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10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10" d="100"/>
          <a:sy n="11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kalcik.net/" TargetMode="External"/><Relationship Id="rId5" Type="http://schemas.openxmlformats.org/officeDocument/2006/relationships/hyperlink" Target="https://twitter.com/akalcik" TargetMode="External"/><Relationship Id="rId10" Type="http://schemas.openxmlformats.org/officeDocument/2006/relationships/image" Target="../media/image7.svg"/><Relationship Id="rId4" Type="http://schemas.openxmlformats.org/officeDocument/2006/relationships/hyperlink" Target="https://twitter.com/daniel_wagn3r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API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1651520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1" y="1646941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375836" y="5124873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721219" y="5545497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4"/>
              </a:rPr>
              <a:t>daniel_wagn3r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639403" y="5122282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dirty="0"/>
              <a:t>Anton Kalcik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7962295" y="5545497"/>
            <a:ext cx="88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1" y="4550624"/>
            <a:ext cx="2328267" cy="5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69" y="4580112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29" y="5647232"/>
            <a:ext cx="241396" cy="19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597E6-3C78-4013-B73E-9BE33B40CDA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0" y="5647231"/>
            <a:ext cx="241396" cy="1966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724345" y="5949775"/>
            <a:ext cx="241396" cy="214574"/>
          </a:xfrm>
          <a:prstGeom prst="rect">
            <a:avLst/>
          </a:prstGeom>
        </p:spPr>
      </p:pic>
      <p:sp>
        <p:nvSpPr>
          <p:cNvPr id="14" name="TextBox 13">
            <a:hlinkClick r:id="rId11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7962295" y="5856702"/>
            <a:ext cx="1177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dirty="0"/>
              <a:t>kalcik.net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 Historisch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API Management</vt:lpstr>
      <vt:lpstr>Über uns</vt:lpstr>
      <vt:lpstr>Integration Historisch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Wagner Daniel</cp:lastModifiedBy>
  <cp:revision>67</cp:revision>
  <dcterms:created xsi:type="dcterms:W3CDTF">2018-11-11T10:28:14Z</dcterms:created>
  <dcterms:modified xsi:type="dcterms:W3CDTF">2019-06-17T20:33:58Z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