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24" r:id="rId3"/>
    <p:sldId id="310" r:id="rId4"/>
    <p:sldId id="286" r:id="rId5"/>
    <p:sldId id="284" r:id="rId6"/>
    <p:sldId id="290" r:id="rId7"/>
    <p:sldId id="289" r:id="rId8"/>
    <p:sldId id="295" r:id="rId9"/>
    <p:sldId id="291" r:id="rId10"/>
    <p:sldId id="292" r:id="rId11"/>
    <p:sldId id="314" r:id="rId12"/>
    <p:sldId id="294" r:id="rId13"/>
    <p:sldId id="263" r:id="rId14"/>
    <p:sldId id="264" r:id="rId15"/>
    <p:sldId id="266" r:id="rId16"/>
    <p:sldId id="265" r:id="rId17"/>
    <p:sldId id="316" r:id="rId18"/>
    <p:sldId id="269" r:id="rId19"/>
    <p:sldId id="270" r:id="rId20"/>
    <p:sldId id="267" r:id="rId21"/>
    <p:sldId id="271" r:id="rId22"/>
    <p:sldId id="268" r:id="rId23"/>
    <p:sldId id="296" r:id="rId24"/>
    <p:sldId id="298" r:id="rId25"/>
    <p:sldId id="272" r:id="rId26"/>
    <p:sldId id="323" r:id="rId27"/>
    <p:sldId id="301" r:id="rId28"/>
    <p:sldId id="315" r:id="rId29"/>
    <p:sldId id="317" r:id="rId30"/>
    <p:sldId id="259" r:id="rId31"/>
    <p:sldId id="261" r:id="rId32"/>
    <p:sldId id="307" r:id="rId33"/>
    <p:sldId id="278" r:id="rId34"/>
    <p:sldId id="305" r:id="rId35"/>
    <p:sldId id="279" r:id="rId36"/>
    <p:sldId id="303" r:id="rId37"/>
    <p:sldId id="285" r:id="rId38"/>
    <p:sldId id="304" r:id="rId39"/>
    <p:sldId id="300" r:id="rId40"/>
    <p:sldId id="306" r:id="rId41"/>
    <p:sldId id="318" r:id="rId42"/>
    <p:sldId id="319" r:id="rId43"/>
    <p:sldId id="282" r:id="rId44"/>
    <p:sldId id="320" r:id="rId45"/>
    <p:sldId id="297" r:id="rId46"/>
    <p:sldId id="312" r:id="rId47"/>
    <p:sldId id="308" r:id="rId48"/>
    <p:sldId id="309" r:id="rId49"/>
    <p:sldId id="262" r:id="rId50"/>
    <p:sldId id="32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>
        <p:scale>
          <a:sx n="97" d="100"/>
          <a:sy n="97" d="100"/>
        </p:scale>
        <p:origin x="10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Flickr: </a:t>
          </a:r>
          <a:r>
            <a:rPr lang="de-AT" sz="1400" dirty="0" err="1"/>
            <a:t>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Google: </a:t>
          </a:r>
          <a:r>
            <a:rPr lang="de-AT" sz="1400" dirty="0" err="1"/>
            <a:t>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 dirty="0"/>
            <a:t>Yahoo:  </a:t>
          </a:r>
          <a:r>
            <a:rPr lang="de-AT" sz="1400" dirty="0" err="1"/>
            <a:t>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 dirty="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295A4-4A74-467B-91F7-C26141C0B8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23684D-1A47-4E75-AC5F-136599D7800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Fickr: FlickrAuth</a:t>
          </a:r>
          <a:endParaRPr lang="en-US" sz="1400" dirty="0"/>
        </a:p>
      </dgm:t>
    </dgm:pt>
    <dgm:pt modelId="{1562586C-D525-45AC-86A0-A905692C0CE1}" type="parTrans" cxnId="{2B2A2B10-88BA-4FF8-8124-C828D9C5B842}">
      <dgm:prSet/>
      <dgm:spPr/>
      <dgm:t>
        <a:bodyPr/>
        <a:lstStyle/>
        <a:p>
          <a:endParaRPr lang="en-US"/>
        </a:p>
      </dgm:t>
    </dgm:pt>
    <dgm:pt modelId="{A7E49CDD-DA81-4F16-A2DE-CDAC121B59A1}" type="sibTrans" cxnId="{2B2A2B10-88BA-4FF8-8124-C828D9C5B842}">
      <dgm:prSet/>
      <dgm:spPr/>
      <dgm:t>
        <a:bodyPr/>
        <a:lstStyle/>
        <a:p>
          <a:endParaRPr lang="en-US"/>
        </a:p>
      </dgm:t>
    </dgm:pt>
    <dgm:pt modelId="{F50D35F3-75E5-46F2-9C8B-A697DCBA577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Goole: AuthSub</a:t>
          </a:r>
          <a:endParaRPr lang="en-US" sz="1400" dirty="0"/>
        </a:p>
      </dgm:t>
    </dgm:pt>
    <dgm:pt modelId="{232F0037-8BBD-4194-AD5C-BE549C1A927A}" type="parTrans" cxnId="{5BE1DAA0-CCCA-4E06-BC1E-65674C60673B}">
      <dgm:prSet/>
      <dgm:spPr/>
      <dgm:t>
        <a:bodyPr/>
        <a:lstStyle/>
        <a:p>
          <a:endParaRPr lang="en-US"/>
        </a:p>
      </dgm:t>
    </dgm:pt>
    <dgm:pt modelId="{65EBBF3B-4E03-4FCB-AEE9-0669F0B95180}" type="sibTrans" cxnId="{5BE1DAA0-CCCA-4E06-BC1E-65674C60673B}">
      <dgm:prSet/>
      <dgm:spPr/>
      <dgm:t>
        <a:bodyPr/>
        <a:lstStyle/>
        <a:p>
          <a:endParaRPr lang="en-US"/>
        </a:p>
      </dgm:t>
    </dgm:pt>
    <dgm:pt modelId="{30C738D4-3ADA-49C1-B87B-61D672A94E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1400"/>
            <a:t>Yahoo:  BBAuth</a:t>
          </a:r>
          <a:endParaRPr lang="en-US" sz="1400" dirty="0"/>
        </a:p>
      </dgm:t>
    </dgm:pt>
    <dgm:pt modelId="{0BA963E5-6FEC-4160-BDF9-96EABF082252}" type="parTrans" cxnId="{04C5A2E1-09AB-4E9B-826C-77673B8778DC}">
      <dgm:prSet/>
      <dgm:spPr/>
      <dgm:t>
        <a:bodyPr/>
        <a:lstStyle/>
        <a:p>
          <a:endParaRPr lang="en-US"/>
        </a:p>
      </dgm:t>
    </dgm:pt>
    <dgm:pt modelId="{6DE25C05-B52B-4822-BFCF-814F5C284FF1}" type="sibTrans" cxnId="{04C5A2E1-09AB-4E9B-826C-77673B8778DC}">
      <dgm:prSet/>
      <dgm:spPr/>
      <dgm:t>
        <a:bodyPr/>
        <a:lstStyle/>
        <a:p>
          <a:endParaRPr lang="en-US"/>
        </a:p>
      </dgm:t>
    </dgm:pt>
    <dgm:pt modelId="{740A65DF-8B34-4015-B867-4F799B59E9C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de-AT" sz="2000"/>
            <a:t>Der Anfang</a:t>
          </a:r>
          <a:endParaRPr lang="en-US" sz="2000" dirty="0"/>
        </a:p>
      </dgm:t>
    </dgm:pt>
    <dgm:pt modelId="{D8D55B38-94D3-40B2-92BA-6BAB2880ACF8}" type="parTrans" cxnId="{8EEF2B9F-2CD6-4E50-A5BD-DFFFB82B0A23}">
      <dgm:prSet/>
      <dgm:spPr/>
      <dgm:t>
        <a:bodyPr/>
        <a:lstStyle/>
        <a:p>
          <a:endParaRPr lang="en-US"/>
        </a:p>
      </dgm:t>
    </dgm:pt>
    <dgm:pt modelId="{E98223CD-CBB9-4E49-87DF-FEDC957477D7}" type="sibTrans" cxnId="{8EEF2B9F-2CD6-4E50-A5BD-DFFFB82B0A23}">
      <dgm:prSet/>
      <dgm:spPr/>
      <dgm:t>
        <a:bodyPr/>
        <a:lstStyle/>
        <a:p>
          <a:endParaRPr lang="en-US"/>
        </a:p>
      </dgm:t>
    </dgm:pt>
    <dgm:pt modelId="{21175A44-72F1-427E-817F-F54B6DADC0A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dirty="0"/>
            <a:t>Anfang 2007</a:t>
          </a:r>
          <a:endParaRPr lang="en-US" sz="2000" dirty="0"/>
        </a:p>
      </dgm:t>
    </dgm:pt>
    <dgm:pt modelId="{562D538A-BFA8-4497-9AC3-2459C4E8C013}" type="parTrans" cxnId="{C4BDA2AA-823C-4644-BD03-80B87E70A1A5}">
      <dgm:prSet/>
      <dgm:spPr/>
      <dgm:t>
        <a:bodyPr/>
        <a:lstStyle/>
        <a:p>
          <a:endParaRPr lang="en-US"/>
        </a:p>
      </dgm:t>
    </dgm:pt>
    <dgm:pt modelId="{D1A3C03F-DB58-49E8-9DEA-2659B030BA99}" type="sibTrans" cxnId="{C4BDA2AA-823C-4644-BD03-80B87E70A1A5}">
      <dgm:prSet/>
      <dgm:spPr/>
      <dgm:t>
        <a:bodyPr/>
        <a:lstStyle/>
        <a:p>
          <a:endParaRPr lang="en-US"/>
        </a:p>
      </dgm:t>
    </dgm:pt>
    <dgm:pt modelId="{DF9BEDFB-8241-46C7-BDF9-A612B650453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 err="1"/>
            <a:t>OpenID</a:t>
          </a:r>
          <a:r>
            <a:rPr lang="de-AT" sz="1400" dirty="0"/>
            <a:t> </a:t>
          </a:r>
          <a:r>
            <a:rPr lang="de-AT" sz="1400" dirty="0" err="1"/>
            <a:t>group</a:t>
          </a:r>
          <a:r>
            <a:rPr lang="de-AT" sz="1400" dirty="0"/>
            <a:t> startete </a:t>
          </a:r>
          <a:r>
            <a:rPr lang="de-AT" sz="1400" dirty="0" err="1"/>
            <a:t>proposal</a:t>
          </a:r>
          <a:endParaRPr lang="en-US" sz="1400" dirty="0"/>
        </a:p>
      </dgm:t>
    </dgm:pt>
    <dgm:pt modelId="{E49677B4-311D-4993-A63B-4DD441DFB623}" type="parTrans" cxnId="{75D25540-3511-450A-8B6C-83A6F856D68C}">
      <dgm:prSet/>
      <dgm:spPr/>
      <dgm:t>
        <a:bodyPr/>
        <a:lstStyle/>
        <a:p>
          <a:endParaRPr lang="en-US"/>
        </a:p>
      </dgm:t>
    </dgm:pt>
    <dgm:pt modelId="{D13CFC0A-3056-4F02-A0E8-20382C08A565}" type="sibTrans" cxnId="{75D25540-3511-450A-8B6C-83A6F856D68C}">
      <dgm:prSet/>
      <dgm:spPr/>
      <dgm:t>
        <a:bodyPr/>
        <a:lstStyle/>
        <a:p>
          <a:endParaRPr lang="en-US"/>
        </a:p>
      </dgm:t>
    </dgm:pt>
    <dgm:pt modelId="{2011EBBB-A8B6-4EB6-9B57-AEBF1FFE151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/>
            <a:t>August 2007</a:t>
          </a:r>
          <a:endParaRPr lang="en-US" sz="2000" dirty="0"/>
        </a:p>
      </dgm:t>
    </dgm:pt>
    <dgm:pt modelId="{FB08CAAE-0BEC-47B4-994A-A10EC8F66696}" type="parTrans" cxnId="{DDB5EDA4-DE30-46E1-AAA1-BB4D7C9ED4DE}">
      <dgm:prSet/>
      <dgm:spPr/>
      <dgm:t>
        <a:bodyPr/>
        <a:lstStyle/>
        <a:p>
          <a:endParaRPr lang="en-US"/>
        </a:p>
      </dgm:t>
    </dgm:pt>
    <dgm:pt modelId="{FDAEFEF1-67D3-4A9A-AD6C-362F53ED1B78}" type="sibTrans" cxnId="{DDB5EDA4-DE30-46E1-AAA1-BB4D7C9ED4DE}">
      <dgm:prSet/>
      <dgm:spPr/>
      <dgm:t>
        <a:bodyPr/>
        <a:lstStyle/>
        <a:p>
          <a:endParaRPr lang="en-US"/>
        </a:p>
      </dgm:t>
    </dgm:pt>
    <dgm:pt modelId="{E67D78D7-FB41-4DC3-B122-BAFBF87AB56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dirty="0"/>
            <a:t>Erster Entwurf</a:t>
          </a:r>
          <a:endParaRPr lang="en-US" sz="1400" dirty="0"/>
        </a:p>
      </dgm:t>
    </dgm:pt>
    <dgm:pt modelId="{FA9303C6-EB3F-4E3A-BB07-D99A2516B7B9}" type="parTrans" cxnId="{25549212-0489-435A-B515-D494EF35FAF7}">
      <dgm:prSet/>
      <dgm:spPr/>
      <dgm:t>
        <a:bodyPr/>
        <a:lstStyle/>
        <a:p>
          <a:endParaRPr lang="en-US"/>
        </a:p>
      </dgm:t>
    </dgm:pt>
    <dgm:pt modelId="{3FAA5688-FD7E-40E3-B1C9-A1327D34250B}" type="sibTrans" cxnId="{25549212-0489-435A-B515-D494EF35FAF7}">
      <dgm:prSet/>
      <dgm:spPr/>
      <dgm:t>
        <a:bodyPr/>
        <a:lstStyle/>
        <a:p>
          <a:endParaRPr lang="en-US"/>
        </a:p>
      </dgm:t>
    </dgm:pt>
    <dgm:pt modelId="{E85C27E5-31F4-421B-8C43-D8728044324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Ende 2007</a:t>
          </a:r>
          <a:endParaRPr lang="en-US" sz="2000" b="1" dirty="0"/>
        </a:p>
      </dgm:t>
    </dgm:pt>
    <dgm:pt modelId="{8FC39F06-CC30-445B-9482-C0516E8EA3AA}" type="parTrans" cxnId="{7FE49199-D3CB-4581-B372-945F26129C6C}">
      <dgm:prSet/>
      <dgm:spPr/>
      <dgm:t>
        <a:bodyPr/>
        <a:lstStyle/>
        <a:p>
          <a:endParaRPr lang="en-US"/>
        </a:p>
      </dgm:t>
    </dgm:pt>
    <dgm:pt modelId="{191D20FF-B882-486B-9153-8A0E3907692E}" type="sibTrans" cxnId="{7FE49199-D3CB-4581-B372-945F26129C6C}">
      <dgm:prSet/>
      <dgm:spPr/>
      <dgm:t>
        <a:bodyPr/>
        <a:lstStyle/>
        <a:p>
          <a:endParaRPr lang="en-US"/>
        </a:p>
      </dgm:t>
    </dgm:pt>
    <dgm:pt modelId="{F496DE44-3353-4C0E-9478-B640731B461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Finale </a:t>
          </a:r>
          <a:r>
            <a:rPr lang="de-AT" sz="1400" b="1" dirty="0" err="1"/>
            <a:t>OAuth</a:t>
          </a:r>
          <a:r>
            <a:rPr lang="de-AT" sz="1400" b="1" dirty="0"/>
            <a:t> Core  1.0 </a:t>
          </a:r>
          <a:r>
            <a:rPr lang="de-AT" sz="1400" b="1" dirty="0" err="1"/>
            <a:t>spec</a:t>
          </a:r>
          <a:endParaRPr lang="en-US" sz="1400" b="1" dirty="0"/>
        </a:p>
      </dgm:t>
    </dgm:pt>
    <dgm:pt modelId="{F50989FC-E599-4FA2-94A8-B06DC21CD6D8}" type="parTrans" cxnId="{FC75BD06-6E4E-4B3C-B8C5-DA55BDE2A3B2}">
      <dgm:prSet/>
      <dgm:spPr/>
      <dgm:t>
        <a:bodyPr/>
        <a:lstStyle/>
        <a:p>
          <a:endParaRPr lang="en-US"/>
        </a:p>
      </dgm:t>
    </dgm:pt>
    <dgm:pt modelId="{C624C880-4CF5-465E-8848-B6BA4F1C8F80}" type="sibTrans" cxnId="{FC75BD06-6E4E-4B3C-B8C5-DA55BDE2A3B2}">
      <dgm:prSet/>
      <dgm:spPr/>
      <dgm:t>
        <a:bodyPr/>
        <a:lstStyle/>
        <a:p>
          <a:endParaRPr lang="en-US"/>
        </a:p>
      </dgm:t>
    </dgm:pt>
    <dgm:pt modelId="{512B0042-C276-43B5-AEAD-D34BE4ABAC81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algn="l">
            <a:buNone/>
          </a:pPr>
          <a:r>
            <a:rPr lang="de-AT" sz="2000"/>
            <a:t>2007 – 2009</a:t>
          </a:r>
          <a:endParaRPr lang="en-US" sz="2000" dirty="0"/>
        </a:p>
      </dgm:t>
    </dgm:pt>
    <dgm:pt modelId="{55F815E3-191F-4CC6-974F-86401BA3E145}" type="parTrans" cxnId="{9198F731-584D-465C-8487-1733361368E4}">
      <dgm:prSet/>
      <dgm:spPr/>
      <dgm:t>
        <a:bodyPr/>
        <a:lstStyle/>
        <a:p>
          <a:endParaRPr lang="en-US"/>
        </a:p>
      </dgm:t>
    </dgm:pt>
    <dgm:pt modelId="{AD8FF87B-BCEE-4306-8E53-CA4AD57DA3AB}" type="sibTrans" cxnId="{9198F731-584D-465C-8487-1733361368E4}">
      <dgm:prSet/>
      <dgm:spPr/>
      <dgm:t>
        <a:bodyPr/>
        <a:lstStyle/>
        <a:p>
          <a:endParaRPr lang="en-US"/>
        </a:p>
      </dgm:t>
    </dgm:pt>
    <dgm:pt modelId="{7AA6EA55-6475-4114-BDDB-B020AE3F922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>
            <a:buNone/>
          </a:pPr>
          <a:r>
            <a:rPr lang="de-AT" sz="1400" b="1" dirty="0"/>
            <a:t>Entscheidung die arbeiten auf die Version 1.1 einzustellen um sich auf die Version 2.0 zu konzentrieren</a:t>
          </a:r>
          <a:endParaRPr lang="en-US" sz="1400" b="1" dirty="0"/>
        </a:p>
      </dgm:t>
    </dgm:pt>
    <dgm:pt modelId="{F222544F-876D-4B77-BFDF-C2E404140044}" type="parTrans" cxnId="{C76E4784-9315-4D16-8A1B-73D44A6D3650}">
      <dgm:prSet/>
      <dgm:spPr/>
      <dgm:t>
        <a:bodyPr/>
        <a:lstStyle/>
        <a:p>
          <a:endParaRPr lang="en-US"/>
        </a:p>
      </dgm:t>
    </dgm:pt>
    <dgm:pt modelId="{A3B00575-06D2-4EDD-9A35-6F117A812393}" type="sibTrans" cxnId="{C76E4784-9315-4D16-8A1B-73D44A6D3650}">
      <dgm:prSet/>
      <dgm:spPr/>
      <dgm:t>
        <a:bodyPr/>
        <a:lstStyle/>
        <a:p>
          <a:endParaRPr lang="en-US"/>
        </a:p>
      </dgm:t>
    </dgm:pt>
    <dgm:pt modelId="{1F56DB73-0EB5-4D08-96CF-C5EA3528BC7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>
            <a:buNone/>
          </a:pPr>
          <a:r>
            <a:rPr lang="de-AT" sz="2000" b="1" dirty="0"/>
            <a:t>November 2009</a:t>
          </a:r>
          <a:endParaRPr lang="en-US" sz="2000" b="1" dirty="0"/>
        </a:p>
      </dgm:t>
    </dgm:pt>
    <dgm:pt modelId="{C1D7DA29-E4A7-4B0A-91A3-1D413C3C9214}" type="parTrans" cxnId="{D984B5DA-8ADA-42A8-831C-0DD7BCDC3EDF}">
      <dgm:prSet/>
      <dgm:spPr/>
      <dgm:t>
        <a:bodyPr/>
        <a:lstStyle/>
        <a:p>
          <a:endParaRPr lang="en-US"/>
        </a:p>
      </dgm:t>
    </dgm:pt>
    <dgm:pt modelId="{31ABCE90-485D-43E6-875E-21D0D729B0A8}" type="sibTrans" cxnId="{D984B5DA-8ADA-42A8-831C-0DD7BCDC3EDF}">
      <dgm:prSet/>
      <dgm:spPr/>
      <dgm:t>
        <a:bodyPr/>
        <a:lstStyle/>
        <a:p>
          <a:endParaRPr lang="en-US"/>
        </a:p>
      </dgm:t>
    </dgm:pt>
    <dgm:pt modelId="{251A1435-31A5-4423-B935-C9EF8CAE60B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/>
            <a:t>July 2010</a:t>
          </a:r>
          <a:endParaRPr lang="en-US" sz="2000" dirty="0"/>
        </a:p>
      </dgm:t>
    </dgm:pt>
    <dgm:pt modelId="{FC726725-A2AA-4312-BB3B-E81633F86EE1}" type="parTrans" cxnId="{E3AA6E92-26F8-4B79-A24F-049B79D003E0}">
      <dgm:prSet/>
      <dgm:spPr/>
      <dgm:t>
        <a:bodyPr/>
        <a:lstStyle/>
        <a:p>
          <a:endParaRPr lang="en-US"/>
        </a:p>
      </dgm:t>
    </dgm:pt>
    <dgm:pt modelId="{6A3827EA-0A4A-46A9-BDBE-D106D715ECA2}" type="sibTrans" cxnId="{E3AA6E92-26F8-4B79-A24F-049B79D003E0}">
      <dgm:prSet/>
      <dgm:spPr/>
      <dgm:t>
        <a:bodyPr/>
        <a:lstStyle/>
        <a:p>
          <a:endParaRPr lang="en-US"/>
        </a:p>
      </dgm:t>
    </dgm:pt>
    <dgm:pt modelId="{6F08482B-3EDB-4336-9DE9-8E3CE8085A1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/>
            <a:t>Draft 10</a:t>
          </a:r>
          <a:endParaRPr lang="en-US" sz="1400" dirty="0"/>
        </a:p>
      </dgm:t>
    </dgm:pt>
    <dgm:pt modelId="{9A1F2D7D-8CFD-4F5B-9342-ADF18658923E}" type="parTrans" cxnId="{E12866D6-7288-4A7D-BAE3-93CBE1746360}">
      <dgm:prSet/>
      <dgm:spPr/>
      <dgm:t>
        <a:bodyPr/>
        <a:lstStyle/>
        <a:p>
          <a:endParaRPr lang="en-US"/>
        </a:p>
      </dgm:t>
    </dgm:pt>
    <dgm:pt modelId="{F20185E2-FBB8-4625-92E4-C669356179AE}" type="sibTrans" cxnId="{E12866D6-7288-4A7D-BAE3-93CBE1746360}">
      <dgm:prSet/>
      <dgm:spPr/>
      <dgm:t>
        <a:bodyPr/>
        <a:lstStyle/>
        <a:p>
          <a:endParaRPr lang="en-US"/>
        </a:p>
      </dgm:t>
    </dgm:pt>
    <dgm:pt modelId="{7CD3988C-686A-4208-9BF0-6F9025A8463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2000" b="1"/>
            <a:t>Oktober 2012</a:t>
          </a:r>
          <a:endParaRPr lang="en-US" sz="2000" b="1" dirty="0"/>
        </a:p>
      </dgm:t>
    </dgm:pt>
    <dgm:pt modelId="{619A1092-70CC-443A-B8B9-BD47BFB97AC7}" type="parTrans" cxnId="{A3EF90EE-1233-4BD1-8488-24E2F6EBAF6D}">
      <dgm:prSet/>
      <dgm:spPr/>
      <dgm:t>
        <a:bodyPr/>
        <a:lstStyle/>
        <a:p>
          <a:endParaRPr lang="en-US"/>
        </a:p>
      </dgm:t>
    </dgm:pt>
    <dgm:pt modelId="{331D0A34-39BE-43F9-BB19-40C55AFC5FFB}" type="sibTrans" cxnId="{A3EF90EE-1233-4BD1-8488-24E2F6EBAF6D}">
      <dgm:prSet/>
      <dgm:spPr/>
      <dgm:t>
        <a:bodyPr/>
        <a:lstStyle/>
        <a:p>
          <a:endParaRPr lang="en-US"/>
        </a:p>
      </dgm:t>
    </dgm:pt>
    <dgm:pt modelId="{29D568A9-A3CB-4F55-B68B-E2F5DBC8FA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>
            <a:buNone/>
          </a:pPr>
          <a:r>
            <a:rPr lang="de-AT" sz="1400" b="1"/>
            <a:t>Final spec</a:t>
          </a:r>
          <a:endParaRPr lang="en-US" sz="1400" b="1" dirty="0"/>
        </a:p>
      </dgm:t>
    </dgm:pt>
    <dgm:pt modelId="{B1FBE946-8F69-433A-841A-BEB5454DA153}" type="parTrans" cxnId="{C1BC5C59-A1BC-470A-962E-F0E9040346A3}">
      <dgm:prSet/>
      <dgm:spPr/>
      <dgm:t>
        <a:bodyPr/>
        <a:lstStyle/>
        <a:p>
          <a:endParaRPr lang="en-US"/>
        </a:p>
      </dgm:t>
    </dgm:pt>
    <dgm:pt modelId="{75BC69B8-81F0-48C9-BF9B-768780599D77}" type="sibTrans" cxnId="{C1BC5C59-A1BC-470A-962E-F0E9040346A3}">
      <dgm:prSet/>
      <dgm:spPr/>
      <dgm:t>
        <a:bodyPr/>
        <a:lstStyle/>
        <a:p>
          <a:endParaRPr lang="en-US"/>
        </a:p>
      </dgm:t>
    </dgm:pt>
    <dgm:pt modelId="{97C5EE35-D283-4063-AEB3-AC9A2FAA3A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marL="0" indent="0" algn="l">
            <a:buNone/>
          </a:pPr>
          <a:r>
            <a:rPr lang="de-AT" sz="1400"/>
            <a:t>Revision 1.1 in Entwicklung</a:t>
          </a:r>
          <a:endParaRPr lang="en-US" sz="1400" dirty="0"/>
        </a:p>
      </dgm:t>
    </dgm:pt>
    <dgm:pt modelId="{A08C06F9-3903-40E0-B2B7-C3110CF7FF93}" type="sibTrans" cxnId="{3A300623-659E-4642-B6BF-F010F5EB95DB}">
      <dgm:prSet/>
      <dgm:spPr/>
      <dgm:t>
        <a:bodyPr/>
        <a:lstStyle/>
        <a:p>
          <a:endParaRPr lang="en-US"/>
        </a:p>
      </dgm:t>
    </dgm:pt>
    <dgm:pt modelId="{D641B8FD-5355-49DE-B5C6-F84DA6F69180}" type="parTrans" cxnId="{3A300623-659E-4642-B6BF-F010F5EB95DB}">
      <dgm:prSet/>
      <dgm:spPr/>
      <dgm:t>
        <a:bodyPr/>
        <a:lstStyle/>
        <a:p>
          <a:endParaRPr lang="en-US"/>
        </a:p>
      </dgm:t>
    </dgm:pt>
    <dgm:pt modelId="{35E59B6F-4F7B-45CF-822E-43430880B4AC}" type="pres">
      <dgm:prSet presAssocID="{AC7295A4-4A74-467B-91F7-C26141C0B8CF}" presName="CompostProcess" presStyleCnt="0">
        <dgm:presLayoutVars>
          <dgm:dir/>
          <dgm:resizeHandles val="exact"/>
        </dgm:presLayoutVars>
      </dgm:prSet>
      <dgm:spPr/>
    </dgm:pt>
    <dgm:pt modelId="{4AB912ED-5F31-40D7-941C-02C200E6DE6B}" type="pres">
      <dgm:prSet presAssocID="{AC7295A4-4A74-467B-91F7-C26141C0B8CF}" presName="arrow" presStyleLbl="bgShp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</dgm:pt>
    <dgm:pt modelId="{CF2F9E8B-76A3-4A95-9BD9-70EB9964F408}" type="pres">
      <dgm:prSet presAssocID="{AC7295A4-4A74-467B-91F7-C26141C0B8CF}" presName="linearProcess" presStyleCnt="0"/>
      <dgm:spPr/>
    </dgm:pt>
    <dgm:pt modelId="{8413A469-210A-4315-B81D-08A2F85CDB37}" type="pres">
      <dgm:prSet presAssocID="{740A65DF-8B34-4015-B867-4F799B59E9C8}" presName="textNode" presStyleLbl="node1" presStyleIdx="0" presStyleCnt="8">
        <dgm:presLayoutVars>
          <dgm:bulletEnabled val="1"/>
        </dgm:presLayoutVars>
      </dgm:prSet>
      <dgm:spPr/>
    </dgm:pt>
    <dgm:pt modelId="{4555BB86-09B4-4004-9E37-3B80084CD7BC}" type="pres">
      <dgm:prSet presAssocID="{E98223CD-CBB9-4E49-87DF-FEDC957477D7}" presName="sibTrans" presStyleCnt="0"/>
      <dgm:spPr/>
    </dgm:pt>
    <dgm:pt modelId="{1ABABA1D-94C0-4E80-94F9-A64ECAD35E65}" type="pres">
      <dgm:prSet presAssocID="{21175A44-72F1-427E-817F-F54B6DADC0A4}" presName="textNode" presStyleLbl="node1" presStyleIdx="1" presStyleCnt="8">
        <dgm:presLayoutVars>
          <dgm:bulletEnabled val="1"/>
        </dgm:presLayoutVars>
      </dgm:prSet>
      <dgm:spPr/>
    </dgm:pt>
    <dgm:pt modelId="{E3DC028F-036A-4378-9FBA-1E7490AA084E}" type="pres">
      <dgm:prSet presAssocID="{D1A3C03F-DB58-49E8-9DEA-2659B030BA99}" presName="sibTrans" presStyleCnt="0"/>
      <dgm:spPr/>
    </dgm:pt>
    <dgm:pt modelId="{2BD1CE01-B3DF-428E-801E-5AB0E3B457BC}" type="pres">
      <dgm:prSet presAssocID="{2011EBBB-A8B6-4EB6-9B57-AEBF1FFE1515}" presName="textNode" presStyleLbl="node1" presStyleIdx="2" presStyleCnt="8" custLinFactNeighborY="-648">
        <dgm:presLayoutVars>
          <dgm:bulletEnabled val="1"/>
        </dgm:presLayoutVars>
      </dgm:prSet>
      <dgm:spPr/>
    </dgm:pt>
    <dgm:pt modelId="{A037C96C-0281-43EE-B7F7-7288624ACF4E}" type="pres">
      <dgm:prSet presAssocID="{FDAEFEF1-67D3-4A9A-AD6C-362F53ED1B78}" presName="sibTrans" presStyleCnt="0"/>
      <dgm:spPr/>
    </dgm:pt>
    <dgm:pt modelId="{3981E63F-818C-4354-A8D1-34C2350FD213}" type="pres">
      <dgm:prSet presAssocID="{E85C27E5-31F4-421B-8C43-D8728044324D}" presName="textNode" presStyleLbl="node1" presStyleIdx="3" presStyleCnt="8" custScaleX="135677">
        <dgm:presLayoutVars>
          <dgm:bulletEnabled val="1"/>
        </dgm:presLayoutVars>
      </dgm:prSet>
      <dgm:spPr/>
    </dgm:pt>
    <dgm:pt modelId="{71A5AA4E-9897-4312-A9ED-4649742BAD83}" type="pres">
      <dgm:prSet presAssocID="{191D20FF-B882-486B-9153-8A0E3907692E}" presName="sibTrans" presStyleCnt="0"/>
      <dgm:spPr/>
    </dgm:pt>
    <dgm:pt modelId="{8A076A40-569B-4522-8A32-9C5FEC39EF09}" type="pres">
      <dgm:prSet presAssocID="{512B0042-C276-43B5-AEAD-D34BE4ABAC81}" presName="textNode" presStyleLbl="node1" presStyleIdx="4" presStyleCnt="8">
        <dgm:presLayoutVars>
          <dgm:bulletEnabled val="1"/>
        </dgm:presLayoutVars>
      </dgm:prSet>
      <dgm:spPr/>
    </dgm:pt>
    <dgm:pt modelId="{426E0D10-9698-4B1E-BFBC-59D17D994A0A}" type="pres">
      <dgm:prSet presAssocID="{AD8FF87B-BCEE-4306-8E53-CA4AD57DA3AB}" presName="sibTrans" presStyleCnt="0"/>
      <dgm:spPr/>
    </dgm:pt>
    <dgm:pt modelId="{FB7D8470-4FFD-4C42-8888-A64AC63C3253}" type="pres">
      <dgm:prSet presAssocID="{1F56DB73-0EB5-4D08-96CF-C5EA3528BC7F}" presName="textNode" presStyleLbl="node1" presStyleIdx="5" presStyleCnt="8" custScaleX="134883">
        <dgm:presLayoutVars>
          <dgm:bulletEnabled val="1"/>
        </dgm:presLayoutVars>
      </dgm:prSet>
      <dgm:spPr/>
    </dgm:pt>
    <dgm:pt modelId="{B4963882-AFDB-414A-96AC-A4F70F85B660}" type="pres">
      <dgm:prSet presAssocID="{31ABCE90-485D-43E6-875E-21D0D729B0A8}" presName="sibTrans" presStyleCnt="0"/>
      <dgm:spPr/>
    </dgm:pt>
    <dgm:pt modelId="{0FC23831-EAAB-4BC6-8D4D-5572CF630231}" type="pres">
      <dgm:prSet presAssocID="{251A1435-31A5-4423-B935-C9EF8CAE60B0}" presName="textNode" presStyleLbl="node1" presStyleIdx="6" presStyleCnt="8">
        <dgm:presLayoutVars>
          <dgm:bulletEnabled val="1"/>
        </dgm:presLayoutVars>
      </dgm:prSet>
      <dgm:spPr/>
    </dgm:pt>
    <dgm:pt modelId="{24BCA266-CE8B-4924-8612-33B9E046C4FA}" type="pres">
      <dgm:prSet presAssocID="{6A3827EA-0A4A-46A9-BDBE-D106D715ECA2}" presName="sibTrans" presStyleCnt="0"/>
      <dgm:spPr/>
    </dgm:pt>
    <dgm:pt modelId="{F8264DAE-394B-4D5A-AD1C-72691CC59683}" type="pres">
      <dgm:prSet presAssocID="{7CD3988C-686A-4208-9BF0-6F9025A8463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554CA02-E094-421B-8957-4C490DCD8552}" type="presOf" srcId="{7CD3988C-686A-4208-9BF0-6F9025A84638}" destId="{F8264DAE-394B-4D5A-AD1C-72691CC59683}" srcOrd="0" destOrd="0" presId="urn:microsoft.com/office/officeart/2005/8/layout/hProcess9"/>
    <dgm:cxn modelId="{02B74705-A6C2-43D6-A325-D2FCCD2762C2}" type="presOf" srcId="{30C738D4-3ADA-49C1-B87B-61D672A94EE8}" destId="{8413A469-210A-4315-B81D-08A2F85CDB37}" srcOrd="0" destOrd="3" presId="urn:microsoft.com/office/officeart/2005/8/layout/hProcess9"/>
    <dgm:cxn modelId="{FC75BD06-6E4E-4B3C-B8C5-DA55BDE2A3B2}" srcId="{E85C27E5-31F4-421B-8C43-D8728044324D}" destId="{F496DE44-3353-4C0E-9478-B640731B4617}" srcOrd="0" destOrd="0" parTransId="{F50989FC-E599-4FA2-94A8-B06DC21CD6D8}" sibTransId="{C624C880-4CF5-465E-8848-B6BA4F1C8F80}"/>
    <dgm:cxn modelId="{2B2A2B10-88BA-4FF8-8124-C828D9C5B842}" srcId="{740A65DF-8B34-4015-B867-4F799B59E9C8}" destId="{9923684D-1A47-4E75-AC5F-136599D7800B}" srcOrd="0" destOrd="0" parTransId="{1562586C-D525-45AC-86A0-A905692C0CE1}" sibTransId="{A7E49CDD-DA81-4F16-A2DE-CDAC121B59A1}"/>
    <dgm:cxn modelId="{25549212-0489-435A-B515-D494EF35FAF7}" srcId="{2011EBBB-A8B6-4EB6-9B57-AEBF1FFE1515}" destId="{E67D78D7-FB41-4DC3-B122-BAFBF87AB564}" srcOrd="0" destOrd="0" parTransId="{FA9303C6-EB3F-4E3A-BB07-D99A2516B7B9}" sibTransId="{3FAA5688-FD7E-40E3-B1C9-A1327D34250B}"/>
    <dgm:cxn modelId="{2D5B3B15-CFD4-4063-BC8B-3EFA0CEA28AA}" type="presOf" srcId="{251A1435-31A5-4423-B935-C9EF8CAE60B0}" destId="{0FC23831-EAAB-4BC6-8D4D-5572CF630231}" srcOrd="0" destOrd="0" presId="urn:microsoft.com/office/officeart/2005/8/layout/hProcess9"/>
    <dgm:cxn modelId="{02ECBA15-A5C3-4971-9B3D-5596C493AF80}" type="presOf" srcId="{F50D35F3-75E5-46F2-9C8B-A697DCBA5779}" destId="{8413A469-210A-4315-B81D-08A2F85CDB37}" srcOrd="0" destOrd="2" presId="urn:microsoft.com/office/officeart/2005/8/layout/hProcess9"/>
    <dgm:cxn modelId="{3A300623-659E-4642-B6BF-F010F5EB95DB}" srcId="{512B0042-C276-43B5-AEAD-D34BE4ABAC81}" destId="{97C5EE35-D283-4063-AEB3-AC9A2FAA3ACB}" srcOrd="0" destOrd="0" parTransId="{D641B8FD-5355-49DE-B5C6-F84DA6F69180}" sibTransId="{A08C06F9-3903-40E0-B2B7-C3110CF7FF93}"/>
    <dgm:cxn modelId="{9198F731-584D-465C-8487-1733361368E4}" srcId="{AC7295A4-4A74-467B-91F7-C26141C0B8CF}" destId="{512B0042-C276-43B5-AEAD-D34BE4ABAC81}" srcOrd="4" destOrd="0" parTransId="{55F815E3-191F-4CC6-974F-86401BA3E145}" sibTransId="{AD8FF87B-BCEE-4306-8E53-CA4AD57DA3AB}"/>
    <dgm:cxn modelId="{75D25540-3511-450A-8B6C-83A6F856D68C}" srcId="{21175A44-72F1-427E-817F-F54B6DADC0A4}" destId="{DF9BEDFB-8241-46C7-BDF9-A612B650453C}" srcOrd="0" destOrd="0" parTransId="{E49677B4-311D-4993-A63B-4DD441DFB623}" sibTransId="{D13CFC0A-3056-4F02-A0E8-20382C08A565}"/>
    <dgm:cxn modelId="{2F7D0744-CA3F-47AC-A95F-7D9A4EB38D36}" type="presOf" srcId="{21175A44-72F1-427E-817F-F54B6DADC0A4}" destId="{1ABABA1D-94C0-4E80-94F9-A64ECAD35E65}" srcOrd="0" destOrd="0" presId="urn:microsoft.com/office/officeart/2005/8/layout/hProcess9"/>
    <dgm:cxn modelId="{1A5FB954-EE3B-4800-A818-753A7A54D49F}" type="presOf" srcId="{512B0042-C276-43B5-AEAD-D34BE4ABAC81}" destId="{8A076A40-569B-4522-8A32-9C5FEC39EF09}" srcOrd="0" destOrd="0" presId="urn:microsoft.com/office/officeart/2005/8/layout/hProcess9"/>
    <dgm:cxn modelId="{0831D755-B133-4C54-9931-63E3CDFC88CD}" type="presOf" srcId="{2011EBBB-A8B6-4EB6-9B57-AEBF1FFE1515}" destId="{2BD1CE01-B3DF-428E-801E-5AB0E3B457BC}" srcOrd="0" destOrd="0" presId="urn:microsoft.com/office/officeart/2005/8/layout/hProcess9"/>
    <dgm:cxn modelId="{A570AC56-44C4-4B57-A76D-B905EDFFD160}" type="presOf" srcId="{7AA6EA55-6475-4114-BDDB-B020AE3F922E}" destId="{FB7D8470-4FFD-4C42-8888-A64AC63C3253}" srcOrd="0" destOrd="1" presId="urn:microsoft.com/office/officeart/2005/8/layout/hProcess9"/>
    <dgm:cxn modelId="{DADC0658-6729-495A-9DE7-ADFD38C75FAA}" type="presOf" srcId="{740A65DF-8B34-4015-B867-4F799B59E9C8}" destId="{8413A469-210A-4315-B81D-08A2F85CDB37}" srcOrd="0" destOrd="0" presId="urn:microsoft.com/office/officeart/2005/8/layout/hProcess9"/>
    <dgm:cxn modelId="{C1BC5C59-A1BC-470A-962E-F0E9040346A3}" srcId="{7CD3988C-686A-4208-9BF0-6F9025A84638}" destId="{29D568A9-A3CB-4F55-B68B-E2F5DBC8FA8A}" srcOrd="0" destOrd="0" parTransId="{B1FBE946-8F69-433A-841A-BEB5454DA153}" sibTransId="{75BC69B8-81F0-48C9-BF9B-768780599D77}"/>
    <dgm:cxn modelId="{C76E4784-9315-4D16-8A1B-73D44A6D3650}" srcId="{1F56DB73-0EB5-4D08-96CF-C5EA3528BC7F}" destId="{7AA6EA55-6475-4114-BDDB-B020AE3F922E}" srcOrd="0" destOrd="0" parTransId="{F222544F-876D-4B77-BFDF-C2E404140044}" sibTransId="{A3B00575-06D2-4EDD-9A35-6F117A812393}"/>
    <dgm:cxn modelId="{71B6EF85-9352-444E-B54B-4967DAA47657}" type="presOf" srcId="{F496DE44-3353-4C0E-9478-B640731B4617}" destId="{3981E63F-818C-4354-A8D1-34C2350FD213}" srcOrd="0" destOrd="1" presId="urn:microsoft.com/office/officeart/2005/8/layout/hProcess9"/>
    <dgm:cxn modelId="{21E5B18E-8C19-4DD3-8C32-60D3EA22B6B8}" type="presOf" srcId="{E85C27E5-31F4-421B-8C43-D8728044324D}" destId="{3981E63F-818C-4354-A8D1-34C2350FD213}" srcOrd="0" destOrd="0" presId="urn:microsoft.com/office/officeart/2005/8/layout/hProcess9"/>
    <dgm:cxn modelId="{E3AA6E92-26F8-4B79-A24F-049B79D003E0}" srcId="{AC7295A4-4A74-467B-91F7-C26141C0B8CF}" destId="{251A1435-31A5-4423-B935-C9EF8CAE60B0}" srcOrd="6" destOrd="0" parTransId="{FC726725-A2AA-4312-BB3B-E81633F86EE1}" sibTransId="{6A3827EA-0A4A-46A9-BDBE-D106D715ECA2}"/>
    <dgm:cxn modelId="{7FE49199-D3CB-4581-B372-945F26129C6C}" srcId="{AC7295A4-4A74-467B-91F7-C26141C0B8CF}" destId="{E85C27E5-31F4-421B-8C43-D8728044324D}" srcOrd="3" destOrd="0" parTransId="{8FC39F06-CC30-445B-9482-C0516E8EA3AA}" sibTransId="{191D20FF-B882-486B-9153-8A0E3907692E}"/>
    <dgm:cxn modelId="{109FCB9D-777D-4D96-8160-3B746559A14C}" type="presOf" srcId="{E67D78D7-FB41-4DC3-B122-BAFBF87AB564}" destId="{2BD1CE01-B3DF-428E-801E-5AB0E3B457BC}" srcOrd="0" destOrd="1" presId="urn:microsoft.com/office/officeart/2005/8/layout/hProcess9"/>
    <dgm:cxn modelId="{8EEF2B9F-2CD6-4E50-A5BD-DFFFB82B0A23}" srcId="{AC7295A4-4A74-467B-91F7-C26141C0B8CF}" destId="{740A65DF-8B34-4015-B867-4F799B59E9C8}" srcOrd="0" destOrd="0" parTransId="{D8D55B38-94D3-40B2-92BA-6BAB2880ACF8}" sibTransId="{E98223CD-CBB9-4E49-87DF-FEDC957477D7}"/>
    <dgm:cxn modelId="{5BE1DAA0-CCCA-4E06-BC1E-65674C60673B}" srcId="{740A65DF-8B34-4015-B867-4F799B59E9C8}" destId="{F50D35F3-75E5-46F2-9C8B-A697DCBA5779}" srcOrd="1" destOrd="0" parTransId="{232F0037-8BBD-4194-AD5C-BE549C1A927A}" sibTransId="{65EBBF3B-4E03-4FCB-AEE9-0669F0B95180}"/>
    <dgm:cxn modelId="{DDB5EDA4-DE30-46E1-AAA1-BB4D7C9ED4DE}" srcId="{AC7295A4-4A74-467B-91F7-C26141C0B8CF}" destId="{2011EBBB-A8B6-4EB6-9B57-AEBF1FFE1515}" srcOrd="2" destOrd="0" parTransId="{FB08CAAE-0BEC-47B4-994A-A10EC8F66696}" sibTransId="{FDAEFEF1-67D3-4A9A-AD6C-362F53ED1B78}"/>
    <dgm:cxn modelId="{C4BDA2AA-823C-4644-BD03-80B87E70A1A5}" srcId="{AC7295A4-4A74-467B-91F7-C26141C0B8CF}" destId="{21175A44-72F1-427E-817F-F54B6DADC0A4}" srcOrd="1" destOrd="0" parTransId="{562D538A-BFA8-4497-9AC3-2459C4E8C013}" sibTransId="{D1A3C03F-DB58-49E8-9DEA-2659B030BA99}"/>
    <dgm:cxn modelId="{18D6A4B3-047A-4B00-A462-64F7C9B48168}" type="presOf" srcId="{AC7295A4-4A74-467B-91F7-C26141C0B8CF}" destId="{35E59B6F-4F7B-45CF-822E-43430880B4AC}" srcOrd="0" destOrd="0" presId="urn:microsoft.com/office/officeart/2005/8/layout/hProcess9"/>
    <dgm:cxn modelId="{D3F544B7-6593-46D6-BC2D-3ED304B3A378}" type="presOf" srcId="{6F08482B-3EDB-4336-9DE9-8E3CE8085A19}" destId="{0FC23831-EAAB-4BC6-8D4D-5572CF630231}" srcOrd="0" destOrd="1" presId="urn:microsoft.com/office/officeart/2005/8/layout/hProcess9"/>
    <dgm:cxn modelId="{EF9EA4BB-CF80-4506-A7CA-636CD6134683}" type="presOf" srcId="{29D568A9-A3CB-4F55-B68B-E2F5DBC8FA8A}" destId="{F8264DAE-394B-4D5A-AD1C-72691CC59683}" srcOrd="0" destOrd="1" presId="urn:microsoft.com/office/officeart/2005/8/layout/hProcess9"/>
    <dgm:cxn modelId="{EE5042CB-9F48-4E10-976D-C7E303ED9CA8}" type="presOf" srcId="{9923684D-1A47-4E75-AC5F-136599D7800B}" destId="{8413A469-210A-4315-B81D-08A2F85CDB37}" srcOrd="0" destOrd="1" presId="urn:microsoft.com/office/officeart/2005/8/layout/hProcess9"/>
    <dgm:cxn modelId="{E12866D6-7288-4A7D-BAE3-93CBE1746360}" srcId="{251A1435-31A5-4423-B935-C9EF8CAE60B0}" destId="{6F08482B-3EDB-4336-9DE9-8E3CE8085A19}" srcOrd="0" destOrd="0" parTransId="{9A1F2D7D-8CFD-4F5B-9342-ADF18658923E}" sibTransId="{F20185E2-FBB8-4625-92E4-C669356179AE}"/>
    <dgm:cxn modelId="{94C656D9-0AAF-4D18-8508-B84B109D1C9C}" type="presOf" srcId="{DF9BEDFB-8241-46C7-BDF9-A612B650453C}" destId="{1ABABA1D-94C0-4E80-94F9-A64ECAD35E65}" srcOrd="0" destOrd="1" presId="urn:microsoft.com/office/officeart/2005/8/layout/hProcess9"/>
    <dgm:cxn modelId="{D984B5DA-8ADA-42A8-831C-0DD7BCDC3EDF}" srcId="{AC7295A4-4A74-467B-91F7-C26141C0B8CF}" destId="{1F56DB73-0EB5-4D08-96CF-C5EA3528BC7F}" srcOrd="5" destOrd="0" parTransId="{C1D7DA29-E4A7-4B0A-91A3-1D413C3C9214}" sibTransId="{31ABCE90-485D-43E6-875E-21D0D729B0A8}"/>
    <dgm:cxn modelId="{04C5A2E1-09AB-4E9B-826C-77673B8778DC}" srcId="{740A65DF-8B34-4015-B867-4F799B59E9C8}" destId="{30C738D4-3ADA-49C1-B87B-61D672A94EE8}" srcOrd="2" destOrd="0" parTransId="{0BA963E5-6FEC-4160-BDF9-96EABF082252}" sibTransId="{6DE25C05-B52B-4822-BFCF-814F5C284FF1}"/>
    <dgm:cxn modelId="{E66C8CE6-4E14-4BAB-87E3-F00B40CCD40E}" type="presOf" srcId="{1F56DB73-0EB5-4D08-96CF-C5EA3528BC7F}" destId="{FB7D8470-4FFD-4C42-8888-A64AC63C3253}" srcOrd="0" destOrd="0" presId="urn:microsoft.com/office/officeart/2005/8/layout/hProcess9"/>
    <dgm:cxn modelId="{A3EF90EE-1233-4BD1-8488-24E2F6EBAF6D}" srcId="{AC7295A4-4A74-467B-91F7-C26141C0B8CF}" destId="{7CD3988C-686A-4208-9BF0-6F9025A84638}" srcOrd="7" destOrd="0" parTransId="{619A1092-70CC-443A-B8B9-BD47BFB97AC7}" sibTransId="{331D0A34-39BE-43F9-BB19-40C55AFC5FFB}"/>
    <dgm:cxn modelId="{496AB0F6-3F17-42FF-A5A8-073548CC9DA3}" type="presOf" srcId="{97C5EE35-D283-4063-AEB3-AC9A2FAA3ACB}" destId="{8A076A40-569B-4522-8A32-9C5FEC39EF09}" srcOrd="0" destOrd="1" presId="urn:microsoft.com/office/officeart/2005/8/layout/hProcess9"/>
    <dgm:cxn modelId="{F664463D-1C20-4D1D-A432-C06CFDE9CAF7}" type="presParOf" srcId="{35E59B6F-4F7B-45CF-822E-43430880B4AC}" destId="{4AB912ED-5F31-40D7-941C-02C200E6DE6B}" srcOrd="0" destOrd="0" presId="urn:microsoft.com/office/officeart/2005/8/layout/hProcess9"/>
    <dgm:cxn modelId="{9018B96B-4072-481C-B3A8-FF9222479CC9}" type="presParOf" srcId="{35E59B6F-4F7B-45CF-822E-43430880B4AC}" destId="{CF2F9E8B-76A3-4A95-9BD9-70EB9964F408}" srcOrd="1" destOrd="0" presId="urn:microsoft.com/office/officeart/2005/8/layout/hProcess9"/>
    <dgm:cxn modelId="{DDFE550A-5A17-4285-AD68-55A00B87771D}" type="presParOf" srcId="{CF2F9E8B-76A3-4A95-9BD9-70EB9964F408}" destId="{8413A469-210A-4315-B81D-08A2F85CDB37}" srcOrd="0" destOrd="0" presId="urn:microsoft.com/office/officeart/2005/8/layout/hProcess9"/>
    <dgm:cxn modelId="{42427C7B-431D-486C-821D-B39C0F92D80D}" type="presParOf" srcId="{CF2F9E8B-76A3-4A95-9BD9-70EB9964F408}" destId="{4555BB86-09B4-4004-9E37-3B80084CD7BC}" srcOrd="1" destOrd="0" presId="urn:microsoft.com/office/officeart/2005/8/layout/hProcess9"/>
    <dgm:cxn modelId="{6C310DE7-570C-45C1-90F7-EBDCA2AC3C5D}" type="presParOf" srcId="{CF2F9E8B-76A3-4A95-9BD9-70EB9964F408}" destId="{1ABABA1D-94C0-4E80-94F9-A64ECAD35E65}" srcOrd="2" destOrd="0" presId="urn:microsoft.com/office/officeart/2005/8/layout/hProcess9"/>
    <dgm:cxn modelId="{D9A767A3-35B4-416E-81CA-14AFA5BB5239}" type="presParOf" srcId="{CF2F9E8B-76A3-4A95-9BD9-70EB9964F408}" destId="{E3DC028F-036A-4378-9FBA-1E7490AA084E}" srcOrd="3" destOrd="0" presId="urn:microsoft.com/office/officeart/2005/8/layout/hProcess9"/>
    <dgm:cxn modelId="{FF20B486-D466-43DB-A8CD-7C7305FCA70A}" type="presParOf" srcId="{CF2F9E8B-76A3-4A95-9BD9-70EB9964F408}" destId="{2BD1CE01-B3DF-428E-801E-5AB0E3B457BC}" srcOrd="4" destOrd="0" presId="urn:microsoft.com/office/officeart/2005/8/layout/hProcess9"/>
    <dgm:cxn modelId="{C373E0A7-2115-4307-B34F-EBB9693FA138}" type="presParOf" srcId="{CF2F9E8B-76A3-4A95-9BD9-70EB9964F408}" destId="{A037C96C-0281-43EE-B7F7-7288624ACF4E}" srcOrd="5" destOrd="0" presId="urn:microsoft.com/office/officeart/2005/8/layout/hProcess9"/>
    <dgm:cxn modelId="{4CEF45FA-FE6E-4310-A176-2D9F276CAD41}" type="presParOf" srcId="{CF2F9E8B-76A3-4A95-9BD9-70EB9964F408}" destId="{3981E63F-818C-4354-A8D1-34C2350FD213}" srcOrd="6" destOrd="0" presId="urn:microsoft.com/office/officeart/2005/8/layout/hProcess9"/>
    <dgm:cxn modelId="{ED3E901A-90EE-4344-A4D3-491CF8D89413}" type="presParOf" srcId="{CF2F9E8B-76A3-4A95-9BD9-70EB9964F408}" destId="{71A5AA4E-9897-4312-A9ED-4649742BAD83}" srcOrd="7" destOrd="0" presId="urn:microsoft.com/office/officeart/2005/8/layout/hProcess9"/>
    <dgm:cxn modelId="{ACB45521-6C4E-4690-A168-1DE0D5FB3BCD}" type="presParOf" srcId="{CF2F9E8B-76A3-4A95-9BD9-70EB9964F408}" destId="{8A076A40-569B-4522-8A32-9C5FEC39EF09}" srcOrd="8" destOrd="0" presId="urn:microsoft.com/office/officeart/2005/8/layout/hProcess9"/>
    <dgm:cxn modelId="{7EA8B2CD-0AFB-4A5B-A104-4A1FD9678375}" type="presParOf" srcId="{CF2F9E8B-76A3-4A95-9BD9-70EB9964F408}" destId="{426E0D10-9698-4B1E-BFBC-59D17D994A0A}" srcOrd="9" destOrd="0" presId="urn:microsoft.com/office/officeart/2005/8/layout/hProcess9"/>
    <dgm:cxn modelId="{3D1CCF6C-CE25-4C1A-958F-23D14504A698}" type="presParOf" srcId="{CF2F9E8B-76A3-4A95-9BD9-70EB9964F408}" destId="{FB7D8470-4FFD-4C42-8888-A64AC63C3253}" srcOrd="10" destOrd="0" presId="urn:microsoft.com/office/officeart/2005/8/layout/hProcess9"/>
    <dgm:cxn modelId="{2627C6D6-BCE5-466F-97A2-195F75EADC45}" type="presParOf" srcId="{CF2F9E8B-76A3-4A95-9BD9-70EB9964F408}" destId="{B4963882-AFDB-414A-96AC-A4F70F85B660}" srcOrd="11" destOrd="0" presId="urn:microsoft.com/office/officeart/2005/8/layout/hProcess9"/>
    <dgm:cxn modelId="{6A4278A3-6222-409E-93BD-043AAC7568E6}" type="presParOf" srcId="{CF2F9E8B-76A3-4A95-9BD9-70EB9964F408}" destId="{0FC23831-EAAB-4BC6-8D4D-5572CF630231}" srcOrd="12" destOrd="0" presId="urn:microsoft.com/office/officeart/2005/8/layout/hProcess9"/>
    <dgm:cxn modelId="{9DDF8E39-1FEF-441A-B89D-34843BA51D18}" type="presParOf" srcId="{CF2F9E8B-76A3-4A95-9BD9-70EB9964F408}" destId="{24BCA266-CE8B-4924-8612-33B9E046C4FA}" srcOrd="13" destOrd="0" presId="urn:microsoft.com/office/officeart/2005/8/layout/hProcess9"/>
    <dgm:cxn modelId="{09EA2655-53A8-440D-AB48-7CD87627E7CB}" type="presParOf" srcId="{CF2F9E8B-76A3-4A95-9BD9-70EB9964F408}" destId="{F8264DAE-394B-4D5A-AD1C-72691CC5968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570AA-7D89-4BF2-AA30-2DDCE56D9630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F07D6C3-2F38-4FDA-B619-EF233001F89F}">
      <dgm:prSet phldrT="[Text]"/>
      <dgm:spPr/>
      <dgm:t>
        <a:bodyPr/>
        <a:lstStyle/>
        <a:p>
          <a:r>
            <a:rPr lang="de-AT" dirty="0" err="1"/>
            <a:t>OAuth</a:t>
          </a:r>
          <a:r>
            <a:rPr lang="de-AT" dirty="0"/>
            <a:t> (Autorisierung)</a:t>
          </a:r>
          <a:endParaRPr lang="en-US" dirty="0"/>
        </a:p>
      </dgm:t>
    </dgm:pt>
    <dgm:pt modelId="{7AAD360E-B4A1-426D-9795-55A09F07A562}" type="parTrans" cxnId="{9D67D000-8192-47BD-8545-DBBE4A248A40}">
      <dgm:prSet/>
      <dgm:spPr/>
      <dgm:t>
        <a:bodyPr/>
        <a:lstStyle/>
        <a:p>
          <a:endParaRPr lang="en-US"/>
        </a:p>
      </dgm:t>
    </dgm:pt>
    <dgm:pt modelId="{CC6F06C2-9AAB-4A8F-8E06-16DA232A5020}" type="sibTrans" cxnId="{9D67D000-8192-47BD-8545-DBBE4A248A40}">
      <dgm:prSet/>
      <dgm:spPr/>
      <dgm:t>
        <a:bodyPr/>
        <a:lstStyle/>
        <a:p>
          <a:endParaRPr lang="en-US"/>
        </a:p>
      </dgm:t>
    </dgm:pt>
    <dgm:pt modelId="{46B198EC-1499-4E24-B41F-6237A8B95E9E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Connect</a:t>
          </a:r>
          <a:endParaRPr lang="en-US" dirty="0"/>
        </a:p>
      </dgm:t>
    </dgm:pt>
    <dgm:pt modelId="{56330895-1B0C-4689-A4F7-C0DF69F6E24B}" type="sibTrans" cxnId="{C827E757-6E9C-4ABB-967B-380F5A1A7D82}">
      <dgm:prSet/>
      <dgm:spPr/>
      <dgm:t>
        <a:bodyPr/>
        <a:lstStyle/>
        <a:p>
          <a:endParaRPr lang="en-US"/>
        </a:p>
      </dgm:t>
    </dgm:pt>
    <dgm:pt modelId="{5B0F6B64-B687-42AC-9725-16296DA394B9}" type="parTrans" cxnId="{C827E757-6E9C-4ABB-967B-380F5A1A7D82}">
      <dgm:prSet/>
      <dgm:spPr/>
      <dgm:t>
        <a:bodyPr/>
        <a:lstStyle/>
        <a:p>
          <a:endParaRPr lang="en-US"/>
        </a:p>
      </dgm:t>
    </dgm:pt>
    <dgm:pt modelId="{A866BD9A-4920-4FE9-9808-2BC23224E33C}">
      <dgm:prSet phldrT="[Text]"/>
      <dgm:spPr/>
      <dgm:t>
        <a:bodyPr/>
        <a:lstStyle/>
        <a:p>
          <a:r>
            <a:rPr lang="de-AT" dirty="0" err="1"/>
            <a:t>OpenID</a:t>
          </a:r>
          <a:r>
            <a:rPr lang="de-AT" dirty="0"/>
            <a:t> (Authentifizierung)</a:t>
          </a:r>
          <a:endParaRPr lang="en-US" dirty="0"/>
        </a:p>
      </dgm:t>
    </dgm:pt>
    <dgm:pt modelId="{C05F04E9-ED3C-43A7-9EDC-F46E1F53FD41}" type="parTrans" cxnId="{BFD511FF-5EC1-4B89-A4F0-161C1658B675}">
      <dgm:prSet/>
      <dgm:spPr/>
      <dgm:t>
        <a:bodyPr/>
        <a:lstStyle/>
        <a:p>
          <a:endParaRPr lang="en-US"/>
        </a:p>
      </dgm:t>
    </dgm:pt>
    <dgm:pt modelId="{C546DBFD-BCBF-4293-823F-3D4570BD4958}" type="sibTrans" cxnId="{BFD511FF-5EC1-4B89-A4F0-161C1658B675}">
      <dgm:prSet/>
      <dgm:spPr/>
      <dgm:t>
        <a:bodyPr/>
        <a:lstStyle/>
        <a:p>
          <a:endParaRPr lang="en-US"/>
        </a:p>
      </dgm:t>
    </dgm:pt>
    <dgm:pt modelId="{7A04A8FB-FDC4-46D0-93DC-25D62F39AAA6}" type="pres">
      <dgm:prSet presAssocID="{4A5570AA-7D89-4BF2-AA30-2DDCE56D96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9EA021-E3AF-4459-A757-82F8C0DF2B4B}" type="pres">
      <dgm:prSet presAssocID="{46B198EC-1499-4E24-B41F-6237A8B95E9E}" presName="hierRoot1" presStyleCnt="0">
        <dgm:presLayoutVars>
          <dgm:hierBranch val="init"/>
        </dgm:presLayoutVars>
      </dgm:prSet>
      <dgm:spPr/>
    </dgm:pt>
    <dgm:pt modelId="{BEED40AC-E510-4B2D-AF3F-BE86D4414FEB}" type="pres">
      <dgm:prSet presAssocID="{46B198EC-1499-4E24-B41F-6237A8B95E9E}" presName="rootComposite1" presStyleCnt="0"/>
      <dgm:spPr/>
    </dgm:pt>
    <dgm:pt modelId="{EC3F04D8-AED1-47DB-AB45-747D3204870D}" type="pres">
      <dgm:prSet presAssocID="{46B198EC-1499-4E24-B41F-6237A8B95E9E}" presName="rootText1" presStyleLbl="node0" presStyleIdx="0" presStyleCnt="1" custLinFactNeighborX="0" custLinFactNeighborY="-1097">
        <dgm:presLayoutVars>
          <dgm:chPref val="3"/>
        </dgm:presLayoutVars>
      </dgm:prSet>
      <dgm:spPr/>
    </dgm:pt>
    <dgm:pt modelId="{C7EC3943-F418-4A56-B577-3A2AF04C54EB}" type="pres">
      <dgm:prSet presAssocID="{46B198EC-1499-4E24-B41F-6237A8B95E9E}" presName="rootConnector1" presStyleLbl="node1" presStyleIdx="0" presStyleCnt="0"/>
      <dgm:spPr/>
    </dgm:pt>
    <dgm:pt modelId="{346AEA84-1429-4B76-83FB-6BBAF1CF9CA8}" type="pres">
      <dgm:prSet presAssocID="{46B198EC-1499-4E24-B41F-6237A8B95E9E}" presName="hierChild2" presStyleCnt="0"/>
      <dgm:spPr/>
    </dgm:pt>
    <dgm:pt modelId="{D1F4EEB7-7FE9-4881-9940-A695B3299D3E}" type="pres">
      <dgm:prSet presAssocID="{C05F04E9-ED3C-43A7-9EDC-F46E1F53FD41}" presName="Name37" presStyleLbl="parChTrans1D2" presStyleIdx="0" presStyleCnt="2"/>
      <dgm:spPr/>
    </dgm:pt>
    <dgm:pt modelId="{86CE16E9-5A9C-4CB3-8D38-C0C1FE6447B8}" type="pres">
      <dgm:prSet presAssocID="{A866BD9A-4920-4FE9-9808-2BC23224E33C}" presName="hierRoot2" presStyleCnt="0">
        <dgm:presLayoutVars>
          <dgm:hierBranch val="init"/>
        </dgm:presLayoutVars>
      </dgm:prSet>
      <dgm:spPr/>
    </dgm:pt>
    <dgm:pt modelId="{E2450D56-072B-4472-94FC-FD05DE747207}" type="pres">
      <dgm:prSet presAssocID="{A866BD9A-4920-4FE9-9808-2BC23224E33C}" presName="rootComposite" presStyleCnt="0"/>
      <dgm:spPr/>
    </dgm:pt>
    <dgm:pt modelId="{E8B77FA6-53E2-461F-BC65-52DF3F43E13D}" type="pres">
      <dgm:prSet presAssocID="{A866BD9A-4920-4FE9-9808-2BC23224E33C}" presName="rootText" presStyleLbl="node2" presStyleIdx="0" presStyleCnt="2">
        <dgm:presLayoutVars>
          <dgm:chPref val="3"/>
        </dgm:presLayoutVars>
      </dgm:prSet>
      <dgm:spPr/>
    </dgm:pt>
    <dgm:pt modelId="{6187EFF4-CC3C-4344-AA3E-2B007B864AEC}" type="pres">
      <dgm:prSet presAssocID="{A866BD9A-4920-4FE9-9808-2BC23224E33C}" presName="rootConnector" presStyleLbl="node2" presStyleIdx="0" presStyleCnt="2"/>
      <dgm:spPr/>
    </dgm:pt>
    <dgm:pt modelId="{2D8F43D3-3169-4E08-95C9-20F4E29B4442}" type="pres">
      <dgm:prSet presAssocID="{A866BD9A-4920-4FE9-9808-2BC23224E33C}" presName="hierChild4" presStyleCnt="0"/>
      <dgm:spPr/>
    </dgm:pt>
    <dgm:pt modelId="{EB212FD1-D799-495F-9841-B756972A053D}" type="pres">
      <dgm:prSet presAssocID="{A866BD9A-4920-4FE9-9808-2BC23224E33C}" presName="hierChild5" presStyleCnt="0"/>
      <dgm:spPr/>
    </dgm:pt>
    <dgm:pt modelId="{97A1EC01-7125-4FBC-A010-3907C2329C9E}" type="pres">
      <dgm:prSet presAssocID="{7AAD360E-B4A1-426D-9795-55A09F07A562}" presName="Name37" presStyleLbl="parChTrans1D2" presStyleIdx="1" presStyleCnt="2"/>
      <dgm:spPr/>
    </dgm:pt>
    <dgm:pt modelId="{25BED24F-5413-46AE-A6FA-5F8028A5C743}" type="pres">
      <dgm:prSet presAssocID="{1F07D6C3-2F38-4FDA-B619-EF233001F89F}" presName="hierRoot2" presStyleCnt="0">
        <dgm:presLayoutVars>
          <dgm:hierBranch val="init"/>
        </dgm:presLayoutVars>
      </dgm:prSet>
      <dgm:spPr/>
    </dgm:pt>
    <dgm:pt modelId="{6B73E31A-5441-48EC-983A-56EFB6072C71}" type="pres">
      <dgm:prSet presAssocID="{1F07D6C3-2F38-4FDA-B619-EF233001F89F}" presName="rootComposite" presStyleCnt="0"/>
      <dgm:spPr/>
    </dgm:pt>
    <dgm:pt modelId="{235E2077-C1DA-45ED-8905-86000B3153F4}" type="pres">
      <dgm:prSet presAssocID="{1F07D6C3-2F38-4FDA-B619-EF233001F89F}" presName="rootText" presStyleLbl="node2" presStyleIdx="1" presStyleCnt="2">
        <dgm:presLayoutVars>
          <dgm:chPref val="3"/>
        </dgm:presLayoutVars>
      </dgm:prSet>
      <dgm:spPr/>
    </dgm:pt>
    <dgm:pt modelId="{36D0DCF8-EE66-4148-A086-1A873B51707D}" type="pres">
      <dgm:prSet presAssocID="{1F07D6C3-2F38-4FDA-B619-EF233001F89F}" presName="rootConnector" presStyleLbl="node2" presStyleIdx="1" presStyleCnt="2"/>
      <dgm:spPr/>
    </dgm:pt>
    <dgm:pt modelId="{9DD629EB-D9F3-4B8D-9404-5A3F6B4E8832}" type="pres">
      <dgm:prSet presAssocID="{1F07D6C3-2F38-4FDA-B619-EF233001F89F}" presName="hierChild4" presStyleCnt="0"/>
      <dgm:spPr/>
    </dgm:pt>
    <dgm:pt modelId="{A1AEC6C3-8ED5-4649-A34B-86C8D8C65D77}" type="pres">
      <dgm:prSet presAssocID="{1F07D6C3-2F38-4FDA-B619-EF233001F89F}" presName="hierChild5" presStyleCnt="0"/>
      <dgm:spPr/>
    </dgm:pt>
    <dgm:pt modelId="{7FFB2F9A-2642-418B-AF77-621A60A53BE5}" type="pres">
      <dgm:prSet presAssocID="{46B198EC-1499-4E24-B41F-6237A8B95E9E}" presName="hierChild3" presStyleCnt="0"/>
      <dgm:spPr/>
    </dgm:pt>
  </dgm:ptLst>
  <dgm:cxnLst>
    <dgm:cxn modelId="{9D67D000-8192-47BD-8545-DBBE4A248A40}" srcId="{46B198EC-1499-4E24-B41F-6237A8B95E9E}" destId="{1F07D6C3-2F38-4FDA-B619-EF233001F89F}" srcOrd="1" destOrd="0" parTransId="{7AAD360E-B4A1-426D-9795-55A09F07A562}" sibTransId="{CC6F06C2-9AAB-4A8F-8E06-16DA232A5020}"/>
    <dgm:cxn modelId="{8A274E13-2A58-420B-913A-D2F1E309AC16}" type="presOf" srcId="{46B198EC-1499-4E24-B41F-6237A8B95E9E}" destId="{C7EC3943-F418-4A56-B577-3A2AF04C54EB}" srcOrd="1" destOrd="0" presId="urn:microsoft.com/office/officeart/2005/8/layout/orgChart1"/>
    <dgm:cxn modelId="{CED6CD34-B50F-4011-99DB-EB167FDFF02B}" type="presOf" srcId="{4A5570AA-7D89-4BF2-AA30-2DDCE56D9630}" destId="{7A04A8FB-FDC4-46D0-93DC-25D62F39AAA6}" srcOrd="0" destOrd="0" presId="urn:microsoft.com/office/officeart/2005/8/layout/orgChart1"/>
    <dgm:cxn modelId="{9ACCC060-CA1D-4135-B868-8F1E57A62262}" type="presOf" srcId="{A866BD9A-4920-4FE9-9808-2BC23224E33C}" destId="{E8B77FA6-53E2-461F-BC65-52DF3F43E13D}" srcOrd="0" destOrd="0" presId="urn:microsoft.com/office/officeart/2005/8/layout/orgChart1"/>
    <dgm:cxn modelId="{A48D876C-11EE-4F05-B9DB-3586619416C3}" type="presOf" srcId="{A866BD9A-4920-4FE9-9808-2BC23224E33C}" destId="{6187EFF4-CC3C-4344-AA3E-2B007B864AEC}" srcOrd="1" destOrd="0" presId="urn:microsoft.com/office/officeart/2005/8/layout/orgChart1"/>
    <dgm:cxn modelId="{EB2C0550-713A-424A-83CB-1A572D86227C}" type="presOf" srcId="{7AAD360E-B4A1-426D-9795-55A09F07A562}" destId="{97A1EC01-7125-4FBC-A010-3907C2329C9E}" srcOrd="0" destOrd="0" presId="urn:microsoft.com/office/officeart/2005/8/layout/orgChart1"/>
    <dgm:cxn modelId="{C827E757-6E9C-4ABB-967B-380F5A1A7D82}" srcId="{4A5570AA-7D89-4BF2-AA30-2DDCE56D9630}" destId="{46B198EC-1499-4E24-B41F-6237A8B95E9E}" srcOrd="0" destOrd="0" parTransId="{5B0F6B64-B687-42AC-9725-16296DA394B9}" sibTransId="{56330895-1B0C-4689-A4F7-C0DF69F6E24B}"/>
    <dgm:cxn modelId="{0BF2B978-F1A4-467A-828D-6B1BBD457AE9}" type="presOf" srcId="{46B198EC-1499-4E24-B41F-6237A8B95E9E}" destId="{EC3F04D8-AED1-47DB-AB45-747D3204870D}" srcOrd="0" destOrd="0" presId="urn:microsoft.com/office/officeart/2005/8/layout/orgChart1"/>
    <dgm:cxn modelId="{1E5E99A6-CF2C-4A9F-A8B2-026BB08BFAD5}" type="presOf" srcId="{1F07D6C3-2F38-4FDA-B619-EF233001F89F}" destId="{36D0DCF8-EE66-4148-A086-1A873B51707D}" srcOrd="1" destOrd="0" presId="urn:microsoft.com/office/officeart/2005/8/layout/orgChart1"/>
    <dgm:cxn modelId="{B14541B3-8914-4135-B200-847A1D8108CF}" type="presOf" srcId="{1F07D6C3-2F38-4FDA-B619-EF233001F89F}" destId="{235E2077-C1DA-45ED-8905-86000B3153F4}" srcOrd="0" destOrd="0" presId="urn:microsoft.com/office/officeart/2005/8/layout/orgChart1"/>
    <dgm:cxn modelId="{D9757FBF-EFFB-4587-835B-321ECB881565}" type="presOf" srcId="{C05F04E9-ED3C-43A7-9EDC-F46E1F53FD41}" destId="{D1F4EEB7-7FE9-4881-9940-A695B3299D3E}" srcOrd="0" destOrd="0" presId="urn:microsoft.com/office/officeart/2005/8/layout/orgChart1"/>
    <dgm:cxn modelId="{BFD511FF-5EC1-4B89-A4F0-161C1658B675}" srcId="{46B198EC-1499-4E24-B41F-6237A8B95E9E}" destId="{A866BD9A-4920-4FE9-9808-2BC23224E33C}" srcOrd="0" destOrd="0" parTransId="{C05F04E9-ED3C-43A7-9EDC-F46E1F53FD41}" sibTransId="{C546DBFD-BCBF-4293-823F-3D4570BD4958}"/>
    <dgm:cxn modelId="{4A006188-3AF1-44C1-B2FB-D07DEFDC29A9}" type="presParOf" srcId="{7A04A8FB-FDC4-46D0-93DC-25D62F39AAA6}" destId="{7B9EA021-E3AF-4459-A757-82F8C0DF2B4B}" srcOrd="0" destOrd="0" presId="urn:microsoft.com/office/officeart/2005/8/layout/orgChart1"/>
    <dgm:cxn modelId="{3C6A8226-062F-4E82-95DD-A1109FEA30E1}" type="presParOf" srcId="{7B9EA021-E3AF-4459-A757-82F8C0DF2B4B}" destId="{BEED40AC-E510-4B2D-AF3F-BE86D4414FEB}" srcOrd="0" destOrd="0" presId="urn:microsoft.com/office/officeart/2005/8/layout/orgChart1"/>
    <dgm:cxn modelId="{590DB1E6-8D6F-4FF0-8A1F-919137CEF84B}" type="presParOf" srcId="{BEED40AC-E510-4B2D-AF3F-BE86D4414FEB}" destId="{EC3F04D8-AED1-47DB-AB45-747D3204870D}" srcOrd="0" destOrd="0" presId="urn:microsoft.com/office/officeart/2005/8/layout/orgChart1"/>
    <dgm:cxn modelId="{170F6BAC-8A8B-4965-A141-0EABA64E0433}" type="presParOf" srcId="{BEED40AC-E510-4B2D-AF3F-BE86D4414FEB}" destId="{C7EC3943-F418-4A56-B577-3A2AF04C54EB}" srcOrd="1" destOrd="0" presId="urn:microsoft.com/office/officeart/2005/8/layout/orgChart1"/>
    <dgm:cxn modelId="{96AE372C-A257-492B-99DE-F2DD295FE19A}" type="presParOf" srcId="{7B9EA021-E3AF-4459-A757-82F8C0DF2B4B}" destId="{346AEA84-1429-4B76-83FB-6BBAF1CF9CA8}" srcOrd="1" destOrd="0" presId="urn:microsoft.com/office/officeart/2005/8/layout/orgChart1"/>
    <dgm:cxn modelId="{11AE4BCA-29D1-4ED3-8B4F-FFB1859EDA25}" type="presParOf" srcId="{346AEA84-1429-4B76-83FB-6BBAF1CF9CA8}" destId="{D1F4EEB7-7FE9-4881-9940-A695B3299D3E}" srcOrd="0" destOrd="0" presId="urn:microsoft.com/office/officeart/2005/8/layout/orgChart1"/>
    <dgm:cxn modelId="{0B8F1351-0024-4693-B9EA-10FFA714FFD5}" type="presParOf" srcId="{346AEA84-1429-4B76-83FB-6BBAF1CF9CA8}" destId="{86CE16E9-5A9C-4CB3-8D38-C0C1FE6447B8}" srcOrd="1" destOrd="0" presId="urn:microsoft.com/office/officeart/2005/8/layout/orgChart1"/>
    <dgm:cxn modelId="{1B352206-D819-4712-939C-2E720C0FCD8D}" type="presParOf" srcId="{86CE16E9-5A9C-4CB3-8D38-C0C1FE6447B8}" destId="{E2450D56-072B-4472-94FC-FD05DE747207}" srcOrd="0" destOrd="0" presId="urn:microsoft.com/office/officeart/2005/8/layout/orgChart1"/>
    <dgm:cxn modelId="{76A3E7D2-2EF5-420E-AC05-6C4B9A0470B5}" type="presParOf" srcId="{E2450D56-072B-4472-94FC-FD05DE747207}" destId="{E8B77FA6-53E2-461F-BC65-52DF3F43E13D}" srcOrd="0" destOrd="0" presId="urn:microsoft.com/office/officeart/2005/8/layout/orgChart1"/>
    <dgm:cxn modelId="{C364CFB7-69B1-4269-84A3-CF5A1C1AE4C2}" type="presParOf" srcId="{E2450D56-072B-4472-94FC-FD05DE747207}" destId="{6187EFF4-CC3C-4344-AA3E-2B007B864AEC}" srcOrd="1" destOrd="0" presId="urn:microsoft.com/office/officeart/2005/8/layout/orgChart1"/>
    <dgm:cxn modelId="{7285BF54-B62A-4A3A-8BE6-7711D9EF0B61}" type="presParOf" srcId="{86CE16E9-5A9C-4CB3-8D38-C0C1FE6447B8}" destId="{2D8F43D3-3169-4E08-95C9-20F4E29B4442}" srcOrd="1" destOrd="0" presId="urn:microsoft.com/office/officeart/2005/8/layout/orgChart1"/>
    <dgm:cxn modelId="{BF1CF31E-9BB7-4849-9AF8-4497DB8074CF}" type="presParOf" srcId="{86CE16E9-5A9C-4CB3-8D38-C0C1FE6447B8}" destId="{EB212FD1-D799-495F-9841-B756972A053D}" srcOrd="2" destOrd="0" presId="urn:microsoft.com/office/officeart/2005/8/layout/orgChart1"/>
    <dgm:cxn modelId="{C3817BD1-5ED5-452D-BF65-CD1964DBD267}" type="presParOf" srcId="{346AEA84-1429-4B76-83FB-6BBAF1CF9CA8}" destId="{97A1EC01-7125-4FBC-A010-3907C2329C9E}" srcOrd="2" destOrd="0" presId="urn:microsoft.com/office/officeart/2005/8/layout/orgChart1"/>
    <dgm:cxn modelId="{AA80C562-882C-4499-810F-E78BDA2AF7A4}" type="presParOf" srcId="{346AEA84-1429-4B76-83FB-6BBAF1CF9CA8}" destId="{25BED24F-5413-46AE-A6FA-5F8028A5C743}" srcOrd="3" destOrd="0" presId="urn:microsoft.com/office/officeart/2005/8/layout/orgChart1"/>
    <dgm:cxn modelId="{8E04F2CF-0F94-425E-A185-0E679201D44C}" type="presParOf" srcId="{25BED24F-5413-46AE-A6FA-5F8028A5C743}" destId="{6B73E31A-5441-48EC-983A-56EFB6072C71}" srcOrd="0" destOrd="0" presId="urn:microsoft.com/office/officeart/2005/8/layout/orgChart1"/>
    <dgm:cxn modelId="{B77DDC42-5E84-45B0-A3ED-C316F1C0463F}" type="presParOf" srcId="{6B73E31A-5441-48EC-983A-56EFB6072C71}" destId="{235E2077-C1DA-45ED-8905-86000B3153F4}" srcOrd="0" destOrd="0" presId="urn:microsoft.com/office/officeart/2005/8/layout/orgChart1"/>
    <dgm:cxn modelId="{F72061AA-F8D7-4368-9A42-4F6C70734943}" type="presParOf" srcId="{6B73E31A-5441-48EC-983A-56EFB6072C71}" destId="{36D0DCF8-EE66-4148-A086-1A873B51707D}" srcOrd="1" destOrd="0" presId="urn:microsoft.com/office/officeart/2005/8/layout/orgChart1"/>
    <dgm:cxn modelId="{7CDC2FF9-B69D-4D02-B485-A498BB21EF63}" type="presParOf" srcId="{25BED24F-5413-46AE-A6FA-5F8028A5C743}" destId="{9DD629EB-D9F3-4B8D-9404-5A3F6B4E8832}" srcOrd="1" destOrd="0" presId="urn:microsoft.com/office/officeart/2005/8/layout/orgChart1"/>
    <dgm:cxn modelId="{19C5B794-B566-4981-8B99-D07B77D7661B}" type="presParOf" srcId="{25BED24F-5413-46AE-A6FA-5F8028A5C743}" destId="{A1AEC6C3-8ED5-4649-A34B-86C8D8C65D77}" srcOrd="2" destOrd="0" presId="urn:microsoft.com/office/officeart/2005/8/layout/orgChart1"/>
    <dgm:cxn modelId="{A9332D91-6A50-4332-8B07-06FB697BA238}" type="presParOf" srcId="{7B9EA021-E3AF-4459-A757-82F8C0DF2B4B}" destId="{7FFB2F9A-2642-418B-AF77-621A60A53B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205562" y="2335635"/>
          <a:ext cx="360476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Flickr: </a:t>
          </a:r>
          <a:r>
            <a:rPr lang="de-AT" sz="1400" kern="1200" dirty="0" err="1"/>
            <a:t>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Google: </a:t>
          </a:r>
          <a:r>
            <a:rPr lang="de-AT" sz="1400" kern="1200" dirty="0" err="1"/>
            <a:t>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 dirty="0"/>
            <a:t>Yahoo:  </a:t>
          </a:r>
          <a:r>
            <a:rPr lang="de-AT" sz="1400" kern="1200" dirty="0" err="1"/>
            <a:t>BBAuth</a:t>
          </a:r>
          <a:endParaRPr lang="en-US" sz="1400" kern="1200" dirty="0"/>
        </a:p>
      </dsp:txBody>
      <dsp:txXfrm>
        <a:off x="4357584" y="2487657"/>
        <a:ext cx="3300723" cy="2810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12ED-5F31-40D7-941C-02C200E6DE6B}">
      <dsp:nvSpPr>
        <dsp:cNvPr id="0" name=""/>
        <dsp:cNvSpPr/>
      </dsp:nvSpPr>
      <dsp:spPr>
        <a:xfrm>
          <a:off x="901191" y="0"/>
          <a:ext cx="10213509" cy="7785452"/>
        </a:xfrm>
        <a:prstGeom prst="rightArrow">
          <a:avLst/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413A469-210A-4315-B81D-08A2F85CDB37}">
      <dsp:nvSpPr>
        <dsp:cNvPr id="0" name=""/>
        <dsp:cNvSpPr/>
      </dsp:nvSpPr>
      <dsp:spPr>
        <a:xfrm>
          <a:off x="433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Der Anfang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Fickr: FlickrAuth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Goole: AuthSub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400" kern="1200"/>
            <a:t>Yahoo:  BBAuth</a:t>
          </a:r>
          <a:endParaRPr lang="en-US" sz="1400" kern="1200" dirty="0"/>
        </a:p>
      </dsp:txBody>
      <dsp:txXfrm>
        <a:off x="63712" y="2395008"/>
        <a:ext cx="1097511" cy="2995434"/>
      </dsp:txXfrm>
    </dsp:sp>
    <dsp:sp modelId="{1ABABA1D-94C0-4E80-94F9-A64ECAD35E65}">
      <dsp:nvSpPr>
        <dsp:cNvPr id="0" name=""/>
        <dsp:cNvSpPr/>
      </dsp:nvSpPr>
      <dsp:spPr>
        <a:xfrm>
          <a:off x="1423305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Anfang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 err="1"/>
            <a:t>OpenID</a:t>
          </a:r>
          <a:r>
            <a:rPr lang="de-AT" sz="1400" kern="1200" dirty="0"/>
            <a:t> </a:t>
          </a:r>
          <a:r>
            <a:rPr lang="de-AT" sz="1400" kern="1200" dirty="0" err="1"/>
            <a:t>group</a:t>
          </a:r>
          <a:r>
            <a:rPr lang="de-AT" sz="1400" kern="1200" dirty="0"/>
            <a:t> startete </a:t>
          </a:r>
          <a:r>
            <a:rPr lang="de-AT" sz="1400" kern="1200" dirty="0" err="1"/>
            <a:t>proposal</a:t>
          </a:r>
          <a:endParaRPr lang="en-US" sz="1400" kern="1200" dirty="0"/>
        </a:p>
      </dsp:txBody>
      <dsp:txXfrm>
        <a:off x="1482678" y="2395008"/>
        <a:ext cx="1097511" cy="2995434"/>
      </dsp:txXfrm>
    </dsp:sp>
    <dsp:sp modelId="{2BD1CE01-B3DF-428E-801E-5AB0E3B457BC}">
      <dsp:nvSpPr>
        <dsp:cNvPr id="0" name=""/>
        <dsp:cNvSpPr/>
      </dsp:nvSpPr>
      <dsp:spPr>
        <a:xfrm>
          <a:off x="2842272" y="231545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August 2007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 dirty="0"/>
            <a:t>Erster Entwurf</a:t>
          </a:r>
          <a:endParaRPr lang="en-US" sz="1400" kern="1200" dirty="0"/>
        </a:p>
      </dsp:txBody>
      <dsp:txXfrm>
        <a:off x="2901645" y="2374828"/>
        <a:ext cx="1097511" cy="2995434"/>
      </dsp:txXfrm>
    </dsp:sp>
    <dsp:sp modelId="{3981E63F-818C-4354-A8D1-34C2350FD213}">
      <dsp:nvSpPr>
        <dsp:cNvPr id="0" name=""/>
        <dsp:cNvSpPr/>
      </dsp:nvSpPr>
      <dsp:spPr>
        <a:xfrm>
          <a:off x="4261239" y="2335635"/>
          <a:ext cx="1650181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Ende 2007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Finale </a:t>
          </a:r>
          <a:r>
            <a:rPr lang="de-AT" sz="1400" b="1" kern="1200" dirty="0" err="1"/>
            <a:t>OAuth</a:t>
          </a:r>
          <a:r>
            <a:rPr lang="de-AT" sz="1400" b="1" kern="1200" dirty="0"/>
            <a:t> Core  1.0 </a:t>
          </a:r>
          <a:r>
            <a:rPr lang="de-AT" sz="1400" b="1" kern="1200" dirty="0" err="1"/>
            <a:t>spec</a:t>
          </a:r>
          <a:endParaRPr lang="en-US" sz="1400" b="1" kern="1200" dirty="0"/>
        </a:p>
      </dsp:txBody>
      <dsp:txXfrm>
        <a:off x="4341794" y="2416190"/>
        <a:ext cx="1489071" cy="2953070"/>
      </dsp:txXfrm>
    </dsp:sp>
    <dsp:sp modelId="{8A076A40-569B-4522-8A32-9C5FEC39EF09}">
      <dsp:nvSpPr>
        <dsp:cNvPr id="0" name=""/>
        <dsp:cNvSpPr/>
      </dsp:nvSpPr>
      <dsp:spPr>
        <a:xfrm>
          <a:off x="6114129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2007 – 2009</a:t>
          </a:r>
          <a:endParaRPr lang="en-US" sz="2000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Revision 1.1 in Entwicklung</a:t>
          </a:r>
          <a:endParaRPr lang="en-US" sz="1400" kern="1200" dirty="0"/>
        </a:p>
      </dsp:txBody>
      <dsp:txXfrm>
        <a:off x="6173502" y="2395008"/>
        <a:ext cx="1097511" cy="2995434"/>
      </dsp:txXfrm>
    </dsp:sp>
    <dsp:sp modelId="{FB7D8470-4FFD-4C42-8888-A64AC63C3253}">
      <dsp:nvSpPr>
        <dsp:cNvPr id="0" name=""/>
        <dsp:cNvSpPr/>
      </dsp:nvSpPr>
      <dsp:spPr>
        <a:xfrm>
          <a:off x="7533096" y="2335635"/>
          <a:ext cx="1640524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 dirty="0"/>
            <a:t>November 2009</a:t>
          </a:r>
          <a:endParaRPr lang="en-US" sz="2000" b="1" kern="1200" dirty="0"/>
        </a:p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 dirty="0"/>
            <a:t>Entscheidung die arbeiten auf die Version 1.1 einzustellen um sich auf die Version 2.0 zu konzentrieren</a:t>
          </a:r>
          <a:endParaRPr lang="en-US" sz="1400" b="1" kern="1200" dirty="0"/>
        </a:p>
      </dsp:txBody>
      <dsp:txXfrm>
        <a:off x="7613180" y="2415719"/>
        <a:ext cx="1480356" cy="2954012"/>
      </dsp:txXfrm>
    </dsp:sp>
    <dsp:sp modelId="{0FC23831-EAAB-4BC6-8D4D-5572CF630231}">
      <dsp:nvSpPr>
        <dsp:cNvPr id="0" name=""/>
        <dsp:cNvSpPr/>
      </dsp:nvSpPr>
      <dsp:spPr>
        <a:xfrm>
          <a:off x="9376330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July 2010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kern="1200"/>
            <a:t>Draft 10</a:t>
          </a:r>
          <a:endParaRPr lang="en-US" sz="1400" kern="1200" dirty="0"/>
        </a:p>
      </dsp:txBody>
      <dsp:txXfrm>
        <a:off x="9435703" y="2395008"/>
        <a:ext cx="1097511" cy="2995434"/>
      </dsp:txXfrm>
    </dsp:sp>
    <dsp:sp modelId="{F8264DAE-394B-4D5A-AD1C-72691CC59683}">
      <dsp:nvSpPr>
        <dsp:cNvPr id="0" name=""/>
        <dsp:cNvSpPr/>
      </dsp:nvSpPr>
      <dsp:spPr>
        <a:xfrm>
          <a:off x="10795296" y="2335635"/>
          <a:ext cx="1216257" cy="31141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b="1" kern="1200"/>
            <a:t>Oktober 2012</a:t>
          </a:r>
          <a:endParaRPr 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AT" sz="1400" b="1" kern="1200"/>
            <a:t>Final spec</a:t>
          </a:r>
          <a:endParaRPr lang="en-US" sz="1400" b="1" kern="1200" dirty="0"/>
        </a:p>
      </dsp:txBody>
      <dsp:txXfrm>
        <a:off x="10854669" y="2395008"/>
        <a:ext cx="1097511" cy="299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1EC01-7125-4FBC-A010-3907C2329C9E}">
      <dsp:nvSpPr>
        <dsp:cNvPr id="0" name=""/>
        <dsp:cNvSpPr/>
      </dsp:nvSpPr>
      <dsp:spPr>
        <a:xfrm>
          <a:off x="4064000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148"/>
              </a:lnTo>
              <a:lnTo>
                <a:pt x="2224013" y="406148"/>
              </a:lnTo>
              <a:lnTo>
                <a:pt x="2224013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EEB7-7FE9-4881-9940-A695B3299D3E}">
      <dsp:nvSpPr>
        <dsp:cNvPr id="0" name=""/>
        <dsp:cNvSpPr/>
      </dsp:nvSpPr>
      <dsp:spPr>
        <a:xfrm>
          <a:off x="1839986" y="2303184"/>
          <a:ext cx="2224013" cy="792134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406148"/>
              </a:lnTo>
              <a:lnTo>
                <a:pt x="0" y="406148"/>
              </a:lnTo>
              <a:lnTo>
                <a:pt x="0" y="792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F04D8-AED1-47DB-AB45-747D3204870D}">
      <dsp:nvSpPr>
        <dsp:cNvPr id="0" name=""/>
        <dsp:cNvSpPr/>
      </dsp:nvSpPr>
      <dsp:spPr>
        <a:xfrm>
          <a:off x="2225972" y="465157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Connect</a:t>
          </a:r>
          <a:endParaRPr lang="en-US" sz="3700" kern="1200" dirty="0"/>
        </a:p>
      </dsp:txBody>
      <dsp:txXfrm>
        <a:off x="2225972" y="465157"/>
        <a:ext cx="3676054" cy="1838027"/>
      </dsp:txXfrm>
    </dsp:sp>
    <dsp:sp modelId="{E8B77FA6-53E2-461F-BC65-52DF3F43E13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OpenID</a:t>
          </a:r>
          <a:r>
            <a:rPr lang="de-AT" sz="3700" kern="1200" dirty="0"/>
            <a:t> (Authentifizierung)</a:t>
          </a:r>
          <a:endParaRPr lang="en-US" sz="3700" kern="1200" dirty="0"/>
        </a:p>
      </dsp:txBody>
      <dsp:txXfrm>
        <a:off x="1959" y="3095319"/>
        <a:ext cx="3676054" cy="1838027"/>
      </dsp:txXfrm>
    </dsp:sp>
    <dsp:sp modelId="{235E2077-C1DA-45ED-8905-86000B3153F4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 err="1"/>
            <a:t>OAuth</a:t>
          </a:r>
          <a:r>
            <a:rPr lang="de-AT" sz="3700" kern="1200" dirty="0"/>
            <a:t> (Autorisierung)</a:t>
          </a:r>
          <a:endParaRPr lang="en-US" sz="37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5T18:03:54.255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 1130,'10'3,"-10"-2,1-1,0 0,-1 1,1-1,-1 0,1 0,0 1,-1-1,1 0,0 0,-1 0,1 0,0 0,-1 0,1 0,0 0,-1 0,1 0,-1 0,1-1,0 1,-1 0,1 0,0-1,-1 1,1 0,-1-1,1 1,-1-1,8-4,-1-1,1 1,-2-2,1 1,-1-1,0 0,0-1,14-15,72-79,5 4,4 4,71-47,-116 99,2 3,1 3,2 2,2 3,1 2,1 4,1 2,16-1,193-30,-187 39,-6 3,1 3,38 3,167 8,-96 0,-138-1,-8 0,1-2,-1-2,22-5,-31 3,37 0,18-3,-12 1,1 4,55 4,-22 1,-99-2</inkml:trace>
  <inkml:trace contextRef="#ctx0" brushRef="#br0" timeOffset="2377.73">2947 1,'67'0,"56"0,74 10,-158-5,0 1,-1 2,1 1,-2 2,0 2,0 1,3 4,-21-7,0 0,-1 2,9 7,-11-7,0-1,1-1,1-1,3 2,-14-9,-4-2,0 0,0 0,0 0,0 1,0 0,0 0,-1-1,1 1,-1 1,1-1,-1 0,0 1,0-1,1 2,-3-4,0 1,1-1,-1 1,0 0,0-1,0 1,0-1,0 1,0-1,0 1,-1-1,1 1,0-1,0 1,0-1,0 1,-1-1,1 1,0-1,0 1,-1-1,1 1,0-1,-1 0,1 1,-1-1,1 1,0-1,-1 0,1 1,-1-1,1 0,-1 0,1 0,-1 1,1-1,-1 0,-25 8,20-6,-24 6,-63 18,-32 16,52-18,46-16,1 1,-1 2,-9 5,27-10,1-1,0 1,1 1,0 0,0 0,0 0,1 1,0 0,0 0,1 0,-25 31,19-27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0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5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witter.com/akalcik" TargetMode="External"/><Relationship Id="rId7" Type="http://schemas.openxmlformats.org/officeDocument/2006/relationships/hyperlink" Target="https://kalcik.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iel_wagn3r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21.svg"/><Relationship Id="rId5" Type="http://schemas.openxmlformats.org/officeDocument/2006/relationships/image" Target="../media/image23.sv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19.svg"/><Relationship Id="rId1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7.svg"/><Relationship Id="rId18" Type="http://schemas.openxmlformats.org/officeDocument/2006/relationships/image" Target="../media/image49.png"/><Relationship Id="rId26" Type="http://schemas.openxmlformats.org/officeDocument/2006/relationships/image" Target="../media/image51.png"/><Relationship Id="rId3" Type="http://schemas.openxmlformats.org/officeDocument/2006/relationships/image" Target="../media/image45.png"/><Relationship Id="rId21" Type="http://schemas.openxmlformats.org/officeDocument/2006/relationships/image" Target="../media/image29.svg"/><Relationship Id="rId7" Type="http://schemas.openxmlformats.org/officeDocument/2006/relationships/image" Target="../media/image13.svg"/><Relationship Id="rId12" Type="http://schemas.openxmlformats.org/officeDocument/2006/relationships/image" Target="../media/image46.png"/><Relationship Id="rId17" Type="http://schemas.openxmlformats.org/officeDocument/2006/relationships/image" Target="../media/image21.svg"/><Relationship Id="rId25" Type="http://schemas.openxmlformats.org/officeDocument/2006/relationships/image" Target="../media/image11.svg"/><Relationship Id="rId2" Type="http://schemas.openxmlformats.org/officeDocument/2006/relationships/image" Target="../media/image44.png"/><Relationship Id="rId16" Type="http://schemas.openxmlformats.org/officeDocument/2006/relationships/image" Target="../media/image37.png"/><Relationship Id="rId20" Type="http://schemas.openxmlformats.org/officeDocument/2006/relationships/image" Target="../media/image50.png"/><Relationship Id="rId29" Type="http://schemas.openxmlformats.org/officeDocument/2006/relationships/image" Target="../media/image53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24" Type="http://schemas.openxmlformats.org/officeDocument/2006/relationships/image" Target="../media/image10.png"/><Relationship Id="rId5" Type="http://schemas.openxmlformats.org/officeDocument/2006/relationships/image" Target="../media/image17.svg"/><Relationship Id="rId15" Type="http://schemas.openxmlformats.org/officeDocument/2006/relationships/image" Target="../media/image48.svg"/><Relationship Id="rId23" Type="http://schemas.openxmlformats.org/officeDocument/2006/relationships/image" Target="../media/image9.svg"/><Relationship Id="rId28" Type="http://schemas.openxmlformats.org/officeDocument/2006/relationships/image" Target="../media/image52.png"/><Relationship Id="rId10" Type="http://schemas.openxmlformats.org/officeDocument/2006/relationships/image" Target="../media/image36.png"/><Relationship Id="rId19" Type="http://schemas.openxmlformats.org/officeDocument/2006/relationships/image" Target="../media/image33.svg"/><Relationship Id="rId4" Type="http://schemas.openxmlformats.org/officeDocument/2006/relationships/image" Target="../media/image34.png"/><Relationship Id="rId9" Type="http://schemas.openxmlformats.org/officeDocument/2006/relationships/image" Target="../media/image23.svg"/><Relationship Id="rId14" Type="http://schemas.openxmlformats.org/officeDocument/2006/relationships/image" Target="../media/image47.png"/><Relationship Id="rId22" Type="http://schemas.openxmlformats.org/officeDocument/2006/relationships/image" Target="../media/image8.png"/><Relationship Id="rId27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40.png"/><Relationship Id="rId5" Type="http://schemas.openxmlformats.org/officeDocument/2006/relationships/image" Target="../media/image11.svg"/><Relationship Id="rId10" Type="http://schemas.openxmlformats.org/officeDocument/2006/relationships/customXml" Target="../ink/ink1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OpenID</a:t>
            </a:r>
            <a:r>
              <a:rPr lang="en-US" b="1" dirty="0"/>
              <a:t> Connect/OAuth 2.0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Bad to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 err="1"/>
              <a:t>OAuth</a:t>
            </a:r>
            <a:r>
              <a:rPr lang="de-AT" sz="4800" dirty="0"/>
              <a:t> </a:t>
            </a:r>
            <a:r>
              <a:rPr lang="de-AT" sz="4800" dirty="0" err="1"/>
              <a:t>is</a:t>
            </a:r>
            <a:r>
              <a:rPr lang="de-AT" sz="4800" dirty="0"/>
              <a:t> </a:t>
            </a: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Viele unterschiedliche nicht kompatible Implementierungen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Tokenformat</a:t>
            </a:r>
            <a:r>
              <a:rPr lang="de-AT" dirty="0"/>
              <a:t> und </a:t>
            </a:r>
            <a:r>
              <a:rPr lang="de-AT" dirty="0" err="1"/>
              <a:t>Cryptoalgorithmen</a:t>
            </a:r>
            <a:r>
              <a:rPr lang="de-AT" dirty="0"/>
              <a:t> nicht definiert</a:t>
            </a:r>
          </a:p>
          <a:p>
            <a:pPr>
              <a:lnSpc>
                <a:spcPct val="150000"/>
              </a:lnSpc>
            </a:pPr>
            <a:r>
              <a:rPr lang="de-AT" dirty="0"/>
              <a:t>Token Validierung nicht spezifiziert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Anwender, welcher mittels eines </a:t>
            </a:r>
            <a:r>
              <a:rPr lang="de-DE" i="1" dirty="0"/>
              <a:t>Clients</a:t>
            </a:r>
            <a:r>
              <a:rPr lang="de-DE" dirty="0"/>
              <a:t> auf Ressourcen auf dem </a:t>
            </a:r>
            <a:r>
              <a:rPr lang="de-DE" i="1" dirty="0" err="1"/>
              <a:t>Resource</a:t>
            </a:r>
            <a:r>
              <a:rPr lang="de-DE" i="1" dirty="0"/>
              <a:t> Server</a:t>
            </a:r>
            <a:r>
              <a:rPr lang="de-DE" dirty="0"/>
              <a:t> zugreifen möchte.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Auf diesem Server sind die zu schützenden Ressourcen des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Owners</a:t>
            </a:r>
            <a:r>
              <a:rPr lang="de-DE" i="1" dirty="0"/>
              <a:t> </a:t>
            </a:r>
            <a:r>
              <a:rPr lang="de-DE" dirty="0"/>
              <a:t>hinterlegt.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Ein Server welcher nach Autorisierung durch den authentifizierten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einen </a:t>
            </a:r>
            <a:r>
              <a:rPr lang="de-DE" i="1" dirty="0"/>
              <a:t>Access Token</a:t>
            </a:r>
            <a:r>
              <a:rPr lang="de-DE" dirty="0"/>
              <a:t> für den </a:t>
            </a:r>
            <a:r>
              <a:rPr lang="de-DE" i="1" dirty="0"/>
              <a:t>Client</a:t>
            </a:r>
            <a:r>
              <a:rPr lang="de-DE" dirty="0"/>
              <a:t> ausstellt.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Eine Anwendung, welche durch den </a:t>
            </a:r>
            <a:r>
              <a:rPr lang="de-DE" i="1" dirty="0" err="1"/>
              <a:t>Resource</a:t>
            </a:r>
            <a:r>
              <a:rPr lang="de-DE" i="1" dirty="0"/>
              <a:t> </a:t>
            </a:r>
            <a:r>
              <a:rPr lang="de-DE" i="1" dirty="0" err="1"/>
              <a:t>Owner</a:t>
            </a:r>
            <a:r>
              <a:rPr lang="de-DE" dirty="0"/>
              <a:t> autorisiert auf dessen Ressourcen zugreifen kann.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Public Client</a:t>
            </a:r>
          </a:p>
          <a:p>
            <a:pPr marL="271463" indent="0">
              <a:buNone/>
            </a:pPr>
            <a:r>
              <a:rPr lang="de-DE" sz="2000" dirty="0"/>
              <a:t>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können </a:t>
            </a:r>
            <a:r>
              <a:rPr lang="de-DE" sz="2000" i="1" dirty="0"/>
              <a:t>nicht</a:t>
            </a:r>
            <a:r>
              <a:rPr lang="de-DE" sz="2000" dirty="0"/>
              <a:t> vertraulich gespeichert werden. Typischerweise eine native, mobile oder single-page Applikation.</a:t>
            </a:r>
          </a:p>
          <a:p>
            <a:r>
              <a:rPr lang="de-DE" dirty="0" err="1"/>
              <a:t>Confidental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In allgemeinen ein Client der die Fähigkeit hat Authentifizierungsinformationen wie </a:t>
            </a:r>
            <a:r>
              <a:rPr lang="de-DE" sz="2000" dirty="0" err="1">
                <a:latin typeface="Consolas" panose="020B0609020204030204" pitchFamily="49" charset="0"/>
              </a:rPr>
              <a:t>client_secret</a:t>
            </a:r>
            <a:r>
              <a:rPr lang="de-DE" sz="2000" dirty="0"/>
              <a:t> vertraulich zu behalten. Typischerweise eine Serverseitige Anwendung.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dirty="0"/>
              <a:t>Third </a:t>
            </a:r>
            <a:r>
              <a:rPr lang="de-DE" dirty="0" err="1"/>
              <a:t>party</a:t>
            </a:r>
            <a:r>
              <a:rPr lang="de-DE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i="1" dirty="0"/>
              <a:t>Identity Token</a:t>
            </a:r>
            <a:r>
              <a:rPr lang="de-DE" dirty="0"/>
              <a:t> ist das Ergebnis des Authentifizierungsprozesses. Der Identity Token beinhaltet Benutzerdaten, sogenannte </a:t>
            </a:r>
            <a:r>
              <a:rPr lang="de-DE" i="1" dirty="0"/>
              <a:t>Claims</a:t>
            </a:r>
            <a:r>
              <a:rPr lang="de-DE" dirty="0"/>
              <a:t>.</a:t>
            </a:r>
            <a:endParaRPr lang="de-DE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Identity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76" y="1824768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2085813" y="4664560"/>
            <a:ext cx="224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sz="3200" dirty="0"/>
              <a:t>Anton Kalcik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3167391" y="5172638"/>
            <a:ext cx="1164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err="1">
                <a:hlinkClick r:id="rId3"/>
              </a:rPr>
              <a:t>akalcik</a:t>
            </a:r>
            <a:endParaRPr lang="en-US" sz="28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93" y="1641528"/>
            <a:ext cx="3128982" cy="7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17533-5AE4-460F-AF67-3862F6DE1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5233" y="5745405"/>
            <a:ext cx="300808" cy="267385"/>
          </a:xfrm>
          <a:prstGeom prst="rect">
            <a:avLst/>
          </a:prstGeom>
        </p:spPr>
      </p:pic>
      <p:sp>
        <p:nvSpPr>
          <p:cNvPr id="14" name="TextBox 13">
            <a:hlinkClick r:id="rId7"/>
            <a:extLst>
              <a:ext uri="{FF2B5EF4-FFF2-40B4-BE49-F238E27FC236}">
                <a16:creationId xmlns:a16="http://schemas.microsoft.com/office/drawing/2014/main" id="{2EF2BF4C-DE9D-4FA7-8D24-83020A907B63}"/>
              </a:ext>
            </a:extLst>
          </p:cNvPr>
          <p:cNvSpPr txBox="1"/>
          <p:nvPr/>
        </p:nvSpPr>
        <p:spPr>
          <a:xfrm>
            <a:off x="2762152" y="5617488"/>
            <a:ext cx="1569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de-AT" sz="2800" dirty="0"/>
              <a:t>kalcik.net</a:t>
            </a: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A90D6C-D992-4CA5-A139-71929B10A94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83" y="5326248"/>
            <a:ext cx="2651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3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/>
              <a:t>Mittels </a:t>
            </a:r>
            <a:r>
              <a:rPr lang="de-AT" i="1" dirty="0"/>
              <a:t>Access Token</a:t>
            </a:r>
            <a:r>
              <a:rPr lang="de-AT" dirty="0"/>
              <a:t> stellt ein authentifizierter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dirty="0"/>
              <a:t> eine Autorisierung für einen </a:t>
            </a:r>
            <a:r>
              <a:rPr lang="de-AT" i="1" dirty="0"/>
              <a:t>Client</a:t>
            </a:r>
            <a:r>
              <a:rPr lang="de-AT" dirty="0"/>
              <a:t> aus auf seine Daten die auf dem </a:t>
            </a:r>
            <a:r>
              <a:rPr lang="de-AT" i="1" dirty="0" err="1"/>
              <a:t>Resource</a:t>
            </a:r>
            <a:r>
              <a:rPr lang="de-AT" i="1" dirty="0"/>
              <a:t> Server </a:t>
            </a:r>
            <a:r>
              <a:rPr lang="de-AT" dirty="0"/>
              <a:t>gespeichert sind zugreifen zu dürfen.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Ein Refresh Token kann dazu verwendet werden beim </a:t>
            </a:r>
            <a:r>
              <a:rPr lang="de-DE" i="1" dirty="0" err="1"/>
              <a:t>Authorization</a:t>
            </a:r>
            <a:r>
              <a:rPr lang="de-DE" i="1" dirty="0"/>
              <a:t> Server </a:t>
            </a:r>
            <a:r>
              <a:rPr lang="de-DE" dirty="0"/>
              <a:t>einen neuen Access Token anzufragen, falls der alte Access Token beispielsweise abgelaufen oder ungültig geworden ist.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/>
          <a:lstStyle/>
          <a:p>
            <a:pPr marL="0" indent="0">
              <a:buNone/>
            </a:pPr>
            <a:r>
              <a:rPr lang="de-AT" dirty="0"/>
              <a:t>Endpunkt wo sich der </a:t>
            </a:r>
            <a:r>
              <a:rPr lang="de-AT" i="1" dirty="0" err="1"/>
              <a:t>Resource</a:t>
            </a:r>
            <a:r>
              <a:rPr lang="de-AT" i="1" dirty="0"/>
              <a:t> </a:t>
            </a:r>
            <a:r>
              <a:rPr lang="de-AT" i="1" dirty="0" err="1"/>
              <a:t>Owner</a:t>
            </a:r>
            <a:r>
              <a:rPr lang="de-AT" i="1" dirty="0"/>
              <a:t> </a:t>
            </a:r>
            <a:r>
              <a:rPr lang="de-AT" dirty="0"/>
              <a:t>authentifiziert.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9280-D0B3-4526-8BFF-B0DDCEC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/>
          <a:lstStyle/>
          <a:p>
            <a:pPr marL="0" indent="0">
              <a:buNone/>
            </a:pPr>
            <a:r>
              <a:rPr lang="de-AT" dirty="0"/>
              <a:t>Am Token Endpunkt wird </a:t>
            </a:r>
            <a:r>
              <a:rPr lang="de-AT" i="1" dirty="0"/>
              <a:t>Access Token</a:t>
            </a:r>
            <a:r>
              <a:rPr lang="de-AT" dirty="0"/>
              <a:t> erstellt.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 mit wem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45041" y="2868558"/>
            <a:ext cx="3499752" cy="1485735"/>
            <a:chOff x="4045041" y="2868558"/>
            <a:chExt cx="3499752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157142" y="2979497"/>
              <a:ext cx="1717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Daten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Daten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OAuth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vs. </a:t>
            </a:r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8BC120-D5EC-4801-BF47-F2749A8EB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63600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löst viele Problem von </a:t>
            </a:r>
            <a:r>
              <a:rPr lang="de-AT" dirty="0" err="1"/>
              <a:t>OAuth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AT" dirty="0" err="1"/>
              <a:t>OAuth</a:t>
            </a:r>
            <a:r>
              <a:rPr lang="de-AT" dirty="0"/>
              <a:t> war nur ein </a:t>
            </a:r>
            <a:r>
              <a:rPr lang="de-AT" dirty="0" err="1"/>
              <a:t>Authorisierungsprotokol</a:t>
            </a:r>
            <a:r>
              <a:rPr lang="en-US" dirty="0"/>
              <a:t>, OpenID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über </a:t>
            </a:r>
            <a:r>
              <a:rPr lang="en-US" dirty="0" err="1"/>
              <a:t>authentifzierten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de-AT" dirty="0"/>
              <a:t>Standarisiertes </a:t>
            </a:r>
            <a:r>
              <a:rPr lang="de-AT" dirty="0" err="1"/>
              <a:t>Cryptoalgorithmen</a:t>
            </a:r>
            <a:r>
              <a:rPr lang="de-AT" dirty="0"/>
              <a:t> und </a:t>
            </a:r>
            <a:r>
              <a:rPr lang="de-AT" dirty="0" err="1"/>
              <a:t>Tokenformat</a:t>
            </a:r>
            <a:r>
              <a:rPr lang="de-AT" dirty="0"/>
              <a:t> mit JSON Web Token (JWT)</a:t>
            </a:r>
          </a:p>
          <a:p>
            <a:pPr>
              <a:lnSpc>
                <a:spcPct val="15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1" y="1771395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1702121" y="4615766"/>
            <a:ext cx="264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dirty="0"/>
              <a:t>Daniel Wagner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1961540" y="5125595"/>
            <a:ext cx="234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>
                <a:hlinkClick r:id="rId3"/>
              </a:rPr>
              <a:t>daniel_wagn3r</a:t>
            </a:r>
            <a:endParaRPr lang="en-US" sz="2800" dirty="0"/>
          </a:p>
        </p:txBody>
      </p:sp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67" y="1690688"/>
            <a:ext cx="2552933" cy="52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08" y="5282033"/>
            <a:ext cx="2651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(PKCE)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Flow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Identity vor dem Jahr 2010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14739" y="2534881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13685" y="3644756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Kennworte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13684" y="4775707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B4D5D6-100D-43EC-B7DE-5FB16F47C6F2}"/>
              </a:ext>
            </a:extLst>
          </p:cNvPr>
          <p:cNvGrpSpPr/>
          <p:nvPr/>
        </p:nvGrpSpPr>
        <p:grpSpPr>
          <a:xfrm>
            <a:off x="3554183" y="5879783"/>
            <a:ext cx="3235721" cy="767364"/>
            <a:chOff x="2512764" y="5490651"/>
            <a:chExt cx="4387478" cy="1040508"/>
          </a:xfrm>
        </p:grpSpPr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50971D37-BF4F-4D72-848B-44B7AFD632AC}"/>
                </a:ext>
              </a:extLst>
            </p:cNvPr>
            <p:cNvSpPr/>
            <p:nvPr/>
          </p:nvSpPr>
          <p:spPr>
            <a:xfrm rot="10800000">
              <a:off x="2512764" y="5547529"/>
              <a:ext cx="2830521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Callout: Right Arrow 43">
              <a:extLst>
                <a:ext uri="{FF2B5EF4-FFF2-40B4-BE49-F238E27FC236}">
                  <a16:creationId xmlns:a16="http://schemas.microsoft.com/office/drawing/2014/main" id="{D2B38D15-A4DD-4966-AC92-3EDBF104D43F}"/>
                </a:ext>
              </a:extLst>
            </p:cNvPr>
            <p:cNvSpPr/>
            <p:nvPr/>
          </p:nvSpPr>
          <p:spPr>
            <a:xfrm>
              <a:off x="3644699" y="5559723"/>
              <a:ext cx="3255543" cy="903459"/>
            </a:xfrm>
            <a:prstGeom prst="rightArrowCallou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2771C5-33CB-4D0C-95AF-B1022132AD82}"/>
                </a:ext>
              </a:extLst>
            </p:cNvPr>
            <p:cNvSpPr/>
            <p:nvPr/>
          </p:nvSpPr>
          <p:spPr>
            <a:xfrm>
              <a:off x="3502725" y="5490651"/>
              <a:ext cx="2320572" cy="10405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/>
                <a:t>SPA oder Native Applikation</a:t>
              </a:r>
              <a:endParaRPr lang="en-US" sz="1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A156DC5-A2BB-452D-804C-D104F92E0008}"/>
              </a:ext>
            </a:extLst>
          </p:cNvPr>
          <p:cNvSpPr txBox="1"/>
          <p:nvPr/>
        </p:nvSpPr>
        <p:spPr>
          <a:xfrm>
            <a:off x="6013004" y="6100986"/>
            <a:ext cx="70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E2A0E1-176C-47D7-9FEE-51AFCDBE05C6}"/>
              </a:ext>
            </a:extLst>
          </p:cNvPr>
          <p:cNvSpPr txBox="1"/>
          <p:nvPr/>
        </p:nvSpPr>
        <p:spPr>
          <a:xfrm>
            <a:off x="3760996" y="6100987"/>
            <a:ext cx="46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14739" y="1425489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789904" y="5911533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156" y="4779715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790620" y="364789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216651" y="5911711"/>
            <a:ext cx="1357394" cy="6638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/>
              <a:t>Implicit</a:t>
            </a:r>
            <a:endParaRPr lang="en-US" sz="1400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59" y="5840398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14739" y="2502656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790621" y="2532623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llout: Right Arrow 47">
            <a:extLst>
              <a:ext uri="{FF2B5EF4-FFF2-40B4-BE49-F238E27FC236}">
                <a16:creationId xmlns:a16="http://schemas.microsoft.com/office/drawing/2014/main" id="{785B1D0E-0317-426C-A33A-E094FFBF4E97}"/>
              </a:ext>
            </a:extLst>
          </p:cNvPr>
          <p:cNvSpPr/>
          <p:nvPr/>
        </p:nvSpPr>
        <p:spPr>
          <a:xfrm>
            <a:off x="4432117" y="5900041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3C4ECB00-C356-4FCF-82D6-C85E1F65B379}"/>
              </a:ext>
            </a:extLst>
          </p:cNvPr>
          <p:cNvSpPr/>
          <p:nvPr/>
        </p:nvSpPr>
        <p:spPr>
          <a:xfrm>
            <a:off x="4432117" y="6161218"/>
            <a:ext cx="2429657" cy="523276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llout: Right Arrow 38">
            <a:extLst>
              <a:ext uri="{FF2B5EF4-FFF2-40B4-BE49-F238E27FC236}">
                <a16:creationId xmlns:a16="http://schemas.microsoft.com/office/drawing/2014/main" id="{01AFDE4B-4075-496E-ADB8-7CDFC7C5F0EF}"/>
              </a:ext>
            </a:extLst>
          </p:cNvPr>
          <p:cNvSpPr/>
          <p:nvPr/>
        </p:nvSpPr>
        <p:spPr>
          <a:xfrm>
            <a:off x="4371889" y="2565505"/>
            <a:ext cx="2503891" cy="666292"/>
          </a:xfrm>
          <a:prstGeom prst="right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Welche </a:t>
            </a:r>
            <a:r>
              <a:rPr lang="de-AT" dirty="0" err="1"/>
              <a:t>Flows</a:t>
            </a:r>
            <a:r>
              <a:rPr lang="de-AT" dirty="0"/>
              <a:t> soll man wann verwenden? 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F6E7B-ECF4-4158-94D8-31BF510F0B12}"/>
              </a:ext>
            </a:extLst>
          </p:cNvPr>
          <p:cNvGrpSpPr/>
          <p:nvPr/>
        </p:nvGrpSpPr>
        <p:grpSpPr>
          <a:xfrm>
            <a:off x="4370835" y="3675380"/>
            <a:ext cx="2476935" cy="1116157"/>
            <a:chOff x="4917988" y="2739593"/>
            <a:chExt cx="3358601" cy="15134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0527D-4CCA-4136-ABA4-2CCC73FBD4BA}"/>
                </a:ext>
              </a:extLst>
            </p:cNvPr>
            <p:cNvGrpSpPr/>
            <p:nvPr/>
          </p:nvGrpSpPr>
          <p:grpSpPr>
            <a:xfrm>
              <a:off x="4917988" y="2739593"/>
              <a:ext cx="3358601" cy="1513454"/>
              <a:chOff x="3352800" y="2972668"/>
              <a:chExt cx="5325524" cy="2399792"/>
            </a:xfrm>
          </p:grpSpPr>
          <p:sp>
            <p:nvSpPr>
              <p:cNvPr id="28" name="Callout: Right Arrow 27">
                <a:extLst>
                  <a:ext uri="{FF2B5EF4-FFF2-40B4-BE49-F238E27FC236}">
                    <a16:creationId xmlns:a16="http://schemas.microsoft.com/office/drawing/2014/main" id="{A6569297-4919-439F-8CFF-EDBA90055437}"/>
                  </a:ext>
                </a:extLst>
              </p:cNvPr>
              <p:cNvSpPr/>
              <p:nvPr/>
            </p:nvSpPr>
            <p:spPr>
              <a:xfrm>
                <a:off x="3514673" y="2972668"/>
                <a:ext cx="5163651" cy="1432560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Callout: Down Arrow 28">
                <a:extLst>
                  <a:ext uri="{FF2B5EF4-FFF2-40B4-BE49-F238E27FC236}">
                    <a16:creationId xmlns:a16="http://schemas.microsoft.com/office/drawing/2014/main" id="{675A00F7-2123-492B-A644-4A30E49310D9}"/>
                  </a:ext>
                </a:extLst>
              </p:cNvPr>
              <p:cNvSpPr/>
              <p:nvPr/>
            </p:nvSpPr>
            <p:spPr>
              <a:xfrm>
                <a:off x="3352800" y="2979421"/>
                <a:ext cx="3495059" cy="2393039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Die Applikation darf Kennwort bearbeiten</a:t>
                </a:r>
                <a:endParaRPr lang="en-US" sz="12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F368F5-BB3B-4DC4-A376-37F064E625B0}"/>
                </a:ext>
              </a:extLst>
            </p:cNvPr>
            <p:cNvSpPr txBox="1"/>
            <p:nvPr/>
          </p:nvSpPr>
          <p:spPr>
            <a:xfrm>
              <a:off x="7370451" y="2966934"/>
              <a:ext cx="32893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B5A1F2-F6B2-457A-9EE9-17AF556C99F0}"/>
              </a:ext>
            </a:extLst>
          </p:cNvPr>
          <p:cNvGrpSpPr/>
          <p:nvPr/>
        </p:nvGrpSpPr>
        <p:grpSpPr>
          <a:xfrm>
            <a:off x="4370834" y="4806331"/>
            <a:ext cx="2513472" cy="1085642"/>
            <a:chOff x="4917987" y="2743852"/>
            <a:chExt cx="3408144" cy="14720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BBFE81-DC8A-4D63-B9A1-FECF46033B79}"/>
                </a:ext>
              </a:extLst>
            </p:cNvPr>
            <p:cNvGrpSpPr/>
            <p:nvPr/>
          </p:nvGrpSpPr>
          <p:grpSpPr>
            <a:xfrm>
              <a:off x="4917987" y="2743852"/>
              <a:ext cx="3408144" cy="1472077"/>
              <a:chOff x="3352798" y="2979420"/>
              <a:chExt cx="5404080" cy="2334182"/>
            </a:xfrm>
          </p:grpSpPr>
          <p:sp>
            <p:nvSpPr>
              <p:cNvPr id="36" name="Callout: Right Arrow 35">
                <a:extLst>
                  <a:ext uri="{FF2B5EF4-FFF2-40B4-BE49-F238E27FC236}">
                    <a16:creationId xmlns:a16="http://schemas.microsoft.com/office/drawing/2014/main" id="{14BCBC5A-E3B0-4514-97EE-930D655156E4}"/>
                  </a:ext>
                </a:extLst>
              </p:cNvPr>
              <p:cNvSpPr/>
              <p:nvPr/>
            </p:nvSpPr>
            <p:spPr>
              <a:xfrm>
                <a:off x="3436117" y="2985410"/>
                <a:ext cx="5320761" cy="1432559"/>
              </a:xfrm>
              <a:prstGeom prst="rightArrowCallou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Callout: Down Arrow 36">
                <a:extLst>
                  <a:ext uri="{FF2B5EF4-FFF2-40B4-BE49-F238E27FC236}">
                    <a16:creationId xmlns:a16="http://schemas.microsoft.com/office/drawing/2014/main" id="{FD27B89B-4A2E-40ED-AC26-19BBEBC403E2}"/>
                  </a:ext>
                </a:extLst>
              </p:cNvPr>
              <p:cNvSpPr/>
              <p:nvPr/>
            </p:nvSpPr>
            <p:spPr>
              <a:xfrm>
                <a:off x="3352798" y="2979420"/>
                <a:ext cx="3616345" cy="2334182"/>
              </a:xfrm>
              <a:prstGeom prst="downArrowCallout">
                <a:avLst>
                  <a:gd name="adj1" fmla="val 17836"/>
                  <a:gd name="adj2" fmla="val 17388"/>
                  <a:gd name="adj3" fmla="val 13806"/>
                  <a:gd name="adj4" fmla="val 6497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/>
                  <a:t>Ist es eine Web Anwendung die am Server läuft?</a:t>
                </a:r>
                <a:endParaRPr lang="en-US" sz="12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195D04-3146-4C1E-9097-9D7C49B76291}"/>
                </a:ext>
              </a:extLst>
            </p:cNvPr>
            <p:cNvSpPr txBox="1"/>
            <p:nvPr/>
          </p:nvSpPr>
          <p:spPr>
            <a:xfrm>
              <a:off x="7407055" y="2975269"/>
              <a:ext cx="32893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Ja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341420" y="5910407"/>
            <a:ext cx="1711399" cy="7673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C31BAF-5993-4A6A-B23A-228CEA87306C}"/>
              </a:ext>
            </a:extLst>
          </p:cNvPr>
          <p:cNvGrpSpPr/>
          <p:nvPr/>
        </p:nvGrpSpPr>
        <p:grpSpPr>
          <a:xfrm>
            <a:off x="4371889" y="1456113"/>
            <a:ext cx="3973497" cy="1053407"/>
            <a:chOff x="4917989" y="1354513"/>
            <a:chExt cx="3973497" cy="1053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BFF36A-D598-4DD0-8E09-770168354AAA}"/>
                </a:ext>
              </a:extLst>
            </p:cNvPr>
            <p:cNvGrpSpPr/>
            <p:nvPr/>
          </p:nvGrpSpPr>
          <p:grpSpPr>
            <a:xfrm>
              <a:off x="4917989" y="1354513"/>
              <a:ext cx="2503891" cy="1053407"/>
              <a:chOff x="4917989" y="1354513"/>
              <a:chExt cx="2503891" cy="10534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0524C3A-A77F-468B-9598-B3C7848395DC}"/>
                  </a:ext>
                </a:extLst>
              </p:cNvPr>
              <p:cNvGrpSpPr/>
              <p:nvPr/>
            </p:nvGrpSpPr>
            <p:grpSpPr>
              <a:xfrm>
                <a:off x="4917989" y="1354513"/>
                <a:ext cx="2503891" cy="1053407"/>
                <a:chOff x="3352800" y="2979420"/>
                <a:chExt cx="3970263" cy="1670323"/>
              </a:xfrm>
            </p:grpSpPr>
            <p:sp>
              <p:nvSpPr>
                <p:cNvPr id="5" name="Callout: Right Arrow 4">
                  <a:extLst>
                    <a:ext uri="{FF2B5EF4-FFF2-40B4-BE49-F238E27FC236}">
                      <a16:creationId xmlns:a16="http://schemas.microsoft.com/office/drawing/2014/main" id="{2B850AFE-A417-4A6C-B3F2-426421C036C4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3970263" cy="1065719"/>
                </a:xfrm>
                <a:prstGeom prst="rightArrowCallou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" name="Callout: Down Arrow 5">
                  <a:extLst>
                    <a:ext uri="{FF2B5EF4-FFF2-40B4-BE49-F238E27FC236}">
                      <a16:creationId xmlns:a16="http://schemas.microsoft.com/office/drawing/2014/main" id="{A5F81615-3D2A-48D8-A067-838F144CBD40}"/>
                    </a:ext>
                  </a:extLst>
                </p:cNvPr>
                <p:cNvSpPr/>
                <p:nvPr/>
              </p:nvSpPr>
              <p:spPr>
                <a:xfrm>
                  <a:off x="3352800" y="2979420"/>
                  <a:ext cx="2577573" cy="1670323"/>
                </a:xfrm>
                <a:prstGeom prst="downArrowCallout">
                  <a:avLst>
                    <a:gd name="adj1" fmla="val 17836"/>
                    <a:gd name="adj2" fmla="val 17388"/>
                    <a:gd name="adj3" fmla="val 13806"/>
                    <a:gd name="adj4" fmla="val 649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200" dirty="0"/>
                    <a:t>Ist </a:t>
                  </a:r>
                  <a:r>
                    <a:rPr lang="de-AT" sz="1200" i="1" dirty="0"/>
                    <a:t>Client </a:t>
                  </a:r>
                  <a:r>
                    <a:rPr lang="de-AT" sz="1200" dirty="0"/>
                    <a:t>der </a:t>
                  </a:r>
                  <a:r>
                    <a:rPr lang="de-AT" sz="1200" i="1" dirty="0" err="1"/>
                    <a:t>Resource</a:t>
                  </a:r>
                  <a:r>
                    <a:rPr lang="de-AT" sz="1200" dirty="0"/>
                    <a:t> </a:t>
                  </a:r>
                  <a:r>
                    <a:rPr lang="de-AT" sz="1200" i="1" dirty="0" err="1"/>
                    <a:t>Owner</a:t>
                  </a:r>
                  <a:endParaRPr lang="en-US" sz="1200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4CCDF-0DC6-4954-9DFB-37FF552661C0}"/>
                  </a:ext>
                </a:extLst>
              </p:cNvPr>
              <p:cNvSpPr txBox="1"/>
              <p:nvPr/>
            </p:nvSpPr>
            <p:spPr>
              <a:xfrm>
                <a:off x="6773028" y="1536677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400" dirty="0">
                    <a:solidFill>
                      <a:schemeClr val="bg1"/>
                    </a:solidFill>
                  </a:rPr>
                  <a:t>Ja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D355E1-A9B9-4EDF-B15D-BABF7FD9485E}"/>
                </a:ext>
              </a:extLst>
            </p:cNvPr>
            <p:cNvSpPr/>
            <p:nvPr/>
          </p:nvSpPr>
          <p:spPr>
            <a:xfrm>
              <a:off x="7421880" y="1362183"/>
              <a:ext cx="1469606" cy="7187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i="1" dirty="0"/>
                <a:t>Client </a:t>
              </a:r>
              <a:r>
                <a:rPr lang="de-AT" sz="1400" i="1" dirty="0" err="1"/>
                <a:t>Credentials</a:t>
              </a:r>
              <a:endParaRPr lang="en-US" sz="1400" i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47054" y="5942157"/>
            <a:ext cx="1506857" cy="6662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 (PKCE)</a:t>
            </a:r>
            <a:endParaRPr lang="en-US" sz="1400" i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84306" y="4810339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Authorization</a:t>
            </a:r>
            <a:r>
              <a:rPr lang="de-AT" sz="1400" i="1" dirty="0"/>
              <a:t> Code</a:t>
            </a:r>
            <a:endParaRPr lang="en-US" sz="1400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47770" y="3678521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 err="1"/>
              <a:t>Resource</a:t>
            </a:r>
            <a:r>
              <a:rPr lang="de-AT" sz="1400" i="1" dirty="0"/>
              <a:t> </a:t>
            </a:r>
            <a:r>
              <a:rPr lang="de-AT" sz="1400" i="1" dirty="0" err="1"/>
              <a:t>Owner</a:t>
            </a:r>
            <a:r>
              <a:rPr lang="de-AT" sz="1400" i="1" dirty="0"/>
              <a:t> Password</a:t>
            </a:r>
            <a:endParaRPr lang="en-US" sz="1400" i="1" dirty="0"/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371889" y="2533280"/>
            <a:ext cx="1625575" cy="11421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86314" y="2735609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47771" y="2563247"/>
            <a:ext cx="1469606" cy="718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i="1" dirty="0"/>
              <a:t>Device Flow</a:t>
            </a:r>
            <a:endParaRPr lang="en-US" sz="14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C6D6AC-DAF4-4DF5-8AE8-4CA7F2C0070B}"/>
              </a:ext>
            </a:extLst>
          </p:cNvPr>
          <p:cNvSpPr txBox="1"/>
          <p:nvPr/>
        </p:nvSpPr>
        <p:spPr>
          <a:xfrm>
            <a:off x="6157292" y="6268967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SPA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74F15C-038C-4D73-9524-DC47FE41E5B6}"/>
              </a:ext>
            </a:extLst>
          </p:cNvPr>
          <p:cNvSpPr txBox="1"/>
          <p:nvPr/>
        </p:nvSpPr>
        <p:spPr>
          <a:xfrm>
            <a:off x="6070004" y="6007328"/>
            <a:ext cx="65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Native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8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Grant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20367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4704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war es damals	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4196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akalcik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1234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dwagner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passwort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BCF779-2C52-4B7B-84C2-48CDB7F81C16}"/>
              </a:ext>
            </a:extLst>
          </p:cNvPr>
          <p:cNvSpPr/>
          <p:nvPr/>
        </p:nvSpPr>
        <p:spPr>
          <a:xfrm>
            <a:off x="5747340" y="34646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Wie?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14:cNvPr>
              <p14:cNvContentPartPr/>
              <p14:nvPr/>
            </p14:nvContentPartPr>
            <p14:xfrm>
              <a:off x="6349610" y="3529850"/>
              <a:ext cx="1389240" cy="409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6E8DCCF-5E88-41A6-BA5A-062B9E183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0610" y="3520842"/>
                <a:ext cx="1406880" cy="426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84598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369BEC-59AA-4582-92B9-5CF2F9BF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76452"/>
              </p:ext>
            </p:extLst>
          </p:nvPr>
        </p:nvGraphicFramePr>
        <p:xfrm>
          <a:off x="81280" y="-537985"/>
          <a:ext cx="12015893" cy="778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1695</Words>
  <Application>Microsoft Office PowerPoint</Application>
  <PresentationFormat>Widescreen</PresentationFormat>
  <Paragraphs>446</Paragraphs>
  <Slides>50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Bradley Hand ITC</vt:lpstr>
      <vt:lpstr>Calibri</vt:lpstr>
      <vt:lpstr>Calibri Light</vt:lpstr>
      <vt:lpstr>Consolas</vt:lpstr>
      <vt:lpstr>Office Theme</vt:lpstr>
      <vt:lpstr>OpenID Connect/OAuth 2.0</vt:lpstr>
      <vt:lpstr>PowerPoint Presentation</vt:lpstr>
      <vt:lpstr>PowerPoint Presentation</vt:lpstr>
      <vt:lpstr>Identity vor dem Jahr 2010</vt:lpstr>
      <vt:lpstr>Wie war es damals </vt:lpstr>
      <vt:lpstr>Historie</vt:lpstr>
      <vt:lpstr>Historie</vt:lpstr>
      <vt:lpstr>Historie</vt:lpstr>
      <vt:lpstr>Ergebnis</vt:lpstr>
      <vt:lpstr>PowerPoint Presentation</vt:lpstr>
      <vt:lpstr>OAuth Probleme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Token</vt:lpstr>
      <vt:lpstr>PowerPoint Presentation</vt:lpstr>
      <vt:lpstr>Access Token</vt:lpstr>
      <vt:lpstr>PowerPoint Presentation</vt:lpstr>
      <vt:lpstr>PowerPoint Presentation</vt:lpstr>
      <vt:lpstr>PowerPoint Presentation</vt:lpstr>
      <vt:lpstr>Wer mit wem</vt:lpstr>
      <vt:lpstr>Wer mit wem</vt:lpstr>
      <vt:lpstr>OpenID Connect Flows</vt:lpstr>
      <vt:lpstr>OAuth vs. OpenID vs. OpenID Connect</vt:lpstr>
      <vt:lpstr>OpenID Connect löst viele Problem von OAuth</vt:lpstr>
      <vt:lpstr>OpenID Connect Flows</vt:lpstr>
      <vt:lpstr>Client Credentials Flow</vt:lpstr>
      <vt:lpstr>Client Credentials Flow</vt:lpstr>
      <vt:lpstr>Resource Owner Password Flow</vt:lpstr>
      <vt:lpstr>Resource Owner Flow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Flow</vt:lpstr>
      <vt:lpstr>Device Flow</vt:lpstr>
      <vt:lpstr>Welche Flows soll man wann verwenden? </vt:lpstr>
      <vt:lpstr>Welche Flows soll man wann verwenden? </vt:lpstr>
      <vt:lpstr>Authorization Code Grant with Proof Key Code(PKCE)</vt:lpstr>
      <vt:lpstr>Authorization Code Grant with Proof Key Code(PKCE)</vt:lpstr>
      <vt:lpstr>Zusammenfassung Grant/Flow Features</vt:lpstr>
      <vt:lpstr>Zusammenfassung grant_types</vt:lpstr>
      <vt:lpstr>Assets</vt:lpstr>
      <vt:lpstr>Beispiele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79</cp:revision>
  <dcterms:created xsi:type="dcterms:W3CDTF">2018-11-11T10:28:14Z</dcterms:created>
  <dcterms:modified xsi:type="dcterms:W3CDTF">2019-12-10T22:18:04Z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