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ink/ink9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310" r:id="rId3"/>
    <p:sldId id="286" r:id="rId4"/>
    <p:sldId id="284" r:id="rId5"/>
    <p:sldId id="290" r:id="rId6"/>
    <p:sldId id="289" r:id="rId7"/>
    <p:sldId id="295" r:id="rId8"/>
    <p:sldId id="291" r:id="rId9"/>
    <p:sldId id="292" r:id="rId10"/>
    <p:sldId id="314" r:id="rId11"/>
    <p:sldId id="294" r:id="rId12"/>
    <p:sldId id="263" r:id="rId13"/>
    <p:sldId id="264" r:id="rId14"/>
    <p:sldId id="266" r:id="rId15"/>
    <p:sldId id="265" r:id="rId16"/>
    <p:sldId id="316" r:id="rId17"/>
    <p:sldId id="269" r:id="rId18"/>
    <p:sldId id="270" r:id="rId19"/>
    <p:sldId id="267" r:id="rId20"/>
    <p:sldId id="271" r:id="rId21"/>
    <p:sldId id="268" r:id="rId22"/>
    <p:sldId id="296" r:id="rId23"/>
    <p:sldId id="298" r:id="rId24"/>
    <p:sldId id="272" r:id="rId25"/>
    <p:sldId id="301" r:id="rId26"/>
    <p:sldId id="315" r:id="rId27"/>
    <p:sldId id="317" r:id="rId28"/>
    <p:sldId id="259" r:id="rId29"/>
    <p:sldId id="261" r:id="rId30"/>
    <p:sldId id="307" r:id="rId31"/>
    <p:sldId id="278" r:id="rId32"/>
    <p:sldId id="305" r:id="rId33"/>
    <p:sldId id="279" r:id="rId34"/>
    <p:sldId id="303" r:id="rId35"/>
    <p:sldId id="285" r:id="rId36"/>
    <p:sldId id="304" r:id="rId37"/>
    <p:sldId id="300" r:id="rId38"/>
    <p:sldId id="306" r:id="rId39"/>
    <p:sldId id="318" r:id="rId40"/>
    <p:sldId id="319" r:id="rId41"/>
    <p:sldId id="282" r:id="rId42"/>
    <p:sldId id="320" r:id="rId43"/>
    <p:sldId id="297" r:id="rId44"/>
    <p:sldId id="312" r:id="rId45"/>
    <p:sldId id="308" r:id="rId46"/>
    <p:sldId id="309" r:id="rId47"/>
    <p:sldId id="262" r:id="rId48"/>
    <p:sldId id="321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9" autoAdjust="0"/>
    <p:restoredTop sz="95904" autoAdjust="0"/>
  </p:normalViewPr>
  <p:slideViewPr>
    <p:cSldViewPr snapToGrid="0">
      <p:cViewPr varScale="1">
        <p:scale>
          <a:sx n="123" d="100"/>
          <a:sy n="123" d="100"/>
        </p:scale>
        <p:origin x="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7295A4-4A74-467B-91F7-C26141C0B8C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923684D-1A47-4E75-AC5F-136599D7800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 dirty="0"/>
            <a:t>Flickr: </a:t>
          </a:r>
          <a:r>
            <a:rPr lang="de-AT" sz="1400" dirty="0" err="1"/>
            <a:t>FlickrAuth</a:t>
          </a:r>
          <a:endParaRPr lang="en-US" sz="1400" dirty="0"/>
        </a:p>
      </dgm:t>
    </dgm:pt>
    <dgm:pt modelId="{1562586C-D525-45AC-86A0-A905692C0CE1}" type="parTrans" cxnId="{2B2A2B10-88BA-4FF8-8124-C828D9C5B842}">
      <dgm:prSet/>
      <dgm:spPr/>
      <dgm:t>
        <a:bodyPr/>
        <a:lstStyle/>
        <a:p>
          <a:endParaRPr lang="en-US"/>
        </a:p>
      </dgm:t>
    </dgm:pt>
    <dgm:pt modelId="{A7E49CDD-DA81-4F16-A2DE-CDAC121B59A1}" type="sibTrans" cxnId="{2B2A2B10-88BA-4FF8-8124-C828D9C5B842}">
      <dgm:prSet/>
      <dgm:spPr/>
      <dgm:t>
        <a:bodyPr/>
        <a:lstStyle/>
        <a:p>
          <a:endParaRPr lang="en-US"/>
        </a:p>
      </dgm:t>
    </dgm:pt>
    <dgm:pt modelId="{F50D35F3-75E5-46F2-9C8B-A697DCBA577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 dirty="0"/>
            <a:t>Google: </a:t>
          </a:r>
          <a:r>
            <a:rPr lang="de-AT" sz="1400" dirty="0" err="1"/>
            <a:t>AuthSub</a:t>
          </a:r>
          <a:endParaRPr lang="en-US" sz="1400" dirty="0"/>
        </a:p>
      </dgm:t>
    </dgm:pt>
    <dgm:pt modelId="{232F0037-8BBD-4194-AD5C-BE549C1A927A}" type="parTrans" cxnId="{5BE1DAA0-CCCA-4E06-BC1E-65674C60673B}">
      <dgm:prSet/>
      <dgm:spPr/>
      <dgm:t>
        <a:bodyPr/>
        <a:lstStyle/>
        <a:p>
          <a:endParaRPr lang="en-US"/>
        </a:p>
      </dgm:t>
    </dgm:pt>
    <dgm:pt modelId="{65EBBF3B-4E03-4FCB-AEE9-0669F0B95180}" type="sibTrans" cxnId="{5BE1DAA0-CCCA-4E06-BC1E-65674C60673B}">
      <dgm:prSet/>
      <dgm:spPr/>
      <dgm:t>
        <a:bodyPr/>
        <a:lstStyle/>
        <a:p>
          <a:endParaRPr lang="en-US"/>
        </a:p>
      </dgm:t>
    </dgm:pt>
    <dgm:pt modelId="{30C738D4-3ADA-49C1-B87B-61D672A94EE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 dirty="0"/>
            <a:t>Yahoo:  </a:t>
          </a:r>
          <a:r>
            <a:rPr lang="de-AT" sz="1400" dirty="0" err="1"/>
            <a:t>BBAuth</a:t>
          </a:r>
          <a:endParaRPr lang="en-US" sz="1400" dirty="0"/>
        </a:p>
      </dgm:t>
    </dgm:pt>
    <dgm:pt modelId="{0BA963E5-6FEC-4160-BDF9-96EABF082252}" type="parTrans" cxnId="{04C5A2E1-09AB-4E9B-826C-77673B8778DC}">
      <dgm:prSet/>
      <dgm:spPr/>
      <dgm:t>
        <a:bodyPr/>
        <a:lstStyle/>
        <a:p>
          <a:endParaRPr lang="en-US"/>
        </a:p>
      </dgm:t>
    </dgm:pt>
    <dgm:pt modelId="{6DE25C05-B52B-4822-BFCF-814F5C284FF1}" type="sibTrans" cxnId="{04C5A2E1-09AB-4E9B-826C-77673B8778DC}">
      <dgm:prSet/>
      <dgm:spPr/>
      <dgm:t>
        <a:bodyPr/>
        <a:lstStyle/>
        <a:p>
          <a:endParaRPr lang="en-US"/>
        </a:p>
      </dgm:t>
    </dgm:pt>
    <dgm:pt modelId="{740A65DF-8B34-4015-B867-4F799B59E9C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2000" dirty="0"/>
            <a:t>Der Anfang</a:t>
          </a:r>
          <a:endParaRPr lang="en-US" sz="2000" dirty="0"/>
        </a:p>
      </dgm:t>
    </dgm:pt>
    <dgm:pt modelId="{D8D55B38-94D3-40B2-92BA-6BAB2880ACF8}" type="parTrans" cxnId="{8EEF2B9F-2CD6-4E50-A5BD-DFFFB82B0A23}">
      <dgm:prSet/>
      <dgm:spPr/>
      <dgm:t>
        <a:bodyPr/>
        <a:lstStyle/>
        <a:p>
          <a:endParaRPr lang="en-US"/>
        </a:p>
      </dgm:t>
    </dgm:pt>
    <dgm:pt modelId="{E98223CD-CBB9-4E49-87DF-FEDC957477D7}" type="sibTrans" cxnId="{8EEF2B9F-2CD6-4E50-A5BD-DFFFB82B0A23}">
      <dgm:prSet/>
      <dgm:spPr/>
      <dgm:t>
        <a:bodyPr/>
        <a:lstStyle/>
        <a:p>
          <a:endParaRPr lang="en-US"/>
        </a:p>
      </dgm:t>
    </dgm:pt>
    <dgm:pt modelId="{35E59B6F-4F7B-45CF-822E-43430880B4AC}" type="pres">
      <dgm:prSet presAssocID="{AC7295A4-4A74-467B-91F7-C26141C0B8CF}" presName="CompostProcess" presStyleCnt="0">
        <dgm:presLayoutVars>
          <dgm:dir/>
          <dgm:resizeHandles val="exact"/>
        </dgm:presLayoutVars>
      </dgm:prSet>
      <dgm:spPr/>
    </dgm:pt>
    <dgm:pt modelId="{4AB912ED-5F31-40D7-941C-02C200E6DE6B}" type="pres">
      <dgm:prSet presAssocID="{AC7295A4-4A74-467B-91F7-C26141C0B8CF}" presName="arrow" presStyleLbl="bgShp" presStyleIdx="0" presStyleCn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CF2F9E8B-76A3-4A95-9BD9-70EB9964F408}" type="pres">
      <dgm:prSet presAssocID="{AC7295A4-4A74-467B-91F7-C26141C0B8CF}" presName="linearProcess" presStyleCnt="0"/>
      <dgm:spPr/>
    </dgm:pt>
    <dgm:pt modelId="{8413A469-210A-4315-B81D-08A2F85CDB37}" type="pres">
      <dgm:prSet presAssocID="{740A65DF-8B34-4015-B867-4F799B59E9C8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02B74705-A6C2-43D6-A325-D2FCCD2762C2}" type="presOf" srcId="{30C738D4-3ADA-49C1-B87B-61D672A94EE8}" destId="{8413A469-210A-4315-B81D-08A2F85CDB37}" srcOrd="0" destOrd="3" presId="urn:microsoft.com/office/officeart/2005/8/layout/hProcess9"/>
    <dgm:cxn modelId="{2B2A2B10-88BA-4FF8-8124-C828D9C5B842}" srcId="{740A65DF-8B34-4015-B867-4F799B59E9C8}" destId="{9923684D-1A47-4E75-AC5F-136599D7800B}" srcOrd="0" destOrd="0" parTransId="{1562586C-D525-45AC-86A0-A905692C0CE1}" sibTransId="{A7E49CDD-DA81-4F16-A2DE-CDAC121B59A1}"/>
    <dgm:cxn modelId="{02ECBA15-A5C3-4971-9B3D-5596C493AF80}" type="presOf" srcId="{F50D35F3-75E5-46F2-9C8B-A697DCBA5779}" destId="{8413A469-210A-4315-B81D-08A2F85CDB37}" srcOrd="0" destOrd="2" presId="urn:microsoft.com/office/officeart/2005/8/layout/hProcess9"/>
    <dgm:cxn modelId="{DADC0658-6729-495A-9DE7-ADFD38C75FAA}" type="presOf" srcId="{740A65DF-8B34-4015-B867-4F799B59E9C8}" destId="{8413A469-210A-4315-B81D-08A2F85CDB37}" srcOrd="0" destOrd="0" presId="urn:microsoft.com/office/officeart/2005/8/layout/hProcess9"/>
    <dgm:cxn modelId="{8EEF2B9F-2CD6-4E50-A5BD-DFFFB82B0A23}" srcId="{AC7295A4-4A74-467B-91F7-C26141C0B8CF}" destId="{740A65DF-8B34-4015-B867-4F799B59E9C8}" srcOrd="0" destOrd="0" parTransId="{D8D55B38-94D3-40B2-92BA-6BAB2880ACF8}" sibTransId="{E98223CD-CBB9-4E49-87DF-FEDC957477D7}"/>
    <dgm:cxn modelId="{5BE1DAA0-CCCA-4E06-BC1E-65674C60673B}" srcId="{740A65DF-8B34-4015-B867-4F799B59E9C8}" destId="{F50D35F3-75E5-46F2-9C8B-A697DCBA5779}" srcOrd="1" destOrd="0" parTransId="{232F0037-8BBD-4194-AD5C-BE549C1A927A}" sibTransId="{65EBBF3B-4E03-4FCB-AEE9-0669F0B95180}"/>
    <dgm:cxn modelId="{18D6A4B3-047A-4B00-A462-64F7C9B48168}" type="presOf" srcId="{AC7295A4-4A74-467B-91F7-C26141C0B8CF}" destId="{35E59B6F-4F7B-45CF-822E-43430880B4AC}" srcOrd="0" destOrd="0" presId="urn:microsoft.com/office/officeart/2005/8/layout/hProcess9"/>
    <dgm:cxn modelId="{EE5042CB-9F48-4E10-976D-C7E303ED9CA8}" type="presOf" srcId="{9923684D-1A47-4E75-AC5F-136599D7800B}" destId="{8413A469-210A-4315-B81D-08A2F85CDB37}" srcOrd="0" destOrd="1" presId="urn:microsoft.com/office/officeart/2005/8/layout/hProcess9"/>
    <dgm:cxn modelId="{04C5A2E1-09AB-4E9B-826C-77673B8778DC}" srcId="{740A65DF-8B34-4015-B867-4F799B59E9C8}" destId="{30C738D4-3ADA-49C1-B87B-61D672A94EE8}" srcOrd="2" destOrd="0" parTransId="{0BA963E5-6FEC-4160-BDF9-96EABF082252}" sibTransId="{6DE25C05-B52B-4822-BFCF-814F5C284FF1}"/>
    <dgm:cxn modelId="{F664463D-1C20-4D1D-A432-C06CFDE9CAF7}" type="presParOf" srcId="{35E59B6F-4F7B-45CF-822E-43430880B4AC}" destId="{4AB912ED-5F31-40D7-941C-02C200E6DE6B}" srcOrd="0" destOrd="0" presId="urn:microsoft.com/office/officeart/2005/8/layout/hProcess9"/>
    <dgm:cxn modelId="{9018B96B-4072-481C-B3A8-FF9222479CC9}" type="presParOf" srcId="{35E59B6F-4F7B-45CF-822E-43430880B4AC}" destId="{CF2F9E8B-76A3-4A95-9BD9-70EB9964F408}" srcOrd="1" destOrd="0" presId="urn:microsoft.com/office/officeart/2005/8/layout/hProcess9"/>
    <dgm:cxn modelId="{DDFE550A-5A17-4285-AD68-55A00B87771D}" type="presParOf" srcId="{CF2F9E8B-76A3-4A95-9BD9-70EB9964F408}" destId="{8413A469-210A-4315-B81D-08A2F85CDB37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7295A4-4A74-467B-91F7-C26141C0B8C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923684D-1A47-4E75-AC5F-136599D7800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/>
            <a:t>Fickr: FlickrAuth</a:t>
          </a:r>
          <a:endParaRPr lang="en-US" sz="1400" dirty="0"/>
        </a:p>
      </dgm:t>
    </dgm:pt>
    <dgm:pt modelId="{1562586C-D525-45AC-86A0-A905692C0CE1}" type="parTrans" cxnId="{2B2A2B10-88BA-4FF8-8124-C828D9C5B842}">
      <dgm:prSet/>
      <dgm:spPr/>
      <dgm:t>
        <a:bodyPr/>
        <a:lstStyle/>
        <a:p>
          <a:endParaRPr lang="en-US"/>
        </a:p>
      </dgm:t>
    </dgm:pt>
    <dgm:pt modelId="{A7E49CDD-DA81-4F16-A2DE-CDAC121B59A1}" type="sibTrans" cxnId="{2B2A2B10-88BA-4FF8-8124-C828D9C5B842}">
      <dgm:prSet/>
      <dgm:spPr/>
      <dgm:t>
        <a:bodyPr/>
        <a:lstStyle/>
        <a:p>
          <a:endParaRPr lang="en-US"/>
        </a:p>
      </dgm:t>
    </dgm:pt>
    <dgm:pt modelId="{F50D35F3-75E5-46F2-9C8B-A697DCBA577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/>
            <a:t>Goole: AuthSub</a:t>
          </a:r>
          <a:endParaRPr lang="en-US" sz="1400" dirty="0"/>
        </a:p>
      </dgm:t>
    </dgm:pt>
    <dgm:pt modelId="{232F0037-8BBD-4194-AD5C-BE549C1A927A}" type="parTrans" cxnId="{5BE1DAA0-CCCA-4E06-BC1E-65674C60673B}">
      <dgm:prSet/>
      <dgm:spPr/>
      <dgm:t>
        <a:bodyPr/>
        <a:lstStyle/>
        <a:p>
          <a:endParaRPr lang="en-US"/>
        </a:p>
      </dgm:t>
    </dgm:pt>
    <dgm:pt modelId="{65EBBF3B-4E03-4FCB-AEE9-0669F0B95180}" type="sibTrans" cxnId="{5BE1DAA0-CCCA-4E06-BC1E-65674C60673B}">
      <dgm:prSet/>
      <dgm:spPr/>
      <dgm:t>
        <a:bodyPr/>
        <a:lstStyle/>
        <a:p>
          <a:endParaRPr lang="en-US"/>
        </a:p>
      </dgm:t>
    </dgm:pt>
    <dgm:pt modelId="{30C738D4-3ADA-49C1-B87B-61D672A94EE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/>
            <a:t>Yahoo:  BBAuth</a:t>
          </a:r>
          <a:endParaRPr lang="en-US" sz="1400" dirty="0"/>
        </a:p>
      </dgm:t>
    </dgm:pt>
    <dgm:pt modelId="{0BA963E5-6FEC-4160-BDF9-96EABF082252}" type="parTrans" cxnId="{04C5A2E1-09AB-4E9B-826C-77673B8778DC}">
      <dgm:prSet/>
      <dgm:spPr/>
      <dgm:t>
        <a:bodyPr/>
        <a:lstStyle/>
        <a:p>
          <a:endParaRPr lang="en-US"/>
        </a:p>
      </dgm:t>
    </dgm:pt>
    <dgm:pt modelId="{6DE25C05-B52B-4822-BFCF-814F5C284FF1}" type="sibTrans" cxnId="{04C5A2E1-09AB-4E9B-826C-77673B8778DC}">
      <dgm:prSet/>
      <dgm:spPr/>
      <dgm:t>
        <a:bodyPr/>
        <a:lstStyle/>
        <a:p>
          <a:endParaRPr lang="en-US"/>
        </a:p>
      </dgm:t>
    </dgm:pt>
    <dgm:pt modelId="{740A65DF-8B34-4015-B867-4F799B59E9C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2000"/>
            <a:t>Der Anfang</a:t>
          </a:r>
          <a:endParaRPr lang="en-US" sz="2000" dirty="0"/>
        </a:p>
      </dgm:t>
    </dgm:pt>
    <dgm:pt modelId="{D8D55B38-94D3-40B2-92BA-6BAB2880ACF8}" type="parTrans" cxnId="{8EEF2B9F-2CD6-4E50-A5BD-DFFFB82B0A23}">
      <dgm:prSet/>
      <dgm:spPr/>
      <dgm:t>
        <a:bodyPr/>
        <a:lstStyle/>
        <a:p>
          <a:endParaRPr lang="en-US"/>
        </a:p>
      </dgm:t>
    </dgm:pt>
    <dgm:pt modelId="{E98223CD-CBB9-4E49-87DF-FEDC957477D7}" type="sibTrans" cxnId="{8EEF2B9F-2CD6-4E50-A5BD-DFFFB82B0A23}">
      <dgm:prSet/>
      <dgm:spPr/>
      <dgm:t>
        <a:bodyPr/>
        <a:lstStyle/>
        <a:p>
          <a:endParaRPr lang="en-US"/>
        </a:p>
      </dgm:t>
    </dgm:pt>
    <dgm:pt modelId="{21175A44-72F1-427E-817F-F54B6DADC0A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 dirty="0"/>
            <a:t>Anfang 2007</a:t>
          </a:r>
          <a:endParaRPr lang="en-US" sz="2000" dirty="0"/>
        </a:p>
      </dgm:t>
    </dgm:pt>
    <dgm:pt modelId="{562D538A-BFA8-4497-9AC3-2459C4E8C013}" type="parTrans" cxnId="{C4BDA2AA-823C-4644-BD03-80B87E70A1A5}">
      <dgm:prSet/>
      <dgm:spPr/>
      <dgm:t>
        <a:bodyPr/>
        <a:lstStyle/>
        <a:p>
          <a:endParaRPr lang="en-US"/>
        </a:p>
      </dgm:t>
    </dgm:pt>
    <dgm:pt modelId="{D1A3C03F-DB58-49E8-9DEA-2659B030BA99}" type="sibTrans" cxnId="{C4BDA2AA-823C-4644-BD03-80B87E70A1A5}">
      <dgm:prSet/>
      <dgm:spPr/>
      <dgm:t>
        <a:bodyPr/>
        <a:lstStyle/>
        <a:p>
          <a:endParaRPr lang="en-US"/>
        </a:p>
      </dgm:t>
    </dgm:pt>
    <dgm:pt modelId="{DF9BEDFB-8241-46C7-BDF9-A612B650453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dirty="0" err="1"/>
            <a:t>OpenID</a:t>
          </a:r>
          <a:r>
            <a:rPr lang="de-AT" sz="1400" dirty="0"/>
            <a:t> </a:t>
          </a:r>
          <a:r>
            <a:rPr lang="de-AT" sz="1400" dirty="0" err="1"/>
            <a:t>group</a:t>
          </a:r>
          <a:r>
            <a:rPr lang="de-AT" sz="1400" dirty="0"/>
            <a:t> startete </a:t>
          </a:r>
          <a:r>
            <a:rPr lang="de-AT" sz="1400" dirty="0" err="1"/>
            <a:t>proposal</a:t>
          </a:r>
          <a:endParaRPr lang="en-US" sz="1400" dirty="0"/>
        </a:p>
      </dgm:t>
    </dgm:pt>
    <dgm:pt modelId="{E49677B4-311D-4993-A63B-4DD441DFB623}" type="parTrans" cxnId="{75D25540-3511-450A-8B6C-83A6F856D68C}">
      <dgm:prSet/>
      <dgm:spPr/>
      <dgm:t>
        <a:bodyPr/>
        <a:lstStyle/>
        <a:p>
          <a:endParaRPr lang="en-US"/>
        </a:p>
      </dgm:t>
    </dgm:pt>
    <dgm:pt modelId="{D13CFC0A-3056-4F02-A0E8-20382C08A565}" type="sibTrans" cxnId="{75D25540-3511-450A-8B6C-83A6F856D68C}">
      <dgm:prSet/>
      <dgm:spPr/>
      <dgm:t>
        <a:bodyPr/>
        <a:lstStyle/>
        <a:p>
          <a:endParaRPr lang="en-US"/>
        </a:p>
      </dgm:t>
    </dgm:pt>
    <dgm:pt modelId="{2011EBBB-A8B6-4EB6-9B57-AEBF1FFE151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/>
            <a:t>August 2007</a:t>
          </a:r>
          <a:endParaRPr lang="en-US" sz="2000" dirty="0"/>
        </a:p>
      </dgm:t>
    </dgm:pt>
    <dgm:pt modelId="{FB08CAAE-0BEC-47B4-994A-A10EC8F66696}" type="parTrans" cxnId="{DDB5EDA4-DE30-46E1-AAA1-BB4D7C9ED4DE}">
      <dgm:prSet/>
      <dgm:spPr/>
      <dgm:t>
        <a:bodyPr/>
        <a:lstStyle/>
        <a:p>
          <a:endParaRPr lang="en-US"/>
        </a:p>
      </dgm:t>
    </dgm:pt>
    <dgm:pt modelId="{FDAEFEF1-67D3-4A9A-AD6C-362F53ED1B78}" type="sibTrans" cxnId="{DDB5EDA4-DE30-46E1-AAA1-BB4D7C9ED4DE}">
      <dgm:prSet/>
      <dgm:spPr/>
      <dgm:t>
        <a:bodyPr/>
        <a:lstStyle/>
        <a:p>
          <a:endParaRPr lang="en-US"/>
        </a:p>
      </dgm:t>
    </dgm:pt>
    <dgm:pt modelId="{E67D78D7-FB41-4DC3-B122-BAFBF87AB56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dirty="0"/>
            <a:t>Erster Entwurf</a:t>
          </a:r>
          <a:endParaRPr lang="en-US" sz="1400" dirty="0"/>
        </a:p>
      </dgm:t>
    </dgm:pt>
    <dgm:pt modelId="{FA9303C6-EB3F-4E3A-BB07-D99A2516B7B9}" type="parTrans" cxnId="{25549212-0489-435A-B515-D494EF35FAF7}">
      <dgm:prSet/>
      <dgm:spPr/>
      <dgm:t>
        <a:bodyPr/>
        <a:lstStyle/>
        <a:p>
          <a:endParaRPr lang="en-US"/>
        </a:p>
      </dgm:t>
    </dgm:pt>
    <dgm:pt modelId="{3FAA5688-FD7E-40E3-B1C9-A1327D34250B}" type="sibTrans" cxnId="{25549212-0489-435A-B515-D494EF35FAF7}">
      <dgm:prSet/>
      <dgm:spPr/>
      <dgm:t>
        <a:bodyPr/>
        <a:lstStyle/>
        <a:p>
          <a:endParaRPr lang="en-US"/>
        </a:p>
      </dgm:t>
    </dgm:pt>
    <dgm:pt modelId="{E85C27E5-31F4-421B-8C43-D8728044324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 b="1" dirty="0"/>
            <a:t>Ende 2007</a:t>
          </a:r>
          <a:endParaRPr lang="en-US" sz="2000" b="1" dirty="0"/>
        </a:p>
      </dgm:t>
    </dgm:pt>
    <dgm:pt modelId="{8FC39F06-CC30-445B-9482-C0516E8EA3AA}" type="parTrans" cxnId="{7FE49199-D3CB-4581-B372-945F26129C6C}">
      <dgm:prSet/>
      <dgm:spPr/>
      <dgm:t>
        <a:bodyPr/>
        <a:lstStyle/>
        <a:p>
          <a:endParaRPr lang="en-US"/>
        </a:p>
      </dgm:t>
    </dgm:pt>
    <dgm:pt modelId="{191D20FF-B882-486B-9153-8A0E3907692E}" type="sibTrans" cxnId="{7FE49199-D3CB-4581-B372-945F26129C6C}">
      <dgm:prSet/>
      <dgm:spPr/>
      <dgm:t>
        <a:bodyPr/>
        <a:lstStyle/>
        <a:p>
          <a:endParaRPr lang="en-US"/>
        </a:p>
      </dgm:t>
    </dgm:pt>
    <dgm:pt modelId="{F496DE44-3353-4C0E-9478-B640731B4617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b="1" dirty="0"/>
            <a:t>Finale </a:t>
          </a:r>
          <a:r>
            <a:rPr lang="de-AT" sz="1400" b="1" dirty="0" err="1"/>
            <a:t>OAuth</a:t>
          </a:r>
          <a:r>
            <a:rPr lang="de-AT" sz="1400" b="1" dirty="0"/>
            <a:t> Core  1.0 </a:t>
          </a:r>
          <a:r>
            <a:rPr lang="de-AT" sz="1400" b="1" dirty="0" err="1"/>
            <a:t>spec</a:t>
          </a:r>
          <a:endParaRPr lang="en-US" sz="1400" b="1" dirty="0"/>
        </a:p>
      </dgm:t>
    </dgm:pt>
    <dgm:pt modelId="{F50989FC-E599-4FA2-94A8-B06DC21CD6D8}" type="parTrans" cxnId="{FC75BD06-6E4E-4B3C-B8C5-DA55BDE2A3B2}">
      <dgm:prSet/>
      <dgm:spPr/>
      <dgm:t>
        <a:bodyPr/>
        <a:lstStyle/>
        <a:p>
          <a:endParaRPr lang="en-US"/>
        </a:p>
      </dgm:t>
    </dgm:pt>
    <dgm:pt modelId="{C624C880-4CF5-465E-8848-B6BA4F1C8F80}" type="sibTrans" cxnId="{FC75BD06-6E4E-4B3C-B8C5-DA55BDE2A3B2}">
      <dgm:prSet/>
      <dgm:spPr/>
      <dgm:t>
        <a:bodyPr/>
        <a:lstStyle/>
        <a:p>
          <a:endParaRPr lang="en-US"/>
        </a:p>
      </dgm:t>
    </dgm:pt>
    <dgm:pt modelId="{512B0042-C276-43B5-AEAD-D34BE4ABAC81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algn="l">
            <a:buNone/>
          </a:pPr>
          <a:r>
            <a:rPr lang="de-AT" sz="2000"/>
            <a:t>2007 – 2009</a:t>
          </a:r>
          <a:endParaRPr lang="en-US" sz="2000" dirty="0"/>
        </a:p>
      </dgm:t>
    </dgm:pt>
    <dgm:pt modelId="{55F815E3-191F-4CC6-974F-86401BA3E145}" type="parTrans" cxnId="{9198F731-584D-465C-8487-1733361368E4}">
      <dgm:prSet/>
      <dgm:spPr/>
      <dgm:t>
        <a:bodyPr/>
        <a:lstStyle/>
        <a:p>
          <a:endParaRPr lang="en-US"/>
        </a:p>
      </dgm:t>
    </dgm:pt>
    <dgm:pt modelId="{AD8FF87B-BCEE-4306-8E53-CA4AD57DA3AB}" type="sibTrans" cxnId="{9198F731-584D-465C-8487-1733361368E4}">
      <dgm:prSet/>
      <dgm:spPr/>
      <dgm:t>
        <a:bodyPr/>
        <a:lstStyle/>
        <a:p>
          <a:endParaRPr lang="en-US"/>
        </a:p>
      </dgm:t>
    </dgm:pt>
    <dgm:pt modelId="{7AA6EA55-6475-4114-BDDB-B020AE3F922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b="1" dirty="0"/>
            <a:t>Entscheidung die arbeiten auf die Version 1.1 einzustellen um sich auf die Version 2.0 zu konzentrieren</a:t>
          </a:r>
          <a:endParaRPr lang="en-US" sz="1400" b="1" dirty="0"/>
        </a:p>
      </dgm:t>
    </dgm:pt>
    <dgm:pt modelId="{F222544F-876D-4B77-BFDF-C2E404140044}" type="parTrans" cxnId="{C76E4784-9315-4D16-8A1B-73D44A6D3650}">
      <dgm:prSet/>
      <dgm:spPr/>
      <dgm:t>
        <a:bodyPr/>
        <a:lstStyle/>
        <a:p>
          <a:endParaRPr lang="en-US"/>
        </a:p>
      </dgm:t>
    </dgm:pt>
    <dgm:pt modelId="{A3B00575-06D2-4EDD-9A35-6F117A812393}" type="sibTrans" cxnId="{C76E4784-9315-4D16-8A1B-73D44A6D3650}">
      <dgm:prSet/>
      <dgm:spPr/>
      <dgm:t>
        <a:bodyPr/>
        <a:lstStyle/>
        <a:p>
          <a:endParaRPr lang="en-US"/>
        </a:p>
      </dgm:t>
    </dgm:pt>
    <dgm:pt modelId="{1F56DB73-0EB5-4D08-96CF-C5EA3528BC7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 b="1" dirty="0"/>
            <a:t>November 2009</a:t>
          </a:r>
          <a:endParaRPr lang="en-US" sz="2000" b="1" dirty="0"/>
        </a:p>
      </dgm:t>
    </dgm:pt>
    <dgm:pt modelId="{C1D7DA29-E4A7-4B0A-91A3-1D413C3C9214}" type="parTrans" cxnId="{D984B5DA-8ADA-42A8-831C-0DD7BCDC3EDF}">
      <dgm:prSet/>
      <dgm:spPr/>
      <dgm:t>
        <a:bodyPr/>
        <a:lstStyle/>
        <a:p>
          <a:endParaRPr lang="en-US"/>
        </a:p>
      </dgm:t>
    </dgm:pt>
    <dgm:pt modelId="{31ABCE90-485D-43E6-875E-21D0D729B0A8}" type="sibTrans" cxnId="{D984B5DA-8ADA-42A8-831C-0DD7BCDC3EDF}">
      <dgm:prSet/>
      <dgm:spPr/>
      <dgm:t>
        <a:bodyPr/>
        <a:lstStyle/>
        <a:p>
          <a:endParaRPr lang="en-US"/>
        </a:p>
      </dgm:t>
    </dgm:pt>
    <dgm:pt modelId="{251A1435-31A5-4423-B935-C9EF8CAE60B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2000"/>
            <a:t>July 2010</a:t>
          </a:r>
          <a:endParaRPr lang="en-US" sz="2000" dirty="0"/>
        </a:p>
      </dgm:t>
    </dgm:pt>
    <dgm:pt modelId="{FC726725-A2AA-4312-BB3B-E81633F86EE1}" type="parTrans" cxnId="{E3AA6E92-26F8-4B79-A24F-049B79D003E0}">
      <dgm:prSet/>
      <dgm:spPr/>
      <dgm:t>
        <a:bodyPr/>
        <a:lstStyle/>
        <a:p>
          <a:endParaRPr lang="en-US"/>
        </a:p>
      </dgm:t>
    </dgm:pt>
    <dgm:pt modelId="{6A3827EA-0A4A-46A9-BDBE-D106D715ECA2}" type="sibTrans" cxnId="{E3AA6E92-26F8-4B79-A24F-049B79D003E0}">
      <dgm:prSet/>
      <dgm:spPr/>
      <dgm:t>
        <a:bodyPr/>
        <a:lstStyle/>
        <a:p>
          <a:endParaRPr lang="en-US"/>
        </a:p>
      </dgm:t>
    </dgm:pt>
    <dgm:pt modelId="{6F08482B-3EDB-4336-9DE9-8E3CE8085A1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1400"/>
            <a:t>Draft 10</a:t>
          </a:r>
          <a:endParaRPr lang="en-US" sz="1400" dirty="0"/>
        </a:p>
      </dgm:t>
    </dgm:pt>
    <dgm:pt modelId="{9A1F2D7D-8CFD-4F5B-9342-ADF18658923E}" type="parTrans" cxnId="{E12866D6-7288-4A7D-BAE3-93CBE1746360}">
      <dgm:prSet/>
      <dgm:spPr/>
      <dgm:t>
        <a:bodyPr/>
        <a:lstStyle/>
        <a:p>
          <a:endParaRPr lang="en-US"/>
        </a:p>
      </dgm:t>
    </dgm:pt>
    <dgm:pt modelId="{F20185E2-FBB8-4625-92E4-C669356179AE}" type="sibTrans" cxnId="{E12866D6-7288-4A7D-BAE3-93CBE1746360}">
      <dgm:prSet/>
      <dgm:spPr/>
      <dgm:t>
        <a:bodyPr/>
        <a:lstStyle/>
        <a:p>
          <a:endParaRPr lang="en-US"/>
        </a:p>
      </dgm:t>
    </dgm:pt>
    <dgm:pt modelId="{7CD3988C-686A-4208-9BF0-6F9025A8463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2000" b="1"/>
            <a:t>Oktober 2012</a:t>
          </a:r>
          <a:endParaRPr lang="en-US" sz="2000" b="1" dirty="0"/>
        </a:p>
      </dgm:t>
    </dgm:pt>
    <dgm:pt modelId="{619A1092-70CC-443A-B8B9-BD47BFB97AC7}" type="parTrans" cxnId="{A3EF90EE-1233-4BD1-8488-24E2F6EBAF6D}">
      <dgm:prSet/>
      <dgm:spPr/>
      <dgm:t>
        <a:bodyPr/>
        <a:lstStyle/>
        <a:p>
          <a:endParaRPr lang="en-US"/>
        </a:p>
      </dgm:t>
    </dgm:pt>
    <dgm:pt modelId="{331D0A34-39BE-43F9-BB19-40C55AFC5FFB}" type="sibTrans" cxnId="{A3EF90EE-1233-4BD1-8488-24E2F6EBAF6D}">
      <dgm:prSet/>
      <dgm:spPr/>
      <dgm:t>
        <a:bodyPr/>
        <a:lstStyle/>
        <a:p>
          <a:endParaRPr lang="en-US"/>
        </a:p>
      </dgm:t>
    </dgm:pt>
    <dgm:pt modelId="{29D568A9-A3CB-4F55-B68B-E2F5DBC8FA8A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1400" b="1"/>
            <a:t>Final spec</a:t>
          </a:r>
          <a:endParaRPr lang="en-US" sz="1400" b="1" dirty="0"/>
        </a:p>
      </dgm:t>
    </dgm:pt>
    <dgm:pt modelId="{B1FBE946-8F69-433A-841A-BEB5454DA153}" type="parTrans" cxnId="{C1BC5C59-A1BC-470A-962E-F0E9040346A3}">
      <dgm:prSet/>
      <dgm:spPr/>
      <dgm:t>
        <a:bodyPr/>
        <a:lstStyle/>
        <a:p>
          <a:endParaRPr lang="en-US"/>
        </a:p>
      </dgm:t>
    </dgm:pt>
    <dgm:pt modelId="{75BC69B8-81F0-48C9-BF9B-768780599D77}" type="sibTrans" cxnId="{C1BC5C59-A1BC-470A-962E-F0E9040346A3}">
      <dgm:prSet/>
      <dgm:spPr/>
      <dgm:t>
        <a:bodyPr/>
        <a:lstStyle/>
        <a:p>
          <a:endParaRPr lang="en-US"/>
        </a:p>
      </dgm:t>
    </dgm:pt>
    <dgm:pt modelId="{97C5EE35-D283-4063-AEB3-AC9A2FAA3AC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 algn="l">
            <a:buNone/>
          </a:pPr>
          <a:r>
            <a:rPr lang="de-AT" sz="1400"/>
            <a:t>Revision 1.1 in Entwicklung</a:t>
          </a:r>
          <a:endParaRPr lang="en-US" sz="1400" dirty="0"/>
        </a:p>
      </dgm:t>
    </dgm:pt>
    <dgm:pt modelId="{A08C06F9-3903-40E0-B2B7-C3110CF7FF93}" type="sibTrans" cxnId="{3A300623-659E-4642-B6BF-F010F5EB95DB}">
      <dgm:prSet/>
      <dgm:spPr/>
      <dgm:t>
        <a:bodyPr/>
        <a:lstStyle/>
        <a:p>
          <a:endParaRPr lang="en-US"/>
        </a:p>
      </dgm:t>
    </dgm:pt>
    <dgm:pt modelId="{D641B8FD-5355-49DE-B5C6-F84DA6F69180}" type="parTrans" cxnId="{3A300623-659E-4642-B6BF-F010F5EB95DB}">
      <dgm:prSet/>
      <dgm:spPr/>
      <dgm:t>
        <a:bodyPr/>
        <a:lstStyle/>
        <a:p>
          <a:endParaRPr lang="en-US"/>
        </a:p>
      </dgm:t>
    </dgm:pt>
    <dgm:pt modelId="{35E59B6F-4F7B-45CF-822E-43430880B4AC}" type="pres">
      <dgm:prSet presAssocID="{AC7295A4-4A74-467B-91F7-C26141C0B8CF}" presName="CompostProcess" presStyleCnt="0">
        <dgm:presLayoutVars>
          <dgm:dir/>
          <dgm:resizeHandles val="exact"/>
        </dgm:presLayoutVars>
      </dgm:prSet>
      <dgm:spPr/>
    </dgm:pt>
    <dgm:pt modelId="{4AB912ED-5F31-40D7-941C-02C200E6DE6B}" type="pres">
      <dgm:prSet presAssocID="{AC7295A4-4A74-467B-91F7-C26141C0B8CF}" presName="arrow" presStyleLbl="bgShp" presStyleIdx="0" presStyleCn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CF2F9E8B-76A3-4A95-9BD9-70EB9964F408}" type="pres">
      <dgm:prSet presAssocID="{AC7295A4-4A74-467B-91F7-C26141C0B8CF}" presName="linearProcess" presStyleCnt="0"/>
      <dgm:spPr/>
    </dgm:pt>
    <dgm:pt modelId="{8413A469-210A-4315-B81D-08A2F85CDB37}" type="pres">
      <dgm:prSet presAssocID="{740A65DF-8B34-4015-B867-4F799B59E9C8}" presName="textNode" presStyleLbl="node1" presStyleIdx="0" presStyleCnt="8">
        <dgm:presLayoutVars>
          <dgm:bulletEnabled val="1"/>
        </dgm:presLayoutVars>
      </dgm:prSet>
      <dgm:spPr/>
    </dgm:pt>
    <dgm:pt modelId="{4555BB86-09B4-4004-9E37-3B80084CD7BC}" type="pres">
      <dgm:prSet presAssocID="{E98223CD-CBB9-4E49-87DF-FEDC957477D7}" presName="sibTrans" presStyleCnt="0"/>
      <dgm:spPr/>
    </dgm:pt>
    <dgm:pt modelId="{1ABABA1D-94C0-4E80-94F9-A64ECAD35E65}" type="pres">
      <dgm:prSet presAssocID="{21175A44-72F1-427E-817F-F54B6DADC0A4}" presName="textNode" presStyleLbl="node1" presStyleIdx="1" presStyleCnt="8">
        <dgm:presLayoutVars>
          <dgm:bulletEnabled val="1"/>
        </dgm:presLayoutVars>
      </dgm:prSet>
      <dgm:spPr/>
    </dgm:pt>
    <dgm:pt modelId="{E3DC028F-036A-4378-9FBA-1E7490AA084E}" type="pres">
      <dgm:prSet presAssocID="{D1A3C03F-DB58-49E8-9DEA-2659B030BA99}" presName="sibTrans" presStyleCnt="0"/>
      <dgm:spPr/>
    </dgm:pt>
    <dgm:pt modelId="{2BD1CE01-B3DF-428E-801E-5AB0E3B457BC}" type="pres">
      <dgm:prSet presAssocID="{2011EBBB-A8B6-4EB6-9B57-AEBF1FFE1515}" presName="textNode" presStyleLbl="node1" presStyleIdx="2" presStyleCnt="8" custLinFactNeighborY="-648">
        <dgm:presLayoutVars>
          <dgm:bulletEnabled val="1"/>
        </dgm:presLayoutVars>
      </dgm:prSet>
      <dgm:spPr/>
    </dgm:pt>
    <dgm:pt modelId="{A037C96C-0281-43EE-B7F7-7288624ACF4E}" type="pres">
      <dgm:prSet presAssocID="{FDAEFEF1-67D3-4A9A-AD6C-362F53ED1B78}" presName="sibTrans" presStyleCnt="0"/>
      <dgm:spPr/>
    </dgm:pt>
    <dgm:pt modelId="{3981E63F-818C-4354-A8D1-34C2350FD213}" type="pres">
      <dgm:prSet presAssocID="{E85C27E5-31F4-421B-8C43-D8728044324D}" presName="textNode" presStyleLbl="node1" presStyleIdx="3" presStyleCnt="8" custScaleX="135677">
        <dgm:presLayoutVars>
          <dgm:bulletEnabled val="1"/>
        </dgm:presLayoutVars>
      </dgm:prSet>
      <dgm:spPr/>
    </dgm:pt>
    <dgm:pt modelId="{71A5AA4E-9897-4312-A9ED-4649742BAD83}" type="pres">
      <dgm:prSet presAssocID="{191D20FF-B882-486B-9153-8A0E3907692E}" presName="sibTrans" presStyleCnt="0"/>
      <dgm:spPr/>
    </dgm:pt>
    <dgm:pt modelId="{8A076A40-569B-4522-8A32-9C5FEC39EF09}" type="pres">
      <dgm:prSet presAssocID="{512B0042-C276-43B5-AEAD-D34BE4ABAC81}" presName="textNode" presStyleLbl="node1" presStyleIdx="4" presStyleCnt="8">
        <dgm:presLayoutVars>
          <dgm:bulletEnabled val="1"/>
        </dgm:presLayoutVars>
      </dgm:prSet>
      <dgm:spPr/>
    </dgm:pt>
    <dgm:pt modelId="{426E0D10-9698-4B1E-BFBC-59D17D994A0A}" type="pres">
      <dgm:prSet presAssocID="{AD8FF87B-BCEE-4306-8E53-CA4AD57DA3AB}" presName="sibTrans" presStyleCnt="0"/>
      <dgm:spPr/>
    </dgm:pt>
    <dgm:pt modelId="{FB7D8470-4FFD-4C42-8888-A64AC63C3253}" type="pres">
      <dgm:prSet presAssocID="{1F56DB73-0EB5-4D08-96CF-C5EA3528BC7F}" presName="textNode" presStyleLbl="node1" presStyleIdx="5" presStyleCnt="8" custScaleX="134883">
        <dgm:presLayoutVars>
          <dgm:bulletEnabled val="1"/>
        </dgm:presLayoutVars>
      </dgm:prSet>
      <dgm:spPr/>
    </dgm:pt>
    <dgm:pt modelId="{B4963882-AFDB-414A-96AC-A4F70F85B660}" type="pres">
      <dgm:prSet presAssocID="{31ABCE90-485D-43E6-875E-21D0D729B0A8}" presName="sibTrans" presStyleCnt="0"/>
      <dgm:spPr/>
    </dgm:pt>
    <dgm:pt modelId="{0FC23831-EAAB-4BC6-8D4D-5572CF630231}" type="pres">
      <dgm:prSet presAssocID="{251A1435-31A5-4423-B935-C9EF8CAE60B0}" presName="textNode" presStyleLbl="node1" presStyleIdx="6" presStyleCnt="8">
        <dgm:presLayoutVars>
          <dgm:bulletEnabled val="1"/>
        </dgm:presLayoutVars>
      </dgm:prSet>
      <dgm:spPr/>
    </dgm:pt>
    <dgm:pt modelId="{24BCA266-CE8B-4924-8612-33B9E046C4FA}" type="pres">
      <dgm:prSet presAssocID="{6A3827EA-0A4A-46A9-BDBE-D106D715ECA2}" presName="sibTrans" presStyleCnt="0"/>
      <dgm:spPr/>
    </dgm:pt>
    <dgm:pt modelId="{F8264DAE-394B-4D5A-AD1C-72691CC59683}" type="pres">
      <dgm:prSet presAssocID="{7CD3988C-686A-4208-9BF0-6F9025A84638}" presName="textNode" presStyleLbl="node1" presStyleIdx="7" presStyleCnt="8">
        <dgm:presLayoutVars>
          <dgm:bulletEnabled val="1"/>
        </dgm:presLayoutVars>
      </dgm:prSet>
      <dgm:spPr/>
    </dgm:pt>
  </dgm:ptLst>
  <dgm:cxnLst>
    <dgm:cxn modelId="{B554CA02-E094-421B-8957-4C490DCD8552}" type="presOf" srcId="{7CD3988C-686A-4208-9BF0-6F9025A84638}" destId="{F8264DAE-394B-4D5A-AD1C-72691CC59683}" srcOrd="0" destOrd="0" presId="urn:microsoft.com/office/officeart/2005/8/layout/hProcess9"/>
    <dgm:cxn modelId="{02B74705-A6C2-43D6-A325-D2FCCD2762C2}" type="presOf" srcId="{30C738D4-3ADA-49C1-B87B-61D672A94EE8}" destId="{8413A469-210A-4315-B81D-08A2F85CDB37}" srcOrd="0" destOrd="3" presId="urn:microsoft.com/office/officeart/2005/8/layout/hProcess9"/>
    <dgm:cxn modelId="{FC75BD06-6E4E-4B3C-B8C5-DA55BDE2A3B2}" srcId="{E85C27E5-31F4-421B-8C43-D8728044324D}" destId="{F496DE44-3353-4C0E-9478-B640731B4617}" srcOrd="0" destOrd="0" parTransId="{F50989FC-E599-4FA2-94A8-B06DC21CD6D8}" sibTransId="{C624C880-4CF5-465E-8848-B6BA4F1C8F80}"/>
    <dgm:cxn modelId="{2B2A2B10-88BA-4FF8-8124-C828D9C5B842}" srcId="{740A65DF-8B34-4015-B867-4F799B59E9C8}" destId="{9923684D-1A47-4E75-AC5F-136599D7800B}" srcOrd="0" destOrd="0" parTransId="{1562586C-D525-45AC-86A0-A905692C0CE1}" sibTransId="{A7E49CDD-DA81-4F16-A2DE-CDAC121B59A1}"/>
    <dgm:cxn modelId="{25549212-0489-435A-B515-D494EF35FAF7}" srcId="{2011EBBB-A8B6-4EB6-9B57-AEBF1FFE1515}" destId="{E67D78D7-FB41-4DC3-B122-BAFBF87AB564}" srcOrd="0" destOrd="0" parTransId="{FA9303C6-EB3F-4E3A-BB07-D99A2516B7B9}" sibTransId="{3FAA5688-FD7E-40E3-B1C9-A1327D34250B}"/>
    <dgm:cxn modelId="{2D5B3B15-CFD4-4063-BC8B-3EFA0CEA28AA}" type="presOf" srcId="{251A1435-31A5-4423-B935-C9EF8CAE60B0}" destId="{0FC23831-EAAB-4BC6-8D4D-5572CF630231}" srcOrd="0" destOrd="0" presId="urn:microsoft.com/office/officeart/2005/8/layout/hProcess9"/>
    <dgm:cxn modelId="{02ECBA15-A5C3-4971-9B3D-5596C493AF80}" type="presOf" srcId="{F50D35F3-75E5-46F2-9C8B-A697DCBA5779}" destId="{8413A469-210A-4315-B81D-08A2F85CDB37}" srcOrd="0" destOrd="2" presId="urn:microsoft.com/office/officeart/2005/8/layout/hProcess9"/>
    <dgm:cxn modelId="{3A300623-659E-4642-B6BF-F010F5EB95DB}" srcId="{512B0042-C276-43B5-AEAD-D34BE4ABAC81}" destId="{97C5EE35-D283-4063-AEB3-AC9A2FAA3ACB}" srcOrd="0" destOrd="0" parTransId="{D641B8FD-5355-49DE-B5C6-F84DA6F69180}" sibTransId="{A08C06F9-3903-40E0-B2B7-C3110CF7FF93}"/>
    <dgm:cxn modelId="{9198F731-584D-465C-8487-1733361368E4}" srcId="{AC7295A4-4A74-467B-91F7-C26141C0B8CF}" destId="{512B0042-C276-43B5-AEAD-D34BE4ABAC81}" srcOrd="4" destOrd="0" parTransId="{55F815E3-191F-4CC6-974F-86401BA3E145}" sibTransId="{AD8FF87B-BCEE-4306-8E53-CA4AD57DA3AB}"/>
    <dgm:cxn modelId="{75D25540-3511-450A-8B6C-83A6F856D68C}" srcId="{21175A44-72F1-427E-817F-F54B6DADC0A4}" destId="{DF9BEDFB-8241-46C7-BDF9-A612B650453C}" srcOrd="0" destOrd="0" parTransId="{E49677B4-311D-4993-A63B-4DD441DFB623}" sibTransId="{D13CFC0A-3056-4F02-A0E8-20382C08A565}"/>
    <dgm:cxn modelId="{2F7D0744-CA3F-47AC-A95F-7D9A4EB38D36}" type="presOf" srcId="{21175A44-72F1-427E-817F-F54B6DADC0A4}" destId="{1ABABA1D-94C0-4E80-94F9-A64ECAD35E65}" srcOrd="0" destOrd="0" presId="urn:microsoft.com/office/officeart/2005/8/layout/hProcess9"/>
    <dgm:cxn modelId="{1A5FB954-EE3B-4800-A818-753A7A54D49F}" type="presOf" srcId="{512B0042-C276-43B5-AEAD-D34BE4ABAC81}" destId="{8A076A40-569B-4522-8A32-9C5FEC39EF09}" srcOrd="0" destOrd="0" presId="urn:microsoft.com/office/officeart/2005/8/layout/hProcess9"/>
    <dgm:cxn modelId="{0831D755-B133-4C54-9931-63E3CDFC88CD}" type="presOf" srcId="{2011EBBB-A8B6-4EB6-9B57-AEBF1FFE1515}" destId="{2BD1CE01-B3DF-428E-801E-5AB0E3B457BC}" srcOrd="0" destOrd="0" presId="urn:microsoft.com/office/officeart/2005/8/layout/hProcess9"/>
    <dgm:cxn modelId="{A570AC56-44C4-4B57-A76D-B905EDFFD160}" type="presOf" srcId="{7AA6EA55-6475-4114-BDDB-B020AE3F922E}" destId="{FB7D8470-4FFD-4C42-8888-A64AC63C3253}" srcOrd="0" destOrd="1" presId="urn:microsoft.com/office/officeart/2005/8/layout/hProcess9"/>
    <dgm:cxn modelId="{DADC0658-6729-495A-9DE7-ADFD38C75FAA}" type="presOf" srcId="{740A65DF-8B34-4015-B867-4F799B59E9C8}" destId="{8413A469-210A-4315-B81D-08A2F85CDB37}" srcOrd="0" destOrd="0" presId="urn:microsoft.com/office/officeart/2005/8/layout/hProcess9"/>
    <dgm:cxn modelId="{C1BC5C59-A1BC-470A-962E-F0E9040346A3}" srcId="{7CD3988C-686A-4208-9BF0-6F9025A84638}" destId="{29D568A9-A3CB-4F55-B68B-E2F5DBC8FA8A}" srcOrd="0" destOrd="0" parTransId="{B1FBE946-8F69-433A-841A-BEB5454DA153}" sibTransId="{75BC69B8-81F0-48C9-BF9B-768780599D77}"/>
    <dgm:cxn modelId="{C76E4784-9315-4D16-8A1B-73D44A6D3650}" srcId="{1F56DB73-0EB5-4D08-96CF-C5EA3528BC7F}" destId="{7AA6EA55-6475-4114-BDDB-B020AE3F922E}" srcOrd="0" destOrd="0" parTransId="{F222544F-876D-4B77-BFDF-C2E404140044}" sibTransId="{A3B00575-06D2-4EDD-9A35-6F117A812393}"/>
    <dgm:cxn modelId="{71B6EF85-9352-444E-B54B-4967DAA47657}" type="presOf" srcId="{F496DE44-3353-4C0E-9478-B640731B4617}" destId="{3981E63F-818C-4354-A8D1-34C2350FD213}" srcOrd="0" destOrd="1" presId="urn:microsoft.com/office/officeart/2005/8/layout/hProcess9"/>
    <dgm:cxn modelId="{21E5B18E-8C19-4DD3-8C32-60D3EA22B6B8}" type="presOf" srcId="{E85C27E5-31F4-421B-8C43-D8728044324D}" destId="{3981E63F-818C-4354-A8D1-34C2350FD213}" srcOrd="0" destOrd="0" presId="urn:microsoft.com/office/officeart/2005/8/layout/hProcess9"/>
    <dgm:cxn modelId="{E3AA6E92-26F8-4B79-A24F-049B79D003E0}" srcId="{AC7295A4-4A74-467B-91F7-C26141C0B8CF}" destId="{251A1435-31A5-4423-B935-C9EF8CAE60B0}" srcOrd="6" destOrd="0" parTransId="{FC726725-A2AA-4312-BB3B-E81633F86EE1}" sibTransId="{6A3827EA-0A4A-46A9-BDBE-D106D715ECA2}"/>
    <dgm:cxn modelId="{7FE49199-D3CB-4581-B372-945F26129C6C}" srcId="{AC7295A4-4A74-467B-91F7-C26141C0B8CF}" destId="{E85C27E5-31F4-421B-8C43-D8728044324D}" srcOrd="3" destOrd="0" parTransId="{8FC39F06-CC30-445B-9482-C0516E8EA3AA}" sibTransId="{191D20FF-B882-486B-9153-8A0E3907692E}"/>
    <dgm:cxn modelId="{109FCB9D-777D-4D96-8160-3B746559A14C}" type="presOf" srcId="{E67D78D7-FB41-4DC3-B122-BAFBF87AB564}" destId="{2BD1CE01-B3DF-428E-801E-5AB0E3B457BC}" srcOrd="0" destOrd="1" presId="urn:microsoft.com/office/officeart/2005/8/layout/hProcess9"/>
    <dgm:cxn modelId="{8EEF2B9F-2CD6-4E50-A5BD-DFFFB82B0A23}" srcId="{AC7295A4-4A74-467B-91F7-C26141C0B8CF}" destId="{740A65DF-8B34-4015-B867-4F799B59E9C8}" srcOrd="0" destOrd="0" parTransId="{D8D55B38-94D3-40B2-92BA-6BAB2880ACF8}" sibTransId="{E98223CD-CBB9-4E49-87DF-FEDC957477D7}"/>
    <dgm:cxn modelId="{5BE1DAA0-CCCA-4E06-BC1E-65674C60673B}" srcId="{740A65DF-8B34-4015-B867-4F799B59E9C8}" destId="{F50D35F3-75E5-46F2-9C8B-A697DCBA5779}" srcOrd="1" destOrd="0" parTransId="{232F0037-8BBD-4194-AD5C-BE549C1A927A}" sibTransId="{65EBBF3B-4E03-4FCB-AEE9-0669F0B95180}"/>
    <dgm:cxn modelId="{DDB5EDA4-DE30-46E1-AAA1-BB4D7C9ED4DE}" srcId="{AC7295A4-4A74-467B-91F7-C26141C0B8CF}" destId="{2011EBBB-A8B6-4EB6-9B57-AEBF1FFE1515}" srcOrd="2" destOrd="0" parTransId="{FB08CAAE-0BEC-47B4-994A-A10EC8F66696}" sibTransId="{FDAEFEF1-67D3-4A9A-AD6C-362F53ED1B78}"/>
    <dgm:cxn modelId="{C4BDA2AA-823C-4644-BD03-80B87E70A1A5}" srcId="{AC7295A4-4A74-467B-91F7-C26141C0B8CF}" destId="{21175A44-72F1-427E-817F-F54B6DADC0A4}" srcOrd="1" destOrd="0" parTransId="{562D538A-BFA8-4497-9AC3-2459C4E8C013}" sibTransId="{D1A3C03F-DB58-49E8-9DEA-2659B030BA99}"/>
    <dgm:cxn modelId="{18D6A4B3-047A-4B00-A462-64F7C9B48168}" type="presOf" srcId="{AC7295A4-4A74-467B-91F7-C26141C0B8CF}" destId="{35E59B6F-4F7B-45CF-822E-43430880B4AC}" srcOrd="0" destOrd="0" presId="urn:microsoft.com/office/officeart/2005/8/layout/hProcess9"/>
    <dgm:cxn modelId="{D3F544B7-6593-46D6-BC2D-3ED304B3A378}" type="presOf" srcId="{6F08482B-3EDB-4336-9DE9-8E3CE8085A19}" destId="{0FC23831-EAAB-4BC6-8D4D-5572CF630231}" srcOrd="0" destOrd="1" presId="urn:microsoft.com/office/officeart/2005/8/layout/hProcess9"/>
    <dgm:cxn modelId="{EF9EA4BB-CF80-4506-A7CA-636CD6134683}" type="presOf" srcId="{29D568A9-A3CB-4F55-B68B-E2F5DBC8FA8A}" destId="{F8264DAE-394B-4D5A-AD1C-72691CC59683}" srcOrd="0" destOrd="1" presId="urn:microsoft.com/office/officeart/2005/8/layout/hProcess9"/>
    <dgm:cxn modelId="{EE5042CB-9F48-4E10-976D-C7E303ED9CA8}" type="presOf" srcId="{9923684D-1A47-4E75-AC5F-136599D7800B}" destId="{8413A469-210A-4315-B81D-08A2F85CDB37}" srcOrd="0" destOrd="1" presId="urn:microsoft.com/office/officeart/2005/8/layout/hProcess9"/>
    <dgm:cxn modelId="{E12866D6-7288-4A7D-BAE3-93CBE1746360}" srcId="{251A1435-31A5-4423-B935-C9EF8CAE60B0}" destId="{6F08482B-3EDB-4336-9DE9-8E3CE8085A19}" srcOrd="0" destOrd="0" parTransId="{9A1F2D7D-8CFD-4F5B-9342-ADF18658923E}" sibTransId="{F20185E2-FBB8-4625-92E4-C669356179AE}"/>
    <dgm:cxn modelId="{94C656D9-0AAF-4D18-8508-B84B109D1C9C}" type="presOf" srcId="{DF9BEDFB-8241-46C7-BDF9-A612B650453C}" destId="{1ABABA1D-94C0-4E80-94F9-A64ECAD35E65}" srcOrd="0" destOrd="1" presId="urn:microsoft.com/office/officeart/2005/8/layout/hProcess9"/>
    <dgm:cxn modelId="{D984B5DA-8ADA-42A8-831C-0DD7BCDC3EDF}" srcId="{AC7295A4-4A74-467B-91F7-C26141C0B8CF}" destId="{1F56DB73-0EB5-4D08-96CF-C5EA3528BC7F}" srcOrd="5" destOrd="0" parTransId="{C1D7DA29-E4A7-4B0A-91A3-1D413C3C9214}" sibTransId="{31ABCE90-485D-43E6-875E-21D0D729B0A8}"/>
    <dgm:cxn modelId="{04C5A2E1-09AB-4E9B-826C-77673B8778DC}" srcId="{740A65DF-8B34-4015-B867-4F799B59E9C8}" destId="{30C738D4-3ADA-49C1-B87B-61D672A94EE8}" srcOrd="2" destOrd="0" parTransId="{0BA963E5-6FEC-4160-BDF9-96EABF082252}" sibTransId="{6DE25C05-B52B-4822-BFCF-814F5C284FF1}"/>
    <dgm:cxn modelId="{E66C8CE6-4E14-4BAB-87E3-F00B40CCD40E}" type="presOf" srcId="{1F56DB73-0EB5-4D08-96CF-C5EA3528BC7F}" destId="{FB7D8470-4FFD-4C42-8888-A64AC63C3253}" srcOrd="0" destOrd="0" presId="urn:microsoft.com/office/officeart/2005/8/layout/hProcess9"/>
    <dgm:cxn modelId="{A3EF90EE-1233-4BD1-8488-24E2F6EBAF6D}" srcId="{AC7295A4-4A74-467B-91F7-C26141C0B8CF}" destId="{7CD3988C-686A-4208-9BF0-6F9025A84638}" srcOrd="7" destOrd="0" parTransId="{619A1092-70CC-443A-B8B9-BD47BFB97AC7}" sibTransId="{331D0A34-39BE-43F9-BB19-40C55AFC5FFB}"/>
    <dgm:cxn modelId="{496AB0F6-3F17-42FF-A5A8-073548CC9DA3}" type="presOf" srcId="{97C5EE35-D283-4063-AEB3-AC9A2FAA3ACB}" destId="{8A076A40-569B-4522-8A32-9C5FEC39EF09}" srcOrd="0" destOrd="1" presId="urn:microsoft.com/office/officeart/2005/8/layout/hProcess9"/>
    <dgm:cxn modelId="{F664463D-1C20-4D1D-A432-C06CFDE9CAF7}" type="presParOf" srcId="{35E59B6F-4F7B-45CF-822E-43430880B4AC}" destId="{4AB912ED-5F31-40D7-941C-02C200E6DE6B}" srcOrd="0" destOrd="0" presId="urn:microsoft.com/office/officeart/2005/8/layout/hProcess9"/>
    <dgm:cxn modelId="{9018B96B-4072-481C-B3A8-FF9222479CC9}" type="presParOf" srcId="{35E59B6F-4F7B-45CF-822E-43430880B4AC}" destId="{CF2F9E8B-76A3-4A95-9BD9-70EB9964F408}" srcOrd="1" destOrd="0" presId="urn:microsoft.com/office/officeart/2005/8/layout/hProcess9"/>
    <dgm:cxn modelId="{DDFE550A-5A17-4285-AD68-55A00B87771D}" type="presParOf" srcId="{CF2F9E8B-76A3-4A95-9BD9-70EB9964F408}" destId="{8413A469-210A-4315-B81D-08A2F85CDB37}" srcOrd="0" destOrd="0" presId="urn:microsoft.com/office/officeart/2005/8/layout/hProcess9"/>
    <dgm:cxn modelId="{42427C7B-431D-486C-821D-B39C0F92D80D}" type="presParOf" srcId="{CF2F9E8B-76A3-4A95-9BD9-70EB9964F408}" destId="{4555BB86-09B4-4004-9E37-3B80084CD7BC}" srcOrd="1" destOrd="0" presId="urn:microsoft.com/office/officeart/2005/8/layout/hProcess9"/>
    <dgm:cxn modelId="{6C310DE7-570C-45C1-90F7-EBDCA2AC3C5D}" type="presParOf" srcId="{CF2F9E8B-76A3-4A95-9BD9-70EB9964F408}" destId="{1ABABA1D-94C0-4E80-94F9-A64ECAD35E65}" srcOrd="2" destOrd="0" presId="urn:microsoft.com/office/officeart/2005/8/layout/hProcess9"/>
    <dgm:cxn modelId="{D9A767A3-35B4-416E-81CA-14AFA5BB5239}" type="presParOf" srcId="{CF2F9E8B-76A3-4A95-9BD9-70EB9964F408}" destId="{E3DC028F-036A-4378-9FBA-1E7490AA084E}" srcOrd="3" destOrd="0" presId="urn:microsoft.com/office/officeart/2005/8/layout/hProcess9"/>
    <dgm:cxn modelId="{FF20B486-D466-43DB-A8CD-7C7305FCA70A}" type="presParOf" srcId="{CF2F9E8B-76A3-4A95-9BD9-70EB9964F408}" destId="{2BD1CE01-B3DF-428E-801E-5AB0E3B457BC}" srcOrd="4" destOrd="0" presId="urn:microsoft.com/office/officeart/2005/8/layout/hProcess9"/>
    <dgm:cxn modelId="{C373E0A7-2115-4307-B34F-EBB9693FA138}" type="presParOf" srcId="{CF2F9E8B-76A3-4A95-9BD9-70EB9964F408}" destId="{A037C96C-0281-43EE-B7F7-7288624ACF4E}" srcOrd="5" destOrd="0" presId="urn:microsoft.com/office/officeart/2005/8/layout/hProcess9"/>
    <dgm:cxn modelId="{4CEF45FA-FE6E-4310-A176-2D9F276CAD41}" type="presParOf" srcId="{CF2F9E8B-76A3-4A95-9BD9-70EB9964F408}" destId="{3981E63F-818C-4354-A8D1-34C2350FD213}" srcOrd="6" destOrd="0" presId="urn:microsoft.com/office/officeart/2005/8/layout/hProcess9"/>
    <dgm:cxn modelId="{ED3E901A-90EE-4344-A4D3-491CF8D89413}" type="presParOf" srcId="{CF2F9E8B-76A3-4A95-9BD9-70EB9964F408}" destId="{71A5AA4E-9897-4312-A9ED-4649742BAD83}" srcOrd="7" destOrd="0" presId="urn:microsoft.com/office/officeart/2005/8/layout/hProcess9"/>
    <dgm:cxn modelId="{ACB45521-6C4E-4690-A168-1DE0D5FB3BCD}" type="presParOf" srcId="{CF2F9E8B-76A3-4A95-9BD9-70EB9964F408}" destId="{8A076A40-569B-4522-8A32-9C5FEC39EF09}" srcOrd="8" destOrd="0" presId="urn:microsoft.com/office/officeart/2005/8/layout/hProcess9"/>
    <dgm:cxn modelId="{7EA8B2CD-0AFB-4A5B-A104-4A1FD9678375}" type="presParOf" srcId="{CF2F9E8B-76A3-4A95-9BD9-70EB9964F408}" destId="{426E0D10-9698-4B1E-BFBC-59D17D994A0A}" srcOrd="9" destOrd="0" presId="urn:microsoft.com/office/officeart/2005/8/layout/hProcess9"/>
    <dgm:cxn modelId="{3D1CCF6C-CE25-4C1A-958F-23D14504A698}" type="presParOf" srcId="{CF2F9E8B-76A3-4A95-9BD9-70EB9964F408}" destId="{FB7D8470-4FFD-4C42-8888-A64AC63C3253}" srcOrd="10" destOrd="0" presId="urn:microsoft.com/office/officeart/2005/8/layout/hProcess9"/>
    <dgm:cxn modelId="{2627C6D6-BCE5-466F-97A2-195F75EADC45}" type="presParOf" srcId="{CF2F9E8B-76A3-4A95-9BD9-70EB9964F408}" destId="{B4963882-AFDB-414A-96AC-A4F70F85B660}" srcOrd="11" destOrd="0" presId="urn:microsoft.com/office/officeart/2005/8/layout/hProcess9"/>
    <dgm:cxn modelId="{6A4278A3-6222-409E-93BD-043AAC7568E6}" type="presParOf" srcId="{CF2F9E8B-76A3-4A95-9BD9-70EB9964F408}" destId="{0FC23831-EAAB-4BC6-8D4D-5572CF630231}" srcOrd="12" destOrd="0" presId="urn:microsoft.com/office/officeart/2005/8/layout/hProcess9"/>
    <dgm:cxn modelId="{9DDF8E39-1FEF-441A-B89D-34843BA51D18}" type="presParOf" srcId="{CF2F9E8B-76A3-4A95-9BD9-70EB9964F408}" destId="{24BCA266-CE8B-4924-8612-33B9E046C4FA}" srcOrd="13" destOrd="0" presId="urn:microsoft.com/office/officeart/2005/8/layout/hProcess9"/>
    <dgm:cxn modelId="{09EA2655-53A8-440D-AB48-7CD87627E7CB}" type="presParOf" srcId="{CF2F9E8B-76A3-4A95-9BD9-70EB9964F408}" destId="{F8264DAE-394B-4D5A-AD1C-72691CC59683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5570AA-7D89-4BF2-AA30-2DDCE56D9630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F07D6C3-2F38-4FDA-B619-EF233001F89F}">
      <dgm:prSet phldrT="[Text]"/>
      <dgm:spPr/>
      <dgm:t>
        <a:bodyPr/>
        <a:lstStyle/>
        <a:p>
          <a:r>
            <a:rPr lang="de-AT" dirty="0" err="1"/>
            <a:t>OAuth</a:t>
          </a:r>
          <a:r>
            <a:rPr lang="de-AT" dirty="0"/>
            <a:t> (Autorisierung)</a:t>
          </a:r>
          <a:endParaRPr lang="en-US" dirty="0"/>
        </a:p>
      </dgm:t>
    </dgm:pt>
    <dgm:pt modelId="{7AAD360E-B4A1-426D-9795-55A09F07A562}" type="parTrans" cxnId="{9D67D000-8192-47BD-8545-DBBE4A248A40}">
      <dgm:prSet/>
      <dgm:spPr/>
      <dgm:t>
        <a:bodyPr/>
        <a:lstStyle/>
        <a:p>
          <a:endParaRPr lang="en-US"/>
        </a:p>
      </dgm:t>
    </dgm:pt>
    <dgm:pt modelId="{CC6F06C2-9AAB-4A8F-8E06-16DA232A5020}" type="sibTrans" cxnId="{9D67D000-8192-47BD-8545-DBBE4A248A40}">
      <dgm:prSet/>
      <dgm:spPr/>
      <dgm:t>
        <a:bodyPr/>
        <a:lstStyle/>
        <a:p>
          <a:endParaRPr lang="en-US"/>
        </a:p>
      </dgm:t>
    </dgm:pt>
    <dgm:pt modelId="{46B198EC-1499-4E24-B41F-6237A8B95E9E}">
      <dgm:prSet phldrT="[Text]"/>
      <dgm:spPr/>
      <dgm:t>
        <a:bodyPr/>
        <a:lstStyle/>
        <a:p>
          <a:r>
            <a:rPr lang="de-AT" dirty="0" err="1"/>
            <a:t>OpenID</a:t>
          </a:r>
          <a:r>
            <a:rPr lang="de-AT" dirty="0"/>
            <a:t> Connect</a:t>
          </a:r>
          <a:endParaRPr lang="en-US" dirty="0"/>
        </a:p>
      </dgm:t>
    </dgm:pt>
    <dgm:pt modelId="{56330895-1B0C-4689-A4F7-C0DF69F6E24B}" type="sibTrans" cxnId="{C827E757-6E9C-4ABB-967B-380F5A1A7D82}">
      <dgm:prSet/>
      <dgm:spPr/>
      <dgm:t>
        <a:bodyPr/>
        <a:lstStyle/>
        <a:p>
          <a:endParaRPr lang="en-US"/>
        </a:p>
      </dgm:t>
    </dgm:pt>
    <dgm:pt modelId="{5B0F6B64-B687-42AC-9725-16296DA394B9}" type="parTrans" cxnId="{C827E757-6E9C-4ABB-967B-380F5A1A7D82}">
      <dgm:prSet/>
      <dgm:spPr/>
      <dgm:t>
        <a:bodyPr/>
        <a:lstStyle/>
        <a:p>
          <a:endParaRPr lang="en-US"/>
        </a:p>
      </dgm:t>
    </dgm:pt>
    <dgm:pt modelId="{A866BD9A-4920-4FE9-9808-2BC23224E33C}">
      <dgm:prSet phldrT="[Text]"/>
      <dgm:spPr/>
      <dgm:t>
        <a:bodyPr/>
        <a:lstStyle/>
        <a:p>
          <a:r>
            <a:rPr lang="de-AT" dirty="0" err="1"/>
            <a:t>OpenID</a:t>
          </a:r>
          <a:r>
            <a:rPr lang="de-AT" dirty="0"/>
            <a:t> (Authentifizierung)</a:t>
          </a:r>
          <a:endParaRPr lang="en-US" dirty="0"/>
        </a:p>
      </dgm:t>
    </dgm:pt>
    <dgm:pt modelId="{C05F04E9-ED3C-43A7-9EDC-F46E1F53FD41}" type="parTrans" cxnId="{BFD511FF-5EC1-4B89-A4F0-161C1658B675}">
      <dgm:prSet/>
      <dgm:spPr/>
      <dgm:t>
        <a:bodyPr/>
        <a:lstStyle/>
        <a:p>
          <a:endParaRPr lang="en-US"/>
        </a:p>
      </dgm:t>
    </dgm:pt>
    <dgm:pt modelId="{C546DBFD-BCBF-4293-823F-3D4570BD4958}" type="sibTrans" cxnId="{BFD511FF-5EC1-4B89-A4F0-161C1658B675}">
      <dgm:prSet/>
      <dgm:spPr/>
      <dgm:t>
        <a:bodyPr/>
        <a:lstStyle/>
        <a:p>
          <a:endParaRPr lang="en-US"/>
        </a:p>
      </dgm:t>
    </dgm:pt>
    <dgm:pt modelId="{7A04A8FB-FDC4-46D0-93DC-25D62F39AAA6}" type="pres">
      <dgm:prSet presAssocID="{4A5570AA-7D89-4BF2-AA30-2DDCE56D963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B9EA021-E3AF-4459-A757-82F8C0DF2B4B}" type="pres">
      <dgm:prSet presAssocID="{46B198EC-1499-4E24-B41F-6237A8B95E9E}" presName="hierRoot1" presStyleCnt="0">
        <dgm:presLayoutVars>
          <dgm:hierBranch val="init"/>
        </dgm:presLayoutVars>
      </dgm:prSet>
      <dgm:spPr/>
    </dgm:pt>
    <dgm:pt modelId="{BEED40AC-E510-4B2D-AF3F-BE86D4414FEB}" type="pres">
      <dgm:prSet presAssocID="{46B198EC-1499-4E24-B41F-6237A8B95E9E}" presName="rootComposite1" presStyleCnt="0"/>
      <dgm:spPr/>
    </dgm:pt>
    <dgm:pt modelId="{EC3F04D8-AED1-47DB-AB45-747D3204870D}" type="pres">
      <dgm:prSet presAssocID="{46B198EC-1499-4E24-B41F-6237A8B95E9E}" presName="rootText1" presStyleLbl="node0" presStyleIdx="0" presStyleCnt="1" custLinFactNeighborX="0" custLinFactNeighborY="-1097">
        <dgm:presLayoutVars>
          <dgm:chPref val="3"/>
        </dgm:presLayoutVars>
      </dgm:prSet>
      <dgm:spPr/>
    </dgm:pt>
    <dgm:pt modelId="{C7EC3943-F418-4A56-B577-3A2AF04C54EB}" type="pres">
      <dgm:prSet presAssocID="{46B198EC-1499-4E24-B41F-6237A8B95E9E}" presName="rootConnector1" presStyleLbl="node1" presStyleIdx="0" presStyleCnt="0"/>
      <dgm:spPr/>
    </dgm:pt>
    <dgm:pt modelId="{346AEA84-1429-4B76-83FB-6BBAF1CF9CA8}" type="pres">
      <dgm:prSet presAssocID="{46B198EC-1499-4E24-B41F-6237A8B95E9E}" presName="hierChild2" presStyleCnt="0"/>
      <dgm:spPr/>
    </dgm:pt>
    <dgm:pt modelId="{D1F4EEB7-7FE9-4881-9940-A695B3299D3E}" type="pres">
      <dgm:prSet presAssocID="{C05F04E9-ED3C-43A7-9EDC-F46E1F53FD41}" presName="Name37" presStyleLbl="parChTrans1D2" presStyleIdx="0" presStyleCnt="2"/>
      <dgm:spPr/>
    </dgm:pt>
    <dgm:pt modelId="{86CE16E9-5A9C-4CB3-8D38-C0C1FE6447B8}" type="pres">
      <dgm:prSet presAssocID="{A866BD9A-4920-4FE9-9808-2BC23224E33C}" presName="hierRoot2" presStyleCnt="0">
        <dgm:presLayoutVars>
          <dgm:hierBranch val="init"/>
        </dgm:presLayoutVars>
      </dgm:prSet>
      <dgm:spPr/>
    </dgm:pt>
    <dgm:pt modelId="{E2450D56-072B-4472-94FC-FD05DE747207}" type="pres">
      <dgm:prSet presAssocID="{A866BD9A-4920-4FE9-9808-2BC23224E33C}" presName="rootComposite" presStyleCnt="0"/>
      <dgm:spPr/>
    </dgm:pt>
    <dgm:pt modelId="{E8B77FA6-53E2-461F-BC65-52DF3F43E13D}" type="pres">
      <dgm:prSet presAssocID="{A866BD9A-4920-4FE9-9808-2BC23224E33C}" presName="rootText" presStyleLbl="node2" presStyleIdx="0" presStyleCnt="2">
        <dgm:presLayoutVars>
          <dgm:chPref val="3"/>
        </dgm:presLayoutVars>
      </dgm:prSet>
      <dgm:spPr/>
    </dgm:pt>
    <dgm:pt modelId="{6187EFF4-CC3C-4344-AA3E-2B007B864AEC}" type="pres">
      <dgm:prSet presAssocID="{A866BD9A-4920-4FE9-9808-2BC23224E33C}" presName="rootConnector" presStyleLbl="node2" presStyleIdx="0" presStyleCnt="2"/>
      <dgm:spPr/>
    </dgm:pt>
    <dgm:pt modelId="{2D8F43D3-3169-4E08-95C9-20F4E29B4442}" type="pres">
      <dgm:prSet presAssocID="{A866BD9A-4920-4FE9-9808-2BC23224E33C}" presName="hierChild4" presStyleCnt="0"/>
      <dgm:spPr/>
    </dgm:pt>
    <dgm:pt modelId="{EB212FD1-D799-495F-9841-B756972A053D}" type="pres">
      <dgm:prSet presAssocID="{A866BD9A-4920-4FE9-9808-2BC23224E33C}" presName="hierChild5" presStyleCnt="0"/>
      <dgm:spPr/>
    </dgm:pt>
    <dgm:pt modelId="{97A1EC01-7125-4FBC-A010-3907C2329C9E}" type="pres">
      <dgm:prSet presAssocID="{7AAD360E-B4A1-426D-9795-55A09F07A562}" presName="Name37" presStyleLbl="parChTrans1D2" presStyleIdx="1" presStyleCnt="2"/>
      <dgm:spPr/>
    </dgm:pt>
    <dgm:pt modelId="{25BED24F-5413-46AE-A6FA-5F8028A5C743}" type="pres">
      <dgm:prSet presAssocID="{1F07D6C3-2F38-4FDA-B619-EF233001F89F}" presName="hierRoot2" presStyleCnt="0">
        <dgm:presLayoutVars>
          <dgm:hierBranch val="init"/>
        </dgm:presLayoutVars>
      </dgm:prSet>
      <dgm:spPr/>
    </dgm:pt>
    <dgm:pt modelId="{6B73E31A-5441-48EC-983A-56EFB6072C71}" type="pres">
      <dgm:prSet presAssocID="{1F07D6C3-2F38-4FDA-B619-EF233001F89F}" presName="rootComposite" presStyleCnt="0"/>
      <dgm:spPr/>
    </dgm:pt>
    <dgm:pt modelId="{235E2077-C1DA-45ED-8905-86000B3153F4}" type="pres">
      <dgm:prSet presAssocID="{1F07D6C3-2F38-4FDA-B619-EF233001F89F}" presName="rootText" presStyleLbl="node2" presStyleIdx="1" presStyleCnt="2">
        <dgm:presLayoutVars>
          <dgm:chPref val="3"/>
        </dgm:presLayoutVars>
      </dgm:prSet>
      <dgm:spPr/>
    </dgm:pt>
    <dgm:pt modelId="{36D0DCF8-EE66-4148-A086-1A873B51707D}" type="pres">
      <dgm:prSet presAssocID="{1F07D6C3-2F38-4FDA-B619-EF233001F89F}" presName="rootConnector" presStyleLbl="node2" presStyleIdx="1" presStyleCnt="2"/>
      <dgm:spPr/>
    </dgm:pt>
    <dgm:pt modelId="{9DD629EB-D9F3-4B8D-9404-5A3F6B4E8832}" type="pres">
      <dgm:prSet presAssocID="{1F07D6C3-2F38-4FDA-B619-EF233001F89F}" presName="hierChild4" presStyleCnt="0"/>
      <dgm:spPr/>
    </dgm:pt>
    <dgm:pt modelId="{A1AEC6C3-8ED5-4649-A34B-86C8D8C65D77}" type="pres">
      <dgm:prSet presAssocID="{1F07D6C3-2F38-4FDA-B619-EF233001F89F}" presName="hierChild5" presStyleCnt="0"/>
      <dgm:spPr/>
    </dgm:pt>
    <dgm:pt modelId="{7FFB2F9A-2642-418B-AF77-621A60A53BE5}" type="pres">
      <dgm:prSet presAssocID="{46B198EC-1499-4E24-B41F-6237A8B95E9E}" presName="hierChild3" presStyleCnt="0"/>
      <dgm:spPr/>
    </dgm:pt>
  </dgm:ptLst>
  <dgm:cxnLst>
    <dgm:cxn modelId="{9D67D000-8192-47BD-8545-DBBE4A248A40}" srcId="{46B198EC-1499-4E24-B41F-6237A8B95E9E}" destId="{1F07D6C3-2F38-4FDA-B619-EF233001F89F}" srcOrd="1" destOrd="0" parTransId="{7AAD360E-B4A1-426D-9795-55A09F07A562}" sibTransId="{CC6F06C2-9AAB-4A8F-8E06-16DA232A5020}"/>
    <dgm:cxn modelId="{8A274E13-2A58-420B-913A-D2F1E309AC16}" type="presOf" srcId="{46B198EC-1499-4E24-B41F-6237A8B95E9E}" destId="{C7EC3943-F418-4A56-B577-3A2AF04C54EB}" srcOrd="1" destOrd="0" presId="urn:microsoft.com/office/officeart/2005/8/layout/orgChart1"/>
    <dgm:cxn modelId="{CED6CD34-B50F-4011-99DB-EB167FDFF02B}" type="presOf" srcId="{4A5570AA-7D89-4BF2-AA30-2DDCE56D9630}" destId="{7A04A8FB-FDC4-46D0-93DC-25D62F39AAA6}" srcOrd="0" destOrd="0" presId="urn:microsoft.com/office/officeart/2005/8/layout/orgChart1"/>
    <dgm:cxn modelId="{9ACCC060-CA1D-4135-B868-8F1E57A62262}" type="presOf" srcId="{A866BD9A-4920-4FE9-9808-2BC23224E33C}" destId="{E8B77FA6-53E2-461F-BC65-52DF3F43E13D}" srcOrd="0" destOrd="0" presId="urn:microsoft.com/office/officeart/2005/8/layout/orgChart1"/>
    <dgm:cxn modelId="{A48D876C-11EE-4F05-B9DB-3586619416C3}" type="presOf" srcId="{A866BD9A-4920-4FE9-9808-2BC23224E33C}" destId="{6187EFF4-CC3C-4344-AA3E-2B007B864AEC}" srcOrd="1" destOrd="0" presId="urn:microsoft.com/office/officeart/2005/8/layout/orgChart1"/>
    <dgm:cxn modelId="{EB2C0550-713A-424A-83CB-1A572D86227C}" type="presOf" srcId="{7AAD360E-B4A1-426D-9795-55A09F07A562}" destId="{97A1EC01-7125-4FBC-A010-3907C2329C9E}" srcOrd="0" destOrd="0" presId="urn:microsoft.com/office/officeart/2005/8/layout/orgChart1"/>
    <dgm:cxn modelId="{C827E757-6E9C-4ABB-967B-380F5A1A7D82}" srcId="{4A5570AA-7D89-4BF2-AA30-2DDCE56D9630}" destId="{46B198EC-1499-4E24-B41F-6237A8B95E9E}" srcOrd="0" destOrd="0" parTransId="{5B0F6B64-B687-42AC-9725-16296DA394B9}" sibTransId="{56330895-1B0C-4689-A4F7-C0DF69F6E24B}"/>
    <dgm:cxn modelId="{0BF2B978-F1A4-467A-828D-6B1BBD457AE9}" type="presOf" srcId="{46B198EC-1499-4E24-B41F-6237A8B95E9E}" destId="{EC3F04D8-AED1-47DB-AB45-747D3204870D}" srcOrd="0" destOrd="0" presId="urn:microsoft.com/office/officeart/2005/8/layout/orgChart1"/>
    <dgm:cxn modelId="{1E5E99A6-CF2C-4A9F-A8B2-026BB08BFAD5}" type="presOf" srcId="{1F07D6C3-2F38-4FDA-B619-EF233001F89F}" destId="{36D0DCF8-EE66-4148-A086-1A873B51707D}" srcOrd="1" destOrd="0" presId="urn:microsoft.com/office/officeart/2005/8/layout/orgChart1"/>
    <dgm:cxn modelId="{B14541B3-8914-4135-B200-847A1D8108CF}" type="presOf" srcId="{1F07D6C3-2F38-4FDA-B619-EF233001F89F}" destId="{235E2077-C1DA-45ED-8905-86000B3153F4}" srcOrd="0" destOrd="0" presId="urn:microsoft.com/office/officeart/2005/8/layout/orgChart1"/>
    <dgm:cxn modelId="{D9757FBF-EFFB-4587-835B-321ECB881565}" type="presOf" srcId="{C05F04E9-ED3C-43A7-9EDC-F46E1F53FD41}" destId="{D1F4EEB7-7FE9-4881-9940-A695B3299D3E}" srcOrd="0" destOrd="0" presId="urn:microsoft.com/office/officeart/2005/8/layout/orgChart1"/>
    <dgm:cxn modelId="{BFD511FF-5EC1-4B89-A4F0-161C1658B675}" srcId="{46B198EC-1499-4E24-B41F-6237A8B95E9E}" destId="{A866BD9A-4920-4FE9-9808-2BC23224E33C}" srcOrd="0" destOrd="0" parTransId="{C05F04E9-ED3C-43A7-9EDC-F46E1F53FD41}" sibTransId="{C546DBFD-BCBF-4293-823F-3D4570BD4958}"/>
    <dgm:cxn modelId="{4A006188-3AF1-44C1-B2FB-D07DEFDC29A9}" type="presParOf" srcId="{7A04A8FB-FDC4-46D0-93DC-25D62F39AAA6}" destId="{7B9EA021-E3AF-4459-A757-82F8C0DF2B4B}" srcOrd="0" destOrd="0" presId="urn:microsoft.com/office/officeart/2005/8/layout/orgChart1"/>
    <dgm:cxn modelId="{3C6A8226-062F-4E82-95DD-A1109FEA30E1}" type="presParOf" srcId="{7B9EA021-E3AF-4459-A757-82F8C0DF2B4B}" destId="{BEED40AC-E510-4B2D-AF3F-BE86D4414FEB}" srcOrd="0" destOrd="0" presId="urn:microsoft.com/office/officeart/2005/8/layout/orgChart1"/>
    <dgm:cxn modelId="{590DB1E6-8D6F-4FF0-8A1F-919137CEF84B}" type="presParOf" srcId="{BEED40AC-E510-4B2D-AF3F-BE86D4414FEB}" destId="{EC3F04D8-AED1-47DB-AB45-747D3204870D}" srcOrd="0" destOrd="0" presId="urn:microsoft.com/office/officeart/2005/8/layout/orgChart1"/>
    <dgm:cxn modelId="{170F6BAC-8A8B-4965-A141-0EABA64E0433}" type="presParOf" srcId="{BEED40AC-E510-4B2D-AF3F-BE86D4414FEB}" destId="{C7EC3943-F418-4A56-B577-3A2AF04C54EB}" srcOrd="1" destOrd="0" presId="urn:microsoft.com/office/officeart/2005/8/layout/orgChart1"/>
    <dgm:cxn modelId="{96AE372C-A257-492B-99DE-F2DD295FE19A}" type="presParOf" srcId="{7B9EA021-E3AF-4459-A757-82F8C0DF2B4B}" destId="{346AEA84-1429-4B76-83FB-6BBAF1CF9CA8}" srcOrd="1" destOrd="0" presId="urn:microsoft.com/office/officeart/2005/8/layout/orgChart1"/>
    <dgm:cxn modelId="{11AE4BCA-29D1-4ED3-8B4F-FFB1859EDA25}" type="presParOf" srcId="{346AEA84-1429-4B76-83FB-6BBAF1CF9CA8}" destId="{D1F4EEB7-7FE9-4881-9940-A695B3299D3E}" srcOrd="0" destOrd="0" presId="urn:microsoft.com/office/officeart/2005/8/layout/orgChart1"/>
    <dgm:cxn modelId="{0B8F1351-0024-4693-B9EA-10FFA714FFD5}" type="presParOf" srcId="{346AEA84-1429-4B76-83FB-6BBAF1CF9CA8}" destId="{86CE16E9-5A9C-4CB3-8D38-C0C1FE6447B8}" srcOrd="1" destOrd="0" presId="urn:microsoft.com/office/officeart/2005/8/layout/orgChart1"/>
    <dgm:cxn modelId="{1B352206-D819-4712-939C-2E720C0FCD8D}" type="presParOf" srcId="{86CE16E9-5A9C-4CB3-8D38-C0C1FE6447B8}" destId="{E2450D56-072B-4472-94FC-FD05DE747207}" srcOrd="0" destOrd="0" presId="urn:microsoft.com/office/officeart/2005/8/layout/orgChart1"/>
    <dgm:cxn modelId="{76A3E7D2-2EF5-420E-AC05-6C4B9A0470B5}" type="presParOf" srcId="{E2450D56-072B-4472-94FC-FD05DE747207}" destId="{E8B77FA6-53E2-461F-BC65-52DF3F43E13D}" srcOrd="0" destOrd="0" presId="urn:microsoft.com/office/officeart/2005/8/layout/orgChart1"/>
    <dgm:cxn modelId="{C364CFB7-69B1-4269-84A3-CF5A1C1AE4C2}" type="presParOf" srcId="{E2450D56-072B-4472-94FC-FD05DE747207}" destId="{6187EFF4-CC3C-4344-AA3E-2B007B864AEC}" srcOrd="1" destOrd="0" presId="urn:microsoft.com/office/officeart/2005/8/layout/orgChart1"/>
    <dgm:cxn modelId="{7285BF54-B62A-4A3A-8BE6-7711D9EF0B61}" type="presParOf" srcId="{86CE16E9-5A9C-4CB3-8D38-C0C1FE6447B8}" destId="{2D8F43D3-3169-4E08-95C9-20F4E29B4442}" srcOrd="1" destOrd="0" presId="urn:microsoft.com/office/officeart/2005/8/layout/orgChart1"/>
    <dgm:cxn modelId="{BF1CF31E-9BB7-4849-9AF8-4497DB8074CF}" type="presParOf" srcId="{86CE16E9-5A9C-4CB3-8D38-C0C1FE6447B8}" destId="{EB212FD1-D799-495F-9841-B756972A053D}" srcOrd="2" destOrd="0" presId="urn:microsoft.com/office/officeart/2005/8/layout/orgChart1"/>
    <dgm:cxn modelId="{C3817BD1-5ED5-452D-BF65-CD1964DBD267}" type="presParOf" srcId="{346AEA84-1429-4B76-83FB-6BBAF1CF9CA8}" destId="{97A1EC01-7125-4FBC-A010-3907C2329C9E}" srcOrd="2" destOrd="0" presId="urn:microsoft.com/office/officeart/2005/8/layout/orgChart1"/>
    <dgm:cxn modelId="{AA80C562-882C-4499-810F-E78BDA2AF7A4}" type="presParOf" srcId="{346AEA84-1429-4B76-83FB-6BBAF1CF9CA8}" destId="{25BED24F-5413-46AE-A6FA-5F8028A5C743}" srcOrd="3" destOrd="0" presId="urn:microsoft.com/office/officeart/2005/8/layout/orgChart1"/>
    <dgm:cxn modelId="{8E04F2CF-0F94-425E-A185-0E679201D44C}" type="presParOf" srcId="{25BED24F-5413-46AE-A6FA-5F8028A5C743}" destId="{6B73E31A-5441-48EC-983A-56EFB6072C71}" srcOrd="0" destOrd="0" presId="urn:microsoft.com/office/officeart/2005/8/layout/orgChart1"/>
    <dgm:cxn modelId="{B77DDC42-5E84-45B0-A3ED-C316F1C0463F}" type="presParOf" srcId="{6B73E31A-5441-48EC-983A-56EFB6072C71}" destId="{235E2077-C1DA-45ED-8905-86000B3153F4}" srcOrd="0" destOrd="0" presId="urn:microsoft.com/office/officeart/2005/8/layout/orgChart1"/>
    <dgm:cxn modelId="{F72061AA-F8D7-4368-9A42-4F6C70734943}" type="presParOf" srcId="{6B73E31A-5441-48EC-983A-56EFB6072C71}" destId="{36D0DCF8-EE66-4148-A086-1A873B51707D}" srcOrd="1" destOrd="0" presId="urn:microsoft.com/office/officeart/2005/8/layout/orgChart1"/>
    <dgm:cxn modelId="{7CDC2FF9-B69D-4D02-B485-A498BB21EF63}" type="presParOf" srcId="{25BED24F-5413-46AE-A6FA-5F8028A5C743}" destId="{9DD629EB-D9F3-4B8D-9404-5A3F6B4E8832}" srcOrd="1" destOrd="0" presId="urn:microsoft.com/office/officeart/2005/8/layout/orgChart1"/>
    <dgm:cxn modelId="{19C5B794-B566-4981-8B99-D07B77D7661B}" type="presParOf" srcId="{25BED24F-5413-46AE-A6FA-5F8028A5C743}" destId="{A1AEC6C3-8ED5-4649-A34B-86C8D8C65D77}" srcOrd="2" destOrd="0" presId="urn:microsoft.com/office/officeart/2005/8/layout/orgChart1"/>
    <dgm:cxn modelId="{A9332D91-6A50-4332-8B07-06FB697BA238}" type="presParOf" srcId="{7B9EA021-E3AF-4459-A757-82F8C0DF2B4B}" destId="{7FFB2F9A-2642-418B-AF77-621A60A53BE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12ED-5F31-40D7-941C-02C200E6DE6B}">
      <dsp:nvSpPr>
        <dsp:cNvPr id="0" name=""/>
        <dsp:cNvSpPr/>
      </dsp:nvSpPr>
      <dsp:spPr>
        <a:xfrm>
          <a:off x="901191" y="0"/>
          <a:ext cx="10213509" cy="7785452"/>
        </a:xfrm>
        <a:prstGeom prst="rightArrow">
          <a:avLst/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413A469-210A-4315-B81D-08A2F85CDB37}">
      <dsp:nvSpPr>
        <dsp:cNvPr id="0" name=""/>
        <dsp:cNvSpPr/>
      </dsp:nvSpPr>
      <dsp:spPr>
        <a:xfrm>
          <a:off x="4205562" y="2335635"/>
          <a:ext cx="360476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Der Anfang</a:t>
          </a:r>
          <a:endParaRPr lang="en-US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dirty="0"/>
            <a:t>Flickr: </a:t>
          </a:r>
          <a:r>
            <a:rPr lang="de-AT" sz="1400" kern="1200" dirty="0" err="1"/>
            <a:t>FlickrAuth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dirty="0"/>
            <a:t>Google: </a:t>
          </a:r>
          <a:r>
            <a:rPr lang="de-AT" sz="1400" kern="1200" dirty="0" err="1"/>
            <a:t>AuthSub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dirty="0"/>
            <a:t>Yahoo:  </a:t>
          </a:r>
          <a:r>
            <a:rPr lang="de-AT" sz="1400" kern="1200" dirty="0" err="1"/>
            <a:t>BBAuth</a:t>
          </a:r>
          <a:endParaRPr lang="en-US" sz="1400" kern="1200" dirty="0"/>
        </a:p>
      </dsp:txBody>
      <dsp:txXfrm>
        <a:off x="4357584" y="2487657"/>
        <a:ext cx="3300723" cy="28101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12ED-5F31-40D7-941C-02C200E6DE6B}">
      <dsp:nvSpPr>
        <dsp:cNvPr id="0" name=""/>
        <dsp:cNvSpPr/>
      </dsp:nvSpPr>
      <dsp:spPr>
        <a:xfrm>
          <a:off x="901191" y="0"/>
          <a:ext cx="10213509" cy="7785452"/>
        </a:xfrm>
        <a:prstGeom prst="rightArrow">
          <a:avLst/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413A469-210A-4315-B81D-08A2F85CDB37}">
      <dsp:nvSpPr>
        <dsp:cNvPr id="0" name=""/>
        <dsp:cNvSpPr/>
      </dsp:nvSpPr>
      <dsp:spPr>
        <a:xfrm>
          <a:off x="4339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Der Anfang</a:t>
          </a:r>
          <a:endParaRPr lang="en-US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/>
            <a:t>Fickr: FlickrAuth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/>
            <a:t>Goole: AuthSub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/>
            <a:t>Yahoo:  BBAuth</a:t>
          </a:r>
          <a:endParaRPr lang="en-US" sz="1400" kern="1200" dirty="0"/>
        </a:p>
      </dsp:txBody>
      <dsp:txXfrm>
        <a:off x="63712" y="2395008"/>
        <a:ext cx="1097511" cy="2995434"/>
      </dsp:txXfrm>
    </dsp:sp>
    <dsp:sp modelId="{1ABABA1D-94C0-4E80-94F9-A64ECAD35E65}">
      <dsp:nvSpPr>
        <dsp:cNvPr id="0" name=""/>
        <dsp:cNvSpPr/>
      </dsp:nvSpPr>
      <dsp:spPr>
        <a:xfrm>
          <a:off x="1423305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Anfang 2007</a:t>
          </a:r>
          <a:endParaRPr lang="en-US" sz="2000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 dirty="0" err="1"/>
            <a:t>OpenID</a:t>
          </a:r>
          <a:r>
            <a:rPr lang="de-AT" sz="1400" kern="1200" dirty="0"/>
            <a:t> </a:t>
          </a:r>
          <a:r>
            <a:rPr lang="de-AT" sz="1400" kern="1200" dirty="0" err="1"/>
            <a:t>group</a:t>
          </a:r>
          <a:r>
            <a:rPr lang="de-AT" sz="1400" kern="1200" dirty="0"/>
            <a:t> startete </a:t>
          </a:r>
          <a:r>
            <a:rPr lang="de-AT" sz="1400" kern="1200" dirty="0" err="1"/>
            <a:t>proposal</a:t>
          </a:r>
          <a:endParaRPr lang="en-US" sz="1400" kern="1200" dirty="0"/>
        </a:p>
      </dsp:txBody>
      <dsp:txXfrm>
        <a:off x="1482678" y="2395008"/>
        <a:ext cx="1097511" cy="2995434"/>
      </dsp:txXfrm>
    </dsp:sp>
    <dsp:sp modelId="{2BD1CE01-B3DF-428E-801E-5AB0E3B457BC}">
      <dsp:nvSpPr>
        <dsp:cNvPr id="0" name=""/>
        <dsp:cNvSpPr/>
      </dsp:nvSpPr>
      <dsp:spPr>
        <a:xfrm>
          <a:off x="2842272" y="231545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August 2007</a:t>
          </a:r>
          <a:endParaRPr lang="en-US" sz="2000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 dirty="0"/>
            <a:t>Erster Entwurf</a:t>
          </a:r>
          <a:endParaRPr lang="en-US" sz="1400" kern="1200" dirty="0"/>
        </a:p>
      </dsp:txBody>
      <dsp:txXfrm>
        <a:off x="2901645" y="2374828"/>
        <a:ext cx="1097511" cy="2995434"/>
      </dsp:txXfrm>
    </dsp:sp>
    <dsp:sp modelId="{3981E63F-818C-4354-A8D1-34C2350FD213}">
      <dsp:nvSpPr>
        <dsp:cNvPr id="0" name=""/>
        <dsp:cNvSpPr/>
      </dsp:nvSpPr>
      <dsp:spPr>
        <a:xfrm>
          <a:off x="4261239" y="2335635"/>
          <a:ext cx="1650181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b="1" kern="1200" dirty="0"/>
            <a:t>Ende 2007</a:t>
          </a:r>
          <a:endParaRPr lang="en-US" sz="2000" b="1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b="1" kern="1200" dirty="0"/>
            <a:t>Finale </a:t>
          </a:r>
          <a:r>
            <a:rPr lang="de-AT" sz="1400" b="1" kern="1200" dirty="0" err="1"/>
            <a:t>OAuth</a:t>
          </a:r>
          <a:r>
            <a:rPr lang="de-AT" sz="1400" b="1" kern="1200" dirty="0"/>
            <a:t> Core  1.0 </a:t>
          </a:r>
          <a:r>
            <a:rPr lang="de-AT" sz="1400" b="1" kern="1200" dirty="0" err="1"/>
            <a:t>spec</a:t>
          </a:r>
          <a:endParaRPr lang="en-US" sz="1400" b="1" kern="1200" dirty="0"/>
        </a:p>
      </dsp:txBody>
      <dsp:txXfrm>
        <a:off x="4341794" y="2416190"/>
        <a:ext cx="1489071" cy="2953070"/>
      </dsp:txXfrm>
    </dsp:sp>
    <dsp:sp modelId="{8A076A40-569B-4522-8A32-9C5FEC39EF09}">
      <dsp:nvSpPr>
        <dsp:cNvPr id="0" name=""/>
        <dsp:cNvSpPr/>
      </dsp:nvSpPr>
      <dsp:spPr>
        <a:xfrm>
          <a:off x="6114129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2007 – 2009</a:t>
          </a:r>
          <a:endParaRPr lang="en-US" sz="2000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/>
            <a:t>Revision 1.1 in Entwicklung</a:t>
          </a:r>
          <a:endParaRPr lang="en-US" sz="1400" kern="1200" dirty="0"/>
        </a:p>
      </dsp:txBody>
      <dsp:txXfrm>
        <a:off x="6173502" y="2395008"/>
        <a:ext cx="1097511" cy="2995434"/>
      </dsp:txXfrm>
    </dsp:sp>
    <dsp:sp modelId="{FB7D8470-4FFD-4C42-8888-A64AC63C3253}">
      <dsp:nvSpPr>
        <dsp:cNvPr id="0" name=""/>
        <dsp:cNvSpPr/>
      </dsp:nvSpPr>
      <dsp:spPr>
        <a:xfrm>
          <a:off x="7533096" y="2335635"/>
          <a:ext cx="1640524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b="1" kern="1200" dirty="0"/>
            <a:t>November 2009</a:t>
          </a:r>
          <a:endParaRPr lang="en-US" sz="2000" b="1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b="1" kern="1200" dirty="0"/>
            <a:t>Entscheidung die arbeiten auf die Version 1.1 einzustellen um sich auf die Version 2.0 zu konzentrieren</a:t>
          </a:r>
          <a:endParaRPr lang="en-US" sz="1400" b="1" kern="1200" dirty="0"/>
        </a:p>
      </dsp:txBody>
      <dsp:txXfrm>
        <a:off x="7613180" y="2415719"/>
        <a:ext cx="1480356" cy="2954012"/>
      </dsp:txXfrm>
    </dsp:sp>
    <dsp:sp modelId="{0FC23831-EAAB-4BC6-8D4D-5572CF630231}">
      <dsp:nvSpPr>
        <dsp:cNvPr id="0" name=""/>
        <dsp:cNvSpPr/>
      </dsp:nvSpPr>
      <dsp:spPr>
        <a:xfrm>
          <a:off x="9376330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July 2010</a:t>
          </a:r>
          <a:endParaRPr lang="en-US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/>
            <a:t>Draft 10</a:t>
          </a:r>
          <a:endParaRPr lang="en-US" sz="1400" kern="1200" dirty="0"/>
        </a:p>
      </dsp:txBody>
      <dsp:txXfrm>
        <a:off x="9435703" y="2395008"/>
        <a:ext cx="1097511" cy="2995434"/>
      </dsp:txXfrm>
    </dsp:sp>
    <dsp:sp modelId="{F8264DAE-394B-4D5A-AD1C-72691CC59683}">
      <dsp:nvSpPr>
        <dsp:cNvPr id="0" name=""/>
        <dsp:cNvSpPr/>
      </dsp:nvSpPr>
      <dsp:spPr>
        <a:xfrm>
          <a:off x="10795296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b="1" kern="1200"/>
            <a:t>Oktober 2012</a:t>
          </a:r>
          <a:endParaRPr lang="en-U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b="1" kern="1200"/>
            <a:t>Final spec</a:t>
          </a:r>
          <a:endParaRPr lang="en-US" sz="1400" b="1" kern="1200" dirty="0"/>
        </a:p>
      </dsp:txBody>
      <dsp:txXfrm>
        <a:off x="10854669" y="2395008"/>
        <a:ext cx="1097511" cy="2995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1EC01-7125-4FBC-A010-3907C2329C9E}">
      <dsp:nvSpPr>
        <dsp:cNvPr id="0" name=""/>
        <dsp:cNvSpPr/>
      </dsp:nvSpPr>
      <dsp:spPr>
        <a:xfrm>
          <a:off x="4064000" y="2303184"/>
          <a:ext cx="2224013" cy="792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6148"/>
              </a:lnTo>
              <a:lnTo>
                <a:pt x="2224013" y="406148"/>
              </a:lnTo>
              <a:lnTo>
                <a:pt x="2224013" y="79213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4EEB7-7FE9-4881-9940-A695B3299D3E}">
      <dsp:nvSpPr>
        <dsp:cNvPr id="0" name=""/>
        <dsp:cNvSpPr/>
      </dsp:nvSpPr>
      <dsp:spPr>
        <a:xfrm>
          <a:off x="1839986" y="2303184"/>
          <a:ext cx="2224013" cy="792134"/>
        </a:xfrm>
        <a:custGeom>
          <a:avLst/>
          <a:gdLst/>
          <a:ahLst/>
          <a:cxnLst/>
          <a:rect l="0" t="0" r="0" b="0"/>
          <a:pathLst>
            <a:path>
              <a:moveTo>
                <a:pt x="2224013" y="0"/>
              </a:moveTo>
              <a:lnTo>
                <a:pt x="2224013" y="406148"/>
              </a:lnTo>
              <a:lnTo>
                <a:pt x="0" y="406148"/>
              </a:lnTo>
              <a:lnTo>
                <a:pt x="0" y="79213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F04D8-AED1-47DB-AB45-747D3204870D}">
      <dsp:nvSpPr>
        <dsp:cNvPr id="0" name=""/>
        <dsp:cNvSpPr/>
      </dsp:nvSpPr>
      <dsp:spPr>
        <a:xfrm>
          <a:off x="2225972" y="465157"/>
          <a:ext cx="3676054" cy="18380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700" kern="1200" dirty="0" err="1"/>
            <a:t>OpenID</a:t>
          </a:r>
          <a:r>
            <a:rPr lang="de-AT" sz="3700" kern="1200" dirty="0"/>
            <a:t> Connect</a:t>
          </a:r>
          <a:endParaRPr lang="en-US" sz="3700" kern="1200" dirty="0"/>
        </a:p>
      </dsp:txBody>
      <dsp:txXfrm>
        <a:off x="2225972" y="465157"/>
        <a:ext cx="3676054" cy="1838027"/>
      </dsp:txXfrm>
    </dsp:sp>
    <dsp:sp modelId="{E8B77FA6-53E2-461F-BC65-52DF3F43E13D}">
      <dsp:nvSpPr>
        <dsp:cNvPr id="0" name=""/>
        <dsp:cNvSpPr/>
      </dsp:nvSpPr>
      <dsp:spPr>
        <a:xfrm>
          <a:off x="1959" y="3095319"/>
          <a:ext cx="3676054" cy="18380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700" kern="1200" dirty="0" err="1"/>
            <a:t>OpenID</a:t>
          </a:r>
          <a:r>
            <a:rPr lang="de-AT" sz="3700" kern="1200" dirty="0"/>
            <a:t> (Authentifizierung)</a:t>
          </a:r>
          <a:endParaRPr lang="en-US" sz="3700" kern="1200" dirty="0"/>
        </a:p>
      </dsp:txBody>
      <dsp:txXfrm>
        <a:off x="1959" y="3095319"/>
        <a:ext cx="3676054" cy="1838027"/>
      </dsp:txXfrm>
    </dsp:sp>
    <dsp:sp modelId="{235E2077-C1DA-45ED-8905-86000B3153F4}">
      <dsp:nvSpPr>
        <dsp:cNvPr id="0" name=""/>
        <dsp:cNvSpPr/>
      </dsp:nvSpPr>
      <dsp:spPr>
        <a:xfrm>
          <a:off x="4449985" y="3095319"/>
          <a:ext cx="3676054" cy="18380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700" kern="1200" dirty="0" err="1"/>
            <a:t>OAuth</a:t>
          </a:r>
          <a:r>
            <a:rPr lang="de-AT" sz="3700" kern="1200" dirty="0"/>
            <a:t> (Autorisierung)</a:t>
          </a:r>
          <a:endParaRPr lang="en-US" sz="3700" kern="1200" dirty="0"/>
        </a:p>
      </dsp:txBody>
      <dsp:txXfrm>
        <a:off x="4449985" y="3095319"/>
        <a:ext cx="3676054" cy="1838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5T18:03:54.255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 1130,'10'3,"-10"-2,1-1,0 0,-1 1,1-1,-1 0,1 0,0 1,-1-1,1 0,0 0,-1 0,1 0,0 0,-1 0,1 0,0 0,-1 0,1 0,-1 0,1-1,0 1,-1 0,1 0,0-1,-1 1,1 0,-1-1,1 1,-1-1,8-4,-1-1,1 1,-2-2,1 1,-1-1,0 0,0-1,14-15,72-79,5 4,4 4,71-47,-116 99,2 3,1 3,2 2,2 3,1 2,1 4,1 2,16-1,193-30,-187 39,-6 3,1 3,38 3,167 8,-96 0,-138-1,-8 0,1-2,-1-2,22-5,-31 3,37 0,18-3,-12 1,1 4,55 4,-22 1,-99-2</inkml:trace>
  <inkml:trace contextRef="#ctx0" brushRef="#br0" timeOffset="2377.73">2947 1,'67'0,"56"0,74 10,-158-5,0 1,-1 2,1 1,-2 2,0 2,0 1,3 4,-21-7,0 0,-1 2,9 7,-11-7,0-1,1-1,1-1,3 2,-14-9,-4-2,0 0,0 0,0 0,0 1,0 0,0 0,-1-1,1 1,-1 1,1-1,-1 0,0 1,0-1,1 2,-3-4,0 1,1-1,-1 1,0 0,0-1,0 1,0-1,0 1,0-1,0 1,-1-1,1 1,0-1,0 1,0-1,0 1,-1-1,1 1,0-1,0 1,-1-1,1 1,0-1,-1 0,1 1,-1-1,1 1,0-1,-1 0,1 1,-1-1,1 0,-1 0,1 0,-1 1,1-1,-1 0,-25 8,20-6,-24 6,-63 18,-32 16,52-18,46-16,1 1,-1 2,-9 5,27-10,1-1,0 1,1 1,0 0,0 0,0 0,1 1,0 0,0 0,1 0,-25 31,19-27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33:35.544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2442 337,'-72'-2,"-1"-3,1-2,-42-11,40 6,2-3,-66-21,52 8,-1 3,-2 3,-13 1,52 8,38 10,1 0,-1 0,0 1,-8-1,-229-26,183 21,-46-11,-10-2,20 4,63 9,-1 2,0 1,0 2,-8 0,-425 5,458-2</inkml:trace>
  <inkml:trace contextRef="#ctx0" brushRef="#br0" timeOffset="2558.44">2015 60,'33'9,"-16"-5,0 1,0 0,-1 1,1 0,-2 1,13 7,38 17,155 55,-169-73,-41-11,0 1,-1 0,0 0,0 0,1 2,-10-5,0 0,0 1,0-1,0 1,0-1,-1 1,1-1,0 1,0 0,-1-1,1 1,0 0,-1 0,1-1,-1 1,1 0,-1 0,1 0,-1 0,0-1,1 1,-1 0,0 0,0 1,0-1,0 1,-1-1,1 0,-1 1,1-1,-1 0,1 1,-1-1,0 0,0 0,0 1,0-1,0 0,-1 1,-2 1,0 0,0 1,-1-2,1 1,-1 0,0-1,0 1,0-1,-2 0,-20 4,0 0,-24 0,24-2,1 0,-1 1,-6 3,13-1,-1 1,2 1,-4 2,5-2,-1-1,0 0,-15 3,19-7,0 1,1 0,-1 1,1 0,0 1,1 0,0 1,0 0,1 1,0 0,1 0,0 1,0 1,1 0,1-2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42:47.12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2442 337,'-72'-2,"-1"-3,1-2,-42-11,40 6,2-3,-66-21,52 8,-1 3,-2 3,-13 1,52 8,38 10,1 0,-1 0,0 1,-8-1,-229-26,183 21,-46-11,-10-2,20 4,63 9,-1 2,0 1,0 2,-8 0,-425 5,458-2</inkml:trace>
  <inkml:trace contextRef="#ctx0" brushRef="#br0" timeOffset="1">2015 60,'33'9,"-16"-5,0 1,0 0,-1 1,1 0,-2 1,13 7,38 17,155 55,-169-73,-41-11,0 1,-1 0,0 0,0 0,1 2,-10-5,0 0,0 1,0-1,0 1,0-1,-1 1,1-1,0 1,0 0,-1-1,1 1,0 0,-1 0,1-1,-1 1,1 0,-1 0,1 0,-1 0,0-1,1 1,-1 0,0 0,0 1,0-1,0 1,-1-1,1 0,-1 1,1-1,-1 0,1 1,-1-1,0 0,0 0,0 1,0-1,0 0,-1 1,-2 1,0 0,0 1,-1-2,1 1,-1 0,0-1,0 1,0-1,-2 0,-20 4,0 0,-24 0,24-2,1 0,-1 1,-6 3,13-1,-1 1,2 1,-4 2,5-2,-1-1,0 0,-15 3,19-7,0 1,1 0,-1 1,1 0,0 1,1 0,0 1,0 0,1 1,0 0,1 0,0 1,0 1,1 0,1-2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43:46.523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4T19:08:29.161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183,'-41'-2,"1"-1,-1 0,-23-7,22 3,2 1,-38-14,30 4,-1 3,-1 0,-8 2,30 4,21 5,1 1,-1-1,1 1,-6 0,-127-15,102 12,-26-7,-6 0,12 2,35 5,0 0,-1 1,0 1,-3 1,-241 2,259-1</inkml:trace>
  <inkml:trace contextRef="#ctx0" brushRef="#br0" timeOffset="1">1133 33,'19'5,"-10"-3,1 0,-1 1,0 0,0 0,0 2,7 2,21 10,88 30,-96-40,-23-6,0 0,0 1,-1 0,1 0,0 0,-5-2,-1 1,1-1,-1 0,1 0,-1 0,1 0,-1 1,1-1,-1 1,0-1,1 0,-1 1,0-1,1 1,-1-1,0 0,1 1,-1-1,0 1,0 0,0-1,0 0,1 1,-1 0,0-1,-1 0,1 1,0 0,0 0,-1 0,1-1,0 1,-1 0,1-1,-1 1,1-1,-1 1,1-1,-2 2,0-1,0 1,-1 0,1 0,-1-1,1 1,-1-1,0 0,0 0,-1 0,-11 3,0-1,-14 1,14-3,0 1,0 1,-3 1,6 0,1 1,0-1,-2 3,3-2,-1-1,0 0,-8 2,11-4,0 1,-1 0,1 0,0 0,0 1,1 0,0 0,-1 1,2 0,-1 0,1-1,0 2,0 0,-1 0,2-1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4T19:09:13.46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183,'-41'-2,"1"-1,-1 0,-23-7,22 3,2 1,-38-14,30 4,-1 3,-1 0,-8 2,30 4,21 5,1 1,-1-1,1 1,-6 0,-127-15,102 12,-26-7,-6 0,12 2,35 5,0 0,-1 1,0 1,-3 1,-241 2,259-1</inkml:trace>
  <inkml:trace contextRef="#ctx0" brushRef="#br0" timeOffset="1">1133 33,'19'5,"-10"-3,1 0,-1 1,0 0,0 0,0 2,7 2,21 10,88 30,-96-40,-23-6,0 0,0 1,-1 0,1 0,0 0,-5-2,-1 1,1-1,-1 0,1 0,-1 0,1 0,-1 1,1-1,-1 1,0-1,1 0,-1 1,0-1,1 1,-1-1,0 0,1 1,-1-1,0 1,0 0,0-1,0 0,1 1,-1 0,0-1,-1 0,1 1,0 0,0 0,-1 0,1-1,0 1,-1 0,1-1,-1 1,1-1,-1 1,1-1,-2 2,0-1,0 1,-1 0,1 0,-1-1,1 1,-1-1,0 0,0 0,-1 0,-11 3,0-1,-14 1,14-3,0 1,0 1,-3 1,6 0,1 1,0-1,-2 3,3-2,-1-1,0 0,-8 2,11-4,0 1,-1 0,1 0,0 0,0 1,1 0,0 0,-1 1,2 0,-1 0,1-1,0 2,0 0,-1 0,2-1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7:18:33.01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7:51:34.580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22:20:29.754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2182 263,'-64'-2,"0"-2,-1-1,-37-9,35 4,3 0,-59-18,47 5,-2 4,-2 1,-12 2,48 6,33 7,0 1,0 0,2 0,-10 0,-203-20,164 15,-42-8,-10-1,19 3,57 7,-2 1,0 1,0 1,-6 1,-383 4,413-2</inkml:trace>
  <inkml:trace contextRef="#ctx0" brushRef="#br0" timeOffset="1">1802 47,'29'7,"-15"-4,3 1,-2 0,-1 0,0 1,0 1,12 5,32 13,142 43,-155-56,-36-10,1 1,-1 0,0 1,1 0,-1 0,-7-3,-2 1,1-1,-1 0,2 1,-2-1,1 0,-1 1,2-1,-2 1,0-1,1 1,-1 0,0-1,2 1,-2-1,0 1,2 0,-2-1,0 1,0 0,0-1,0 1,1 0,-1-1,0 1,-1 0,1 0,0 1,0-1,-2 0,2 0,0 0,-2 0,2 0,-1 0,1-1,-2 1,2 0,-3 1,0 0,0 1,-2-1,2 1,-1-1,0 0,0 0,-3 0,3-1,-2 1,-18 3,1-1,-24 2,24-4,-1 1,-1 1,-3 2,9 0,2 0,-2 1,-1 2,5-2,-3-1,1 0,-14 3,18-6,1 1,-2 0,1 1,1-1,-2 2,3-1,0 1,-1 1,2 0,-1 0,2 0,0 1,-2 1,0-1,3-1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4CBC-36E0-4CC0-918D-767D7E309F2F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C01FF-781E-4D25-A720-185C2D900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7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1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05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33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CC85-E661-4BE8-A908-139C7072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D42E4-2666-4B88-A8CF-1D55BD1EF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E274-0FDA-4B44-AFD5-16CF9996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4AFF4-95A4-4B27-B4AD-C0AE22B9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149D-84DE-4EDD-99C4-974FBF50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1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C62F-166B-457D-83A0-E7CFBCCB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EF0ED-F950-4704-AFD2-0ED22B4D2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B9F1-F3F1-479B-A4E3-B783F121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31D85-DA86-4DBB-80A2-23622C9D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BF8A-A761-431A-B295-FCCC08B4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4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62D43-611D-4D90-AC77-0FDD8373B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27110-6FB0-474E-A59E-7462173D8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1040A-20C3-48BA-97AD-C31B092A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AD267-B9BD-479A-A886-CE137F28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68D41-8CCE-4D20-B310-A8C984F7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6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E0AA-FAE9-4F2C-AB0B-89F23343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40245-2291-4BE2-88F4-E6C357749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16445-FDA3-4D4A-82BC-2876C948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4ED52-2129-4EA2-A161-079E671C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EF7A1-0B86-46DE-8832-5D459CBE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8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50EB-11FE-4FB4-926A-82100E8D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E9B2A-B597-4F0D-8F4A-22B968C8C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6C4A-8FCF-4EFE-8D7F-47B87675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1B530-3FFC-4CEA-85D9-FC533350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C726E-C407-44C7-8657-38E764AD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4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A696-3F74-4EDC-9CB8-1ABB4B35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ACDD0-8580-4C69-B967-DCBD3C3A9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C6990-4FE6-4ABB-93D7-E768FA6BA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ABF3A-2CA4-415F-8CED-B9D3D1BE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ECE75-8DA9-4D75-B4DB-706AF17C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07B17-4A20-49CE-9B72-81C6B3EB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7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69C4-3EBC-4540-BB83-1B00BB1B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EE25-E270-4210-A3CF-7B354F0E0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C3C26-C179-46DA-B9E0-F9C98537B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BB4E3-FC1C-4AAB-A8CF-7B7AA7BBE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CE319-FA22-4B39-A589-75167EB72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BEB26-3827-4000-9FD5-7E82EC15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3B996-88FB-463D-A896-1522C5B7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E855D-2CD2-4BC1-B8C4-BBB2711F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3FA6-CF80-410D-88B4-AD31BE2D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FDC74-0EC2-4511-9881-7C0ABEC7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59067-3426-4ECF-8A3F-7C0D493B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0FF98-7137-442C-9C5F-37901861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60496-6B57-4148-8B14-D67F8BCC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F8E9F-5E83-4528-A5EA-6DD3E331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CBB1E-62B4-4E09-9068-22F851F1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F67E-C251-43E7-9390-B8F822F4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3DE2-7143-4295-992D-1361810A7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C1E92-240E-4A0A-9277-EBD9E4B2E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0F5B9-54DB-43CA-8A25-F7F889AB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F6E33-705C-4583-A4D9-97F36918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BCA28-3ED7-4B90-9B3A-475BDE7F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7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028C-9E5B-4855-85C2-C86E8426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94D51-4960-4FD2-82BA-5C44133FE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F7561-AFDA-4973-A7FC-E0E6297E6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3927D-9AE6-4029-85D8-E87CA4E0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091F4-D55D-40E3-9142-F45960F1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6AE58-DC9C-4950-B28C-900724BF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A0C29-5862-42F4-951D-BB015B1A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AEDB-41DA-41D0-AD5C-EF6DFA8AE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B2950-EAC9-4A97-92BA-91BA03C59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ECE3-2878-47BE-B879-BFDD2207B1DF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7DB4D-19BF-4B34-82CF-56C6BB5A5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51646-285B-4FCB-8DAB-08DA763B8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sv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20.png"/><Relationship Id="rId7" Type="http://schemas.openxmlformats.org/officeDocument/2006/relationships/customXml" Target="../ink/ink5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0.png"/><Relationship Id="rId5" Type="http://schemas.openxmlformats.org/officeDocument/2006/relationships/customXml" Target="../ink/ink4.xml"/><Relationship Id="rId4" Type="http://schemas.openxmlformats.org/officeDocument/2006/relationships/customXml" Target="../ink/ink3.xml"/><Relationship Id="rId9" Type="http://schemas.openxmlformats.org/officeDocument/2006/relationships/customXml" Target="../ink/ink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hyperlink" Target="https://kalcik.net/" TargetMode="External"/><Relationship Id="rId5" Type="http://schemas.openxmlformats.org/officeDocument/2006/relationships/hyperlink" Target="https://twitter.com/akalcik" TargetMode="External"/><Relationship Id="rId10" Type="http://schemas.openxmlformats.org/officeDocument/2006/relationships/image" Target="../media/image7.svg"/><Relationship Id="rId4" Type="http://schemas.openxmlformats.org/officeDocument/2006/relationships/hyperlink" Target="https://twitter.com/daniel_wagn3r" TargetMode="External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0.png"/><Relationship Id="rId4" Type="http://schemas.openxmlformats.org/officeDocument/2006/relationships/customXml" Target="../ink/ink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3.svg"/><Relationship Id="rId7" Type="http://schemas.openxmlformats.org/officeDocument/2006/relationships/image" Target="../media/image2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21.svg"/><Relationship Id="rId5" Type="http://schemas.openxmlformats.org/officeDocument/2006/relationships/image" Target="../media/image17.sv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image" Target="../media/image19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13.svg"/><Relationship Id="rId7" Type="http://schemas.openxmlformats.org/officeDocument/2006/relationships/image" Target="../media/image19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11" Type="http://schemas.openxmlformats.org/officeDocument/2006/relationships/image" Target="../media/image21.svg"/><Relationship Id="rId5" Type="http://schemas.openxmlformats.org/officeDocument/2006/relationships/image" Target="../media/image23.svg"/><Relationship Id="rId10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3.svg"/><Relationship Id="rId7" Type="http://schemas.openxmlformats.org/officeDocument/2006/relationships/image" Target="../media/image2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21.svg"/><Relationship Id="rId5" Type="http://schemas.openxmlformats.org/officeDocument/2006/relationships/image" Target="../media/image17.sv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image" Target="../media/image19.sv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svg"/><Relationship Id="rId3" Type="http://schemas.openxmlformats.org/officeDocument/2006/relationships/image" Target="../media/image13.svg"/><Relationship Id="rId7" Type="http://schemas.openxmlformats.org/officeDocument/2006/relationships/image" Target="../media/image23.svg"/><Relationship Id="rId12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21.svg"/><Relationship Id="rId5" Type="http://schemas.openxmlformats.org/officeDocument/2006/relationships/image" Target="../media/image17.sv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image" Target="../media/image19.svg"/><Relationship Id="rId1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svg"/><Relationship Id="rId3" Type="http://schemas.openxmlformats.org/officeDocument/2006/relationships/image" Target="../media/image13.svg"/><Relationship Id="rId7" Type="http://schemas.openxmlformats.org/officeDocument/2006/relationships/image" Target="../media/image23.svg"/><Relationship Id="rId12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21.svg"/><Relationship Id="rId5" Type="http://schemas.openxmlformats.org/officeDocument/2006/relationships/image" Target="../media/image17.sv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image" Target="../media/image19.sv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svg"/><Relationship Id="rId3" Type="http://schemas.openxmlformats.org/officeDocument/2006/relationships/image" Target="../media/image13.svg"/><Relationship Id="rId7" Type="http://schemas.openxmlformats.org/officeDocument/2006/relationships/image" Target="../media/image23.svg"/><Relationship Id="rId12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21.svg"/><Relationship Id="rId5" Type="http://schemas.openxmlformats.org/officeDocument/2006/relationships/image" Target="../media/image17.sv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image" Target="../media/image19.svg"/><Relationship Id="rId1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svg"/><Relationship Id="rId3" Type="http://schemas.openxmlformats.org/officeDocument/2006/relationships/image" Target="../media/image13.svg"/><Relationship Id="rId7" Type="http://schemas.openxmlformats.org/officeDocument/2006/relationships/image" Target="../media/image23.svg"/><Relationship Id="rId12" Type="http://schemas.openxmlformats.org/officeDocument/2006/relationships/image" Target="../media/image4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21.svg"/><Relationship Id="rId5" Type="http://schemas.openxmlformats.org/officeDocument/2006/relationships/image" Target="../media/image17.sv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40.png"/><Relationship Id="rId5" Type="http://schemas.openxmlformats.org/officeDocument/2006/relationships/image" Target="../media/image11.svg"/><Relationship Id="rId10" Type="http://schemas.openxmlformats.org/officeDocument/2006/relationships/customXml" Target="../ink/ink1.xml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svg"/><Relationship Id="rId3" Type="http://schemas.openxmlformats.org/officeDocument/2006/relationships/image" Target="../media/image13.svg"/><Relationship Id="rId7" Type="http://schemas.openxmlformats.org/officeDocument/2006/relationships/image" Target="../media/image23.svg"/><Relationship Id="rId12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21.svg"/><Relationship Id="rId5" Type="http://schemas.openxmlformats.org/officeDocument/2006/relationships/image" Target="../media/image17.sv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image" Target="../media/image19.svg"/><Relationship Id="rId1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7.svg"/><Relationship Id="rId18" Type="http://schemas.openxmlformats.org/officeDocument/2006/relationships/image" Target="../media/image49.png"/><Relationship Id="rId26" Type="http://schemas.openxmlformats.org/officeDocument/2006/relationships/image" Target="../media/image51.png"/><Relationship Id="rId3" Type="http://schemas.openxmlformats.org/officeDocument/2006/relationships/image" Target="../media/image45.png"/><Relationship Id="rId21" Type="http://schemas.openxmlformats.org/officeDocument/2006/relationships/image" Target="../media/image29.svg"/><Relationship Id="rId7" Type="http://schemas.openxmlformats.org/officeDocument/2006/relationships/image" Target="../media/image13.svg"/><Relationship Id="rId12" Type="http://schemas.openxmlformats.org/officeDocument/2006/relationships/image" Target="../media/image46.png"/><Relationship Id="rId17" Type="http://schemas.openxmlformats.org/officeDocument/2006/relationships/image" Target="../media/image21.svg"/><Relationship Id="rId25" Type="http://schemas.openxmlformats.org/officeDocument/2006/relationships/image" Target="../media/image11.svg"/><Relationship Id="rId2" Type="http://schemas.openxmlformats.org/officeDocument/2006/relationships/image" Target="../media/image44.png"/><Relationship Id="rId16" Type="http://schemas.openxmlformats.org/officeDocument/2006/relationships/image" Target="../media/image37.png"/><Relationship Id="rId20" Type="http://schemas.openxmlformats.org/officeDocument/2006/relationships/image" Target="../media/image50.png"/><Relationship Id="rId29" Type="http://schemas.openxmlformats.org/officeDocument/2006/relationships/image" Target="../media/image53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9.svg"/><Relationship Id="rId24" Type="http://schemas.openxmlformats.org/officeDocument/2006/relationships/image" Target="../media/image10.png"/><Relationship Id="rId5" Type="http://schemas.openxmlformats.org/officeDocument/2006/relationships/image" Target="../media/image17.svg"/><Relationship Id="rId15" Type="http://schemas.openxmlformats.org/officeDocument/2006/relationships/image" Target="../media/image48.svg"/><Relationship Id="rId23" Type="http://schemas.openxmlformats.org/officeDocument/2006/relationships/image" Target="../media/image9.svg"/><Relationship Id="rId28" Type="http://schemas.openxmlformats.org/officeDocument/2006/relationships/image" Target="../media/image52.png"/><Relationship Id="rId10" Type="http://schemas.openxmlformats.org/officeDocument/2006/relationships/image" Target="../media/image36.png"/><Relationship Id="rId19" Type="http://schemas.openxmlformats.org/officeDocument/2006/relationships/image" Target="../media/image33.svg"/><Relationship Id="rId4" Type="http://schemas.openxmlformats.org/officeDocument/2006/relationships/image" Target="../media/image34.png"/><Relationship Id="rId9" Type="http://schemas.openxmlformats.org/officeDocument/2006/relationships/image" Target="../media/image23.svg"/><Relationship Id="rId14" Type="http://schemas.openxmlformats.org/officeDocument/2006/relationships/image" Target="../media/image47.png"/><Relationship Id="rId22" Type="http://schemas.openxmlformats.org/officeDocument/2006/relationships/image" Target="../media/image8.png"/><Relationship Id="rId27" Type="http://schemas.openxmlformats.org/officeDocument/2006/relationships/image" Target="../media/image41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github.com/danielwagn3r/openid-workshop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8A55-D15B-4FB8-9F99-02198615A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OpenID</a:t>
            </a:r>
            <a:r>
              <a:rPr lang="en-US" b="1" dirty="0"/>
              <a:t> Connect/OAuth 2.0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455FE-5BF8-4D31-8C77-1576F4363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From Bad to Good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77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AA57-2481-4155-88B6-F9E1291B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OAuth</a:t>
            </a:r>
            <a:r>
              <a:rPr lang="de-AT" dirty="0"/>
              <a:t> Probleme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2962-0D2D-4E4D-B8FC-6601E566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/>
              <a:t>Viele unterschiedliche nicht kompatible Implementierungen</a:t>
            </a:r>
          </a:p>
          <a:p>
            <a:pPr>
              <a:lnSpc>
                <a:spcPct val="150000"/>
              </a:lnSpc>
            </a:pPr>
            <a:r>
              <a:rPr lang="de-AT" dirty="0" err="1"/>
              <a:t>Tokenformat</a:t>
            </a:r>
            <a:r>
              <a:rPr lang="de-AT" dirty="0"/>
              <a:t> und </a:t>
            </a:r>
            <a:r>
              <a:rPr lang="de-AT" dirty="0" err="1"/>
              <a:t>Cryptoalgorithmen</a:t>
            </a:r>
            <a:r>
              <a:rPr lang="de-AT" dirty="0"/>
              <a:t> nicht definiert</a:t>
            </a:r>
          </a:p>
          <a:p>
            <a:pPr>
              <a:lnSpc>
                <a:spcPct val="150000"/>
              </a:lnSpc>
            </a:pPr>
            <a:r>
              <a:rPr lang="de-AT" dirty="0"/>
              <a:t>Token Validierung nicht spezifiziert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6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7990A8-5259-4834-9557-9E5FC2E9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Basics und Terminologie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B1E3A-868B-4AE2-8C38-314D21FDB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71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Ein Anwender, welcher mittels eines </a:t>
            </a:r>
            <a:r>
              <a:rPr lang="de-DE" i="1" dirty="0"/>
              <a:t>Clients</a:t>
            </a:r>
            <a:r>
              <a:rPr lang="de-DE" dirty="0"/>
              <a:t> auf Ressourcen auf dem </a:t>
            </a:r>
            <a:r>
              <a:rPr lang="de-DE" i="1" dirty="0" err="1"/>
              <a:t>Resource</a:t>
            </a:r>
            <a:r>
              <a:rPr lang="de-DE" i="1" dirty="0"/>
              <a:t> Server</a:t>
            </a:r>
            <a:r>
              <a:rPr lang="de-DE" dirty="0"/>
              <a:t> zugreifen möchte.</a:t>
            </a:r>
            <a:endParaRPr lang="en-US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7F92D25-6A9B-4686-B5B1-F52663B60C9C}"/>
              </a:ext>
            </a:extLst>
          </p:cNvPr>
          <p:cNvGrpSpPr>
            <a:grpSpLocks noChangeAspect="1"/>
          </p:cNvGrpSpPr>
          <p:nvPr/>
        </p:nvGrpSpPr>
        <p:grpSpPr>
          <a:xfrm>
            <a:off x="1558118" y="2348260"/>
            <a:ext cx="2495575" cy="2151953"/>
            <a:chOff x="593591" y="1628373"/>
            <a:chExt cx="1446924" cy="1247694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513A0640-8800-4672-95D2-1BB82C9EE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B208C50-F9E3-4C97-9CA0-53DBCCAB0DA7}"/>
                </a:ext>
              </a:extLst>
            </p:cNvPr>
            <p:cNvSpPr txBox="1"/>
            <p:nvPr/>
          </p:nvSpPr>
          <p:spPr>
            <a:xfrm>
              <a:off x="593591" y="2608395"/>
              <a:ext cx="1446924" cy="2676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AT" sz="2400" dirty="0" err="1"/>
                <a:t>Resource</a:t>
              </a:r>
              <a:r>
                <a:rPr lang="de-AT" sz="2400" dirty="0"/>
                <a:t> </a:t>
              </a:r>
              <a:r>
                <a:rPr lang="de-AT" sz="2400" dirty="0" err="1"/>
                <a:t>Owner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1772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Auf diesem Server sind die zu schützenden Ressourcen des </a:t>
            </a:r>
            <a:r>
              <a:rPr lang="de-DE" i="1" dirty="0" err="1"/>
              <a:t>Resource</a:t>
            </a:r>
            <a:r>
              <a:rPr lang="de-DE" i="1" dirty="0"/>
              <a:t> </a:t>
            </a:r>
            <a:r>
              <a:rPr lang="de-DE" i="1" dirty="0" err="1"/>
              <a:t>Owners</a:t>
            </a:r>
            <a:r>
              <a:rPr lang="de-DE" i="1" dirty="0"/>
              <a:t> </a:t>
            </a:r>
            <a:r>
              <a:rPr lang="de-DE" dirty="0"/>
              <a:t>hinterlegt.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98DA1C0-481E-4605-BD4E-32D768965931}"/>
              </a:ext>
            </a:extLst>
          </p:cNvPr>
          <p:cNvGrpSpPr>
            <a:grpSpLocks noChangeAspect="1"/>
          </p:cNvGrpSpPr>
          <p:nvPr/>
        </p:nvGrpSpPr>
        <p:grpSpPr>
          <a:xfrm>
            <a:off x="1657585" y="2265090"/>
            <a:ext cx="2213348" cy="2318294"/>
            <a:chOff x="3336720" y="4155004"/>
            <a:chExt cx="1705950" cy="17868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B10B7AE-4ACD-47C8-A3B7-42B716D39ABB}"/>
                </a:ext>
              </a:extLst>
            </p:cNvPr>
            <p:cNvGrpSpPr/>
            <p:nvPr/>
          </p:nvGrpSpPr>
          <p:grpSpPr>
            <a:xfrm>
              <a:off x="3336720" y="4589869"/>
              <a:ext cx="1705950" cy="1351973"/>
              <a:chOff x="2615871" y="1690688"/>
              <a:chExt cx="1705950" cy="135197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4D83D0-E12C-4EA5-AB47-22F9ABC36B15}"/>
                  </a:ext>
                </a:extLst>
              </p:cNvPr>
              <p:cNvSpPr txBox="1"/>
              <p:nvPr/>
            </p:nvSpPr>
            <p:spPr>
              <a:xfrm>
                <a:off x="2615871" y="2686830"/>
                <a:ext cx="1705950" cy="3558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AT" sz="2400" dirty="0" err="1"/>
                  <a:t>Resource</a:t>
                </a:r>
                <a:r>
                  <a:rPr lang="de-AT" sz="2400" dirty="0"/>
                  <a:t> Server</a:t>
                </a:r>
                <a:endParaRPr lang="en-US" sz="2400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F15E3BAA-D993-4100-8A29-7CB6342BF5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93DC3DC2-535A-4653-AF99-62B52BCE3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8522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Ein Server welcher nach Autorisierung durch den authentifizierten </a:t>
            </a:r>
            <a:r>
              <a:rPr lang="de-DE" i="1" dirty="0" err="1"/>
              <a:t>Resource</a:t>
            </a:r>
            <a:r>
              <a:rPr lang="de-DE" i="1" dirty="0"/>
              <a:t> </a:t>
            </a:r>
            <a:r>
              <a:rPr lang="de-DE" i="1" dirty="0" err="1"/>
              <a:t>Owner</a:t>
            </a:r>
            <a:r>
              <a:rPr lang="de-DE" dirty="0"/>
              <a:t> einen </a:t>
            </a:r>
            <a:r>
              <a:rPr lang="de-DE" i="1" dirty="0"/>
              <a:t>Access Token</a:t>
            </a:r>
            <a:r>
              <a:rPr lang="de-DE" dirty="0"/>
              <a:t> für den </a:t>
            </a:r>
            <a:r>
              <a:rPr lang="de-DE" i="1" dirty="0"/>
              <a:t>Client</a:t>
            </a:r>
            <a:r>
              <a:rPr lang="de-DE" dirty="0"/>
              <a:t> ausstellt.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45E6F1-AF1C-4AAC-80A2-8B0AC1E0DDCD}"/>
              </a:ext>
            </a:extLst>
          </p:cNvPr>
          <p:cNvGrpSpPr>
            <a:grpSpLocks noChangeAspect="1"/>
          </p:cNvGrpSpPr>
          <p:nvPr/>
        </p:nvGrpSpPr>
        <p:grpSpPr>
          <a:xfrm>
            <a:off x="1652650" y="2158453"/>
            <a:ext cx="2145862" cy="3639561"/>
            <a:chOff x="4233854" y="1261553"/>
            <a:chExt cx="1853947" cy="314444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A9492A9-E53A-4470-92D0-9C680FD93425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8BC8FD09-59FC-4F16-B4CE-50EE03E4C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44508AF5-22C7-47A1-8117-B5604575A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F123F4-72A4-42CD-B3E9-54709DC829FC}"/>
                </a:ext>
              </a:extLst>
            </p:cNvPr>
            <p:cNvSpPr txBox="1"/>
            <p:nvPr/>
          </p:nvSpPr>
          <p:spPr>
            <a:xfrm>
              <a:off x="4320678" y="2730782"/>
              <a:ext cx="1767123" cy="1675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 err="1"/>
                <a:t>Authorization</a:t>
              </a:r>
              <a:r>
                <a:rPr lang="de-AT" sz="2400" dirty="0"/>
                <a:t> Server / Open ID Connect Provider /  Token Server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4547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Eine Anwendung, welche durch den </a:t>
            </a:r>
            <a:r>
              <a:rPr lang="de-DE" i="1" dirty="0" err="1"/>
              <a:t>Resource</a:t>
            </a:r>
            <a:r>
              <a:rPr lang="de-DE" i="1" dirty="0"/>
              <a:t> </a:t>
            </a:r>
            <a:r>
              <a:rPr lang="de-DE" i="1" dirty="0" err="1"/>
              <a:t>Owner</a:t>
            </a:r>
            <a:r>
              <a:rPr lang="de-DE" dirty="0"/>
              <a:t> autorisiert auf dessen Ressourcen zugreifen kann.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Public Client</a:t>
            </a:r>
          </a:p>
          <a:p>
            <a:pPr marL="271463" indent="0">
              <a:buNone/>
            </a:pPr>
            <a:r>
              <a:rPr lang="de-DE" sz="2000" dirty="0"/>
              <a:t>Authentifizierungsinformationen wie </a:t>
            </a:r>
            <a:r>
              <a:rPr lang="de-DE" sz="2000" dirty="0" err="1">
                <a:latin typeface="Consolas" panose="020B0609020204030204" pitchFamily="49" charset="0"/>
              </a:rPr>
              <a:t>client_secret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/>
              <a:t>können </a:t>
            </a:r>
            <a:r>
              <a:rPr lang="de-DE" sz="2000" i="1" dirty="0"/>
              <a:t>nicht</a:t>
            </a:r>
            <a:r>
              <a:rPr lang="de-DE" sz="2000" dirty="0"/>
              <a:t> vertraulich gespeichert werden. Typischerweise eine native, mobile oder single-page Applikation.</a:t>
            </a:r>
          </a:p>
          <a:p>
            <a:r>
              <a:rPr lang="de-DE" dirty="0" err="1"/>
              <a:t>Confidental</a:t>
            </a:r>
            <a:r>
              <a:rPr lang="de-DE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In allgemeinen ein Client der die Fähigkeit hat Authentifizierungsinformationen wie </a:t>
            </a:r>
            <a:r>
              <a:rPr lang="de-DE" sz="2000" dirty="0" err="1">
                <a:latin typeface="Consolas" panose="020B0609020204030204" pitchFamily="49" charset="0"/>
              </a:rPr>
              <a:t>client_secret</a:t>
            </a:r>
            <a:r>
              <a:rPr lang="de-DE" sz="2000" dirty="0"/>
              <a:t> vertraulich zu behalten. Typischerweise eine Serverseitige Anwendung.</a:t>
            </a:r>
            <a:endParaRPr 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910F59-2C52-423E-AAA7-C65722968776}"/>
              </a:ext>
            </a:extLst>
          </p:cNvPr>
          <p:cNvGrpSpPr>
            <a:grpSpLocks noChangeAspect="1"/>
          </p:cNvGrpSpPr>
          <p:nvPr/>
        </p:nvGrpSpPr>
        <p:grpSpPr>
          <a:xfrm>
            <a:off x="1723720" y="2344237"/>
            <a:ext cx="2169258" cy="2298857"/>
            <a:chOff x="974256" y="4958709"/>
            <a:chExt cx="1446924" cy="1533362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FDED36C-2247-499F-B266-D3B258CD1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DA44B1-18CA-457E-A725-506F50F793C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55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Client / </a:t>
              </a:r>
              <a:r>
                <a:rPr lang="de-AT" sz="2400" dirty="0" err="1"/>
                <a:t>Relying</a:t>
              </a:r>
              <a:r>
                <a:rPr lang="de-AT" sz="2400" dirty="0"/>
                <a:t> Party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8871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First </a:t>
            </a:r>
            <a:r>
              <a:rPr lang="de-DE" dirty="0" err="1"/>
              <a:t>party</a:t>
            </a:r>
            <a:r>
              <a:rPr lang="de-DE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Der Client wird von der gleiche Organisation verwaltet die auch den </a:t>
            </a:r>
            <a:r>
              <a:rPr lang="de-DE" sz="2000" i="1" dirty="0" err="1"/>
              <a:t>Authorisation</a:t>
            </a:r>
            <a:r>
              <a:rPr lang="de-DE" sz="2000" i="1" dirty="0"/>
              <a:t> Server </a:t>
            </a:r>
            <a:r>
              <a:rPr lang="de-DE" sz="2000" dirty="0"/>
              <a:t>verantwortet.</a:t>
            </a:r>
          </a:p>
          <a:p>
            <a:r>
              <a:rPr lang="de-DE" dirty="0"/>
              <a:t>Third </a:t>
            </a:r>
            <a:r>
              <a:rPr lang="de-DE" dirty="0" err="1"/>
              <a:t>party</a:t>
            </a:r>
            <a:r>
              <a:rPr lang="de-DE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Der Client wird von einem Dritten verwaltet. Der Client ermöglicht externen Zugriff auf die APIs </a:t>
            </a:r>
            <a:r>
              <a:rPr lang="de-DE" sz="2000" i="1" dirty="0"/>
              <a:t>der </a:t>
            </a:r>
            <a:r>
              <a:rPr lang="de-DE" sz="2000" i="1" dirty="0" err="1"/>
              <a:t>Resource</a:t>
            </a:r>
            <a:r>
              <a:rPr lang="de-DE" sz="2000" i="1" dirty="0"/>
              <a:t> Server</a:t>
            </a:r>
            <a:r>
              <a:rPr lang="de-DE" sz="2000" dirty="0"/>
              <a:t>. Für den Zugriff ist die Zustimmung des </a:t>
            </a:r>
            <a:r>
              <a:rPr lang="de-DE" sz="2000" i="1" dirty="0" err="1"/>
              <a:t>Resource</a:t>
            </a:r>
            <a:r>
              <a:rPr lang="de-DE" sz="2000" i="1" dirty="0"/>
              <a:t> </a:t>
            </a:r>
            <a:r>
              <a:rPr lang="de-DE" sz="2000" i="1" dirty="0" err="1"/>
              <a:t>Owner</a:t>
            </a:r>
            <a:r>
              <a:rPr lang="de-DE" sz="2000" dirty="0" err="1"/>
              <a:t>s</a:t>
            </a:r>
            <a:r>
              <a:rPr lang="de-DE" sz="2000" dirty="0"/>
              <a:t> erforderlich, sogenannte </a:t>
            </a:r>
            <a:r>
              <a:rPr lang="de-DE" sz="2000" i="1" dirty="0" err="1"/>
              <a:t>Consent</a:t>
            </a:r>
            <a:r>
              <a:rPr lang="de-DE" sz="2000" dirty="0"/>
              <a:t>.</a:t>
            </a:r>
            <a:endParaRPr 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910F59-2C52-423E-AAA7-C65722968776}"/>
              </a:ext>
            </a:extLst>
          </p:cNvPr>
          <p:cNvGrpSpPr>
            <a:grpSpLocks noChangeAspect="1"/>
          </p:cNvGrpSpPr>
          <p:nvPr/>
        </p:nvGrpSpPr>
        <p:grpSpPr>
          <a:xfrm>
            <a:off x="1723720" y="2344237"/>
            <a:ext cx="2169258" cy="2298857"/>
            <a:chOff x="974256" y="4958709"/>
            <a:chExt cx="1446924" cy="1533362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FDED36C-2247-499F-B266-D3B258CD1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DA44B1-18CA-457E-A725-506F50F793C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55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Client / </a:t>
              </a:r>
              <a:r>
                <a:rPr lang="de-AT" sz="2400" dirty="0" err="1"/>
                <a:t>Relying</a:t>
              </a:r>
              <a:r>
                <a:rPr lang="de-AT" sz="2400" dirty="0"/>
                <a:t> Party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1531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i="1" dirty="0"/>
              <a:t>Identity Token</a:t>
            </a:r>
            <a:r>
              <a:rPr lang="de-DE" dirty="0"/>
              <a:t> ist das Ergebnis des Authentifizierungsprozesses. Der Identity Token beinhaltet Benutzerdaten, sogenannte </a:t>
            </a:r>
            <a:r>
              <a:rPr lang="de-DE" i="1" dirty="0"/>
              <a:t>Claims</a:t>
            </a:r>
            <a:r>
              <a:rPr lang="de-DE" dirty="0"/>
              <a:t>.</a:t>
            </a:r>
            <a:endParaRPr lang="de-DE" i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B8988B-6336-4A2C-8FC6-AAD706B78E4C}"/>
              </a:ext>
            </a:extLst>
          </p:cNvPr>
          <p:cNvGrpSpPr>
            <a:grpSpLocks noChangeAspect="1"/>
          </p:cNvGrpSpPr>
          <p:nvPr/>
        </p:nvGrpSpPr>
        <p:grpSpPr>
          <a:xfrm>
            <a:off x="1805046" y="2344237"/>
            <a:ext cx="2001720" cy="2238456"/>
            <a:chOff x="3930051" y="3116664"/>
            <a:chExt cx="1446924" cy="161804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75FCB13-06DB-4514-9DC9-DC9783B03F87}"/>
                </a:ext>
              </a:extLst>
            </p:cNvPr>
            <p:cNvGrpSpPr/>
            <p:nvPr/>
          </p:nvGrpSpPr>
          <p:grpSpPr>
            <a:xfrm>
              <a:off x="3930051" y="3429000"/>
              <a:ext cx="1446924" cy="1305710"/>
              <a:chOff x="7437064" y="1686970"/>
              <a:chExt cx="1446924" cy="1305710"/>
            </a:xfrm>
          </p:grpSpPr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51C2BD0D-6AEA-4783-B479-588B8966BB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681330" y="1686970"/>
                <a:ext cx="936000" cy="93600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BCAA1D-84DF-40CD-8787-8A931FB08A92}"/>
                  </a:ext>
                </a:extLst>
              </p:cNvPr>
              <p:cNvSpPr txBox="1"/>
              <p:nvPr/>
            </p:nvSpPr>
            <p:spPr>
              <a:xfrm>
                <a:off x="7437064" y="2658970"/>
                <a:ext cx="1446924" cy="333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400" dirty="0"/>
                  <a:t>Identity Token</a:t>
                </a:r>
                <a:endParaRPr lang="en-US" sz="2400" dirty="0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15A5DC6-B258-46E0-B58D-7C21D3D81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17266" y="3116664"/>
              <a:ext cx="434216" cy="578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6541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0ACD4B-71B2-4192-B25B-C71D2EF4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Identity Token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207ED1-4204-4D2A-9C27-6B2449EDBECB}"/>
              </a:ext>
            </a:extLst>
          </p:cNvPr>
          <p:cNvSpPr/>
          <p:nvPr/>
        </p:nvSpPr>
        <p:spPr>
          <a:xfrm>
            <a:off x="2487849" y="1720840"/>
            <a:ext cx="721630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iss</a:t>
            </a:r>
            <a:r>
              <a:rPr lang="en-US" dirty="0">
                <a:latin typeface="Consolas" panose="020B0609020204030204" pitchFamily="49" charset="0"/>
              </a:rPr>
              <a:t>": "http://YOUR_AUTH0_DOMAIN/",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"sub": "auth0|123456", </a:t>
            </a:r>
            <a:endParaRPr lang="en-US" dirty="0">
              <a:latin typeface="Bradley Hand ITC" panose="03070402050302030203" pitchFamily="66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aud</a:t>
            </a:r>
            <a:r>
              <a:rPr lang="en-US" dirty="0">
                <a:latin typeface="Consolas" panose="020B0609020204030204" pitchFamily="49" charset="0"/>
              </a:rPr>
              <a:t>": "YOUR_CLIENT_ID",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"exp": 1311281970,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iat</a:t>
            </a:r>
            <a:r>
              <a:rPr lang="en-US" dirty="0">
                <a:latin typeface="Consolas" panose="020B0609020204030204" pitchFamily="49" charset="0"/>
              </a:rPr>
              <a:t>": 1311280970,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"name": "Jane Doe",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given_name</a:t>
            </a:r>
            <a:r>
              <a:rPr lang="en-US" dirty="0">
                <a:latin typeface="Consolas" panose="020B0609020204030204" pitchFamily="49" charset="0"/>
              </a:rPr>
              <a:t>": "Jane",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family_name</a:t>
            </a:r>
            <a:r>
              <a:rPr lang="en-US" dirty="0">
                <a:latin typeface="Consolas" panose="020B0609020204030204" pitchFamily="49" charset="0"/>
              </a:rPr>
              <a:t>": "Doe",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"gender": "female", "birthdate": "0000-10-31",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"email": "janedoe@example.com",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"picture": "http://example.com/</a:t>
            </a:r>
            <a:r>
              <a:rPr lang="en-US" dirty="0" err="1">
                <a:latin typeface="Consolas" panose="020B0609020204030204" pitchFamily="49" charset="0"/>
              </a:rPr>
              <a:t>janedoe</a:t>
            </a:r>
            <a:r>
              <a:rPr lang="en-US" dirty="0">
                <a:latin typeface="Consolas" panose="020B0609020204030204" pitchFamily="49" charset="0"/>
              </a:rPr>
              <a:t>/me.jpg" 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E0B4E6D-5A07-4AC7-8A04-382EF22E4B75}"/>
                  </a:ext>
                </a:extLst>
              </p14:cNvPr>
              <p14:cNvContentPartPr/>
              <p14:nvPr/>
            </p14:nvContentPartPr>
            <p14:xfrm>
              <a:off x="2072640" y="2268750"/>
              <a:ext cx="933359" cy="203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E0B4E6D-5A07-4AC7-8A04-382EF22E4B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3641" y="2259759"/>
                <a:ext cx="950997" cy="22082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2331E38-B0E8-45F9-88BC-A095754BD67A}"/>
              </a:ext>
            </a:extLst>
          </p:cNvPr>
          <p:cNvSpPr/>
          <p:nvPr/>
        </p:nvSpPr>
        <p:spPr>
          <a:xfrm>
            <a:off x="119861" y="2010283"/>
            <a:ext cx="1952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Eindeutige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B89789-FB56-48E1-A487-0EF171FBAB1F}"/>
              </a:ext>
            </a:extLst>
          </p:cNvPr>
          <p:cNvSpPr/>
          <p:nvPr/>
        </p:nvSpPr>
        <p:spPr>
          <a:xfrm>
            <a:off x="8258022" y="1388821"/>
            <a:ext cx="26324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Token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Herausgeber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7EA2580-D611-41D8-9D00-82612FC9FDCB}"/>
                  </a:ext>
                </a:extLst>
              </p14:cNvPr>
              <p14:cNvContentPartPr/>
              <p14:nvPr/>
            </p14:nvContentPartPr>
            <p14:xfrm rot="9486845">
              <a:off x="7397132" y="1871279"/>
              <a:ext cx="933359" cy="203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7EA2580-D611-41D8-9D00-82612FC9FD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9486845">
                <a:off x="7388133" y="1862288"/>
                <a:ext cx="950997" cy="220823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13ECEBBD-B8C6-4FF9-B0C0-59111C05A496}"/>
              </a:ext>
            </a:extLst>
          </p:cNvPr>
          <p:cNvSpPr/>
          <p:nvPr/>
        </p:nvSpPr>
        <p:spPr>
          <a:xfrm>
            <a:off x="6642582" y="2370350"/>
            <a:ext cx="5275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Client ID für den das Token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erstellt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war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E482DB7-ED4F-46BE-A621-0AACE7E76A04}"/>
                  </a:ext>
                </a:extLst>
              </p14:cNvPr>
              <p14:cNvContentPartPr/>
              <p14:nvPr/>
            </p14:nvContentPartPr>
            <p14:xfrm rot="9486845">
              <a:off x="6106687" y="2577250"/>
              <a:ext cx="525205" cy="158893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E482DB7-ED4F-46BE-A621-0AACE7E76A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9486845">
                <a:off x="6097694" y="2568263"/>
                <a:ext cx="542832" cy="176508"/>
              </a:xfrm>
              <a:prstGeom prst="rect">
                <a:avLst/>
              </a:prstGeom>
            </p:spPr>
          </p:pic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3E0C43DD-9567-4847-A8CF-8CFC2829AE84}"/>
              </a:ext>
            </a:extLst>
          </p:cNvPr>
          <p:cNvSpPr/>
          <p:nvPr/>
        </p:nvSpPr>
        <p:spPr>
          <a:xfrm>
            <a:off x="2810933" y="3429000"/>
            <a:ext cx="195066" cy="159004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90D31F-C06E-42D4-8B7C-3AC0F0AEA895}"/>
              </a:ext>
            </a:extLst>
          </p:cNvPr>
          <p:cNvSpPr/>
          <p:nvPr/>
        </p:nvSpPr>
        <p:spPr>
          <a:xfrm>
            <a:off x="563878" y="3993187"/>
            <a:ext cx="2097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enutzerdaten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3512C9-322C-44F1-9609-4A29EE1B629C}"/>
              </a:ext>
            </a:extLst>
          </p:cNvPr>
          <p:cNvSpPr/>
          <p:nvPr/>
        </p:nvSpPr>
        <p:spPr>
          <a:xfrm>
            <a:off x="5974815" y="2948708"/>
            <a:ext cx="2278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Austellungszeit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FBFFD33-E1F7-4FFA-9E33-BFD67C03A809}"/>
                  </a:ext>
                </a:extLst>
              </p14:cNvPr>
              <p14:cNvContentPartPr/>
              <p14:nvPr/>
            </p14:nvContentPartPr>
            <p14:xfrm rot="10063403">
              <a:off x="5444037" y="3142925"/>
              <a:ext cx="525205" cy="110485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FBFFD33-E1F7-4FFA-9E33-BFD67C03A80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10063403">
                <a:off x="5435044" y="3133957"/>
                <a:ext cx="542832" cy="128062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D9D311EB-03D2-46A9-9884-63194CC571EA}"/>
              </a:ext>
            </a:extLst>
          </p:cNvPr>
          <p:cNvSpPr/>
          <p:nvPr/>
        </p:nvSpPr>
        <p:spPr>
          <a:xfrm>
            <a:off x="634411" y="2828305"/>
            <a:ext cx="1556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Gültigkeit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4ABD432-3692-4AE2-A824-2CEE8E90989F}"/>
                  </a:ext>
                </a:extLst>
              </p14:cNvPr>
              <p14:cNvContentPartPr/>
              <p14:nvPr/>
            </p14:nvContentPartPr>
            <p14:xfrm rot="21024962">
              <a:off x="2295647" y="2994770"/>
              <a:ext cx="525205" cy="110485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4ABD432-3692-4AE2-A824-2CEE8E9098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21024962">
                <a:off x="2286654" y="2985802"/>
                <a:ext cx="542832" cy="1280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291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dirty="0"/>
              <a:t>Mittels </a:t>
            </a:r>
            <a:r>
              <a:rPr lang="de-AT" i="1" dirty="0"/>
              <a:t>Access Token</a:t>
            </a:r>
            <a:r>
              <a:rPr lang="de-AT" dirty="0"/>
              <a:t> stellt ein authentifizierter </a:t>
            </a:r>
            <a:r>
              <a:rPr lang="de-AT" i="1" dirty="0" err="1"/>
              <a:t>Resource</a:t>
            </a:r>
            <a:r>
              <a:rPr lang="de-AT" i="1" dirty="0"/>
              <a:t> </a:t>
            </a:r>
            <a:r>
              <a:rPr lang="de-AT" i="1" dirty="0" err="1"/>
              <a:t>Owner</a:t>
            </a:r>
            <a:r>
              <a:rPr lang="de-AT" dirty="0"/>
              <a:t> eine Autorisierung für einen </a:t>
            </a:r>
            <a:r>
              <a:rPr lang="de-AT" i="1" dirty="0"/>
              <a:t>Client</a:t>
            </a:r>
            <a:r>
              <a:rPr lang="de-AT" dirty="0"/>
              <a:t> aus auf seine Daten die auf dem </a:t>
            </a:r>
            <a:r>
              <a:rPr lang="de-AT" i="1" dirty="0" err="1"/>
              <a:t>Resource</a:t>
            </a:r>
            <a:r>
              <a:rPr lang="de-AT" i="1" dirty="0"/>
              <a:t> Server </a:t>
            </a:r>
            <a:r>
              <a:rPr lang="de-AT" dirty="0"/>
              <a:t>gespeichert sind zugreifen zu dürfen.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A24C4B2-71A2-4560-AE9C-5600FDC7FD7D}"/>
              </a:ext>
            </a:extLst>
          </p:cNvPr>
          <p:cNvGrpSpPr>
            <a:grpSpLocks noChangeAspect="1"/>
          </p:cNvGrpSpPr>
          <p:nvPr/>
        </p:nvGrpSpPr>
        <p:grpSpPr>
          <a:xfrm>
            <a:off x="1494601" y="2352924"/>
            <a:ext cx="2502293" cy="2142626"/>
            <a:chOff x="7437064" y="1686970"/>
            <a:chExt cx="1446924" cy="1238953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97851E82-A6AB-4F69-A569-8396D4983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81330" y="1686970"/>
              <a:ext cx="936000" cy="936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B96C03-8FDE-4C25-8319-399669D14EC9}"/>
                </a:ext>
              </a:extLst>
            </p:cNvPr>
            <p:cNvSpPr txBox="1"/>
            <p:nvPr/>
          </p:nvSpPr>
          <p:spPr>
            <a:xfrm>
              <a:off x="7437064" y="2658970"/>
              <a:ext cx="1446924" cy="266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Access Token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908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52E8-A395-4BE7-B093-8FE4BAFE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 uns</a:t>
            </a:r>
            <a:endParaRPr lang="en-US" dirty="0"/>
          </a:p>
        </p:txBody>
      </p:sp>
      <p:pic>
        <p:nvPicPr>
          <p:cNvPr id="5" name="Picture 4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D6AF84C0-4A2F-4998-968F-DC3BB672309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068" y="1651520"/>
            <a:ext cx="2548380" cy="25483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65434C-D0B6-47DA-806B-95D9FBFA0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61" y="1646941"/>
            <a:ext cx="2550216" cy="25502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24A36A-7B68-4FB3-BD38-0855063C1A8F}"/>
              </a:ext>
            </a:extLst>
          </p:cNvPr>
          <p:cNvSpPr txBox="1"/>
          <p:nvPr/>
        </p:nvSpPr>
        <p:spPr>
          <a:xfrm>
            <a:off x="2375836" y="5124873"/>
            <a:ext cx="2328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dirty="0"/>
              <a:t>Daniel Wagner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35E203-64DF-4C04-B174-11612E32E61D}"/>
              </a:ext>
            </a:extLst>
          </p:cNvPr>
          <p:cNvSpPr txBox="1"/>
          <p:nvPr/>
        </p:nvSpPr>
        <p:spPr>
          <a:xfrm>
            <a:off x="2721219" y="5545497"/>
            <a:ext cx="1730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dirty="0">
                <a:hlinkClick r:id="rId4"/>
              </a:rPr>
              <a:t>daniel_wagn3r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E5B25E-C1DB-41E7-A68D-F45368C91EA5}"/>
              </a:ext>
            </a:extLst>
          </p:cNvPr>
          <p:cNvSpPr txBox="1"/>
          <p:nvPr/>
        </p:nvSpPr>
        <p:spPr>
          <a:xfrm>
            <a:off x="7639403" y="5122282"/>
            <a:ext cx="1986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800"/>
            </a:lvl1pPr>
          </a:lstStyle>
          <a:p>
            <a:r>
              <a:rPr lang="de-AT" dirty="0"/>
              <a:t>Anton Kalcik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BD4FED-4667-42C1-A5D6-8D618EA5F17A}"/>
              </a:ext>
            </a:extLst>
          </p:cNvPr>
          <p:cNvSpPr txBox="1"/>
          <p:nvPr/>
        </p:nvSpPr>
        <p:spPr>
          <a:xfrm>
            <a:off x="7962295" y="5545497"/>
            <a:ext cx="888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dirty="0" err="1">
                <a:hlinkClick r:id="rId5"/>
              </a:rPr>
              <a:t>akalcik</a:t>
            </a:r>
            <a:endParaRPr lang="en-US" sz="3200" dirty="0"/>
          </a:p>
        </p:txBody>
      </p:sp>
      <p:pic>
        <p:nvPicPr>
          <p:cNvPr id="1026" name="Picture 2" descr="https://kalcik.files.wordpress.com/2018/09/header-logo1.png?w=750">
            <a:extLst>
              <a:ext uri="{FF2B5EF4-FFF2-40B4-BE49-F238E27FC236}">
                <a16:creationId xmlns:a16="http://schemas.microsoft.com/office/drawing/2014/main" id="{890F6C51-FF0F-4061-8957-C484EF8C7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491" y="4550624"/>
            <a:ext cx="2328267" cy="58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Ã¼r verbund logo">
            <a:extLst>
              <a:ext uri="{FF2B5EF4-FFF2-40B4-BE49-F238E27FC236}">
                <a16:creationId xmlns:a16="http://schemas.microsoft.com/office/drawing/2014/main" id="{04C0DE8A-7A02-4D83-A839-DB703E3B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669" y="4580112"/>
            <a:ext cx="2136057" cy="43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629" y="5647232"/>
            <a:ext cx="241396" cy="1966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E597E6-3C78-4013-B73E-9BE33B40CDA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500" y="5647231"/>
            <a:ext cx="241396" cy="19664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0217533-5AE4-460F-AF67-3862F6DE16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24345" y="5949775"/>
            <a:ext cx="241396" cy="214574"/>
          </a:xfrm>
          <a:prstGeom prst="rect">
            <a:avLst/>
          </a:prstGeom>
        </p:spPr>
      </p:pic>
      <p:sp>
        <p:nvSpPr>
          <p:cNvPr id="14" name="TextBox 13">
            <a:hlinkClick r:id="rId11"/>
            <a:extLst>
              <a:ext uri="{FF2B5EF4-FFF2-40B4-BE49-F238E27FC236}">
                <a16:creationId xmlns:a16="http://schemas.microsoft.com/office/drawing/2014/main" id="{2EF2BF4C-DE9D-4FA7-8D24-83020A907B63}"/>
              </a:ext>
            </a:extLst>
          </p:cNvPr>
          <p:cNvSpPr txBox="1"/>
          <p:nvPr/>
        </p:nvSpPr>
        <p:spPr>
          <a:xfrm>
            <a:off x="7962295" y="5856702"/>
            <a:ext cx="1177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de-AT" dirty="0"/>
              <a:t>kalcik.net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05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1D1EFA-4A04-4832-8CE9-C96149FD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Access Token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15E598-9CC6-4F53-8C7B-3FF6E943DDC0}"/>
              </a:ext>
            </a:extLst>
          </p:cNvPr>
          <p:cNvSpPr/>
          <p:nvPr/>
        </p:nvSpPr>
        <p:spPr>
          <a:xfrm>
            <a:off x="1421130" y="1720840"/>
            <a:ext cx="93497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iss</a:t>
            </a:r>
            <a:r>
              <a:rPr lang="en-US" dirty="0">
                <a:latin typeface="Consolas" panose="020B0609020204030204" pitchFamily="49" charset="0"/>
              </a:rPr>
              <a:t>": "https://YOUR_AUTH0_DOMAIN/",</a:t>
            </a:r>
          </a:p>
          <a:p>
            <a:r>
              <a:rPr lang="en-US" dirty="0">
                <a:latin typeface="Consolas" panose="020B0609020204030204" pitchFamily="49" charset="0"/>
              </a:rPr>
              <a:t>  "sub": "auth0|123456",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aud</a:t>
            </a:r>
            <a:r>
              <a:rPr lang="en-US" dirty="0">
                <a:latin typeface="Consolas" panose="020B0609020204030204" pitchFamily="49" charset="0"/>
              </a:rPr>
              <a:t>": "YOUR_CLIENT_ID",</a:t>
            </a:r>
          </a:p>
          <a:p>
            <a:r>
              <a:rPr lang="en-US" dirty="0">
                <a:latin typeface="Consolas" panose="020B0609020204030204" pitchFamily="49" charset="0"/>
              </a:rPr>
              <a:t>  "exp": 1489179954,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iat</a:t>
            </a:r>
            <a:r>
              <a:rPr lang="en-US" dirty="0">
                <a:latin typeface="Consolas" panose="020B0609020204030204" pitchFamily="49" charset="0"/>
              </a:rPr>
              <a:t>": 1489143954,</a:t>
            </a:r>
          </a:p>
          <a:p>
            <a:r>
              <a:rPr lang="en-US" dirty="0">
                <a:latin typeface="Consolas" panose="020B0609020204030204" pitchFamily="49" charset="0"/>
              </a:rPr>
              <a:t>  "scope": "</a:t>
            </a:r>
            <a:r>
              <a:rPr lang="en-US" dirty="0" err="1">
                <a:latin typeface="Consolas" panose="020B0609020204030204" pitchFamily="49" charset="0"/>
              </a:rPr>
              <a:t>openid</a:t>
            </a:r>
            <a:r>
              <a:rPr lang="en-US" dirty="0">
                <a:latin typeface="Consolas" panose="020B0609020204030204" pitchFamily="49" charset="0"/>
              </a:rPr>
              <a:t> profile email address phone </a:t>
            </a:r>
            <a:r>
              <a:rPr lang="en-US" dirty="0" err="1">
                <a:latin typeface="Consolas" panose="020B0609020204030204" pitchFamily="49" charset="0"/>
              </a:rPr>
              <a:t>read:appointments</a:t>
            </a:r>
            <a:r>
              <a:rPr lang="en-US" dirty="0">
                <a:latin typeface="Consolas" panose="020B0609020204030204" pitchFamily="49" charset="0"/>
              </a:rPr>
              <a:t> email"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64A15A-FB06-4B90-9848-10D95B2E6860}"/>
              </a:ext>
            </a:extLst>
          </p:cNvPr>
          <p:cNvSpPr/>
          <p:nvPr/>
        </p:nvSpPr>
        <p:spPr>
          <a:xfrm>
            <a:off x="3753691" y="4029164"/>
            <a:ext cx="5833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Daten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auf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welche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der 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zugreifen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kann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CE2D611-053A-4B8A-99A3-9EBC29260E64}"/>
                  </a:ext>
                </a:extLst>
              </p14:cNvPr>
              <p14:cNvContentPartPr/>
              <p14:nvPr/>
            </p14:nvContentPartPr>
            <p14:xfrm rot="12007420">
              <a:off x="3217184" y="3949716"/>
              <a:ext cx="525205" cy="158893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CE2D611-053A-4B8A-99A3-9EBC29260E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2007420">
                <a:off x="3208191" y="3940729"/>
                <a:ext cx="542832" cy="1765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693D222-24CC-4E58-9E59-2E084644C3F7}"/>
                  </a:ext>
                </a:extLst>
              </p14:cNvPr>
              <p14:cNvContentPartPr/>
              <p14:nvPr/>
            </p14:nvContentPartPr>
            <p14:xfrm rot="6846263">
              <a:off x="7923294" y="3030026"/>
              <a:ext cx="525205" cy="158893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693D222-24CC-4E58-9E59-2E084644C3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6846263">
                <a:off x="7914301" y="3021039"/>
                <a:ext cx="542832" cy="176508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C291DFC8-0AB4-4859-8A1A-1B5097DEA126}"/>
              </a:ext>
            </a:extLst>
          </p:cNvPr>
          <p:cNvSpPr/>
          <p:nvPr/>
        </p:nvSpPr>
        <p:spPr>
          <a:xfrm>
            <a:off x="6484699" y="2413337"/>
            <a:ext cx="5400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Berechtigungen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welche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der 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besitzt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188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dirty="0"/>
              <a:t>Ein Refresh Token kann dazu verwendet werden beim </a:t>
            </a:r>
            <a:r>
              <a:rPr lang="de-DE" i="1" dirty="0" err="1"/>
              <a:t>Authorization</a:t>
            </a:r>
            <a:r>
              <a:rPr lang="de-DE" i="1" dirty="0"/>
              <a:t> Server </a:t>
            </a:r>
            <a:r>
              <a:rPr lang="de-DE" dirty="0"/>
              <a:t>einen neuen Access Token anzufragen, falls der alte Access Token beispielsweise abgelaufen oder ungültig geworden ist.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33AEF5-0AC3-4DBC-8158-4483F3EB6285}"/>
              </a:ext>
            </a:extLst>
          </p:cNvPr>
          <p:cNvGrpSpPr>
            <a:grpSpLocks noChangeAspect="1"/>
          </p:cNvGrpSpPr>
          <p:nvPr/>
        </p:nvGrpSpPr>
        <p:grpSpPr>
          <a:xfrm>
            <a:off x="1832936" y="2344237"/>
            <a:ext cx="1945940" cy="2249134"/>
            <a:chOff x="7313246" y="1336962"/>
            <a:chExt cx="1446924" cy="16723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1224F71-45D3-4A98-8DE6-0E21FBA805C4}"/>
                </a:ext>
              </a:extLst>
            </p:cNvPr>
            <p:cNvGrpSpPr/>
            <p:nvPr/>
          </p:nvGrpSpPr>
          <p:grpSpPr>
            <a:xfrm>
              <a:off x="7313246" y="1694048"/>
              <a:ext cx="1446924" cy="1315275"/>
              <a:chOff x="8927568" y="1707655"/>
              <a:chExt cx="1446924" cy="1315275"/>
            </a:xfrm>
          </p:grpSpPr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1C10EA18-5704-49C3-B686-EF77D975A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00699" y="1707655"/>
                <a:ext cx="936000" cy="9360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928420-C3E2-4C0C-8E1D-323D0B4257D1}"/>
                  </a:ext>
                </a:extLst>
              </p:cNvPr>
              <p:cNvSpPr txBox="1"/>
              <p:nvPr/>
            </p:nvSpPr>
            <p:spPr>
              <a:xfrm>
                <a:off x="8927568" y="2679655"/>
                <a:ext cx="1446924" cy="34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400" dirty="0"/>
                  <a:t>Refresh Token</a:t>
                </a:r>
                <a:endParaRPr lang="en-US" sz="2400" dirty="0"/>
              </a:p>
            </p:txBody>
          </p:sp>
        </p:grp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4334694-03AA-4F22-986C-8FDDB3BED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13246" y="1336962"/>
              <a:ext cx="576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2280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6A298-8D04-4F48-A75A-F56C5E2BB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AT" dirty="0"/>
              <a:t>Endpunkt wo sich der </a:t>
            </a:r>
            <a:r>
              <a:rPr lang="de-AT" i="1" dirty="0" err="1"/>
              <a:t>Resource</a:t>
            </a:r>
            <a:r>
              <a:rPr lang="de-AT" i="1" dirty="0"/>
              <a:t> </a:t>
            </a:r>
            <a:r>
              <a:rPr lang="de-AT" i="1" dirty="0" err="1"/>
              <a:t>Owner</a:t>
            </a:r>
            <a:r>
              <a:rPr lang="de-AT" i="1" dirty="0"/>
              <a:t> </a:t>
            </a:r>
            <a:r>
              <a:rPr lang="de-AT" dirty="0"/>
              <a:t>authentifiziert und </a:t>
            </a:r>
            <a:r>
              <a:rPr lang="de-AT" i="1" dirty="0"/>
              <a:t>Client</a:t>
            </a:r>
            <a:r>
              <a:rPr lang="de-AT" dirty="0"/>
              <a:t>  </a:t>
            </a:r>
            <a:r>
              <a:rPr lang="de-AT" dirty="0" err="1"/>
              <a:t>authorisiert</a:t>
            </a:r>
            <a:r>
              <a:rPr lang="de-AT" dirty="0"/>
              <a:t>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9D92-C0A8-4543-B983-55FE40215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57200"/>
            <a:ext cx="3932237" cy="5411788"/>
          </a:xfrm>
        </p:spPr>
        <p:txBody>
          <a:bodyPr anchor="ctr">
            <a:normAutofit/>
          </a:bodyPr>
          <a:lstStyle/>
          <a:p>
            <a:pPr algn="ctr"/>
            <a:r>
              <a:rPr lang="de-AT" sz="3200" dirty="0" err="1"/>
              <a:t>Authorization</a:t>
            </a:r>
            <a:r>
              <a:rPr lang="de-AT" sz="3200" dirty="0"/>
              <a:t> Endpunkt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3353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9280-D0B3-4526-8BFF-B0DDCEC3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497E7-FD75-48B9-B299-C479F3C84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AT" dirty="0"/>
              <a:t>Am Token Endpunkt wird </a:t>
            </a:r>
            <a:r>
              <a:rPr lang="de-AT" i="1" dirty="0"/>
              <a:t>Access Token</a:t>
            </a:r>
            <a:r>
              <a:rPr lang="de-AT" dirty="0"/>
              <a:t> erstellt.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27512-854C-460E-9730-79AA8EFF1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57200"/>
            <a:ext cx="3932237" cy="5411788"/>
          </a:xfrm>
        </p:spPr>
        <p:txBody>
          <a:bodyPr anchor="ctr">
            <a:normAutofit/>
          </a:bodyPr>
          <a:lstStyle/>
          <a:p>
            <a:pPr algn="ctr"/>
            <a:r>
              <a:rPr lang="de-AT" sz="3200" dirty="0"/>
              <a:t>Token Endpunkt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23100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AF6249-981A-47E5-88CE-08877BC6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Wer mit wem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1C29E-76A9-47F4-92F0-9F4829A2BC60}"/>
              </a:ext>
            </a:extLst>
          </p:cNvPr>
          <p:cNvGrpSpPr/>
          <p:nvPr/>
        </p:nvGrpSpPr>
        <p:grpSpPr>
          <a:xfrm>
            <a:off x="2768346" y="1984976"/>
            <a:ext cx="1446924" cy="1256077"/>
            <a:chOff x="974256" y="4958709"/>
            <a:chExt cx="1446924" cy="1256077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E2263CE1-8E1A-4A05-8DAF-C23F981A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9DA4C4-4A78-4E6D-B0CF-1D7718B9183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3D6BDD-DE3A-4168-952B-388F3D6A9B41}"/>
              </a:ext>
            </a:extLst>
          </p:cNvPr>
          <p:cNvGrpSpPr/>
          <p:nvPr/>
        </p:nvGrpSpPr>
        <p:grpSpPr>
          <a:xfrm>
            <a:off x="2795778" y="4347852"/>
            <a:ext cx="1446924" cy="1252359"/>
            <a:chOff x="593591" y="1628373"/>
            <a:chExt cx="1446924" cy="125235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A7E278B7-F5B2-4FD4-8C42-3327C339B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302C74-2362-4CB0-9819-C012A74BBDA5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35B885-42E5-4247-9AED-CAA51220DC4F}"/>
              </a:ext>
            </a:extLst>
          </p:cNvPr>
          <p:cNvGrpSpPr/>
          <p:nvPr/>
        </p:nvGrpSpPr>
        <p:grpSpPr>
          <a:xfrm>
            <a:off x="7269240" y="1459745"/>
            <a:ext cx="1722477" cy="1866160"/>
            <a:chOff x="4233854" y="1261553"/>
            <a:chExt cx="1722477" cy="186616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0E73DA-B066-4862-AD05-908FB07A414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6C6D2B62-C7E9-47E3-87D7-E0C382579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A68F7942-67D8-4FBF-ACE7-E9AF83F6D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EFB5C5-B933-472A-95A8-42CCED722C49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A5056D-B870-4377-B526-C73F2FEDFAD0}"/>
              </a:ext>
            </a:extLst>
          </p:cNvPr>
          <p:cNvGrpSpPr/>
          <p:nvPr/>
        </p:nvGrpSpPr>
        <p:grpSpPr>
          <a:xfrm>
            <a:off x="7544177" y="3919428"/>
            <a:ext cx="1446924" cy="1664831"/>
            <a:chOff x="3466233" y="4155004"/>
            <a:chExt cx="1446924" cy="166483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F6F0FCD-58D9-4D7D-8488-BF7071E7078D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466DB1-0975-4BAF-940B-5CD6673680B7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A11AD4AA-C5EB-42B6-8096-CEF5682461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39071E3A-DC91-44C4-B623-B093DE20C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3FD79EB-4D1E-4CBD-AE78-A9DC6DC35D8F}"/>
              </a:ext>
            </a:extLst>
          </p:cNvPr>
          <p:cNvGrpSpPr/>
          <p:nvPr/>
        </p:nvGrpSpPr>
        <p:grpSpPr>
          <a:xfrm>
            <a:off x="3491808" y="3241053"/>
            <a:ext cx="684261" cy="1106799"/>
            <a:chOff x="3491808" y="3241053"/>
            <a:chExt cx="684261" cy="110679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D33FA17-3C1F-4F50-A7BA-1870A3DC78E7}"/>
                </a:ext>
              </a:extLst>
            </p:cNvPr>
            <p:cNvCxnSpPr>
              <a:cxnSpLocks/>
              <a:stCxn id="11" idx="0"/>
              <a:endCxn id="9" idx="2"/>
            </p:cNvCxnSpPr>
            <p:nvPr/>
          </p:nvCxnSpPr>
          <p:spPr>
            <a:xfrm flipH="1" flipV="1">
              <a:off x="3491808" y="3241053"/>
              <a:ext cx="4975" cy="11067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D64D898-84CD-4535-A6C8-7CBCCC86DAD6}"/>
                </a:ext>
              </a:extLst>
            </p:cNvPr>
            <p:cNvSpPr txBox="1"/>
            <p:nvPr/>
          </p:nvSpPr>
          <p:spPr>
            <a:xfrm>
              <a:off x="3510502" y="3642424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200" dirty="0">
                  <a:solidFill>
                    <a:schemeClr val="bg1">
                      <a:lumMod val="50000"/>
                    </a:schemeClr>
                  </a:solidFill>
                </a:rPr>
                <a:t>benutzt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32CFC56-80EE-4DF5-BDEF-39752D853691}"/>
              </a:ext>
            </a:extLst>
          </p:cNvPr>
          <p:cNvGrpSpPr/>
          <p:nvPr/>
        </p:nvGrpSpPr>
        <p:grpSpPr>
          <a:xfrm>
            <a:off x="4045041" y="2868558"/>
            <a:ext cx="3499752" cy="1485735"/>
            <a:chOff x="4045041" y="2868558"/>
            <a:chExt cx="3499752" cy="148573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125C37D-2DDA-4CD7-B8E3-F6BE11739D18}"/>
                </a:ext>
              </a:extLst>
            </p:cNvPr>
            <p:cNvCxnSpPr>
              <a:cxnSpLocks/>
            </p:cNvCxnSpPr>
            <p:nvPr/>
          </p:nvCxnSpPr>
          <p:spPr>
            <a:xfrm>
              <a:off x="4045041" y="2868558"/>
              <a:ext cx="3499752" cy="14857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BFBBC5-BEE1-4B65-8405-95721367836C}"/>
                </a:ext>
              </a:extLst>
            </p:cNvPr>
            <p:cNvSpPr txBox="1"/>
            <p:nvPr/>
          </p:nvSpPr>
          <p:spPr>
            <a:xfrm rot="1376830">
              <a:off x="4233283" y="2979497"/>
              <a:ext cx="15653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greift auf die Daten zu</a:t>
              </a:r>
              <a:endParaRPr lang="en-US" sz="12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4411504-115B-4726-8E0C-4C73989E44D7}"/>
              </a:ext>
            </a:extLst>
          </p:cNvPr>
          <p:cNvGrpSpPr/>
          <p:nvPr/>
        </p:nvGrpSpPr>
        <p:grpSpPr>
          <a:xfrm>
            <a:off x="4045205" y="2772872"/>
            <a:ext cx="3660519" cy="1635749"/>
            <a:chOff x="4045205" y="2772872"/>
            <a:chExt cx="3660519" cy="1635749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A207D2A-D52C-41BD-A396-361FC9A6E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7434" y="2772872"/>
              <a:ext cx="3648290" cy="15749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D4E6938-AE03-4456-9901-AC8EB0EB5F8E}"/>
                </a:ext>
              </a:extLst>
            </p:cNvPr>
            <p:cNvSpPr txBox="1"/>
            <p:nvPr/>
          </p:nvSpPr>
          <p:spPr>
            <a:xfrm rot="20213830">
              <a:off x="4045205" y="3946956"/>
              <a:ext cx="19125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genehmigt </a:t>
              </a:r>
              <a:r>
                <a:rPr lang="de-AT" sz="1200" i="1" dirty="0"/>
                <a:t>Client</a:t>
              </a:r>
              <a:r>
                <a:rPr lang="de-AT" sz="1200" dirty="0"/>
                <a:t> Zugriff auf</a:t>
              </a:r>
            </a:p>
            <a:p>
              <a:r>
                <a:rPr lang="de-AT" sz="1200" dirty="0"/>
                <a:t>die Daten</a:t>
              </a:r>
              <a:endParaRPr lang="en-US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668A82-9440-4083-8F89-30D0F5B073A7}"/>
              </a:ext>
            </a:extLst>
          </p:cNvPr>
          <p:cNvGrpSpPr/>
          <p:nvPr/>
        </p:nvGrpSpPr>
        <p:grpSpPr>
          <a:xfrm>
            <a:off x="4023283" y="1911107"/>
            <a:ext cx="3696730" cy="372766"/>
            <a:chOff x="4023283" y="1911107"/>
            <a:chExt cx="3696730" cy="37276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7C4D515-2642-4544-8BFB-9D415815B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3283" y="2257547"/>
              <a:ext cx="3696730" cy="263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2EB7D7-93CE-404C-9546-7CD605C9A0D4}"/>
                </a:ext>
              </a:extLst>
            </p:cNvPr>
            <p:cNvSpPr txBox="1"/>
            <p:nvPr/>
          </p:nvSpPr>
          <p:spPr>
            <a:xfrm>
              <a:off x="5252228" y="1911107"/>
              <a:ext cx="1076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registriert sich</a:t>
              </a:r>
              <a:endParaRPr lang="en-US" sz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B4C8D69-627B-4BFD-9A1C-43457E85DDBD}"/>
              </a:ext>
            </a:extLst>
          </p:cNvPr>
          <p:cNvGrpSpPr/>
          <p:nvPr/>
        </p:nvGrpSpPr>
        <p:grpSpPr>
          <a:xfrm>
            <a:off x="4008994" y="2337600"/>
            <a:ext cx="3696730" cy="345579"/>
            <a:chOff x="4008994" y="2337600"/>
            <a:chExt cx="3696730" cy="345579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5B2AB7A-99C3-48A5-A7CE-6A28026C4B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8994" y="2656853"/>
              <a:ext cx="3696730" cy="26326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C259298-5B9C-4192-9AF6-1BC3C390278B}"/>
                </a:ext>
              </a:extLst>
            </p:cNvPr>
            <p:cNvSpPr txBox="1"/>
            <p:nvPr/>
          </p:nvSpPr>
          <p:spPr>
            <a:xfrm>
              <a:off x="5372901" y="2337600"/>
              <a:ext cx="8356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autorisiert</a:t>
              </a:r>
              <a:endParaRPr lang="en-US" sz="1200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AAB7345-6AE0-44DF-BCAB-E76706995C0F}"/>
              </a:ext>
            </a:extLst>
          </p:cNvPr>
          <p:cNvGrpSpPr/>
          <p:nvPr/>
        </p:nvGrpSpPr>
        <p:grpSpPr>
          <a:xfrm>
            <a:off x="8267639" y="3325905"/>
            <a:ext cx="758891" cy="1028388"/>
            <a:chOff x="8267639" y="3325905"/>
            <a:chExt cx="758891" cy="1028388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316740A-E8E4-40BA-81EA-DB7EB45A744F}"/>
                </a:ext>
              </a:extLst>
            </p:cNvPr>
            <p:cNvCxnSpPr>
              <a:cxnSpLocks/>
              <a:stCxn id="22" idx="0"/>
              <a:endCxn id="15" idx="2"/>
            </p:cNvCxnSpPr>
            <p:nvPr/>
          </p:nvCxnSpPr>
          <p:spPr>
            <a:xfrm flipV="1">
              <a:off x="8267639" y="3325905"/>
              <a:ext cx="616" cy="10283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6CC6823-299A-4FE5-B160-C20795A293D1}"/>
                </a:ext>
              </a:extLst>
            </p:cNvPr>
            <p:cNvSpPr txBox="1"/>
            <p:nvPr/>
          </p:nvSpPr>
          <p:spPr>
            <a:xfrm>
              <a:off x="8338328" y="3695636"/>
              <a:ext cx="688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vertraut</a:t>
              </a:r>
              <a:endParaRPr lang="en-US" sz="1200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88679D6-128C-4295-9896-BB2426B28AA8}"/>
              </a:ext>
            </a:extLst>
          </p:cNvPr>
          <p:cNvGrpSpPr/>
          <p:nvPr/>
        </p:nvGrpSpPr>
        <p:grpSpPr>
          <a:xfrm>
            <a:off x="4090988" y="4815852"/>
            <a:ext cx="3629025" cy="326865"/>
            <a:chOff x="4090988" y="4815852"/>
            <a:chExt cx="3629025" cy="32686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F86D8B1-435B-4173-908E-37BB614C5219}"/>
                </a:ext>
              </a:extLst>
            </p:cNvPr>
            <p:cNvCxnSpPr>
              <a:cxnSpLocks/>
            </p:cNvCxnSpPr>
            <p:nvPr/>
          </p:nvCxnSpPr>
          <p:spPr>
            <a:xfrm>
              <a:off x="4090988" y="4815852"/>
              <a:ext cx="3629025" cy="64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0159C37-2534-489C-BA19-879B46F26D39}"/>
                </a:ext>
              </a:extLst>
            </p:cNvPr>
            <p:cNvSpPr txBox="1"/>
            <p:nvPr/>
          </p:nvSpPr>
          <p:spPr>
            <a:xfrm>
              <a:off x="5252228" y="4865718"/>
              <a:ext cx="1076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registriert sich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9634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D065-6F17-4963-900D-50C45C24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</a:t>
            </a:r>
            <a:r>
              <a:rPr lang="de-AT" dirty="0" err="1"/>
              <a:t>Flows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AB916B-34BA-419E-9C93-C8EDF2A48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85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5EE7B6-A9C0-434A-92C0-5A3DE8FF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OAuth</a:t>
            </a:r>
            <a:r>
              <a:rPr lang="de-AT" dirty="0"/>
              <a:t> vs. </a:t>
            </a:r>
            <a:r>
              <a:rPr lang="de-AT" dirty="0" err="1"/>
              <a:t>OpenID</a:t>
            </a:r>
            <a:r>
              <a:rPr lang="de-AT" dirty="0"/>
              <a:t> vs. </a:t>
            </a:r>
            <a:r>
              <a:rPr lang="de-AT" dirty="0" err="1"/>
              <a:t>OpenID</a:t>
            </a:r>
            <a:r>
              <a:rPr lang="de-AT" dirty="0"/>
              <a:t> Connect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48BC120-D5EC-4801-BF47-F2749A8EB9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9636000"/>
              </p:ext>
            </p:extLst>
          </p:nvPr>
        </p:nvGraphicFramePr>
        <p:xfrm>
          <a:off x="203200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2519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5372-5BE6-40BE-8D97-75083376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löst viele Problem von </a:t>
            </a:r>
            <a:r>
              <a:rPr lang="de-AT" dirty="0" err="1"/>
              <a:t>OAuth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F9572-B25D-47D4-B403-04B355637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 err="1"/>
              <a:t>OAuth</a:t>
            </a:r>
            <a:r>
              <a:rPr lang="de-AT" dirty="0"/>
              <a:t> war nur ein </a:t>
            </a:r>
            <a:r>
              <a:rPr lang="de-AT" dirty="0" err="1"/>
              <a:t>Authorisierungsprotokol</a:t>
            </a:r>
            <a:r>
              <a:rPr lang="en-US" dirty="0"/>
              <a:t>, OpenID </a:t>
            </a:r>
            <a:r>
              <a:rPr lang="en-US" dirty="0" err="1"/>
              <a:t>führt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Informationen</a:t>
            </a:r>
            <a:r>
              <a:rPr lang="en-US" dirty="0"/>
              <a:t> über </a:t>
            </a:r>
            <a:r>
              <a:rPr lang="en-US" dirty="0" err="1"/>
              <a:t>authentifzierten</a:t>
            </a:r>
            <a:r>
              <a:rPr lang="en-US" dirty="0"/>
              <a:t> </a:t>
            </a:r>
            <a:r>
              <a:rPr lang="en-US" dirty="0" err="1"/>
              <a:t>Benutzer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de-AT" dirty="0"/>
              <a:t>Standarisiertes </a:t>
            </a:r>
            <a:r>
              <a:rPr lang="de-AT" dirty="0" err="1"/>
              <a:t>Cryptoalgorithmen</a:t>
            </a:r>
            <a:r>
              <a:rPr lang="de-AT" dirty="0"/>
              <a:t> und </a:t>
            </a:r>
            <a:r>
              <a:rPr lang="de-AT" dirty="0" err="1"/>
              <a:t>Tokenformat</a:t>
            </a:r>
            <a:r>
              <a:rPr lang="de-AT" dirty="0"/>
              <a:t> mit JSON Web Token (JWT)</a:t>
            </a:r>
          </a:p>
          <a:p>
            <a:pPr>
              <a:lnSpc>
                <a:spcPct val="150000"/>
              </a:lnSpc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42337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AA342-048F-4EC1-9AEC-58DB4887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</a:t>
            </a:r>
            <a:r>
              <a:rPr lang="de-AT" dirty="0" err="1"/>
              <a:t>Flows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6D17-637A-4F3D-A319-D169687A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2-legged (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teilt die </a:t>
            </a:r>
            <a:r>
              <a:rPr lang="de-AT" dirty="0" err="1"/>
              <a:t>Credentials</a:t>
            </a:r>
            <a:r>
              <a:rPr lang="de-AT" dirty="0"/>
              <a:t> mit den Client)</a:t>
            </a:r>
          </a:p>
          <a:p>
            <a:pPr lvl="1"/>
            <a:r>
              <a:rPr lang="de-AT" dirty="0"/>
              <a:t>Client </a:t>
            </a:r>
            <a:r>
              <a:rPr lang="de-AT" dirty="0" err="1"/>
              <a:t>Credentials</a:t>
            </a:r>
            <a:endParaRPr lang="de-AT" dirty="0"/>
          </a:p>
          <a:p>
            <a:pPr lvl="1"/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Password </a:t>
            </a:r>
            <a:r>
              <a:rPr lang="de-AT" dirty="0" err="1"/>
              <a:t>Credentials</a:t>
            </a:r>
            <a:endParaRPr lang="de-AT" dirty="0"/>
          </a:p>
          <a:p>
            <a:r>
              <a:rPr lang="de-AT" dirty="0"/>
              <a:t>3-legged (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teilt die </a:t>
            </a:r>
            <a:r>
              <a:rPr lang="de-AT" dirty="0" err="1"/>
              <a:t>Credentials</a:t>
            </a:r>
            <a:r>
              <a:rPr lang="de-AT" dirty="0"/>
              <a:t> nicht mit den Client)</a:t>
            </a:r>
          </a:p>
          <a:p>
            <a:pPr lvl="1"/>
            <a:r>
              <a:rPr lang="de-AT" dirty="0" err="1"/>
              <a:t>Authorization</a:t>
            </a:r>
            <a:r>
              <a:rPr lang="de-AT" dirty="0"/>
              <a:t> Code</a:t>
            </a:r>
          </a:p>
          <a:p>
            <a:pPr lvl="1"/>
            <a:r>
              <a:rPr lang="de-AT" dirty="0" err="1"/>
              <a:t>Implicit</a:t>
            </a:r>
            <a:endParaRPr lang="de-AT" dirty="0"/>
          </a:p>
          <a:p>
            <a:pPr lvl="1"/>
            <a:r>
              <a:rPr lang="de-AT" dirty="0"/>
              <a:t>Hybrid</a:t>
            </a:r>
          </a:p>
          <a:p>
            <a:pPr lvl="1"/>
            <a:r>
              <a:rPr lang="de-AT" dirty="0"/>
              <a:t>Device</a:t>
            </a:r>
          </a:p>
          <a:p>
            <a:pPr lvl="1"/>
            <a:r>
              <a:rPr lang="de-AT" dirty="0" err="1"/>
              <a:t>Authorization</a:t>
            </a:r>
            <a:r>
              <a:rPr lang="de-AT" dirty="0"/>
              <a:t> Code (PKCE)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73534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Client </a:t>
            </a:r>
            <a:r>
              <a:rPr lang="de-AT" dirty="0" err="1"/>
              <a:t>Credentials</a:t>
            </a:r>
            <a:r>
              <a:rPr lang="de-AT" dirty="0"/>
              <a:t>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4513938-F240-441E-A965-59E66622F653}"/>
              </a:ext>
            </a:extLst>
          </p:cNvPr>
          <p:cNvGrpSpPr/>
          <p:nvPr/>
        </p:nvGrpSpPr>
        <p:grpSpPr>
          <a:xfrm>
            <a:off x="2450984" y="2994320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E0E15E0-66B9-4D14-8BBB-3F2E03F06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BA0708-440E-45AC-91AD-C2FCE9F5368B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FC162EE-DCA2-4E08-8741-E96A95DB11DB}"/>
              </a:ext>
            </a:extLst>
          </p:cNvPr>
          <p:cNvGrpSpPr/>
          <p:nvPr/>
        </p:nvGrpSpPr>
        <p:grpSpPr>
          <a:xfrm>
            <a:off x="8120140" y="2418320"/>
            <a:ext cx="1722477" cy="1866160"/>
            <a:chOff x="4233854" y="1261553"/>
            <a:chExt cx="1722477" cy="18661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D198E01-ED91-40CB-BC93-CF70A6EDE9E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CF2B35CD-AE46-4392-AA29-408B73F674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07E0ED6C-5E0F-48DC-A094-721FB141A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9727EF-7800-459A-A2B8-8641AF40065D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D14E40-8F58-4EE4-AA1F-5D07B3BF7E6A}"/>
              </a:ext>
            </a:extLst>
          </p:cNvPr>
          <p:cNvGrpSpPr/>
          <p:nvPr/>
        </p:nvGrpSpPr>
        <p:grpSpPr>
          <a:xfrm>
            <a:off x="4164163" y="2942214"/>
            <a:ext cx="3696730" cy="324939"/>
            <a:chOff x="4164163" y="2994320"/>
            <a:chExt cx="3696730" cy="324939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167D274-2BC3-4153-B602-8A4104C4D86E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839232-0264-466D-9832-A9C0F219455B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1. Autorisierung Request</a:t>
              </a:r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9C2322-09AB-4E87-AF30-4F90BCE9B1AA}"/>
              </a:ext>
            </a:extLst>
          </p:cNvPr>
          <p:cNvGrpSpPr/>
          <p:nvPr/>
        </p:nvGrpSpPr>
        <p:grpSpPr>
          <a:xfrm>
            <a:off x="4164163" y="3336140"/>
            <a:ext cx="3696730" cy="324940"/>
            <a:chOff x="4164163" y="3388246"/>
            <a:chExt cx="3696730" cy="32494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B4AC444-0C3B-4B21-A56D-D9C0E0AD31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4163" y="3713186"/>
              <a:ext cx="36967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E9CE03-62FF-481B-A434-321BDE171E74}"/>
                </a:ext>
              </a:extLst>
            </p:cNvPr>
            <p:cNvSpPr txBox="1"/>
            <p:nvPr/>
          </p:nvSpPr>
          <p:spPr>
            <a:xfrm>
              <a:off x="5046687" y="3388246"/>
              <a:ext cx="2225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Erzeugt einen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6D0AA6D-37CC-41FD-9E79-65E86FA1477D}"/>
              </a:ext>
            </a:extLst>
          </p:cNvPr>
          <p:cNvSpPr/>
          <p:nvPr/>
        </p:nvSpPr>
        <p:spPr>
          <a:xfrm>
            <a:off x="4005162" y="2030777"/>
            <a:ext cx="48349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ist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hier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auch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Resource Owner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A6FCC2-E5D1-4FCB-8C8E-F3D03DC61CF2}"/>
                  </a:ext>
                </a:extLst>
              </p14:cNvPr>
              <p14:cNvContentPartPr/>
              <p14:nvPr/>
            </p14:nvContentPartPr>
            <p14:xfrm rot="8342488">
              <a:off x="3245402" y="2471535"/>
              <a:ext cx="834833" cy="158893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A6FCC2-E5D1-4FCB-8C8E-F3D03DC61C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8342488">
                <a:off x="3236406" y="2462548"/>
                <a:ext cx="852465" cy="176508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48C2CF00-B2F3-40AA-B44A-F40A2078AC15}"/>
              </a:ext>
            </a:extLst>
          </p:cNvPr>
          <p:cNvGrpSpPr/>
          <p:nvPr/>
        </p:nvGrpSpPr>
        <p:grpSpPr>
          <a:xfrm>
            <a:off x="8368395" y="4381751"/>
            <a:ext cx="1446924" cy="1664831"/>
            <a:chOff x="3466233" y="4155004"/>
            <a:chExt cx="1446924" cy="16648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A1F8328-BF89-4662-9220-6E6B6BCD1DA2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EA2697-70A6-46B3-B5B1-A4AE7CB3897F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A6BE48E7-3168-4FDB-8C05-EE942FB96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0D52225-2A23-42C1-9AAF-AA603CD4E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9CBF592-3DF4-4355-B924-6C56F9CE03DF}"/>
              </a:ext>
            </a:extLst>
          </p:cNvPr>
          <p:cNvGrpSpPr/>
          <p:nvPr/>
        </p:nvGrpSpPr>
        <p:grpSpPr>
          <a:xfrm>
            <a:off x="4164163" y="3866016"/>
            <a:ext cx="3779687" cy="1472745"/>
            <a:chOff x="4121157" y="2914943"/>
            <a:chExt cx="3372374" cy="250954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F6D66A-63F7-4563-9A33-87E2CA3CEF12}"/>
                </a:ext>
              </a:extLst>
            </p:cNvPr>
            <p:cNvSpPr txBox="1"/>
            <p:nvPr/>
          </p:nvSpPr>
          <p:spPr>
            <a:xfrm rot="1269190">
              <a:off x="4863627" y="3629490"/>
              <a:ext cx="1835261" cy="472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3. Greift auf die Daten zu</a:t>
              </a:r>
              <a:endParaRPr lang="en-US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715ECC7-6EB8-417D-88DE-ABEAEDA68656}"/>
                </a:ext>
              </a:extLst>
            </p:cNvPr>
            <p:cNvCxnSpPr>
              <a:cxnSpLocks/>
            </p:cNvCxnSpPr>
            <p:nvPr/>
          </p:nvCxnSpPr>
          <p:spPr>
            <a:xfrm>
              <a:off x="4121157" y="2914943"/>
              <a:ext cx="3372374" cy="25095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21667C-FC8E-4D8B-9399-8243F79FDB8E}"/>
              </a:ext>
            </a:extLst>
          </p:cNvPr>
          <p:cNvCxnSpPr>
            <a:cxnSpLocks/>
          </p:cNvCxnSpPr>
          <p:nvPr/>
        </p:nvCxnSpPr>
        <p:spPr>
          <a:xfrm>
            <a:off x="390021" y="5961048"/>
            <a:ext cx="176150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D493F0-682B-41D4-B710-273B0AC38398}"/>
              </a:ext>
            </a:extLst>
          </p:cNvPr>
          <p:cNvCxnSpPr>
            <a:cxnSpLocks/>
          </p:cNvCxnSpPr>
          <p:nvPr/>
        </p:nvCxnSpPr>
        <p:spPr>
          <a:xfrm flipV="1">
            <a:off x="390021" y="6256686"/>
            <a:ext cx="17615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B55D6D-20A2-4C16-A9C8-7AB8C07694AE}"/>
              </a:ext>
            </a:extLst>
          </p:cNvPr>
          <p:cNvSpPr txBox="1"/>
          <p:nvPr/>
        </p:nvSpPr>
        <p:spPr>
          <a:xfrm>
            <a:off x="2271045" y="5769583"/>
            <a:ext cx="141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Backchannel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3CB762-1A9D-476A-90BA-D06B4FE96974}"/>
              </a:ext>
            </a:extLst>
          </p:cNvPr>
          <p:cNvSpPr txBox="1"/>
          <p:nvPr/>
        </p:nvSpPr>
        <p:spPr>
          <a:xfrm>
            <a:off x="2251840" y="6117228"/>
            <a:ext cx="271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Frontchannel</a:t>
            </a:r>
            <a:r>
              <a:rPr lang="de-AT" dirty="0"/>
              <a:t> (via Browser)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67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CE63-ED43-4E04-A7D2-4D96E2DD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Identity vor dem Jahr 2010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E059-CB26-4580-BFBE-E85F45C1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Simple </a:t>
            </a:r>
            <a:r>
              <a:rPr lang="de-AT" dirty="0" err="1"/>
              <a:t>login</a:t>
            </a:r>
            <a:r>
              <a:rPr lang="de-AT" dirty="0"/>
              <a:t> (</a:t>
            </a:r>
            <a:r>
              <a:rPr lang="de-AT" dirty="0" err="1"/>
              <a:t>forms</a:t>
            </a:r>
            <a:r>
              <a:rPr lang="de-AT" dirty="0"/>
              <a:t> and </a:t>
            </a:r>
            <a:r>
              <a:rPr lang="de-AT" dirty="0" err="1"/>
              <a:t>cookies</a:t>
            </a:r>
            <a:r>
              <a:rPr lang="de-AT" dirty="0"/>
              <a:t>)</a:t>
            </a:r>
          </a:p>
          <a:p>
            <a:r>
              <a:rPr lang="de-AT" dirty="0"/>
              <a:t>Single </a:t>
            </a:r>
            <a:r>
              <a:rPr lang="de-AT" dirty="0" err="1"/>
              <a:t>Sign</a:t>
            </a:r>
            <a:r>
              <a:rPr lang="de-AT" dirty="0"/>
              <a:t>-On</a:t>
            </a:r>
          </a:p>
          <a:p>
            <a:r>
              <a:rPr lang="de-AT" strike="sngStrike" dirty="0"/>
              <a:t>Mobile </a:t>
            </a:r>
            <a:r>
              <a:rPr lang="de-AT" strike="sngStrike" dirty="0" err="1"/>
              <a:t>apps</a:t>
            </a:r>
            <a:endParaRPr lang="de-AT" dirty="0"/>
          </a:p>
          <a:p>
            <a:r>
              <a:rPr lang="de-AT" strike="sngStrike" dirty="0" err="1"/>
              <a:t>Delegated</a:t>
            </a:r>
            <a:r>
              <a:rPr lang="de-AT" strike="sngStrike" dirty="0"/>
              <a:t> </a:t>
            </a:r>
            <a:r>
              <a:rPr lang="de-AT" strike="sngStrike" dirty="0" err="1"/>
              <a:t>authorization</a:t>
            </a:r>
            <a:endParaRPr lang="de-AT" strike="sngStrike" dirty="0"/>
          </a:p>
        </p:txBody>
      </p:sp>
    </p:spTree>
    <p:extLst>
      <p:ext uri="{BB962C8B-B14F-4D97-AF65-F5344CB8AC3E}">
        <p14:creationId xmlns:p14="http://schemas.microsoft.com/office/powerpoint/2010/main" val="3738022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61F2-AF72-4439-BCEF-B366E947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Client </a:t>
            </a:r>
            <a:r>
              <a:rPr lang="de-AT" dirty="0" err="1"/>
              <a:t>Credentials</a:t>
            </a:r>
            <a:r>
              <a:rPr lang="de-AT" dirty="0"/>
              <a:t>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1949F3-C1D8-4865-BAC0-0CE41E7F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827912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51988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518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Password Flow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2674233" y="179736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2740921" y="5138657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7248137" y="1350285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C652A2-893F-41F6-B09E-343CB78A8886}"/>
              </a:ext>
            </a:extLst>
          </p:cNvPr>
          <p:cNvCxnSpPr>
            <a:cxnSpLocks/>
          </p:cNvCxnSpPr>
          <p:nvPr/>
        </p:nvCxnSpPr>
        <p:spPr>
          <a:xfrm flipV="1">
            <a:off x="3547953" y="3163495"/>
            <a:ext cx="0" cy="1775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2039732" y="3886670"/>
            <a:ext cx="182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E16F70-A163-4DD7-B1DE-0BDC77EED624}"/>
              </a:ext>
            </a:extLst>
          </p:cNvPr>
          <p:cNvGrpSpPr/>
          <p:nvPr/>
        </p:nvGrpSpPr>
        <p:grpSpPr>
          <a:xfrm>
            <a:off x="4058383" y="1913136"/>
            <a:ext cx="3518783" cy="351251"/>
            <a:chOff x="4164161" y="2994333"/>
            <a:chExt cx="3696700" cy="351251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5F7E3A0-1CC9-411A-8388-D12697FB782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12511" y="1497234"/>
              <a:ext cx="0" cy="36967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039E3F-560C-418C-8B7E-E13D9B04E1CC}"/>
                </a:ext>
              </a:extLst>
            </p:cNvPr>
            <p:cNvSpPr txBox="1"/>
            <p:nvPr/>
          </p:nvSpPr>
          <p:spPr>
            <a:xfrm>
              <a:off x="4164162" y="2994333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3. Authentifizierung und Autorisierung  Request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4AD95E-5FAB-46CB-BC8B-40A0038563AF}"/>
              </a:ext>
            </a:extLst>
          </p:cNvPr>
          <p:cNvGrpSpPr/>
          <p:nvPr/>
        </p:nvGrpSpPr>
        <p:grpSpPr>
          <a:xfrm rot="10800000">
            <a:off x="4058382" y="2325491"/>
            <a:ext cx="3518783" cy="299311"/>
            <a:chOff x="4164161" y="3345584"/>
            <a:chExt cx="3696700" cy="29931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F5E312C-FA4D-425F-9869-D4DEB2438AC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12511" y="1497234"/>
              <a:ext cx="0" cy="36967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A9E20C-3418-4B8F-9E79-FC33E3AC05E2}"/>
                </a:ext>
              </a:extLst>
            </p:cNvPr>
            <p:cNvSpPr txBox="1"/>
            <p:nvPr/>
          </p:nvSpPr>
          <p:spPr>
            <a:xfrm rot="10800000">
              <a:off x="4164161" y="3367896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4. Erzeugt einen </a:t>
              </a:r>
              <a:r>
                <a:rPr lang="de-AT" i="1" dirty="0"/>
                <a:t>Access-</a:t>
              </a:r>
              <a:r>
                <a:rPr lang="de-AT" dirty="0"/>
                <a:t> (und optional </a:t>
              </a:r>
              <a:r>
                <a:rPr lang="de-AT" i="1" dirty="0"/>
                <a:t>Refresh</a:t>
              </a:r>
              <a:r>
                <a:rPr lang="de-AT" dirty="0"/>
                <a:t>) </a:t>
              </a:r>
              <a:r>
                <a:rPr lang="de-AT" i="1" dirty="0"/>
                <a:t>Token</a:t>
              </a:r>
              <a:endParaRPr lang="en-US" i="1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05AEBE-E5F4-4713-A4AB-F81D22B04E33}"/>
              </a:ext>
            </a:extLst>
          </p:cNvPr>
          <p:cNvCxnSpPr>
            <a:cxnSpLocks/>
          </p:cNvCxnSpPr>
          <p:nvPr/>
        </p:nvCxnSpPr>
        <p:spPr>
          <a:xfrm flipV="1">
            <a:off x="3122094" y="3144858"/>
            <a:ext cx="0" cy="1794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122A0E9-4A5F-406B-9F52-CEC88B6F919E}"/>
              </a:ext>
            </a:extLst>
          </p:cNvPr>
          <p:cNvSpPr txBox="1"/>
          <p:nvPr/>
        </p:nvSpPr>
        <p:spPr>
          <a:xfrm rot="16200000">
            <a:off x="2474588" y="3920062"/>
            <a:ext cx="182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2. Gibt Anmeldedaten ein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EC7B4D-BBEB-4CBF-BC39-9716A1A573C8}"/>
              </a:ext>
            </a:extLst>
          </p:cNvPr>
          <p:cNvGrpSpPr/>
          <p:nvPr/>
        </p:nvGrpSpPr>
        <p:grpSpPr>
          <a:xfrm>
            <a:off x="7496392" y="4587685"/>
            <a:ext cx="1446924" cy="1664831"/>
            <a:chOff x="3466233" y="4155004"/>
            <a:chExt cx="1446924" cy="166483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5EF3A50-608C-419C-A3AF-119167E77F37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33962FF-9BFE-4856-A85F-41E9B81D7FCE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7" name="Graphic 36">
                <a:extLst>
                  <a:ext uri="{FF2B5EF4-FFF2-40B4-BE49-F238E27FC236}">
                    <a16:creationId xmlns:a16="http://schemas.microsoft.com/office/drawing/2014/main" id="{3DF48AE6-A581-4741-9090-2555D4B6F5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71FEE920-CC1F-4054-8DB8-821C81F59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344D609-AD95-4233-8439-C1BC3971957C}"/>
              </a:ext>
            </a:extLst>
          </p:cNvPr>
          <p:cNvGrpSpPr/>
          <p:nvPr/>
        </p:nvGrpSpPr>
        <p:grpSpPr>
          <a:xfrm>
            <a:off x="4121157" y="2914943"/>
            <a:ext cx="3372374" cy="2509545"/>
            <a:chOff x="4121157" y="2914943"/>
            <a:chExt cx="3372374" cy="250954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CD4BAD-E52C-4B38-A5E9-5D03CB53BD22}"/>
                </a:ext>
              </a:extLst>
            </p:cNvPr>
            <p:cNvSpPr txBox="1"/>
            <p:nvPr/>
          </p:nvSpPr>
          <p:spPr>
            <a:xfrm rot="2195082">
              <a:off x="4863627" y="3726992"/>
              <a:ext cx="18352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5. Greift auf die Daten zu</a:t>
              </a:r>
              <a:endParaRPr lang="en-US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659E99A-20D7-44D7-A5E5-858108B3683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121157" y="2914943"/>
              <a:ext cx="3372374" cy="25095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4916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61F2-AF72-4439-BCEF-B366E947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1949F3-C1D8-4865-BAC0-0CE41E7F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07467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26065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65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625956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25265" y="3964931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46641" y="802488"/>
            <a:ext cx="405442" cy="3587006"/>
            <a:chOff x="3601548" y="2875334"/>
            <a:chExt cx="405442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470394" y="400648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autorisiert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976996"/>
            <a:ext cx="6041062" cy="367166"/>
            <a:chOff x="2951687" y="3333165"/>
            <a:chExt cx="6346518" cy="367166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3338" y="34233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48084" y="3025606"/>
            <a:ext cx="34021" cy="2115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Zustimmung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832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077088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2189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7953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F1A880-DD7E-40F6-85B0-1A9D10066869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93C24F-F47B-489D-9708-CCA8B61FF3E8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Zustimmung</a:t>
            </a:r>
            <a:endParaRPr 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189"/>
            <a:ext cx="10515600" cy="1325563"/>
          </a:xfrm>
        </p:spPr>
        <p:txBody>
          <a:bodyPr/>
          <a:lstStyle/>
          <a:p>
            <a:r>
              <a:rPr lang="de-AT" dirty="0" err="1"/>
              <a:t>Implicit</a:t>
            </a:r>
            <a:r>
              <a:rPr lang="de-AT" dirty="0"/>
              <a:t>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58840" y="180020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70853" y="4018058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3383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69548" y="-1196550"/>
            <a:ext cx="383272" cy="5966063"/>
            <a:chOff x="3333751" y="2117477"/>
            <a:chExt cx="383272" cy="422829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602876" y="4231623"/>
              <a:ext cx="42282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Authentifizierung</a:t>
            </a:r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0106B87-40F1-49D4-8D37-49CEF0783510}"/>
              </a:ext>
            </a:extLst>
          </p:cNvPr>
          <p:cNvGrpSpPr/>
          <p:nvPr/>
        </p:nvGrpSpPr>
        <p:grpSpPr>
          <a:xfrm rot="10800000">
            <a:off x="3006728" y="2144319"/>
            <a:ext cx="5873454" cy="443860"/>
            <a:chOff x="3102228" y="3345582"/>
            <a:chExt cx="6170428" cy="44386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3873C45-6A9A-4398-8737-6474E495D341}"/>
                </a:ext>
              </a:extLst>
            </p:cNvPr>
            <p:cNvSpPr txBox="1"/>
            <p:nvPr/>
          </p:nvSpPr>
          <p:spPr>
            <a:xfrm rot="10800000">
              <a:off x="4261999" y="3512443"/>
              <a:ext cx="36313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einen</a:t>
              </a:r>
              <a:r>
                <a:rPr lang="de-AT" i="1" dirty="0"/>
                <a:t> Access Token</a:t>
              </a:r>
              <a:endParaRPr lang="en-US" i="1" dirty="0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1B7841E-0A88-4485-BDB1-3B872534C8D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102228" y="3345582"/>
              <a:ext cx="6170428" cy="264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82104" y="3172275"/>
            <a:ext cx="1" cy="1968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7. Greif auf die Daten zu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55D97CE-EA6D-4136-9242-585408B7C472}"/>
              </a:ext>
            </a:extLst>
          </p:cNvPr>
          <p:cNvGrpSpPr/>
          <p:nvPr/>
        </p:nvGrpSpPr>
        <p:grpSpPr>
          <a:xfrm>
            <a:off x="3327060" y="1815997"/>
            <a:ext cx="925192" cy="880703"/>
            <a:chOff x="3367812" y="1635114"/>
            <a:chExt cx="833248" cy="793180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D90B7BDF-F92E-40E8-B116-F10F81819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23173C-BC1D-4BB7-9011-BBEAAB6588CB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BAA2D8-DF96-485E-97B5-1BC9E306295C}"/>
              </a:ext>
            </a:extLst>
          </p:cNvPr>
          <p:cNvGrpSpPr/>
          <p:nvPr/>
        </p:nvGrpSpPr>
        <p:grpSpPr>
          <a:xfrm>
            <a:off x="7915474" y="1821054"/>
            <a:ext cx="925192" cy="880703"/>
            <a:chOff x="3367812" y="1635114"/>
            <a:chExt cx="833248" cy="793180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A94BBEB2-0A2A-48BB-9FC7-04C0AB07D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56B2229-618E-4543-9D89-7FA24DA8969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21DB9C-3999-4FE9-95C6-60058D5FE439}"/>
              </a:ext>
            </a:extLst>
          </p:cNvPr>
          <p:cNvGrpSpPr/>
          <p:nvPr/>
        </p:nvGrpSpPr>
        <p:grpSpPr>
          <a:xfrm rot="20173067">
            <a:off x="7186000" y="3695328"/>
            <a:ext cx="925192" cy="880703"/>
            <a:chOff x="3367812" y="1635114"/>
            <a:chExt cx="833248" cy="793180"/>
          </a:xfrm>
        </p:grpSpPr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6AC79986-01BD-44B6-8345-A7BD1D942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8121943-E3BA-4DEE-ABFE-C51865422773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3733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Implicit</a:t>
            </a:r>
            <a:r>
              <a:rPr lang="de-AT" dirty="0"/>
              <a:t>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34150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8837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665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Hybrid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625956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25265" y="3964931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46641" y="802488"/>
            <a:ext cx="405442" cy="3587006"/>
            <a:chOff x="3601548" y="2875334"/>
            <a:chExt cx="405442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470394" y="400648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883370"/>
            <a:ext cx="6041062" cy="461665"/>
            <a:chOff x="2951687" y="3332292"/>
            <a:chExt cx="6346518" cy="461665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2957" y="3332292"/>
              <a:ext cx="3696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Code, Identity Token (und optional Access Token)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48084" y="3025606"/>
            <a:ext cx="34021" cy="2115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Zustimmung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664079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Hybrid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592721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88437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754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Device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302868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825656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824831" y="3800820"/>
            <a:ext cx="151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Device </a:t>
            </a:r>
            <a:r>
              <a:rPr lang="de-AT" dirty="0" err="1"/>
              <a:t>Aut</a:t>
            </a:r>
            <a:r>
              <a:rPr lang="sk-SK" dirty="0" err="1"/>
              <a:t>orisierung</a:t>
            </a:r>
            <a:r>
              <a:rPr lang="de-AT" dirty="0"/>
              <a:t> Request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Gibt </a:t>
            </a:r>
            <a:r>
              <a:rPr lang="de-AT" i="1" dirty="0"/>
              <a:t>User Code</a:t>
            </a:r>
            <a:r>
              <a:rPr lang="de-AT" dirty="0"/>
              <a:t>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10" y="-1779749"/>
            <a:ext cx="373685" cy="6148897"/>
            <a:chOff x="3333753" y="2045326"/>
            <a:chExt cx="373685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9" y="406131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</a:t>
              </a:r>
              <a:r>
                <a:rPr lang="sk-SK" dirty="0" err="1"/>
                <a:t>Autorisierung</a:t>
              </a:r>
              <a:r>
                <a:rPr lang="sk-SK" dirty="0"/>
                <a:t> </a:t>
              </a:r>
              <a:r>
                <a:rPr lang="sk-SK" dirty="0" err="1"/>
                <a:t>request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271758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800381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6.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761554" y="1677847"/>
            <a:ext cx="6185219" cy="348683"/>
            <a:chOff x="2951687" y="3336148"/>
            <a:chExt cx="6497964" cy="348683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951687" y="3336148"/>
              <a:ext cx="6497964" cy="128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207240" y="34078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en-US" dirty="0"/>
                <a:t>3</a:t>
              </a:r>
              <a:r>
                <a:rPr lang="de-AT" dirty="0"/>
                <a:t>. Erzeugt </a:t>
              </a:r>
              <a:r>
                <a:rPr lang="sk-SK" i="1" dirty="0"/>
                <a:t>User </a:t>
              </a:r>
              <a:r>
                <a:rPr lang="sk-SK" i="1" dirty="0" err="1"/>
                <a:t>Code</a:t>
              </a:r>
              <a:r>
                <a:rPr lang="de-AT" i="1" dirty="0"/>
                <a:t>, </a:t>
              </a:r>
              <a:r>
                <a:rPr lang="sk-SK" i="1" dirty="0"/>
                <a:t>Device </a:t>
              </a:r>
              <a:r>
                <a:rPr lang="sk-SK" i="1" dirty="0" err="1"/>
                <a:t>Code</a:t>
              </a:r>
              <a:endParaRPr lang="en-US" i="1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V="1">
            <a:off x="1982106" y="3014904"/>
            <a:ext cx="712" cy="2125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Greif auf die Daten zu</a:t>
            </a:r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192390">
            <a:off x="4000772" y="5155138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6. Gibt Anmeldedaten ein</a:t>
            </a:r>
            <a:endParaRPr lang="en-US" i="1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A678B5-EBC5-44F9-9FE6-58997F99A25F}"/>
              </a:ext>
            </a:extLst>
          </p:cNvPr>
          <p:cNvGrpSpPr/>
          <p:nvPr/>
        </p:nvGrpSpPr>
        <p:grpSpPr>
          <a:xfrm rot="5400000">
            <a:off x="5685483" y="-686532"/>
            <a:ext cx="373684" cy="6148897"/>
            <a:chOff x="3333754" y="2045326"/>
            <a:chExt cx="373684" cy="4357871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7E39E6B-FA71-46C0-B9B6-08A00A31ED5A}"/>
                </a:ext>
              </a:extLst>
            </p:cNvPr>
            <p:cNvSpPr txBox="1"/>
            <p:nvPr/>
          </p:nvSpPr>
          <p:spPr>
            <a:xfrm rot="16200000">
              <a:off x="2202600" y="406131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4. Client fragt kontinuierlich nach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B3C8888-6702-44AA-8AC8-C76581B827E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8D2DCC-EE62-48CC-A513-39468740EB8B}"/>
              </a:ext>
            </a:extLst>
          </p:cNvPr>
          <p:cNvGrpSpPr/>
          <p:nvPr/>
        </p:nvGrpSpPr>
        <p:grpSpPr>
          <a:xfrm rot="10800000">
            <a:off x="2797877" y="2757704"/>
            <a:ext cx="6185219" cy="348683"/>
            <a:chOff x="2951687" y="3336148"/>
            <a:chExt cx="6497964" cy="348683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93104BE-7035-4A3F-B702-2EBDF0BD804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951687" y="3336148"/>
              <a:ext cx="6497964" cy="128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CAA0D9D-3315-4570-A986-13A800D63546}"/>
                </a:ext>
              </a:extLst>
            </p:cNvPr>
            <p:cNvSpPr txBox="1"/>
            <p:nvPr/>
          </p:nvSpPr>
          <p:spPr>
            <a:xfrm rot="10800000">
              <a:off x="4207240" y="34078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en-US" dirty="0"/>
                <a:t>7</a:t>
              </a:r>
              <a:r>
                <a:rPr lang="de-AT" dirty="0"/>
                <a:t>. Erzeugt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4762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32D3-54C4-4230-9DF3-BCCDED4C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Wie war es damals	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67B921-BA93-482C-ACC2-CB40126ADC22}"/>
              </a:ext>
            </a:extLst>
          </p:cNvPr>
          <p:cNvGrpSpPr/>
          <p:nvPr/>
        </p:nvGrpSpPr>
        <p:grpSpPr>
          <a:xfrm>
            <a:off x="9959251" y="1933174"/>
            <a:ext cx="1446924" cy="1323770"/>
            <a:chOff x="7060850" y="3273967"/>
            <a:chExt cx="1446924" cy="13237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86AD413-9354-4901-B469-C3D1E1628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E4C204-21F3-4C23-B195-D2A41D6859B6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Datenbank</a:t>
              </a:r>
              <a:endParaRPr lang="en-US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65E832-205A-42E8-8A3B-D340CC3825E6}"/>
              </a:ext>
            </a:extLst>
          </p:cNvPr>
          <p:cNvGrpSpPr/>
          <p:nvPr/>
        </p:nvGrpSpPr>
        <p:grpSpPr>
          <a:xfrm>
            <a:off x="1263461" y="1940182"/>
            <a:ext cx="1446924" cy="1298910"/>
            <a:chOff x="8334332" y="3303664"/>
            <a:chExt cx="1446924" cy="12989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F4FB54-EA1F-49F3-828D-855F99C37D22}"/>
                </a:ext>
              </a:extLst>
            </p:cNvPr>
            <p:cNvSpPr txBox="1"/>
            <p:nvPr/>
          </p:nvSpPr>
          <p:spPr>
            <a:xfrm>
              <a:off x="8334332" y="4325575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Benutzer</a:t>
              </a:r>
              <a:endParaRPr lang="en-US" sz="1200" dirty="0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2419C9CC-F4EC-416B-9C25-118E6C7A5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16539" y="3303664"/>
              <a:ext cx="850500" cy="972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8E9A67-4244-4788-BDB6-29AE44B5E561}"/>
              </a:ext>
            </a:extLst>
          </p:cNvPr>
          <p:cNvGrpSpPr/>
          <p:nvPr/>
        </p:nvGrpSpPr>
        <p:grpSpPr>
          <a:xfrm>
            <a:off x="5572496" y="1945304"/>
            <a:ext cx="1446924" cy="1299510"/>
            <a:chOff x="974256" y="4958709"/>
            <a:chExt cx="1446924" cy="1299510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A9C8B5E7-809D-4983-8271-51D94DFDE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941C38-925B-42D3-B7F9-27D62A756234}"/>
                </a:ext>
              </a:extLst>
            </p:cNvPr>
            <p:cNvSpPr txBox="1"/>
            <p:nvPr/>
          </p:nvSpPr>
          <p:spPr>
            <a:xfrm>
              <a:off x="974256" y="5981220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Anwendung</a:t>
              </a:r>
              <a:endParaRPr lang="en-US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7A6B1B-9109-42F7-AA39-50E72898D08F}"/>
              </a:ext>
            </a:extLst>
          </p:cNvPr>
          <p:cNvGrpSpPr/>
          <p:nvPr/>
        </p:nvGrpSpPr>
        <p:grpSpPr>
          <a:xfrm>
            <a:off x="2534242" y="2007063"/>
            <a:ext cx="3075927" cy="324939"/>
            <a:chOff x="4164163" y="2994320"/>
            <a:chExt cx="3696730" cy="32493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5BBE36A-F79E-48B5-9C36-132EF6EAC2CC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361F7B-ACE0-4972-85A0-0E546085C66F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Login Anfrage 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523A35-B421-4904-8F47-BA5A4C7F7DA5}"/>
              </a:ext>
            </a:extLst>
          </p:cNvPr>
          <p:cNvGrpSpPr/>
          <p:nvPr/>
        </p:nvGrpSpPr>
        <p:grpSpPr>
          <a:xfrm>
            <a:off x="7014458" y="1884055"/>
            <a:ext cx="3064999" cy="461665"/>
            <a:chOff x="4164163" y="2857594"/>
            <a:chExt cx="3696730" cy="46166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D776E30-B934-45F9-B7C4-EA1E59A989F4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8615A9-164B-4E41-BC16-F646FAC89917}"/>
                </a:ext>
              </a:extLst>
            </p:cNvPr>
            <p:cNvSpPr txBox="1"/>
            <p:nvPr/>
          </p:nvSpPr>
          <p:spPr>
            <a:xfrm>
              <a:off x="4308630" y="2857594"/>
              <a:ext cx="3407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Vergleiche ob Anmeldedaten übereinstimmen</a:t>
              </a:r>
              <a:endParaRPr lang="en-US" dirty="0"/>
            </a:p>
          </p:txBody>
        </p:sp>
      </p:grp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C7DBA50-9A83-404A-80C3-0FDD1C68C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841965"/>
              </p:ext>
            </p:extLst>
          </p:nvPr>
        </p:nvGraphicFramePr>
        <p:xfrm>
          <a:off x="7304970" y="290688"/>
          <a:ext cx="3924912" cy="8981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2456">
                  <a:extLst>
                    <a:ext uri="{9D8B030D-6E8A-4147-A177-3AD203B41FA5}">
                      <a16:colId xmlns:a16="http://schemas.microsoft.com/office/drawing/2014/main" val="2297285761"/>
                    </a:ext>
                  </a:extLst>
                </a:gridCol>
                <a:gridCol w="1962456">
                  <a:extLst>
                    <a:ext uri="{9D8B030D-6E8A-4147-A177-3AD203B41FA5}">
                      <a16:colId xmlns:a16="http://schemas.microsoft.com/office/drawing/2014/main" val="1270416765"/>
                    </a:ext>
                  </a:extLst>
                </a:gridCol>
              </a:tblGrid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Benutzername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Kennwort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3173884703"/>
                  </a:ext>
                </a:extLst>
              </a:tr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akalcik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1234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1703648007"/>
                  </a:ext>
                </a:extLst>
              </a:tr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dwagner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passwort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1687673244"/>
                  </a:ext>
                </a:extLst>
              </a:tr>
            </a:tbl>
          </a:graphicData>
        </a:graphic>
      </p:graphicFrame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0FBC13-86B5-4626-B549-DAF9D29F3064}"/>
              </a:ext>
            </a:extLst>
          </p:cNvPr>
          <p:cNvCxnSpPr>
            <a:cxnSpLocks/>
            <a:stCxn id="15" idx="0"/>
            <a:endCxn id="34" idx="2"/>
          </p:cNvCxnSpPr>
          <p:nvPr/>
        </p:nvCxnSpPr>
        <p:spPr>
          <a:xfrm flipH="1" flipV="1">
            <a:off x="9267426" y="1188816"/>
            <a:ext cx="1415287" cy="74435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Bildergebnis fÃ¼r fake company logo">
            <a:extLst>
              <a:ext uri="{FF2B5EF4-FFF2-40B4-BE49-F238E27FC236}">
                <a16:creationId xmlns:a16="http://schemas.microsoft.com/office/drawing/2014/main" id="{D6B46E58-0C17-46DC-8256-F96ADB1EE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494" y="2392574"/>
            <a:ext cx="724927" cy="26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0250A9F-3101-49E8-8FEC-EA63AEE4B0DE}"/>
              </a:ext>
            </a:extLst>
          </p:cNvPr>
          <p:cNvGrpSpPr/>
          <p:nvPr/>
        </p:nvGrpSpPr>
        <p:grpSpPr>
          <a:xfrm>
            <a:off x="5605207" y="4963164"/>
            <a:ext cx="1446924" cy="1299510"/>
            <a:chOff x="5605207" y="4963164"/>
            <a:chExt cx="1446924" cy="129951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A90FD35-5BFD-45A5-AA8B-4BD06443E16C}"/>
                </a:ext>
              </a:extLst>
            </p:cNvPr>
            <p:cNvGrpSpPr/>
            <p:nvPr/>
          </p:nvGrpSpPr>
          <p:grpSpPr>
            <a:xfrm>
              <a:off x="5605207" y="4963164"/>
              <a:ext cx="1446924" cy="1299510"/>
              <a:chOff x="974256" y="4958709"/>
              <a:chExt cx="1446924" cy="1299510"/>
            </a:xfrm>
          </p:grpSpPr>
          <p:pic>
            <p:nvPicPr>
              <p:cNvPr id="56" name="Graphic 55">
                <a:extLst>
                  <a:ext uri="{FF2B5EF4-FFF2-40B4-BE49-F238E27FC236}">
                    <a16:creationId xmlns:a16="http://schemas.microsoft.com/office/drawing/2014/main" id="{1F80D0DF-8CDA-43E0-8A0C-D10A26F9AD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1211718" y="4958709"/>
                <a:ext cx="972000" cy="972000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0738AC3-81EB-46BA-890E-A1217DADF994}"/>
                  </a:ext>
                </a:extLst>
              </p:cNvPr>
              <p:cNvSpPr txBox="1"/>
              <p:nvPr/>
            </p:nvSpPr>
            <p:spPr>
              <a:xfrm>
                <a:off x="974256" y="5981220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Anwendung</a:t>
                </a:r>
                <a:endParaRPr lang="en-US" sz="1200" dirty="0"/>
              </a:p>
            </p:txBody>
          </p:sp>
        </p:grpSp>
        <p:pic>
          <p:nvPicPr>
            <p:cNvPr id="3" name="Picture 2" descr="Bildergebnis fÃ¼r fake company logo">
              <a:extLst>
                <a:ext uri="{FF2B5EF4-FFF2-40B4-BE49-F238E27FC236}">
                  <a16:creationId xmlns:a16="http://schemas.microsoft.com/office/drawing/2014/main" id="{3E6FC0C4-C09A-4E7F-98E4-2BE0C904C9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5350" y="5318493"/>
              <a:ext cx="1283852" cy="427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161B6A0-FFF2-4DFF-9AA1-7CBD0F3C4BD6}"/>
              </a:ext>
            </a:extLst>
          </p:cNvPr>
          <p:cNvGrpSpPr/>
          <p:nvPr/>
        </p:nvGrpSpPr>
        <p:grpSpPr>
          <a:xfrm rot="2465732">
            <a:off x="2339430" y="3632404"/>
            <a:ext cx="3472791" cy="365568"/>
            <a:chOff x="4164163" y="2994320"/>
            <a:chExt cx="3696730" cy="324939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B8C9A36-E865-4689-A925-CB1B2443E288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0472F51-28A8-468E-9D61-29888BD7BB0D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Login Anfrage </a:t>
              </a: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AFB2269-57C4-45D6-9843-C2CA0DEC9519}"/>
              </a:ext>
            </a:extLst>
          </p:cNvPr>
          <p:cNvGrpSpPr/>
          <p:nvPr/>
        </p:nvGrpSpPr>
        <p:grpSpPr>
          <a:xfrm>
            <a:off x="9970107" y="4902035"/>
            <a:ext cx="1446924" cy="1323770"/>
            <a:chOff x="7060850" y="3273967"/>
            <a:chExt cx="1446924" cy="132377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44D705F-F6C6-49D7-BBBD-B238629B6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4AE0FC-1613-4930-B6A8-EF4B51E42C18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Datenbank</a:t>
              </a:r>
              <a:endParaRPr lang="en-US" sz="12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AB30A1D-6CC8-4725-A2A3-46D250EF63D2}"/>
              </a:ext>
            </a:extLst>
          </p:cNvPr>
          <p:cNvGrpSpPr/>
          <p:nvPr/>
        </p:nvGrpSpPr>
        <p:grpSpPr>
          <a:xfrm>
            <a:off x="7003530" y="5009602"/>
            <a:ext cx="3075927" cy="461665"/>
            <a:chOff x="4164163" y="2857594"/>
            <a:chExt cx="3696730" cy="461665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B1BF1F-91CE-45F9-A632-3B1316619EC0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902F9EF-9656-4D25-995C-35B1F4AFB5F7}"/>
                </a:ext>
              </a:extLst>
            </p:cNvPr>
            <p:cNvSpPr txBox="1"/>
            <p:nvPr/>
          </p:nvSpPr>
          <p:spPr>
            <a:xfrm>
              <a:off x="4308630" y="2857594"/>
              <a:ext cx="3407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Vergleiche ob Anmeldedaten übereinstimmen</a:t>
              </a:r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6A8A0E0-F2D1-4B9A-8010-87B31F408A9B}"/>
              </a:ext>
            </a:extLst>
          </p:cNvPr>
          <p:cNvGrpSpPr/>
          <p:nvPr/>
        </p:nvGrpSpPr>
        <p:grpSpPr>
          <a:xfrm>
            <a:off x="7976851" y="3100592"/>
            <a:ext cx="1306420" cy="1293177"/>
            <a:chOff x="5446419" y="1519121"/>
            <a:chExt cx="1306420" cy="129317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D082AC-7D36-4BF0-8707-16D3F2EF75C2}"/>
                </a:ext>
              </a:extLst>
            </p:cNvPr>
            <p:cNvGrpSpPr/>
            <p:nvPr/>
          </p:nvGrpSpPr>
          <p:grpSpPr>
            <a:xfrm>
              <a:off x="5780839" y="1519121"/>
              <a:ext cx="972000" cy="1293177"/>
              <a:chOff x="5780839" y="1519121"/>
              <a:chExt cx="972000" cy="1293177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54ECCED8-EEB1-489F-9BB4-AE8DFD5E84CE}"/>
                  </a:ext>
                </a:extLst>
              </p:cNvPr>
              <p:cNvSpPr/>
              <p:nvPr/>
            </p:nvSpPr>
            <p:spPr>
              <a:xfrm>
                <a:off x="5780839" y="1519121"/>
                <a:ext cx="972000" cy="972000"/>
              </a:xfrm>
              <a:prstGeom prst="roundRect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4AD36D7-12D9-4516-913B-17A91C196CD9}"/>
                  </a:ext>
                </a:extLst>
              </p:cNvPr>
              <p:cNvSpPr txBox="1"/>
              <p:nvPr/>
            </p:nvSpPr>
            <p:spPr>
              <a:xfrm>
                <a:off x="6020617" y="2535299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200" dirty="0" err="1"/>
                  <a:t>Api</a:t>
                </a:r>
                <a:endParaRPr lang="en-US" sz="1200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A49D3FC-494A-4A6E-BB86-EC61DFA5C6DE}"/>
                </a:ext>
              </a:extLst>
            </p:cNvPr>
            <p:cNvSpPr/>
            <p:nvPr/>
          </p:nvSpPr>
          <p:spPr>
            <a:xfrm>
              <a:off x="5446419" y="1639509"/>
              <a:ext cx="552230" cy="28256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F62738F-41E5-43BB-B1AC-6260394CDABA}"/>
                </a:ext>
              </a:extLst>
            </p:cNvPr>
            <p:cNvSpPr/>
            <p:nvPr/>
          </p:nvSpPr>
          <p:spPr>
            <a:xfrm>
              <a:off x="5446419" y="2068489"/>
              <a:ext cx="552230" cy="268532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53" name="Picture 2" descr="Bildergebnis fÃ¼r fake company logo">
            <a:extLst>
              <a:ext uri="{FF2B5EF4-FFF2-40B4-BE49-F238E27FC236}">
                <a16:creationId xmlns:a16="http://schemas.microsoft.com/office/drawing/2014/main" id="{A554820D-DEB5-4AE1-B42B-A7A4595F7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058" y="3489180"/>
            <a:ext cx="553250" cy="17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B2358D-412D-4E27-A86A-2B3E34AC214A}"/>
              </a:ext>
            </a:extLst>
          </p:cNvPr>
          <p:cNvCxnSpPr>
            <a:cxnSpLocks/>
          </p:cNvCxnSpPr>
          <p:nvPr/>
        </p:nvCxnSpPr>
        <p:spPr>
          <a:xfrm>
            <a:off x="6853475" y="2840026"/>
            <a:ext cx="783994" cy="549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5255CDC-592B-40D5-B3B1-7DD19EAADDA2}"/>
              </a:ext>
            </a:extLst>
          </p:cNvPr>
          <p:cNvSpPr txBox="1"/>
          <p:nvPr/>
        </p:nvSpPr>
        <p:spPr>
          <a:xfrm rot="2175811">
            <a:off x="6527889" y="2667276"/>
            <a:ext cx="1667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 err="1"/>
              <a:t>Anwendungs</a:t>
            </a:r>
            <a:r>
              <a:rPr lang="de-AT" dirty="0"/>
              <a:t> </a:t>
            </a:r>
            <a:r>
              <a:rPr lang="de-AT" dirty="0" err="1"/>
              <a:t>Authorisierung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E0F3D10-1F7D-48AB-9426-49F92AB64D4A}"/>
              </a:ext>
            </a:extLst>
          </p:cNvPr>
          <p:cNvSpPr txBox="1"/>
          <p:nvPr/>
        </p:nvSpPr>
        <p:spPr>
          <a:xfrm rot="19450883">
            <a:off x="6436131" y="3971385"/>
            <a:ext cx="137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?</a:t>
            </a:r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2F06631-BF4F-4B4D-849D-25B8EE09314A}"/>
              </a:ext>
            </a:extLst>
          </p:cNvPr>
          <p:cNvCxnSpPr>
            <a:cxnSpLocks/>
          </p:cNvCxnSpPr>
          <p:nvPr/>
        </p:nvCxnSpPr>
        <p:spPr>
          <a:xfrm flipV="1">
            <a:off x="6814669" y="3982857"/>
            <a:ext cx="924181" cy="651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555117B-4ED7-49D4-9305-C556D3AA0550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467675" y="3256944"/>
            <a:ext cx="1215038" cy="584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6A87303-3BD8-469F-B525-F93A4C7FA92D}"/>
              </a:ext>
            </a:extLst>
          </p:cNvPr>
          <p:cNvSpPr txBox="1"/>
          <p:nvPr/>
        </p:nvSpPr>
        <p:spPr>
          <a:xfrm rot="20076314">
            <a:off x="9014040" y="3328442"/>
            <a:ext cx="182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Zugriff auf daten</a:t>
            </a:r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4BCF779-2C52-4B7B-84C2-48CDB7F81C16}"/>
              </a:ext>
            </a:extLst>
          </p:cNvPr>
          <p:cNvSpPr/>
          <p:nvPr/>
        </p:nvSpPr>
        <p:spPr>
          <a:xfrm>
            <a:off x="5747340" y="346465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Wie?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6E8DCCF-5E88-41A6-BA5A-062B9E1833DC}"/>
                  </a:ext>
                </a:extLst>
              </p14:cNvPr>
              <p14:cNvContentPartPr/>
              <p14:nvPr/>
            </p14:nvContentPartPr>
            <p14:xfrm>
              <a:off x="6349610" y="3529850"/>
              <a:ext cx="1389240" cy="4093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6E8DCCF-5E88-41A6-BA5A-062B9E1833D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40610" y="3520842"/>
                <a:ext cx="1406880" cy="4269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864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Device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104729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88437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Device Code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9985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llout: Right Arrow 38">
            <a:extLst>
              <a:ext uri="{FF2B5EF4-FFF2-40B4-BE49-F238E27FC236}">
                <a16:creationId xmlns:a16="http://schemas.microsoft.com/office/drawing/2014/main" id="{01AFDE4B-4075-496E-ADB8-7CDFC7C5F0EF}"/>
              </a:ext>
            </a:extLst>
          </p:cNvPr>
          <p:cNvSpPr/>
          <p:nvPr/>
        </p:nvSpPr>
        <p:spPr>
          <a:xfrm>
            <a:off x="4314739" y="2534881"/>
            <a:ext cx="2503891" cy="666292"/>
          </a:xfrm>
          <a:prstGeom prst="right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7022" cy="1325563"/>
          </a:xfrm>
        </p:spPr>
        <p:txBody>
          <a:bodyPr/>
          <a:lstStyle/>
          <a:p>
            <a:r>
              <a:rPr lang="de-AT" dirty="0"/>
              <a:t>Welche </a:t>
            </a:r>
            <a:r>
              <a:rPr lang="de-AT" dirty="0" err="1"/>
              <a:t>Flows</a:t>
            </a:r>
            <a:r>
              <a:rPr lang="de-AT" dirty="0"/>
              <a:t> soll man wann verwenden? 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5F6E7B-ECF4-4158-94D8-31BF510F0B12}"/>
              </a:ext>
            </a:extLst>
          </p:cNvPr>
          <p:cNvGrpSpPr/>
          <p:nvPr/>
        </p:nvGrpSpPr>
        <p:grpSpPr>
          <a:xfrm>
            <a:off x="4313685" y="3644756"/>
            <a:ext cx="2476935" cy="1116157"/>
            <a:chOff x="4917988" y="2739593"/>
            <a:chExt cx="3358601" cy="151345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40527D-4CCA-4136-ABA4-2CCC73FBD4BA}"/>
                </a:ext>
              </a:extLst>
            </p:cNvPr>
            <p:cNvGrpSpPr/>
            <p:nvPr/>
          </p:nvGrpSpPr>
          <p:grpSpPr>
            <a:xfrm>
              <a:off x="4917988" y="2739593"/>
              <a:ext cx="3358601" cy="1513454"/>
              <a:chOff x="3352800" y="2972668"/>
              <a:chExt cx="5325524" cy="2399792"/>
            </a:xfrm>
          </p:grpSpPr>
          <p:sp>
            <p:nvSpPr>
              <p:cNvPr id="28" name="Callout: Right Arrow 27">
                <a:extLst>
                  <a:ext uri="{FF2B5EF4-FFF2-40B4-BE49-F238E27FC236}">
                    <a16:creationId xmlns:a16="http://schemas.microsoft.com/office/drawing/2014/main" id="{A6569297-4919-439F-8CFF-EDBA90055437}"/>
                  </a:ext>
                </a:extLst>
              </p:cNvPr>
              <p:cNvSpPr/>
              <p:nvPr/>
            </p:nvSpPr>
            <p:spPr>
              <a:xfrm>
                <a:off x="3514673" y="2972668"/>
                <a:ext cx="5163651" cy="1432560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9" name="Callout: Down Arrow 28">
                <a:extLst>
                  <a:ext uri="{FF2B5EF4-FFF2-40B4-BE49-F238E27FC236}">
                    <a16:creationId xmlns:a16="http://schemas.microsoft.com/office/drawing/2014/main" id="{675A00F7-2123-492B-A644-4A30E49310D9}"/>
                  </a:ext>
                </a:extLst>
              </p:cNvPr>
              <p:cNvSpPr/>
              <p:nvPr/>
            </p:nvSpPr>
            <p:spPr>
              <a:xfrm>
                <a:off x="3352800" y="2979421"/>
                <a:ext cx="3495059" cy="2393039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/>
                  <a:t>Die Applikation darf Benutzerdaten bearbeiten</a:t>
                </a:r>
                <a:endParaRPr lang="en-US" sz="120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F368F5-BB3B-4DC4-A376-37F064E625B0}"/>
                </a:ext>
              </a:extLst>
            </p:cNvPr>
            <p:cNvSpPr txBox="1"/>
            <p:nvPr/>
          </p:nvSpPr>
          <p:spPr>
            <a:xfrm>
              <a:off x="7370451" y="2966934"/>
              <a:ext cx="32893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Ja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B5A1F2-F6B2-457A-9EE9-17AF556C99F0}"/>
              </a:ext>
            </a:extLst>
          </p:cNvPr>
          <p:cNvGrpSpPr/>
          <p:nvPr/>
        </p:nvGrpSpPr>
        <p:grpSpPr>
          <a:xfrm>
            <a:off x="4313684" y="4775707"/>
            <a:ext cx="2513472" cy="1085642"/>
            <a:chOff x="4917987" y="2743852"/>
            <a:chExt cx="3408144" cy="147207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BBFE81-DC8A-4D63-B9A1-FECF46033B79}"/>
                </a:ext>
              </a:extLst>
            </p:cNvPr>
            <p:cNvGrpSpPr/>
            <p:nvPr/>
          </p:nvGrpSpPr>
          <p:grpSpPr>
            <a:xfrm>
              <a:off x="4917987" y="2743852"/>
              <a:ext cx="3408144" cy="1472077"/>
              <a:chOff x="3352798" y="2979420"/>
              <a:chExt cx="5404080" cy="2334182"/>
            </a:xfrm>
          </p:grpSpPr>
          <p:sp>
            <p:nvSpPr>
              <p:cNvPr id="36" name="Callout: Right Arrow 35">
                <a:extLst>
                  <a:ext uri="{FF2B5EF4-FFF2-40B4-BE49-F238E27FC236}">
                    <a16:creationId xmlns:a16="http://schemas.microsoft.com/office/drawing/2014/main" id="{14BCBC5A-E3B0-4514-97EE-930D655156E4}"/>
                  </a:ext>
                </a:extLst>
              </p:cNvPr>
              <p:cNvSpPr/>
              <p:nvPr/>
            </p:nvSpPr>
            <p:spPr>
              <a:xfrm>
                <a:off x="3436117" y="2985410"/>
                <a:ext cx="5320761" cy="1432559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7" name="Callout: Down Arrow 36">
                <a:extLst>
                  <a:ext uri="{FF2B5EF4-FFF2-40B4-BE49-F238E27FC236}">
                    <a16:creationId xmlns:a16="http://schemas.microsoft.com/office/drawing/2014/main" id="{FD27B89B-4A2E-40ED-AC26-19BBEBC403E2}"/>
                  </a:ext>
                </a:extLst>
              </p:cNvPr>
              <p:cNvSpPr/>
              <p:nvPr/>
            </p:nvSpPr>
            <p:spPr>
              <a:xfrm>
                <a:off x="3352798" y="2979420"/>
                <a:ext cx="3616345" cy="2334182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/>
                  <a:t>Ist es eine Web Anwendung die am Server läuft?</a:t>
                </a:r>
                <a:endParaRPr lang="en-US" sz="1200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195D04-3146-4C1E-9097-9D7C49B76291}"/>
                </a:ext>
              </a:extLst>
            </p:cNvPr>
            <p:cNvSpPr txBox="1"/>
            <p:nvPr/>
          </p:nvSpPr>
          <p:spPr>
            <a:xfrm>
              <a:off x="7407055" y="2975269"/>
              <a:ext cx="328936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Ja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8B4D5D6-100D-43EC-B7DE-5FB16F47C6F2}"/>
              </a:ext>
            </a:extLst>
          </p:cNvPr>
          <p:cNvGrpSpPr/>
          <p:nvPr/>
        </p:nvGrpSpPr>
        <p:grpSpPr>
          <a:xfrm>
            <a:off x="3554183" y="5879783"/>
            <a:ext cx="3235721" cy="767364"/>
            <a:chOff x="2512764" y="5490651"/>
            <a:chExt cx="4387478" cy="1040508"/>
          </a:xfrm>
        </p:grpSpPr>
        <p:sp>
          <p:nvSpPr>
            <p:cNvPr id="45" name="Callout: Right Arrow 44">
              <a:extLst>
                <a:ext uri="{FF2B5EF4-FFF2-40B4-BE49-F238E27FC236}">
                  <a16:creationId xmlns:a16="http://schemas.microsoft.com/office/drawing/2014/main" id="{50971D37-BF4F-4D72-848B-44B7AFD632AC}"/>
                </a:ext>
              </a:extLst>
            </p:cNvPr>
            <p:cNvSpPr/>
            <p:nvPr/>
          </p:nvSpPr>
          <p:spPr>
            <a:xfrm rot="10800000">
              <a:off x="2512764" y="5547529"/>
              <a:ext cx="2830521" cy="903459"/>
            </a:xfrm>
            <a:prstGeom prst="rightArrowCallou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4" name="Callout: Right Arrow 43">
              <a:extLst>
                <a:ext uri="{FF2B5EF4-FFF2-40B4-BE49-F238E27FC236}">
                  <a16:creationId xmlns:a16="http://schemas.microsoft.com/office/drawing/2014/main" id="{D2B38D15-A4DD-4966-AC92-3EDBF104D43F}"/>
                </a:ext>
              </a:extLst>
            </p:cNvPr>
            <p:cNvSpPr/>
            <p:nvPr/>
          </p:nvSpPr>
          <p:spPr>
            <a:xfrm>
              <a:off x="3644699" y="5559723"/>
              <a:ext cx="3255543" cy="903459"/>
            </a:xfrm>
            <a:prstGeom prst="rightArrowCallou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72771C5-33CB-4D0C-95AF-B1022132AD82}"/>
                </a:ext>
              </a:extLst>
            </p:cNvPr>
            <p:cNvSpPr/>
            <p:nvPr/>
          </p:nvSpPr>
          <p:spPr>
            <a:xfrm>
              <a:off x="3502725" y="5490651"/>
              <a:ext cx="2320572" cy="104050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400" dirty="0"/>
                <a:t>SPA oder Native Applikation</a:t>
              </a:r>
              <a:endParaRPr lang="en-US" sz="14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A156DC5-A2BB-452D-804C-D104F92E0008}"/>
              </a:ext>
            </a:extLst>
          </p:cNvPr>
          <p:cNvSpPr txBox="1"/>
          <p:nvPr/>
        </p:nvSpPr>
        <p:spPr>
          <a:xfrm>
            <a:off x="6013004" y="6100986"/>
            <a:ext cx="703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Native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E2A0E1-176C-47D7-9FEE-51AFCDBE05C6}"/>
              </a:ext>
            </a:extLst>
          </p:cNvPr>
          <p:cNvSpPr txBox="1"/>
          <p:nvPr/>
        </p:nvSpPr>
        <p:spPr>
          <a:xfrm>
            <a:off x="3760996" y="6100987"/>
            <a:ext cx="461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SPA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C31BAF-5993-4A6A-B23A-228CEA87306C}"/>
              </a:ext>
            </a:extLst>
          </p:cNvPr>
          <p:cNvGrpSpPr/>
          <p:nvPr/>
        </p:nvGrpSpPr>
        <p:grpSpPr>
          <a:xfrm>
            <a:off x="4314739" y="1425489"/>
            <a:ext cx="3973497" cy="1053407"/>
            <a:chOff x="4917989" y="1354513"/>
            <a:chExt cx="3973497" cy="105340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BBFF36A-D598-4DD0-8E09-770168354AAA}"/>
                </a:ext>
              </a:extLst>
            </p:cNvPr>
            <p:cNvGrpSpPr/>
            <p:nvPr/>
          </p:nvGrpSpPr>
          <p:grpSpPr>
            <a:xfrm>
              <a:off x="4917989" y="1354513"/>
              <a:ext cx="2503891" cy="1053407"/>
              <a:chOff x="4917989" y="1354513"/>
              <a:chExt cx="2503891" cy="1053407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0524C3A-A77F-468B-9598-B3C7848395DC}"/>
                  </a:ext>
                </a:extLst>
              </p:cNvPr>
              <p:cNvGrpSpPr/>
              <p:nvPr/>
            </p:nvGrpSpPr>
            <p:grpSpPr>
              <a:xfrm>
                <a:off x="4917989" y="1354513"/>
                <a:ext cx="2503891" cy="1053407"/>
                <a:chOff x="3352800" y="2979420"/>
                <a:chExt cx="3970263" cy="1670323"/>
              </a:xfrm>
            </p:grpSpPr>
            <p:sp>
              <p:nvSpPr>
                <p:cNvPr id="5" name="Callout: Right Arrow 4">
                  <a:extLst>
                    <a:ext uri="{FF2B5EF4-FFF2-40B4-BE49-F238E27FC236}">
                      <a16:creationId xmlns:a16="http://schemas.microsoft.com/office/drawing/2014/main" id="{2B850AFE-A417-4A6C-B3F2-426421C036C4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3970263" cy="1065719"/>
                </a:xfrm>
                <a:prstGeom prst="rightArrowCallou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6" name="Callout: Down Arrow 5">
                  <a:extLst>
                    <a:ext uri="{FF2B5EF4-FFF2-40B4-BE49-F238E27FC236}">
                      <a16:creationId xmlns:a16="http://schemas.microsoft.com/office/drawing/2014/main" id="{A5F81615-3D2A-48D8-A067-838F144CBD40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2577573" cy="1670323"/>
                </a:xfrm>
                <a:prstGeom prst="downArrowCallout">
                  <a:avLst>
                    <a:gd name="adj1" fmla="val 17836"/>
                    <a:gd name="adj2" fmla="val 17388"/>
                    <a:gd name="adj3" fmla="val 13806"/>
                    <a:gd name="adj4" fmla="val 64977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sz="1200" dirty="0"/>
                    <a:t>Ist </a:t>
                  </a:r>
                  <a:r>
                    <a:rPr lang="de-AT" sz="1200" i="1" dirty="0"/>
                    <a:t>Client </a:t>
                  </a:r>
                  <a:r>
                    <a:rPr lang="de-AT" sz="1200" dirty="0"/>
                    <a:t>der </a:t>
                  </a:r>
                  <a:r>
                    <a:rPr lang="de-AT" sz="1200" i="1" dirty="0" err="1"/>
                    <a:t>Resource</a:t>
                  </a:r>
                  <a:r>
                    <a:rPr lang="de-AT" sz="1200" dirty="0"/>
                    <a:t> </a:t>
                  </a:r>
                  <a:r>
                    <a:rPr lang="de-AT" sz="1200" i="1" dirty="0" err="1"/>
                    <a:t>Owner</a:t>
                  </a:r>
                  <a:endParaRPr lang="en-US" sz="1200" dirty="0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A4CCDF-0DC6-4954-9DFB-37FF552661C0}"/>
                  </a:ext>
                </a:extLst>
              </p:cNvPr>
              <p:cNvSpPr txBox="1"/>
              <p:nvPr/>
            </p:nvSpPr>
            <p:spPr>
              <a:xfrm>
                <a:off x="6773028" y="1536677"/>
                <a:ext cx="328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400" dirty="0">
                    <a:solidFill>
                      <a:schemeClr val="bg1"/>
                    </a:solidFill>
                  </a:rPr>
                  <a:t>Ja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4D355E1-A9B9-4EDF-B15D-BABF7FD9485E}"/>
                </a:ext>
              </a:extLst>
            </p:cNvPr>
            <p:cNvSpPr/>
            <p:nvPr/>
          </p:nvSpPr>
          <p:spPr>
            <a:xfrm>
              <a:off x="7421880" y="1362183"/>
              <a:ext cx="1469606" cy="7187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400" i="1" dirty="0"/>
                <a:t>Client </a:t>
              </a:r>
              <a:r>
                <a:rPr lang="de-AT" sz="1400" i="1" dirty="0" err="1"/>
                <a:t>Credentials</a:t>
              </a:r>
              <a:endParaRPr lang="en-US" sz="1400" i="1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8FE0A1C-5CA8-46C8-9CDA-2310E829786C}"/>
              </a:ext>
            </a:extLst>
          </p:cNvPr>
          <p:cNvSpPr/>
          <p:nvPr/>
        </p:nvSpPr>
        <p:spPr>
          <a:xfrm>
            <a:off x="6789904" y="5911533"/>
            <a:ext cx="1506857" cy="6662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Authorization</a:t>
            </a:r>
            <a:r>
              <a:rPr lang="de-AT" sz="1400" i="1" dirty="0"/>
              <a:t> Code (PKCE)</a:t>
            </a:r>
            <a:endParaRPr lang="en-US" sz="1400" i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422EDF-D988-429B-A2A9-39C093C3C124}"/>
              </a:ext>
            </a:extLst>
          </p:cNvPr>
          <p:cNvSpPr/>
          <p:nvPr/>
        </p:nvSpPr>
        <p:spPr>
          <a:xfrm>
            <a:off x="6827156" y="4779715"/>
            <a:ext cx="1469606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Authorization</a:t>
            </a:r>
            <a:r>
              <a:rPr lang="de-AT" sz="1400" i="1" dirty="0"/>
              <a:t> Code</a:t>
            </a:r>
            <a:endParaRPr lang="en-US" sz="1400" i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DF5194-C4D3-4469-B872-26E65546888B}"/>
              </a:ext>
            </a:extLst>
          </p:cNvPr>
          <p:cNvSpPr/>
          <p:nvPr/>
        </p:nvSpPr>
        <p:spPr>
          <a:xfrm>
            <a:off x="6790620" y="3647897"/>
            <a:ext cx="1469606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Resource</a:t>
            </a:r>
            <a:r>
              <a:rPr lang="de-AT" sz="1400" i="1" dirty="0"/>
              <a:t> </a:t>
            </a:r>
            <a:r>
              <a:rPr lang="de-AT" sz="1400" i="1" dirty="0" err="1"/>
              <a:t>Owner</a:t>
            </a:r>
            <a:r>
              <a:rPr lang="de-AT" sz="1400" i="1" dirty="0"/>
              <a:t> Password</a:t>
            </a:r>
            <a:endParaRPr lang="en-US" sz="1400" i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AABCE1D-7931-4E90-8276-3473233C2C4A}"/>
              </a:ext>
            </a:extLst>
          </p:cNvPr>
          <p:cNvSpPr/>
          <p:nvPr/>
        </p:nvSpPr>
        <p:spPr>
          <a:xfrm>
            <a:off x="2216651" y="5911711"/>
            <a:ext cx="1357394" cy="66384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err="1"/>
              <a:t>Implicit</a:t>
            </a:r>
            <a:endParaRPr lang="en-US" sz="1400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52239A03-5121-43DF-974E-07714B566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659" y="5840398"/>
            <a:ext cx="1839800" cy="1017602"/>
          </a:xfrm>
          <a:prstGeom prst="rect">
            <a:avLst/>
          </a:prstGeom>
        </p:spPr>
      </p:pic>
      <p:sp>
        <p:nvSpPr>
          <p:cNvPr id="38" name="Callout: Down Arrow 37">
            <a:extLst>
              <a:ext uri="{FF2B5EF4-FFF2-40B4-BE49-F238E27FC236}">
                <a16:creationId xmlns:a16="http://schemas.microsoft.com/office/drawing/2014/main" id="{40E5A80C-05A2-4302-A970-562EEFF48348}"/>
              </a:ext>
            </a:extLst>
          </p:cNvPr>
          <p:cNvSpPr/>
          <p:nvPr/>
        </p:nvSpPr>
        <p:spPr>
          <a:xfrm>
            <a:off x="4314739" y="2502656"/>
            <a:ext cx="1625575" cy="11421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der </a:t>
            </a:r>
            <a:r>
              <a:rPr lang="de-AT" sz="1200" i="1" dirty="0"/>
              <a:t>Client</a:t>
            </a:r>
            <a:r>
              <a:rPr lang="sk-SK" sz="1200" i="1" dirty="0"/>
              <a:t> </a:t>
            </a:r>
            <a:r>
              <a:rPr lang="sk-SK" sz="1200" dirty="0" err="1"/>
              <a:t>browserless</a:t>
            </a:r>
            <a:r>
              <a:rPr lang="sk-SK" sz="1200" dirty="0"/>
              <a:t> </a:t>
            </a:r>
            <a:r>
              <a:rPr lang="de-AT" sz="1200" dirty="0"/>
              <a:t>oder mit eingeschränkten Eingabemöglichkeiten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822774-6A51-4192-BDAD-127B8B96DC07}"/>
              </a:ext>
            </a:extLst>
          </p:cNvPr>
          <p:cNvSpPr txBox="1"/>
          <p:nvPr/>
        </p:nvSpPr>
        <p:spPr>
          <a:xfrm>
            <a:off x="6129164" y="2704985"/>
            <a:ext cx="242587" cy="22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D21026-BF8A-45C0-BD2A-C98990640813}"/>
              </a:ext>
            </a:extLst>
          </p:cNvPr>
          <p:cNvSpPr/>
          <p:nvPr/>
        </p:nvSpPr>
        <p:spPr>
          <a:xfrm>
            <a:off x="6790621" y="2532623"/>
            <a:ext cx="1469606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/>
              <a:t>Device Flow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16696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allout: Right Arrow 47">
            <a:extLst>
              <a:ext uri="{FF2B5EF4-FFF2-40B4-BE49-F238E27FC236}">
                <a16:creationId xmlns:a16="http://schemas.microsoft.com/office/drawing/2014/main" id="{785B1D0E-0317-426C-A33A-E094FFBF4E97}"/>
              </a:ext>
            </a:extLst>
          </p:cNvPr>
          <p:cNvSpPr/>
          <p:nvPr/>
        </p:nvSpPr>
        <p:spPr>
          <a:xfrm>
            <a:off x="4432117" y="5900041"/>
            <a:ext cx="2429657" cy="523276"/>
          </a:xfrm>
          <a:prstGeom prst="right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Callout: Right Arrow 57">
            <a:extLst>
              <a:ext uri="{FF2B5EF4-FFF2-40B4-BE49-F238E27FC236}">
                <a16:creationId xmlns:a16="http://schemas.microsoft.com/office/drawing/2014/main" id="{3C4ECB00-C356-4FCF-82D6-C85E1F65B379}"/>
              </a:ext>
            </a:extLst>
          </p:cNvPr>
          <p:cNvSpPr/>
          <p:nvPr/>
        </p:nvSpPr>
        <p:spPr>
          <a:xfrm>
            <a:off x="4432117" y="6161218"/>
            <a:ext cx="2429657" cy="523276"/>
          </a:xfrm>
          <a:prstGeom prst="right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Callout: Right Arrow 38">
            <a:extLst>
              <a:ext uri="{FF2B5EF4-FFF2-40B4-BE49-F238E27FC236}">
                <a16:creationId xmlns:a16="http://schemas.microsoft.com/office/drawing/2014/main" id="{01AFDE4B-4075-496E-ADB8-7CDFC7C5F0EF}"/>
              </a:ext>
            </a:extLst>
          </p:cNvPr>
          <p:cNvSpPr/>
          <p:nvPr/>
        </p:nvSpPr>
        <p:spPr>
          <a:xfrm>
            <a:off x="4371889" y="2565505"/>
            <a:ext cx="2503891" cy="666292"/>
          </a:xfrm>
          <a:prstGeom prst="right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7022" cy="1325563"/>
          </a:xfrm>
        </p:spPr>
        <p:txBody>
          <a:bodyPr/>
          <a:lstStyle/>
          <a:p>
            <a:r>
              <a:rPr lang="de-AT" dirty="0"/>
              <a:t>Welche </a:t>
            </a:r>
            <a:r>
              <a:rPr lang="de-AT" dirty="0" err="1"/>
              <a:t>Flows</a:t>
            </a:r>
            <a:r>
              <a:rPr lang="de-AT" dirty="0"/>
              <a:t> soll man wann verwenden? 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5F6E7B-ECF4-4158-94D8-31BF510F0B12}"/>
              </a:ext>
            </a:extLst>
          </p:cNvPr>
          <p:cNvGrpSpPr/>
          <p:nvPr/>
        </p:nvGrpSpPr>
        <p:grpSpPr>
          <a:xfrm>
            <a:off x="4370835" y="3675380"/>
            <a:ext cx="2476935" cy="1116157"/>
            <a:chOff x="4917988" y="2739593"/>
            <a:chExt cx="3358601" cy="151345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40527D-4CCA-4136-ABA4-2CCC73FBD4BA}"/>
                </a:ext>
              </a:extLst>
            </p:cNvPr>
            <p:cNvGrpSpPr/>
            <p:nvPr/>
          </p:nvGrpSpPr>
          <p:grpSpPr>
            <a:xfrm>
              <a:off x="4917988" y="2739593"/>
              <a:ext cx="3358601" cy="1513454"/>
              <a:chOff x="3352800" y="2972668"/>
              <a:chExt cx="5325524" cy="2399792"/>
            </a:xfrm>
          </p:grpSpPr>
          <p:sp>
            <p:nvSpPr>
              <p:cNvPr id="28" name="Callout: Right Arrow 27">
                <a:extLst>
                  <a:ext uri="{FF2B5EF4-FFF2-40B4-BE49-F238E27FC236}">
                    <a16:creationId xmlns:a16="http://schemas.microsoft.com/office/drawing/2014/main" id="{A6569297-4919-439F-8CFF-EDBA90055437}"/>
                  </a:ext>
                </a:extLst>
              </p:cNvPr>
              <p:cNvSpPr/>
              <p:nvPr/>
            </p:nvSpPr>
            <p:spPr>
              <a:xfrm>
                <a:off x="3514673" y="2972668"/>
                <a:ext cx="5163651" cy="1432560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9" name="Callout: Down Arrow 28">
                <a:extLst>
                  <a:ext uri="{FF2B5EF4-FFF2-40B4-BE49-F238E27FC236}">
                    <a16:creationId xmlns:a16="http://schemas.microsoft.com/office/drawing/2014/main" id="{675A00F7-2123-492B-A644-4A30E49310D9}"/>
                  </a:ext>
                </a:extLst>
              </p:cNvPr>
              <p:cNvSpPr/>
              <p:nvPr/>
            </p:nvSpPr>
            <p:spPr>
              <a:xfrm>
                <a:off x="3352800" y="2979421"/>
                <a:ext cx="3495059" cy="2393039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/>
                  <a:t>Die Applikation darf Benutzerdaten bearbeiten</a:t>
                </a:r>
                <a:endParaRPr lang="en-US" sz="120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F368F5-BB3B-4DC4-A376-37F064E625B0}"/>
                </a:ext>
              </a:extLst>
            </p:cNvPr>
            <p:cNvSpPr txBox="1"/>
            <p:nvPr/>
          </p:nvSpPr>
          <p:spPr>
            <a:xfrm>
              <a:off x="7370451" y="2966934"/>
              <a:ext cx="32893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Ja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B5A1F2-F6B2-457A-9EE9-17AF556C99F0}"/>
              </a:ext>
            </a:extLst>
          </p:cNvPr>
          <p:cNvGrpSpPr/>
          <p:nvPr/>
        </p:nvGrpSpPr>
        <p:grpSpPr>
          <a:xfrm>
            <a:off x="4370834" y="4806331"/>
            <a:ext cx="2513472" cy="1085642"/>
            <a:chOff x="4917987" y="2743852"/>
            <a:chExt cx="3408144" cy="147207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BBFE81-DC8A-4D63-B9A1-FECF46033B79}"/>
                </a:ext>
              </a:extLst>
            </p:cNvPr>
            <p:cNvGrpSpPr/>
            <p:nvPr/>
          </p:nvGrpSpPr>
          <p:grpSpPr>
            <a:xfrm>
              <a:off x="4917987" y="2743852"/>
              <a:ext cx="3408144" cy="1472077"/>
              <a:chOff x="3352798" y="2979420"/>
              <a:chExt cx="5404080" cy="2334182"/>
            </a:xfrm>
          </p:grpSpPr>
          <p:sp>
            <p:nvSpPr>
              <p:cNvPr id="36" name="Callout: Right Arrow 35">
                <a:extLst>
                  <a:ext uri="{FF2B5EF4-FFF2-40B4-BE49-F238E27FC236}">
                    <a16:creationId xmlns:a16="http://schemas.microsoft.com/office/drawing/2014/main" id="{14BCBC5A-E3B0-4514-97EE-930D655156E4}"/>
                  </a:ext>
                </a:extLst>
              </p:cNvPr>
              <p:cNvSpPr/>
              <p:nvPr/>
            </p:nvSpPr>
            <p:spPr>
              <a:xfrm>
                <a:off x="3436117" y="2985410"/>
                <a:ext cx="5320761" cy="1432559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7" name="Callout: Down Arrow 36">
                <a:extLst>
                  <a:ext uri="{FF2B5EF4-FFF2-40B4-BE49-F238E27FC236}">
                    <a16:creationId xmlns:a16="http://schemas.microsoft.com/office/drawing/2014/main" id="{FD27B89B-4A2E-40ED-AC26-19BBEBC403E2}"/>
                  </a:ext>
                </a:extLst>
              </p:cNvPr>
              <p:cNvSpPr/>
              <p:nvPr/>
            </p:nvSpPr>
            <p:spPr>
              <a:xfrm>
                <a:off x="3352798" y="2979420"/>
                <a:ext cx="3616345" cy="2334182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/>
                  <a:t>Ist es eine Web Anwendung die am Server läuft?</a:t>
                </a:r>
                <a:endParaRPr lang="en-US" sz="1200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195D04-3146-4C1E-9097-9D7C49B76291}"/>
                </a:ext>
              </a:extLst>
            </p:cNvPr>
            <p:cNvSpPr txBox="1"/>
            <p:nvPr/>
          </p:nvSpPr>
          <p:spPr>
            <a:xfrm>
              <a:off x="7407055" y="2975269"/>
              <a:ext cx="328936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Ja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372771C5-33CB-4D0C-95AF-B1022132AD82}"/>
              </a:ext>
            </a:extLst>
          </p:cNvPr>
          <p:cNvSpPr/>
          <p:nvPr/>
        </p:nvSpPr>
        <p:spPr>
          <a:xfrm>
            <a:off x="4341420" y="5910407"/>
            <a:ext cx="1711399" cy="7673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/>
              <a:t>SPA oder Native Applikation</a:t>
            </a:r>
            <a:endParaRPr lang="en-US" sz="1400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C31BAF-5993-4A6A-B23A-228CEA87306C}"/>
              </a:ext>
            </a:extLst>
          </p:cNvPr>
          <p:cNvGrpSpPr/>
          <p:nvPr/>
        </p:nvGrpSpPr>
        <p:grpSpPr>
          <a:xfrm>
            <a:off x="4371889" y="1456113"/>
            <a:ext cx="3973497" cy="1053407"/>
            <a:chOff x="4917989" y="1354513"/>
            <a:chExt cx="3973497" cy="105340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BBFF36A-D598-4DD0-8E09-770168354AAA}"/>
                </a:ext>
              </a:extLst>
            </p:cNvPr>
            <p:cNvGrpSpPr/>
            <p:nvPr/>
          </p:nvGrpSpPr>
          <p:grpSpPr>
            <a:xfrm>
              <a:off x="4917989" y="1354513"/>
              <a:ext cx="2503891" cy="1053407"/>
              <a:chOff x="4917989" y="1354513"/>
              <a:chExt cx="2503891" cy="1053407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0524C3A-A77F-468B-9598-B3C7848395DC}"/>
                  </a:ext>
                </a:extLst>
              </p:cNvPr>
              <p:cNvGrpSpPr/>
              <p:nvPr/>
            </p:nvGrpSpPr>
            <p:grpSpPr>
              <a:xfrm>
                <a:off x="4917989" y="1354513"/>
                <a:ext cx="2503891" cy="1053407"/>
                <a:chOff x="3352800" y="2979420"/>
                <a:chExt cx="3970263" cy="1670323"/>
              </a:xfrm>
            </p:grpSpPr>
            <p:sp>
              <p:nvSpPr>
                <p:cNvPr id="5" name="Callout: Right Arrow 4">
                  <a:extLst>
                    <a:ext uri="{FF2B5EF4-FFF2-40B4-BE49-F238E27FC236}">
                      <a16:creationId xmlns:a16="http://schemas.microsoft.com/office/drawing/2014/main" id="{2B850AFE-A417-4A6C-B3F2-426421C036C4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3970263" cy="1065719"/>
                </a:xfrm>
                <a:prstGeom prst="rightArrowCallou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6" name="Callout: Down Arrow 5">
                  <a:extLst>
                    <a:ext uri="{FF2B5EF4-FFF2-40B4-BE49-F238E27FC236}">
                      <a16:creationId xmlns:a16="http://schemas.microsoft.com/office/drawing/2014/main" id="{A5F81615-3D2A-48D8-A067-838F144CBD40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2577573" cy="1670323"/>
                </a:xfrm>
                <a:prstGeom prst="downArrowCallout">
                  <a:avLst>
                    <a:gd name="adj1" fmla="val 17836"/>
                    <a:gd name="adj2" fmla="val 17388"/>
                    <a:gd name="adj3" fmla="val 13806"/>
                    <a:gd name="adj4" fmla="val 64977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sz="1200" dirty="0"/>
                    <a:t>Ist </a:t>
                  </a:r>
                  <a:r>
                    <a:rPr lang="de-AT" sz="1200" i="1" dirty="0"/>
                    <a:t>Client </a:t>
                  </a:r>
                  <a:r>
                    <a:rPr lang="de-AT" sz="1200" dirty="0"/>
                    <a:t>der </a:t>
                  </a:r>
                  <a:r>
                    <a:rPr lang="de-AT" sz="1200" i="1" dirty="0" err="1"/>
                    <a:t>Resource</a:t>
                  </a:r>
                  <a:r>
                    <a:rPr lang="de-AT" sz="1200" dirty="0"/>
                    <a:t> </a:t>
                  </a:r>
                  <a:r>
                    <a:rPr lang="de-AT" sz="1200" i="1" dirty="0" err="1"/>
                    <a:t>Owner</a:t>
                  </a:r>
                  <a:endParaRPr lang="en-US" sz="1200" dirty="0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A4CCDF-0DC6-4954-9DFB-37FF552661C0}"/>
                  </a:ext>
                </a:extLst>
              </p:cNvPr>
              <p:cNvSpPr txBox="1"/>
              <p:nvPr/>
            </p:nvSpPr>
            <p:spPr>
              <a:xfrm>
                <a:off x="6773028" y="1536677"/>
                <a:ext cx="328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400" dirty="0">
                    <a:solidFill>
                      <a:schemeClr val="bg1"/>
                    </a:solidFill>
                  </a:rPr>
                  <a:t>Ja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4D355E1-A9B9-4EDF-B15D-BABF7FD9485E}"/>
                </a:ext>
              </a:extLst>
            </p:cNvPr>
            <p:cNvSpPr/>
            <p:nvPr/>
          </p:nvSpPr>
          <p:spPr>
            <a:xfrm>
              <a:off x="7421880" y="1362183"/>
              <a:ext cx="1469606" cy="7187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400" i="1" dirty="0"/>
                <a:t>Client </a:t>
              </a:r>
              <a:r>
                <a:rPr lang="de-AT" sz="1400" i="1" dirty="0" err="1"/>
                <a:t>Credentials</a:t>
              </a:r>
              <a:endParaRPr lang="en-US" sz="1400" i="1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8FE0A1C-5CA8-46C8-9CDA-2310E829786C}"/>
              </a:ext>
            </a:extLst>
          </p:cNvPr>
          <p:cNvSpPr/>
          <p:nvPr/>
        </p:nvSpPr>
        <p:spPr>
          <a:xfrm>
            <a:off x="6847054" y="5942157"/>
            <a:ext cx="1506857" cy="6662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Authorization</a:t>
            </a:r>
            <a:r>
              <a:rPr lang="de-AT" sz="1400" i="1" dirty="0"/>
              <a:t> Code (PKCE)</a:t>
            </a:r>
            <a:endParaRPr lang="en-US" sz="1400" i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422EDF-D988-429B-A2A9-39C093C3C124}"/>
              </a:ext>
            </a:extLst>
          </p:cNvPr>
          <p:cNvSpPr/>
          <p:nvPr/>
        </p:nvSpPr>
        <p:spPr>
          <a:xfrm>
            <a:off x="6884306" y="4810339"/>
            <a:ext cx="1469606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Authorization</a:t>
            </a:r>
            <a:r>
              <a:rPr lang="de-AT" sz="1400" i="1" dirty="0"/>
              <a:t> Code</a:t>
            </a:r>
            <a:endParaRPr lang="en-US" sz="1400" i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DF5194-C4D3-4469-B872-26E65546888B}"/>
              </a:ext>
            </a:extLst>
          </p:cNvPr>
          <p:cNvSpPr/>
          <p:nvPr/>
        </p:nvSpPr>
        <p:spPr>
          <a:xfrm>
            <a:off x="6847770" y="3678521"/>
            <a:ext cx="1469606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Resource</a:t>
            </a:r>
            <a:r>
              <a:rPr lang="de-AT" sz="1400" i="1" dirty="0"/>
              <a:t> </a:t>
            </a:r>
            <a:r>
              <a:rPr lang="de-AT" sz="1400" i="1" dirty="0" err="1"/>
              <a:t>Owner</a:t>
            </a:r>
            <a:r>
              <a:rPr lang="de-AT" sz="1400" i="1" dirty="0"/>
              <a:t> Password</a:t>
            </a:r>
            <a:endParaRPr lang="en-US" sz="1400" i="1" dirty="0"/>
          </a:p>
        </p:txBody>
      </p:sp>
      <p:sp>
        <p:nvSpPr>
          <p:cNvPr id="38" name="Callout: Down Arrow 37">
            <a:extLst>
              <a:ext uri="{FF2B5EF4-FFF2-40B4-BE49-F238E27FC236}">
                <a16:creationId xmlns:a16="http://schemas.microsoft.com/office/drawing/2014/main" id="{40E5A80C-05A2-4302-A970-562EEFF48348}"/>
              </a:ext>
            </a:extLst>
          </p:cNvPr>
          <p:cNvSpPr/>
          <p:nvPr/>
        </p:nvSpPr>
        <p:spPr>
          <a:xfrm>
            <a:off x="4371889" y="2533280"/>
            <a:ext cx="1625575" cy="11421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der </a:t>
            </a:r>
            <a:r>
              <a:rPr lang="de-AT" sz="1200" i="1" dirty="0"/>
              <a:t>Client</a:t>
            </a:r>
            <a:r>
              <a:rPr lang="sk-SK" sz="1200" i="1" dirty="0"/>
              <a:t> </a:t>
            </a:r>
            <a:r>
              <a:rPr lang="sk-SK" sz="1200" dirty="0" err="1"/>
              <a:t>browserless</a:t>
            </a:r>
            <a:r>
              <a:rPr lang="sk-SK" sz="1200" dirty="0"/>
              <a:t> </a:t>
            </a:r>
            <a:r>
              <a:rPr lang="de-AT" sz="1200" dirty="0"/>
              <a:t>oder mit eingeschränkten Eingabemöglichkeiten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822774-6A51-4192-BDAD-127B8B96DC07}"/>
              </a:ext>
            </a:extLst>
          </p:cNvPr>
          <p:cNvSpPr txBox="1"/>
          <p:nvPr/>
        </p:nvSpPr>
        <p:spPr>
          <a:xfrm>
            <a:off x="6186314" y="2735609"/>
            <a:ext cx="242587" cy="22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D21026-BF8A-45C0-BD2A-C98990640813}"/>
              </a:ext>
            </a:extLst>
          </p:cNvPr>
          <p:cNvSpPr/>
          <p:nvPr/>
        </p:nvSpPr>
        <p:spPr>
          <a:xfrm>
            <a:off x="6847771" y="2563247"/>
            <a:ext cx="1469606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/>
              <a:t>Device Flow</a:t>
            </a:r>
            <a:endParaRPr lang="en-US" sz="1400" i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C6D6AC-DAF4-4DF5-8AE8-4CA7F2C0070B}"/>
              </a:ext>
            </a:extLst>
          </p:cNvPr>
          <p:cNvSpPr txBox="1"/>
          <p:nvPr/>
        </p:nvSpPr>
        <p:spPr>
          <a:xfrm>
            <a:off x="6157292" y="6268967"/>
            <a:ext cx="45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SPA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274F15C-038C-4D73-9524-DC47FE41E5B6}"/>
              </a:ext>
            </a:extLst>
          </p:cNvPr>
          <p:cNvSpPr txBox="1"/>
          <p:nvPr/>
        </p:nvSpPr>
        <p:spPr>
          <a:xfrm>
            <a:off x="6070004" y="6007328"/>
            <a:ext cx="657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Native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7288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Grant (PKCE)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58840" y="180020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997370" y="4235386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 + Code Challenge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18530" y="830601"/>
            <a:ext cx="461665" cy="3587006"/>
            <a:chOff x="3601549" y="2875334"/>
            <a:chExt cx="461665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562728" y="3914155"/>
              <a:ext cx="2539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 und Code </a:t>
              </a:r>
              <a:r>
                <a:rPr lang="de-AT" i="1" dirty="0" err="1"/>
                <a:t>Verifier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976996"/>
            <a:ext cx="6041062" cy="367166"/>
            <a:chOff x="2951687" y="3333165"/>
            <a:chExt cx="6346518" cy="367166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3338" y="34233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78565" y="3546174"/>
            <a:ext cx="3539" cy="1594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BBAE6F1-E1F2-4514-9524-07269C55AA09}"/>
              </a:ext>
            </a:extLst>
          </p:cNvPr>
          <p:cNvCxnSpPr>
            <a:cxnSpLocks/>
          </p:cNvCxnSpPr>
          <p:nvPr/>
        </p:nvCxnSpPr>
        <p:spPr>
          <a:xfrm flipV="1">
            <a:off x="2889285" y="3413801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DC50F13-A2C6-4AEA-A053-2751E4C0D49F}"/>
              </a:ext>
            </a:extLst>
          </p:cNvPr>
          <p:cNvSpPr txBox="1"/>
          <p:nvPr/>
        </p:nvSpPr>
        <p:spPr>
          <a:xfrm rot="20272241">
            <a:off x="3549780" y="5362403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Zustimmung</a:t>
            </a:r>
            <a:endParaRPr lang="en-US" i="1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6766561" y="3911028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6423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Grant (PKCE)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2189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9572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 Grant/Flow Features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320367"/>
              </p:ext>
            </p:extLst>
          </p:nvPr>
        </p:nvGraphicFramePr>
        <p:xfrm>
          <a:off x="838200" y="1350869"/>
          <a:ext cx="10440003" cy="52455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4855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318003">
                  <a:extLst>
                    <a:ext uri="{9D8B030D-6E8A-4147-A177-3AD203B41FA5}">
                      <a16:colId xmlns:a16="http://schemas.microsoft.com/office/drawing/2014/main" val="395898648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1690800767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847277139"/>
                    </a:ext>
                  </a:extLst>
                </a:gridCol>
              </a:tblGrid>
              <a:tr h="65265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Client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Credential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Resource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Owner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Implict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Hybrid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Device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8251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Alle Tokens von </a:t>
                      </a:r>
                      <a:r>
                        <a:rPr lang="de-AT" i="1" dirty="0" err="1"/>
                        <a:t>Authorization</a:t>
                      </a:r>
                      <a:r>
                        <a:rPr lang="de-AT" i="1" dirty="0"/>
                        <a:t> Endpunkt</a:t>
                      </a:r>
                      <a:endParaRPr lang="en-US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904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Alle Tokens von </a:t>
                      </a:r>
                      <a:r>
                        <a:rPr lang="de-AT" i="1" dirty="0"/>
                        <a:t>Token Endpunkt</a:t>
                      </a:r>
                      <a:endParaRPr lang="en-US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  <a:tr h="904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/>
                        <a:t>Tokens über User Agent gesendet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02342"/>
                  </a:ext>
                </a:extLst>
              </a:tr>
              <a:tr h="6835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1" dirty="0"/>
                        <a:t>Refresh Token </a:t>
                      </a:r>
                      <a:r>
                        <a:rPr lang="de-AT" i="0" dirty="0"/>
                        <a:t>unterstützt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987830"/>
                  </a:ext>
                </a:extLst>
              </a:tr>
              <a:tr h="6835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/>
                        <a:t>Token via ein einziges </a:t>
                      </a:r>
                      <a:r>
                        <a:rPr lang="de-AT" i="0" dirty="0" err="1"/>
                        <a:t>Roundtrip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970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4682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 </a:t>
            </a:r>
            <a:r>
              <a:rPr lang="de-AT" dirty="0" err="1">
                <a:latin typeface="Consolas" panose="020B0609020204030204" pitchFamily="49" charset="0"/>
              </a:rPr>
              <a:t>grant_type</a:t>
            </a:r>
            <a:r>
              <a:rPr lang="de-AT" sz="4000" dirty="0" err="1">
                <a:latin typeface="+mn-lt"/>
              </a:rPr>
              <a:t>s</a:t>
            </a:r>
            <a:endParaRPr lang="en-US" dirty="0"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844704"/>
              </p:ext>
            </p:extLst>
          </p:nvPr>
        </p:nvGraphicFramePr>
        <p:xfrm>
          <a:off x="3897834" y="1690688"/>
          <a:ext cx="4396332" cy="4710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8166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2198166">
                  <a:extLst>
                    <a:ext uri="{9D8B030D-6E8A-4147-A177-3AD203B41FA5}">
                      <a16:colId xmlns:a16="http://schemas.microsoft.com/office/drawing/2014/main" val="395898648"/>
                    </a:ext>
                  </a:extLst>
                </a:gridCol>
              </a:tblGrid>
              <a:tr h="611391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5428" marR="75428" marT="37714" marB="3771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500" dirty="0" err="1">
                          <a:solidFill>
                            <a:schemeClr val="bg1"/>
                          </a:solidFill>
                        </a:rPr>
                        <a:t>grant_type</a:t>
                      </a:r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5428" marR="75428" marT="37714" marB="3771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751996">
                <a:tc>
                  <a:txBody>
                    <a:bodyPr/>
                    <a:lstStyle/>
                    <a:p>
                      <a:pPr algn="ctr"/>
                      <a:r>
                        <a:rPr lang="de-AT" sz="1500" i="0" dirty="0"/>
                        <a:t>Client </a:t>
                      </a:r>
                      <a:r>
                        <a:rPr lang="de-AT" sz="1500" i="0" dirty="0" err="1"/>
                        <a:t>Credential</a:t>
                      </a:r>
                      <a:r>
                        <a:rPr lang="de-AT" sz="1500" i="0" dirty="0"/>
                        <a:t>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client_credential</a:t>
                      </a:r>
                      <a:endParaRPr lang="en-US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7519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 err="1"/>
                        <a:t>Resource</a:t>
                      </a:r>
                      <a:r>
                        <a:rPr lang="de-AT" sz="1500" i="0" dirty="0"/>
                        <a:t> </a:t>
                      </a:r>
                      <a:r>
                        <a:rPr lang="de-AT" sz="1500" i="0" dirty="0" err="1"/>
                        <a:t>Owner</a:t>
                      </a:r>
                      <a:r>
                        <a:rPr lang="de-AT" sz="1500" i="0" dirty="0"/>
                        <a:t>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password</a:t>
                      </a:r>
                      <a:endParaRPr lang="en-US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  <a:tr h="61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 err="1"/>
                        <a:t>Authorization</a:t>
                      </a:r>
                      <a:r>
                        <a:rPr lang="de-AT" sz="1500" i="0" dirty="0"/>
                        <a:t> Code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>
                          <a:latin typeface="Consolas" panose="020B0609020204030204" pitchFamily="49" charset="0"/>
                        </a:rPr>
                        <a:t>code</a:t>
                      </a: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356802342"/>
                  </a:ext>
                </a:extLst>
              </a:tr>
              <a:tr h="61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 err="1"/>
                        <a:t>Implicit</a:t>
                      </a:r>
                      <a:r>
                        <a:rPr lang="de-AT" sz="1500" i="0" dirty="0"/>
                        <a:t> </a:t>
                      </a:r>
                      <a:r>
                        <a:rPr lang="de-AT" sz="1500" i="0"/>
                        <a:t>Code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r>
                        <a:rPr lang="de-AT" sz="15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1447987830"/>
                  </a:ext>
                </a:extLst>
              </a:tr>
              <a:tr h="7542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/>
                        <a:t>Hybrid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>
                          <a:latin typeface="Consolas" panose="020B0609020204030204" pitchFamily="49" charset="0"/>
                        </a:rPr>
                        <a:t>code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sz="1500" dirty="0">
                          <a:latin typeface="Consolas" panose="020B0609020204030204" pitchFamily="49" charset="0"/>
                        </a:rPr>
                        <a:t>code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code</a:t>
                      </a:r>
                      <a:r>
                        <a:rPr lang="de-AT" sz="15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r>
                        <a:rPr lang="de-AT" sz="15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757970485"/>
                  </a:ext>
                </a:extLst>
              </a:tr>
              <a:tr h="61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/>
                        <a:t>Device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device_code</a:t>
                      </a:r>
                      <a:endParaRPr lang="de-AT" sz="1500" b="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3088025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7013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2099-18AA-4E0A-A2A6-A349F950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Assets</a:t>
            </a:r>
            <a:endParaRPr lang="en-US" dirty="0"/>
          </a:p>
        </p:txBody>
      </p:sp>
      <p:pic>
        <p:nvPicPr>
          <p:cNvPr id="3" name="Picture 2" descr="Bildergebnis fÃ¼r oauth icon">
            <a:extLst>
              <a:ext uri="{FF2B5EF4-FFF2-40B4-BE49-F238E27FC236}">
                <a16:creationId xmlns:a16="http://schemas.microsoft.com/office/drawing/2014/main" id="{6D09BB06-A9F8-45D3-A898-DAE52BEAF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792" y="5118842"/>
            <a:ext cx="1195091" cy="11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Bildergebnis fÃ¼r openid connect">
            <a:extLst>
              <a:ext uri="{FF2B5EF4-FFF2-40B4-BE49-F238E27FC236}">
                <a16:creationId xmlns:a16="http://schemas.microsoft.com/office/drawing/2014/main" id="{B28A2376-CDE3-489E-8042-24E40A87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039" y="515547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4ED47B4-EBE6-4E83-AAB4-0D0A96F912CF}"/>
              </a:ext>
            </a:extLst>
          </p:cNvPr>
          <p:cNvGrpSpPr/>
          <p:nvPr/>
        </p:nvGrpSpPr>
        <p:grpSpPr>
          <a:xfrm>
            <a:off x="843575" y="1732412"/>
            <a:ext cx="1446924" cy="1252359"/>
            <a:chOff x="593591" y="1628373"/>
            <a:chExt cx="1446924" cy="1252359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7E332BDD-1F5D-47B2-9018-B24B3217C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1B5094-0EA9-4FBB-8882-530BD16C4331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072D49-9B51-4EFF-85D0-0F6BBBB20480}"/>
              </a:ext>
            </a:extLst>
          </p:cNvPr>
          <p:cNvGrpSpPr/>
          <p:nvPr/>
        </p:nvGrpSpPr>
        <p:grpSpPr>
          <a:xfrm>
            <a:off x="5419715" y="1713081"/>
            <a:ext cx="1446924" cy="1256077"/>
            <a:chOff x="974256" y="4958709"/>
            <a:chExt cx="1446924" cy="1256077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D8E5C040-16C7-46B7-8BCA-5FE703ABE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F25DDF-3536-40AB-88BF-4F30342C2C0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D251EC-7265-41A8-A5F9-E6072B080FB4}"/>
              </a:ext>
            </a:extLst>
          </p:cNvPr>
          <p:cNvGrpSpPr/>
          <p:nvPr/>
        </p:nvGrpSpPr>
        <p:grpSpPr>
          <a:xfrm>
            <a:off x="3710633" y="1299917"/>
            <a:ext cx="1722477" cy="1866160"/>
            <a:chOff x="4233854" y="1261553"/>
            <a:chExt cx="1722477" cy="186616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C7EF7F6-7B77-40A4-AA02-5F87731D91DE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377DDB2D-EC9B-4C5B-A1D6-81CE0EBAF3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27" name="Graphic 26">
                <a:extLst>
                  <a:ext uri="{FF2B5EF4-FFF2-40B4-BE49-F238E27FC236}">
                    <a16:creationId xmlns:a16="http://schemas.microsoft.com/office/drawing/2014/main" id="{A888F3E1-3A23-436F-BF02-46C248D885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BDBB11-CF92-48D0-A33C-8E0EF96193E5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6CE183-C4CD-4BDF-B11E-625841D8775D}"/>
              </a:ext>
            </a:extLst>
          </p:cNvPr>
          <p:cNvGrpSpPr/>
          <p:nvPr/>
        </p:nvGrpSpPr>
        <p:grpSpPr>
          <a:xfrm>
            <a:off x="8286773" y="1685170"/>
            <a:ext cx="1446924" cy="1248999"/>
            <a:chOff x="7437064" y="1686970"/>
            <a:chExt cx="1446924" cy="1248999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461765B9-B5A8-4C81-88D2-46A45559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81330" y="1686970"/>
              <a:ext cx="936000" cy="936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047E8C-2453-4661-AB5E-4D8DAB75AF3C}"/>
                </a:ext>
              </a:extLst>
            </p:cNvPr>
            <p:cNvSpPr txBox="1"/>
            <p:nvPr/>
          </p:nvSpPr>
          <p:spPr>
            <a:xfrm>
              <a:off x="7437064" y="2658970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Access Token</a:t>
              </a:r>
              <a:endParaRPr lang="en-US" sz="12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EEFC7B-6763-4E89-8E85-1CC55417365F}"/>
              </a:ext>
            </a:extLst>
          </p:cNvPr>
          <p:cNvGrpSpPr/>
          <p:nvPr/>
        </p:nvGrpSpPr>
        <p:grpSpPr>
          <a:xfrm>
            <a:off x="9720303" y="1698674"/>
            <a:ext cx="1446924" cy="1257877"/>
            <a:chOff x="10045337" y="1685170"/>
            <a:chExt cx="1446924" cy="1257877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38E298D9-C611-48F1-A2B9-6058FDF7A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183799" y="1685170"/>
              <a:ext cx="1170001" cy="936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4930A6A-1685-4CB3-8F4F-EA217EB0EB24}"/>
                </a:ext>
              </a:extLst>
            </p:cNvPr>
            <p:cNvSpPr txBox="1"/>
            <p:nvPr/>
          </p:nvSpPr>
          <p:spPr>
            <a:xfrm>
              <a:off x="10045337" y="266604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Code</a:t>
              </a:r>
              <a:endParaRPr lang="en-US" sz="12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148D0B-18C9-403A-8745-8B4FD9C53B5A}"/>
              </a:ext>
            </a:extLst>
          </p:cNvPr>
          <p:cNvGrpSpPr/>
          <p:nvPr/>
        </p:nvGrpSpPr>
        <p:grpSpPr>
          <a:xfrm>
            <a:off x="2277104" y="1329632"/>
            <a:ext cx="1446924" cy="1664831"/>
            <a:chOff x="3466233" y="4155004"/>
            <a:chExt cx="1446924" cy="166483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21219DE-C971-4C11-AB01-D8F08B63513A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23F30A5-41EF-47F3-B975-B1D9A82AEF4D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2BDEAA10-A248-4C85-B103-33025DB398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C6CBE1E8-BA70-47ED-BDF5-FD523521E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D5957A4-071E-4B67-BD7C-0134C6527B9B}"/>
              </a:ext>
            </a:extLst>
          </p:cNvPr>
          <p:cNvGrpSpPr/>
          <p:nvPr/>
        </p:nvGrpSpPr>
        <p:grpSpPr>
          <a:xfrm>
            <a:off x="6853244" y="1375326"/>
            <a:ext cx="1446924" cy="1606085"/>
            <a:chOff x="7313246" y="1336962"/>
            <a:chExt cx="1446924" cy="160608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AC25C5A-3E59-47FA-8ACF-1B5AA5702A66}"/>
                </a:ext>
              </a:extLst>
            </p:cNvPr>
            <p:cNvGrpSpPr/>
            <p:nvPr/>
          </p:nvGrpSpPr>
          <p:grpSpPr>
            <a:xfrm>
              <a:off x="7313246" y="1694048"/>
              <a:ext cx="1446924" cy="1248999"/>
              <a:chOff x="8927568" y="1707655"/>
              <a:chExt cx="1446924" cy="1248999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87592E15-319E-4551-9958-4E1277AB1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100699" y="1707655"/>
                <a:ext cx="936000" cy="9360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1A1C325-3E9F-43B3-901C-40F6CEF931B0}"/>
                  </a:ext>
                </a:extLst>
              </p:cNvPr>
              <p:cNvSpPr txBox="1"/>
              <p:nvPr/>
            </p:nvSpPr>
            <p:spPr>
              <a:xfrm>
                <a:off x="8927568" y="2679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Refresh Token</a:t>
                </a:r>
                <a:endParaRPr lang="en-US" sz="1200" dirty="0"/>
              </a:p>
            </p:txBody>
          </p:sp>
        </p:grp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3DB99D76-DA90-40C4-B1E4-5F7956CA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313246" y="1336962"/>
              <a:ext cx="576000" cy="576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A875E05-7E48-405F-AA60-0FC6D62EA14D}"/>
              </a:ext>
            </a:extLst>
          </p:cNvPr>
          <p:cNvGrpSpPr/>
          <p:nvPr/>
        </p:nvGrpSpPr>
        <p:grpSpPr>
          <a:xfrm>
            <a:off x="9906876" y="3120782"/>
            <a:ext cx="1446924" cy="1452531"/>
            <a:chOff x="3930051" y="3116664"/>
            <a:chExt cx="1446924" cy="145253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BA7743D-2C21-4C39-B623-276061D804F1}"/>
                </a:ext>
              </a:extLst>
            </p:cNvPr>
            <p:cNvGrpSpPr/>
            <p:nvPr/>
          </p:nvGrpSpPr>
          <p:grpSpPr>
            <a:xfrm>
              <a:off x="3930051" y="3295760"/>
              <a:ext cx="1446924" cy="1273435"/>
              <a:chOff x="7437064" y="1553730"/>
              <a:chExt cx="1446924" cy="1273435"/>
            </a:xfrm>
          </p:grpSpPr>
          <p:pic>
            <p:nvPicPr>
              <p:cNvPr id="45" name="Graphic 44">
                <a:extLst>
                  <a:ext uri="{FF2B5EF4-FFF2-40B4-BE49-F238E27FC236}">
                    <a16:creationId xmlns:a16="http://schemas.microsoft.com/office/drawing/2014/main" id="{C9BFE6C4-A67F-4E39-BBD3-67A8905F98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692526" y="1553730"/>
                <a:ext cx="936000" cy="9360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5D41FA9-43CB-4D16-AD03-EC4572FF224E}"/>
                  </a:ext>
                </a:extLst>
              </p:cNvPr>
              <p:cNvSpPr txBox="1"/>
              <p:nvPr/>
            </p:nvSpPr>
            <p:spPr>
              <a:xfrm>
                <a:off x="7437064" y="2550166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Identity Token</a:t>
                </a:r>
                <a:endParaRPr lang="en-US" sz="1200" dirty="0"/>
              </a:p>
            </p:txBody>
          </p:sp>
        </p:grp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9D19E008-8915-4D6B-9152-E0E500B9D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017266" y="3116664"/>
              <a:ext cx="434216" cy="57895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985A8D-4D3E-4C2B-A786-007A2034D04A}"/>
              </a:ext>
            </a:extLst>
          </p:cNvPr>
          <p:cNvGrpSpPr/>
          <p:nvPr/>
        </p:nvGrpSpPr>
        <p:grpSpPr>
          <a:xfrm>
            <a:off x="6853244" y="3272089"/>
            <a:ext cx="1446924" cy="1323770"/>
            <a:chOff x="7060850" y="3273967"/>
            <a:chExt cx="1446924" cy="1323770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77CF3468-85D4-4EAC-B3F6-235EA3E54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8719833-5AFC-41F0-82D4-C4915F9DCA46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Database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EBBCF2-0A8A-4582-A5FE-24CE6D1D459A}"/>
              </a:ext>
            </a:extLst>
          </p:cNvPr>
          <p:cNvGrpSpPr/>
          <p:nvPr/>
        </p:nvGrpSpPr>
        <p:grpSpPr>
          <a:xfrm>
            <a:off x="8350057" y="3303386"/>
            <a:ext cx="1446924" cy="1298910"/>
            <a:chOff x="8334332" y="3303664"/>
            <a:chExt cx="1446924" cy="129891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B8D990A-9B40-4FD9-8936-23DDB3C836C7}"/>
                </a:ext>
              </a:extLst>
            </p:cNvPr>
            <p:cNvSpPr txBox="1"/>
            <p:nvPr/>
          </p:nvSpPr>
          <p:spPr>
            <a:xfrm>
              <a:off x="8334332" y="4325575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User</a:t>
              </a:r>
              <a:endParaRPr lang="en-US" sz="1200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A7E30B9-E61A-4086-AA8E-995DB75D1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616539" y="3303664"/>
              <a:ext cx="850500" cy="97200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03723C2-619F-46A1-A2C6-6FA7708927EF}"/>
              </a:ext>
            </a:extLst>
          </p:cNvPr>
          <p:cNvGrpSpPr/>
          <p:nvPr/>
        </p:nvGrpSpPr>
        <p:grpSpPr>
          <a:xfrm>
            <a:off x="3944544" y="3361348"/>
            <a:ext cx="1446924" cy="1228496"/>
            <a:chOff x="936572" y="4958709"/>
            <a:chExt cx="1446924" cy="1228496"/>
          </a:xfrm>
        </p:grpSpPr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AC00FADE-72C0-49A3-8458-CA781B2A3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CF8D923-AFE8-4F47-8E25-0FD964137ECC}"/>
                </a:ext>
              </a:extLst>
            </p:cNvPr>
            <p:cNvSpPr txBox="1"/>
            <p:nvPr/>
          </p:nvSpPr>
          <p:spPr>
            <a:xfrm>
              <a:off x="936572" y="5910206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Application</a:t>
              </a:r>
              <a:endParaRPr lang="en-US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023CFE0-4C37-409B-AB8F-1DFA42529D1B}"/>
              </a:ext>
            </a:extLst>
          </p:cNvPr>
          <p:cNvGrpSpPr/>
          <p:nvPr/>
        </p:nvGrpSpPr>
        <p:grpSpPr>
          <a:xfrm>
            <a:off x="5442032" y="2905596"/>
            <a:ext cx="1495156" cy="1690263"/>
            <a:chOff x="5348320" y="2818051"/>
            <a:chExt cx="1495156" cy="169026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9C59B5D-1FA1-4E72-9406-375BF79A5BDF}"/>
                </a:ext>
              </a:extLst>
            </p:cNvPr>
            <p:cNvGrpSpPr/>
            <p:nvPr/>
          </p:nvGrpSpPr>
          <p:grpSpPr>
            <a:xfrm>
              <a:off x="5396552" y="3273803"/>
              <a:ext cx="1446924" cy="1234511"/>
              <a:chOff x="5364648" y="3321664"/>
              <a:chExt cx="1446924" cy="1234511"/>
            </a:xfrm>
          </p:grpSpPr>
          <p:pic>
            <p:nvPicPr>
              <p:cNvPr id="50" name="Graphic 49">
                <a:extLst>
                  <a:ext uri="{FF2B5EF4-FFF2-40B4-BE49-F238E27FC236}">
                    <a16:creationId xmlns:a16="http://schemas.microsoft.com/office/drawing/2014/main" id="{40B936A5-FE2A-482F-97C5-4B320F544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568528" y="3321664"/>
                <a:ext cx="936000" cy="936000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7ED49D5-60C7-4528-911A-E9B8FD8816DA}"/>
                  </a:ext>
                </a:extLst>
              </p:cNvPr>
              <p:cNvSpPr txBox="1"/>
              <p:nvPr/>
            </p:nvSpPr>
            <p:spPr>
              <a:xfrm>
                <a:off x="5364648" y="4279176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Application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</p:grp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9E51A05-FA96-4A90-9336-8CD654DAE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348320" y="2818051"/>
              <a:ext cx="720112" cy="720112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CCFD218-A1A8-49A3-8E85-8AFB221BC134}"/>
              </a:ext>
            </a:extLst>
          </p:cNvPr>
          <p:cNvGrpSpPr/>
          <p:nvPr/>
        </p:nvGrpSpPr>
        <p:grpSpPr>
          <a:xfrm>
            <a:off x="2270312" y="3361348"/>
            <a:ext cx="1446924" cy="1228848"/>
            <a:chOff x="2270312" y="3361348"/>
            <a:chExt cx="1446924" cy="1228848"/>
          </a:xfrm>
        </p:grpSpPr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EBD6B26-646A-4F89-83D6-608D8D395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504544" y="3361348"/>
              <a:ext cx="972000" cy="97200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47E396-5421-4DFF-9C51-D04F241A6102}"/>
                </a:ext>
              </a:extLst>
            </p:cNvPr>
            <p:cNvSpPr txBox="1"/>
            <p:nvPr/>
          </p:nvSpPr>
          <p:spPr>
            <a:xfrm>
              <a:off x="2270312" y="431319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Table</a:t>
              </a:r>
              <a:endParaRPr lang="en-US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D86ADD-98D1-468D-BE90-8B7B39FF30E4}"/>
              </a:ext>
            </a:extLst>
          </p:cNvPr>
          <p:cNvGrpSpPr/>
          <p:nvPr/>
        </p:nvGrpSpPr>
        <p:grpSpPr>
          <a:xfrm>
            <a:off x="754618" y="3335948"/>
            <a:ext cx="1306420" cy="1293177"/>
            <a:chOff x="5446419" y="1519121"/>
            <a:chExt cx="1306420" cy="129317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2447D40-99D3-48F3-8B94-453F42706BFA}"/>
                </a:ext>
              </a:extLst>
            </p:cNvPr>
            <p:cNvGrpSpPr/>
            <p:nvPr/>
          </p:nvGrpSpPr>
          <p:grpSpPr>
            <a:xfrm>
              <a:off x="5780839" y="1519121"/>
              <a:ext cx="972000" cy="1293177"/>
              <a:chOff x="5780839" y="1519121"/>
              <a:chExt cx="972000" cy="1293177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F381038-4483-40C1-80A2-79410195097B}"/>
                  </a:ext>
                </a:extLst>
              </p:cNvPr>
              <p:cNvSpPr/>
              <p:nvPr/>
            </p:nvSpPr>
            <p:spPr>
              <a:xfrm>
                <a:off x="5780839" y="1519121"/>
                <a:ext cx="972000" cy="972000"/>
              </a:xfrm>
              <a:prstGeom prst="roundRect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9FE1337-A6E2-408F-8A74-8CEB49BFAF08}"/>
                  </a:ext>
                </a:extLst>
              </p:cNvPr>
              <p:cNvSpPr txBox="1"/>
              <p:nvPr/>
            </p:nvSpPr>
            <p:spPr>
              <a:xfrm>
                <a:off x="6020617" y="2535299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200" dirty="0" err="1"/>
                  <a:t>Api</a:t>
                </a:r>
                <a:endParaRPr lang="en-US" sz="1200" dirty="0"/>
              </a:p>
            </p:txBody>
          </p:sp>
        </p:grp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278FC7E5-C480-4305-AEB9-AB68BCACEB4E}"/>
                </a:ext>
              </a:extLst>
            </p:cNvPr>
            <p:cNvSpPr/>
            <p:nvPr/>
          </p:nvSpPr>
          <p:spPr>
            <a:xfrm>
              <a:off x="5446419" y="1639509"/>
              <a:ext cx="552230" cy="28256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87BBBEF7-8591-4349-8C3A-67A3D90FB77F}"/>
                </a:ext>
              </a:extLst>
            </p:cNvPr>
            <p:cNvSpPr/>
            <p:nvPr/>
          </p:nvSpPr>
          <p:spPr>
            <a:xfrm>
              <a:off x="5446419" y="2068489"/>
              <a:ext cx="552230" cy="268532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8489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0FA5-BC0C-476B-88DD-73B4FBB94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Beispiele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6E46-C4D6-49F9-9B77-5E5E6EFEC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github.com/danielwagn3r/</a:t>
            </a:r>
            <a:r>
              <a:rPr lang="en-US" dirty="0" err="1">
                <a:hlinkClick r:id="rId2"/>
              </a:rPr>
              <a:t>openid</a:t>
            </a:r>
            <a:r>
              <a:rPr lang="en-US">
                <a:hlinkClick r:id="rId2"/>
              </a:rPr>
              <a:t>-workshop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966702-4737-41A1-A211-D462668C4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810" y="35096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6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E369BEC-59AA-4582-92B9-5CF2F9BFA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1184598"/>
              </p:ext>
            </p:extLst>
          </p:nvPr>
        </p:nvGraphicFramePr>
        <p:xfrm>
          <a:off x="81280" y="-537985"/>
          <a:ext cx="12015893" cy="7785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FD8EA44-8851-43CE-A947-4D15E970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Historie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804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9BAC30-905A-4EB3-AB10-17A7F673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Historie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696CC-EF8A-4466-9777-EC3A216C0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i="1" dirty="0"/>
              <a:t>“We want something like Flickr Auth / Google </a:t>
            </a:r>
            <a:r>
              <a:rPr lang="en-US" i="1" dirty="0" err="1"/>
              <a:t>AuthSub</a:t>
            </a:r>
            <a:r>
              <a:rPr lang="en-US" i="1" dirty="0"/>
              <a:t> / Yahoo! </a:t>
            </a:r>
            <a:r>
              <a:rPr lang="en-US" i="1" dirty="0" err="1"/>
              <a:t>BBAuth</a:t>
            </a:r>
            <a:r>
              <a:rPr lang="en-US" i="1" dirty="0"/>
              <a:t>, but published as an open standard, with common server and client libraries, etc.” </a:t>
            </a:r>
            <a:r>
              <a:rPr lang="en-US" dirty="0"/>
              <a:t>– Blaine Cook, Twitter Chief Architect, April 5, 2007</a:t>
            </a:r>
          </a:p>
        </p:txBody>
      </p:sp>
    </p:spTree>
    <p:extLst>
      <p:ext uri="{BB962C8B-B14F-4D97-AF65-F5344CB8AC3E}">
        <p14:creationId xmlns:p14="http://schemas.microsoft.com/office/powerpoint/2010/main" val="384488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E369BEC-59AA-4582-92B9-5CF2F9BFA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9376452"/>
              </p:ext>
            </p:extLst>
          </p:nvPr>
        </p:nvGraphicFramePr>
        <p:xfrm>
          <a:off x="81280" y="-537985"/>
          <a:ext cx="12015893" cy="7785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FD8EA44-8851-43CE-A947-4D15E970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Historie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13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6E72-749F-4AC6-86E5-7868A29C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Ergebnis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EC27E-8500-4733-96D6-817CAA03D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"more complex, less interoperable, less useful, more incomplete, and most importantly, less secure.“ </a:t>
            </a:r>
            <a:r>
              <a:rPr lang="en-US" sz="2400" i="1" dirty="0"/>
              <a:t>Eran Hammer, Lead Author of OAuth Project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"not capable of simple." </a:t>
            </a:r>
            <a:r>
              <a:rPr lang="en-US" i="1" dirty="0"/>
              <a:t> </a:t>
            </a:r>
            <a:r>
              <a:rPr lang="en-US" sz="2400" i="1" dirty="0"/>
              <a:t>Eran Hammer, Lead Author of OAuth Project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"all about enterprise use cases“ </a:t>
            </a:r>
            <a:r>
              <a:rPr lang="en-US" sz="2400" i="1" dirty="0"/>
              <a:t>Eran Hammer, Lead Author of OAuth Project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75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1800-B32D-44E8-95F7-DF3591E42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5118"/>
            <a:ext cx="10515600" cy="557184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AT" sz="4800" dirty="0" err="1"/>
              <a:t>OAuth</a:t>
            </a:r>
            <a:r>
              <a:rPr lang="de-AT" sz="4800" dirty="0"/>
              <a:t> </a:t>
            </a:r>
            <a:r>
              <a:rPr lang="de-AT" sz="4800" dirty="0" err="1"/>
              <a:t>is</a:t>
            </a:r>
            <a:r>
              <a:rPr lang="de-AT" sz="4800" dirty="0"/>
              <a:t> </a:t>
            </a:r>
            <a:r>
              <a:rPr lang="de-AT" sz="4800" dirty="0" err="1"/>
              <a:t>more</a:t>
            </a:r>
            <a:r>
              <a:rPr lang="de-AT" sz="4800" dirty="0"/>
              <a:t> </a:t>
            </a:r>
            <a:r>
              <a:rPr lang="de-AT" sz="4800" dirty="0" err="1"/>
              <a:t>framework</a:t>
            </a:r>
            <a:br>
              <a:rPr lang="de-AT" sz="4800" dirty="0"/>
            </a:br>
            <a:r>
              <a:rPr lang="de-AT" sz="4800" dirty="0" err="1"/>
              <a:t>than</a:t>
            </a:r>
            <a:r>
              <a:rPr lang="de-AT" sz="4800" dirty="0"/>
              <a:t> </a:t>
            </a:r>
            <a:r>
              <a:rPr lang="de-AT" sz="4800" dirty="0" err="1"/>
              <a:t>protocol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4418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</TotalTime>
  <Words>1649</Words>
  <Application>Microsoft Office PowerPoint</Application>
  <PresentationFormat>Widescreen</PresentationFormat>
  <Paragraphs>442</Paragraphs>
  <Slides>48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Bradley Hand ITC</vt:lpstr>
      <vt:lpstr>Calibri</vt:lpstr>
      <vt:lpstr>Calibri Light</vt:lpstr>
      <vt:lpstr>Consolas</vt:lpstr>
      <vt:lpstr>Office Theme</vt:lpstr>
      <vt:lpstr>OpenID Connect/OAuth 2.0</vt:lpstr>
      <vt:lpstr>Über uns</vt:lpstr>
      <vt:lpstr>Identity vor dem Jahr 2010</vt:lpstr>
      <vt:lpstr>Wie war es damals </vt:lpstr>
      <vt:lpstr>Historie</vt:lpstr>
      <vt:lpstr>Historie</vt:lpstr>
      <vt:lpstr>Historie</vt:lpstr>
      <vt:lpstr>Ergebnis</vt:lpstr>
      <vt:lpstr>PowerPoint Presentation</vt:lpstr>
      <vt:lpstr>OAuth Probleme</vt:lpstr>
      <vt:lpstr>Basics und Terminologie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Identity Token</vt:lpstr>
      <vt:lpstr>PowerPoint Presentation</vt:lpstr>
      <vt:lpstr>Access Token</vt:lpstr>
      <vt:lpstr>PowerPoint Presentation</vt:lpstr>
      <vt:lpstr>PowerPoint Presentation</vt:lpstr>
      <vt:lpstr>PowerPoint Presentation</vt:lpstr>
      <vt:lpstr>Wer mit wem</vt:lpstr>
      <vt:lpstr>OpenID Connect Flows</vt:lpstr>
      <vt:lpstr>OAuth vs. OpenID vs. OpenID Connect</vt:lpstr>
      <vt:lpstr>OpenID Connect löst viele Problem von OAuth</vt:lpstr>
      <vt:lpstr>OpenID Connect Flows</vt:lpstr>
      <vt:lpstr>Client Credentials Flow</vt:lpstr>
      <vt:lpstr>Client Credentials Flow</vt:lpstr>
      <vt:lpstr>Resource Owner Password Flow</vt:lpstr>
      <vt:lpstr>Resource Owner Flow</vt:lpstr>
      <vt:lpstr>Authorization Code Flow</vt:lpstr>
      <vt:lpstr>Authorization Code Flow</vt:lpstr>
      <vt:lpstr>Implicit Flow</vt:lpstr>
      <vt:lpstr>Implicit Flow</vt:lpstr>
      <vt:lpstr>Hybrid Flow</vt:lpstr>
      <vt:lpstr>Hybrid Flow</vt:lpstr>
      <vt:lpstr>Device Flow</vt:lpstr>
      <vt:lpstr>Device Flow</vt:lpstr>
      <vt:lpstr>Welche Flows soll man wann verwenden? </vt:lpstr>
      <vt:lpstr>Welche Flows soll man wann verwenden? </vt:lpstr>
      <vt:lpstr>Authorization Code Grant (PKCE)</vt:lpstr>
      <vt:lpstr>Authorization Code Grant (PKCE)</vt:lpstr>
      <vt:lpstr>Zusammenfassung Grant/Flow Features</vt:lpstr>
      <vt:lpstr>Zusammenfassung grant_types</vt:lpstr>
      <vt:lpstr>Assets</vt:lpstr>
      <vt:lpstr>Beispiele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OpenID Connect/OAuth</dc:title>
  <dc:creator>Anton Kalcik</dc:creator>
  <cp:lastModifiedBy>Daniel Wagner</cp:lastModifiedBy>
  <cp:revision>67</cp:revision>
  <dcterms:created xsi:type="dcterms:W3CDTF">2018-11-11T10:28:14Z</dcterms:created>
  <dcterms:modified xsi:type="dcterms:W3CDTF">2019-06-23T15:26:01Z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anton.kalcik@avanade.com</vt:lpwstr>
  </property>
  <property fmtid="{D5CDD505-2E9C-101B-9397-08002B2CF9AE}" pid="5" name="MSIP_Label_236020b0-6d69-48c1-9bb5-c586c1062b70_SetDate">
    <vt:lpwstr>2019-04-08T06:52:13.7430352Z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Extended_MSFT_Method">
    <vt:lpwstr>Automatic</vt:lpwstr>
  </property>
  <property fmtid="{D5CDD505-2E9C-101B-9397-08002B2CF9AE}" pid="9" name="MSIP_Label_5fae8262-b78e-4366-8929-a5d6aac95320_Enabled">
    <vt:lpwstr>True</vt:lpwstr>
  </property>
  <property fmtid="{D5CDD505-2E9C-101B-9397-08002B2CF9AE}" pid="10" name="MSIP_Label_5fae8262-b78e-4366-8929-a5d6aac95320_SiteId">
    <vt:lpwstr>cf36141c-ddd7-45a7-b073-111f66d0b30c</vt:lpwstr>
  </property>
  <property fmtid="{D5CDD505-2E9C-101B-9397-08002B2CF9AE}" pid="11" name="MSIP_Label_5fae8262-b78e-4366-8929-a5d6aac95320_Owner">
    <vt:lpwstr>anton.kalcik@avanade.com</vt:lpwstr>
  </property>
  <property fmtid="{D5CDD505-2E9C-101B-9397-08002B2CF9AE}" pid="12" name="MSIP_Label_5fae8262-b78e-4366-8929-a5d6aac95320_SetDate">
    <vt:lpwstr>2019-04-08T06:52:13.7430352Z</vt:lpwstr>
  </property>
  <property fmtid="{D5CDD505-2E9C-101B-9397-08002B2CF9AE}" pid="13" name="MSIP_Label_5fae8262-b78e-4366-8929-a5d6aac95320_Name">
    <vt:lpwstr>Recipients Have Full Control</vt:lpwstr>
  </property>
  <property fmtid="{D5CDD505-2E9C-101B-9397-08002B2CF9AE}" pid="14" name="MSIP_Label_5fae8262-b78e-4366-8929-a5d6aac95320_Application">
    <vt:lpwstr>Microsoft Azure Information Protection</vt:lpwstr>
  </property>
  <property fmtid="{D5CDD505-2E9C-101B-9397-08002B2CF9AE}" pid="15" name="MSIP_Label_5fae8262-b78e-4366-8929-a5d6aac95320_Parent">
    <vt:lpwstr>236020b0-6d69-48c1-9bb5-c586c1062b70</vt:lpwstr>
  </property>
  <property fmtid="{D5CDD505-2E9C-101B-9397-08002B2CF9AE}" pid="16" name="MSIP_Label_5fae8262-b78e-4366-8929-a5d6aac95320_Extended_MSFT_Method">
    <vt:lpwstr>Automatic</vt:lpwstr>
  </property>
  <property fmtid="{D5CDD505-2E9C-101B-9397-08002B2CF9AE}" pid="17" name="Sensitivity">
    <vt:lpwstr>Confidential Recipients Have Full Control</vt:lpwstr>
  </property>
</Properties>
</file>