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294" r:id="rId11"/>
    <p:sldId id="263" r:id="rId12"/>
    <p:sldId id="264" r:id="rId13"/>
    <p:sldId id="266" r:id="rId14"/>
    <p:sldId id="265" r:id="rId15"/>
    <p:sldId id="269" r:id="rId16"/>
    <p:sldId id="270" r:id="rId17"/>
    <p:sldId id="267" r:id="rId18"/>
    <p:sldId id="271" r:id="rId19"/>
    <p:sldId id="268" r:id="rId20"/>
    <p:sldId id="296" r:id="rId21"/>
    <p:sldId id="298" r:id="rId22"/>
    <p:sldId id="272" r:id="rId23"/>
    <p:sldId id="301" r:id="rId24"/>
    <p:sldId id="259" r:id="rId25"/>
    <p:sldId id="261" r:id="rId26"/>
    <p:sldId id="307" r:id="rId27"/>
    <p:sldId id="278" r:id="rId28"/>
    <p:sldId id="305" r:id="rId29"/>
    <p:sldId id="279" r:id="rId30"/>
    <p:sldId id="303" r:id="rId31"/>
    <p:sldId id="285" r:id="rId32"/>
    <p:sldId id="304" r:id="rId33"/>
    <p:sldId id="293" r:id="rId34"/>
    <p:sldId id="300" r:id="rId35"/>
    <p:sldId id="306" r:id="rId36"/>
    <p:sldId id="282" r:id="rId37"/>
    <p:sldId id="287" r:id="rId38"/>
    <p:sldId id="297" r:id="rId39"/>
    <p:sldId id="308" r:id="rId40"/>
    <p:sldId id="309" r:id="rId41"/>
    <p:sldId id="26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49" d="100"/>
          <a:sy n="149" d="100"/>
        </p:scale>
        <p:origin x="28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/>
            <a:t>OpenID group startete 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OpenID group startete 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9500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19:0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1422 649,'-388'-181,"5460"2546,-5043-2351,-19-9</inkml:trace>
  <inkml:trace contextRef="#ctx0" brushRef="#br0" timeOffset="3004.196">291 122,'6096'2842,"-6004"-2799,-68-32</inkml:trace>
  <inkml:trace contextRef="#ctx0" brushRef="#br0" timeOffset="21586.295">6401 1,'-6400'3121,"6399"-3120,1-1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8.svg"/><Relationship Id="rId5" Type="http://schemas.openxmlformats.org/officeDocument/2006/relationships/image" Target="../media/image20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Relationship Id="rId1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6.svg"/><Relationship Id="rId1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svg"/><Relationship Id="rId10" Type="http://schemas.openxmlformats.org/officeDocument/2006/relationships/customXml" Target="../ink/ink1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18" Type="http://schemas.openxmlformats.org/officeDocument/2006/relationships/image" Target="../media/image44.png"/><Relationship Id="rId26" Type="http://schemas.openxmlformats.org/officeDocument/2006/relationships/image" Target="../media/image46.png"/><Relationship Id="rId3" Type="http://schemas.openxmlformats.org/officeDocument/2006/relationships/image" Target="../media/image40.png"/><Relationship Id="rId21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image" Target="../media/image41.png"/><Relationship Id="rId17" Type="http://schemas.openxmlformats.org/officeDocument/2006/relationships/image" Target="../media/image18.svg"/><Relationship Id="rId25" Type="http://schemas.openxmlformats.org/officeDocument/2006/relationships/image" Target="../media/image8.svg"/><Relationship Id="rId2" Type="http://schemas.openxmlformats.org/officeDocument/2006/relationships/image" Target="../media/image39.png"/><Relationship Id="rId16" Type="http://schemas.openxmlformats.org/officeDocument/2006/relationships/image" Target="../media/image34.png"/><Relationship Id="rId20" Type="http://schemas.openxmlformats.org/officeDocument/2006/relationships/image" Target="../media/image45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14.svg"/><Relationship Id="rId15" Type="http://schemas.openxmlformats.org/officeDocument/2006/relationships/image" Target="../media/image43.svg"/><Relationship Id="rId23" Type="http://schemas.openxmlformats.org/officeDocument/2006/relationships/image" Target="../media/image6.svg"/><Relationship Id="rId28" Type="http://schemas.openxmlformats.org/officeDocument/2006/relationships/image" Target="../media/image47.png"/><Relationship Id="rId10" Type="http://schemas.openxmlformats.org/officeDocument/2006/relationships/image" Target="../media/image33.png"/><Relationship Id="rId19" Type="http://schemas.openxmlformats.org/officeDocument/2006/relationships/image" Target="../media/image30.svg"/><Relationship Id="rId4" Type="http://schemas.openxmlformats.org/officeDocument/2006/relationships/image" Target="../media/image31.png"/><Relationship Id="rId9" Type="http://schemas.openxmlformats.org/officeDocument/2006/relationships/image" Target="../media/image20.svg"/><Relationship Id="rId14" Type="http://schemas.openxmlformats.org/officeDocument/2006/relationships/image" Target="../media/image42.png"/><Relationship Id="rId22" Type="http://schemas.openxmlformats.org/officeDocument/2006/relationships/image" Target="../media/image5.png"/><Relationship Id="rId27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 oder mobile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für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15" y="1648777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84" y="1573364"/>
            <a:ext cx="2623793" cy="26237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264861" y="5188420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Daniel Wagner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024169" y="5609358"/>
            <a:ext cx="302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@daniel_wagn3r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473512" y="5174155"/>
            <a:ext cx="224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Anton Kalcik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690322" y="5609358"/>
            <a:ext cx="1673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@</a:t>
            </a:r>
            <a:r>
              <a:rPr lang="de-AT" sz="3200" dirty="0" err="1"/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89" y="4432641"/>
            <a:ext cx="3259744" cy="81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08" y="4562349"/>
            <a:ext cx="2721144" cy="5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br>
              <a:rPr lang="de-A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9671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loging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9572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63546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EA15-B4F9-48E9-B1F9-5EF61629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ADCC-3EC6-49F7-9CD3-82B3C617E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8462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Ausgestellt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B00EE8-C140-41B1-A01B-2BD3ED2CC956}"/>
                  </a:ext>
                </a:extLst>
              </p14:cNvPr>
              <p14:cNvContentPartPr/>
              <p14:nvPr/>
            </p14:nvContentPartPr>
            <p14:xfrm>
              <a:off x="1775880" y="5457990"/>
              <a:ext cx="2341440" cy="112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B00EE8-C140-41B1-A01B-2BD3ED2CC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879" y="5449350"/>
                <a:ext cx="2359083" cy="11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PKSE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PKSE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34159"/>
              </p:ext>
            </p:extLst>
          </p:nvPr>
        </p:nvGraphicFramePr>
        <p:xfrm>
          <a:off x="838200" y="1526129"/>
          <a:ext cx="10440000" cy="496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A90FD35-5BFD-45A5-AA8B-4BD06443E16C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974256" y="4958709"/>
            <a:chExt cx="1446924" cy="129951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1F80D0DF-8CDA-43E0-8A0C-D10A26F9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38AC3-81EB-46BA-890E-A1217DADF99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pic>
        <p:nvPicPr>
          <p:cNvPr id="3" name="Picture 2" descr="Bildergebnis fÃ¼r fake company logo">
            <a:extLst>
              <a:ext uri="{FF2B5EF4-FFF2-40B4-BE49-F238E27FC236}">
                <a16:creationId xmlns:a16="http://schemas.microsoft.com/office/drawing/2014/main" id="{3E6FC0C4-C09A-4E7F-98E4-2BE0C904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0" y="5318493"/>
            <a:ext cx="1283852" cy="4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288627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52630"/>
            <a:ext cx="847815" cy="68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46455"/>
              </p:ext>
            </p:extLst>
          </p:nvPr>
        </p:nvGraphicFramePr>
        <p:xfrm>
          <a:off x="3553118" y="1450715"/>
          <a:ext cx="4865018" cy="5235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509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432509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11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54386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r>
              <a:rPr lang="de-AT" sz="4800" dirty="0"/>
              <a:t> like a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1387</Words>
  <Application>Microsoft Office PowerPoint</Application>
  <PresentationFormat>Widescreen</PresentationFormat>
  <Paragraphs>390</Paragraphs>
  <Slides>41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OAuth Grants</vt:lpstr>
      <vt:lpstr>OAuth Grants </vt:lpstr>
      <vt:lpstr>Client Credentials Grant</vt:lpstr>
      <vt:lpstr>Client Credentials Grant</vt:lpstr>
      <vt:lpstr>Resource Owner Password Grant</vt:lpstr>
      <vt:lpstr>Resource Owner Grant</vt:lpstr>
      <vt:lpstr>Authorization Code Grant</vt:lpstr>
      <vt:lpstr>Authorization Code Grant</vt:lpstr>
      <vt:lpstr>Implicit Grant</vt:lpstr>
      <vt:lpstr>Implicit Grant</vt:lpstr>
      <vt:lpstr>OpenID Connect Flows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9</cp:revision>
  <dcterms:created xsi:type="dcterms:W3CDTF">2018-11-11T10:28:14Z</dcterms:created>
  <dcterms:modified xsi:type="dcterms:W3CDTF">2018-11-30T07:48:37Z</dcterms:modified>
</cp:coreProperties>
</file>