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294" r:id="rId11"/>
    <p:sldId id="263" r:id="rId12"/>
    <p:sldId id="264" r:id="rId13"/>
    <p:sldId id="266" r:id="rId14"/>
    <p:sldId id="265" r:id="rId15"/>
    <p:sldId id="269" r:id="rId16"/>
    <p:sldId id="270" r:id="rId17"/>
    <p:sldId id="267" r:id="rId18"/>
    <p:sldId id="271" r:id="rId19"/>
    <p:sldId id="268" r:id="rId20"/>
    <p:sldId id="296" r:id="rId21"/>
    <p:sldId id="298" r:id="rId22"/>
    <p:sldId id="272" r:id="rId23"/>
    <p:sldId id="301" r:id="rId24"/>
    <p:sldId id="259" r:id="rId25"/>
    <p:sldId id="261" r:id="rId26"/>
    <p:sldId id="307" r:id="rId27"/>
    <p:sldId id="278" r:id="rId28"/>
    <p:sldId id="305" r:id="rId29"/>
    <p:sldId id="279" r:id="rId30"/>
    <p:sldId id="303" r:id="rId31"/>
    <p:sldId id="285" r:id="rId32"/>
    <p:sldId id="304" r:id="rId33"/>
    <p:sldId id="293" r:id="rId34"/>
    <p:sldId id="300" r:id="rId35"/>
    <p:sldId id="306" r:id="rId36"/>
    <p:sldId id="282" r:id="rId37"/>
    <p:sldId id="287" r:id="rId38"/>
    <p:sldId id="297" r:id="rId39"/>
    <p:sldId id="312" r:id="rId40"/>
    <p:sldId id="308" r:id="rId41"/>
    <p:sldId id="309" r:id="rId42"/>
    <p:sldId id="262" r:id="rId43"/>
    <p:sldId id="3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/>
            <a:t>OpenID group startete 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OpenID group startete 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9500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twitter.com/akalcik" TargetMode="External"/><Relationship Id="rId4" Type="http://schemas.openxmlformats.org/officeDocument/2006/relationships/hyperlink" Target="https://twitter.com/daniel_wagn3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19.svg"/><Relationship Id="rId5" Type="http://schemas.openxmlformats.org/officeDocument/2006/relationships/image" Target="../media/image21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svg"/><Relationship Id="rId3" Type="http://schemas.openxmlformats.org/officeDocument/2006/relationships/image" Target="../media/image11.svg"/><Relationship Id="rId7" Type="http://schemas.openxmlformats.org/officeDocument/2006/relationships/image" Target="../media/image21.svg"/><Relationship Id="rId12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17.svg"/><Relationship Id="rId1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90.png"/><Relationship Id="rId5" Type="http://schemas.openxmlformats.org/officeDocument/2006/relationships/image" Target="../media/image9.svg"/><Relationship Id="rId10" Type="http://schemas.openxmlformats.org/officeDocument/2006/relationships/customXml" Target="../ink/ink1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svg"/><Relationship Id="rId18" Type="http://schemas.openxmlformats.org/officeDocument/2006/relationships/image" Target="../media/image46.png"/><Relationship Id="rId26" Type="http://schemas.openxmlformats.org/officeDocument/2006/relationships/image" Target="../media/image48.png"/><Relationship Id="rId3" Type="http://schemas.openxmlformats.org/officeDocument/2006/relationships/image" Target="../media/image42.png"/><Relationship Id="rId21" Type="http://schemas.openxmlformats.org/officeDocument/2006/relationships/image" Target="../media/image27.svg"/><Relationship Id="rId7" Type="http://schemas.openxmlformats.org/officeDocument/2006/relationships/image" Target="../media/image11.svg"/><Relationship Id="rId12" Type="http://schemas.openxmlformats.org/officeDocument/2006/relationships/image" Target="../media/image43.png"/><Relationship Id="rId17" Type="http://schemas.openxmlformats.org/officeDocument/2006/relationships/image" Target="../media/image19.svg"/><Relationship Id="rId25" Type="http://schemas.openxmlformats.org/officeDocument/2006/relationships/image" Target="../media/image9.svg"/><Relationship Id="rId2" Type="http://schemas.openxmlformats.org/officeDocument/2006/relationships/image" Target="../media/image41.png"/><Relationship Id="rId16" Type="http://schemas.openxmlformats.org/officeDocument/2006/relationships/image" Target="../media/image35.png"/><Relationship Id="rId20" Type="http://schemas.openxmlformats.org/officeDocument/2006/relationships/image" Target="../media/image47.png"/><Relationship Id="rId29" Type="http://schemas.openxmlformats.org/officeDocument/2006/relationships/image" Target="../media/image5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24" Type="http://schemas.openxmlformats.org/officeDocument/2006/relationships/image" Target="../media/image8.png"/><Relationship Id="rId5" Type="http://schemas.openxmlformats.org/officeDocument/2006/relationships/image" Target="../media/image15.svg"/><Relationship Id="rId15" Type="http://schemas.openxmlformats.org/officeDocument/2006/relationships/image" Target="../media/image45.svg"/><Relationship Id="rId23" Type="http://schemas.openxmlformats.org/officeDocument/2006/relationships/image" Target="../media/image7.sv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31.svg"/><Relationship Id="rId4" Type="http://schemas.openxmlformats.org/officeDocument/2006/relationships/image" Target="../media/image32.png"/><Relationship Id="rId9" Type="http://schemas.openxmlformats.org/officeDocument/2006/relationships/image" Target="../media/image21.svg"/><Relationship Id="rId14" Type="http://schemas.openxmlformats.org/officeDocument/2006/relationships/image" Target="../media/image44.png"/><Relationship Id="rId22" Type="http://schemas.openxmlformats.org/officeDocument/2006/relationships/image" Target="../media/image6.png"/><Relationship Id="rId27" Type="http://schemas.openxmlformats.org/officeDocument/2006/relationships/image" Target="../media/image3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wagn3r/apisummit-2018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215" y="1648777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84" y="1573364"/>
            <a:ext cx="2623793" cy="26237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264861" y="5188420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Daniel Wagner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465920" y="5609358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hlinkClick r:id="rId4"/>
              </a:rPr>
              <a:t>daniel_wagn3r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473512" y="5174155"/>
            <a:ext cx="224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/>
              <a:t>Anton Kalcik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8113591" y="5609359"/>
            <a:ext cx="1306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89" y="4432641"/>
            <a:ext cx="3259744" cy="81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08" y="4562349"/>
            <a:ext cx="2721144" cy="5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30" y="5710311"/>
            <a:ext cx="470002" cy="382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04" y="5710311"/>
            <a:ext cx="470002" cy="3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Grants</a:t>
            </a:r>
            <a:br>
              <a:rPr lang="de-A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EA15-B4F9-48E9-B1F9-5EF61629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ADCC-3EC6-49F7-9CD3-82B3C617E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09" y="5309658"/>
            <a:ext cx="2494678" cy="1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A90FD35-5BFD-45A5-AA8B-4BD06443E16C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974256" y="4958709"/>
            <a:chExt cx="1446924" cy="129951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1F80D0DF-8CDA-43E0-8A0C-D10A26F9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38AC3-81EB-46BA-890E-A1217DADF99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pic>
        <p:nvPicPr>
          <p:cNvPr id="3" name="Picture 2" descr="Bildergebnis fÃ¼r fake company logo">
            <a:extLst>
              <a:ext uri="{FF2B5EF4-FFF2-40B4-BE49-F238E27FC236}">
                <a16:creationId xmlns:a16="http://schemas.microsoft.com/office/drawing/2014/main" id="{3E6FC0C4-C09A-4E7F-98E4-2BE0C904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0" y="5318493"/>
            <a:ext cx="1283852" cy="4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288627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52630"/>
            <a:ext cx="847815" cy="68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60073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Ja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762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69224"/>
            <a:ext cx="730827" cy="73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560425" y="3242249"/>
            <a:ext cx="867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hlinkClick r:id="rId3"/>
              </a:rPr>
              <a:t>https://github.com/danielwagn3r/apisummit-2018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5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54386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Widescreen</PresentationFormat>
  <Paragraphs>395</Paragraphs>
  <Slides>43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OAuth Grants</vt:lpstr>
      <vt:lpstr>OAuth Grants </vt:lpstr>
      <vt:lpstr>Client Credentials Grant</vt:lpstr>
      <vt:lpstr>Client Credentials Grant</vt:lpstr>
      <vt:lpstr>Resource Owner Password Grant</vt:lpstr>
      <vt:lpstr>Resource Owner Grant</vt:lpstr>
      <vt:lpstr>Authorization Code Grant</vt:lpstr>
      <vt:lpstr>Authorization Code Grant</vt:lpstr>
      <vt:lpstr>Implicit Grant</vt:lpstr>
      <vt:lpstr>Implicit Grant</vt:lpstr>
      <vt:lpstr>OpenID Connect Flows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Assets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23</cp:revision>
  <dcterms:created xsi:type="dcterms:W3CDTF">2018-11-11T10:28:14Z</dcterms:created>
  <dcterms:modified xsi:type="dcterms:W3CDTF">2018-12-02T10:17:02Z</dcterms:modified>
</cp:coreProperties>
</file>