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ink/ink9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10" r:id="rId3"/>
    <p:sldId id="286" r:id="rId4"/>
    <p:sldId id="284" r:id="rId5"/>
    <p:sldId id="290" r:id="rId6"/>
    <p:sldId id="289" r:id="rId7"/>
    <p:sldId id="295" r:id="rId8"/>
    <p:sldId id="291" r:id="rId9"/>
    <p:sldId id="292" r:id="rId10"/>
    <p:sldId id="314" r:id="rId11"/>
    <p:sldId id="294" r:id="rId12"/>
    <p:sldId id="263" r:id="rId13"/>
    <p:sldId id="264" r:id="rId14"/>
    <p:sldId id="266" r:id="rId15"/>
    <p:sldId id="265" r:id="rId16"/>
    <p:sldId id="316" r:id="rId17"/>
    <p:sldId id="269" r:id="rId18"/>
    <p:sldId id="270" r:id="rId19"/>
    <p:sldId id="267" r:id="rId20"/>
    <p:sldId id="271" r:id="rId21"/>
    <p:sldId id="268" r:id="rId22"/>
    <p:sldId id="296" r:id="rId23"/>
    <p:sldId id="298" r:id="rId24"/>
    <p:sldId id="272" r:id="rId25"/>
    <p:sldId id="301" r:id="rId26"/>
    <p:sldId id="315" r:id="rId27"/>
    <p:sldId id="317" r:id="rId28"/>
    <p:sldId id="259" r:id="rId29"/>
    <p:sldId id="261" r:id="rId30"/>
    <p:sldId id="307" r:id="rId31"/>
    <p:sldId id="278" r:id="rId32"/>
    <p:sldId id="305" r:id="rId33"/>
    <p:sldId id="279" r:id="rId34"/>
    <p:sldId id="303" r:id="rId35"/>
    <p:sldId id="285" r:id="rId36"/>
    <p:sldId id="304" r:id="rId37"/>
    <p:sldId id="300" r:id="rId38"/>
    <p:sldId id="306" r:id="rId39"/>
    <p:sldId id="318" r:id="rId40"/>
    <p:sldId id="319" r:id="rId41"/>
    <p:sldId id="282" r:id="rId42"/>
    <p:sldId id="320" r:id="rId43"/>
    <p:sldId id="297" r:id="rId44"/>
    <p:sldId id="312" r:id="rId45"/>
    <p:sldId id="308" r:id="rId46"/>
    <p:sldId id="309" r:id="rId47"/>
    <p:sldId id="26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5904" autoAdjust="0"/>
  </p:normalViewPr>
  <p:slideViewPr>
    <p:cSldViewPr snapToGrid="0">
      <p:cViewPr varScale="1">
        <p:scale>
          <a:sx n="110" d="100"/>
          <a:sy n="110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Flickr: </a:t>
          </a:r>
          <a:r>
            <a:rPr lang="de-AT" sz="1400" dirty="0" err="1"/>
            <a:t>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Google: </a:t>
          </a:r>
          <a:r>
            <a:rPr lang="de-AT" sz="1400" dirty="0" err="1"/>
            <a:t>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Yahoo:  </a:t>
          </a:r>
          <a:r>
            <a:rPr lang="de-AT" sz="1400" dirty="0" err="1"/>
            <a:t>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 dirty="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Fickr: 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Goole: 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Yahoo:  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21175A44-72F1-427E-817F-F54B6DADC0A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dirty="0"/>
            <a:t>Anfang 2007</a:t>
          </a:r>
          <a:endParaRPr lang="en-US" sz="2000" dirty="0"/>
        </a:p>
      </dgm:t>
    </dgm:pt>
    <dgm:pt modelId="{562D538A-BFA8-4497-9AC3-2459C4E8C013}" type="parTrans" cxnId="{C4BDA2AA-823C-4644-BD03-80B87E70A1A5}">
      <dgm:prSet/>
      <dgm:spPr/>
      <dgm:t>
        <a:bodyPr/>
        <a:lstStyle/>
        <a:p>
          <a:endParaRPr lang="en-US"/>
        </a:p>
      </dgm:t>
    </dgm:pt>
    <dgm:pt modelId="{D1A3C03F-DB58-49E8-9DEA-2659B030BA99}" type="sibTrans" cxnId="{C4BDA2AA-823C-4644-BD03-80B87E70A1A5}">
      <dgm:prSet/>
      <dgm:spPr/>
      <dgm:t>
        <a:bodyPr/>
        <a:lstStyle/>
        <a:p>
          <a:endParaRPr lang="en-US"/>
        </a:p>
      </dgm:t>
    </dgm:pt>
    <dgm:pt modelId="{DF9BEDFB-8241-46C7-BDF9-A612B65045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 err="1"/>
            <a:t>OpenID</a:t>
          </a:r>
          <a:r>
            <a:rPr lang="de-AT" sz="1400" dirty="0"/>
            <a:t> </a:t>
          </a:r>
          <a:r>
            <a:rPr lang="de-AT" sz="1400" dirty="0" err="1"/>
            <a:t>group</a:t>
          </a:r>
          <a:r>
            <a:rPr lang="de-AT" sz="1400" dirty="0"/>
            <a:t> startete </a:t>
          </a:r>
          <a:r>
            <a:rPr lang="de-AT" sz="1400" dirty="0" err="1"/>
            <a:t>proposal</a:t>
          </a:r>
          <a:endParaRPr lang="en-US" sz="1400" dirty="0"/>
        </a:p>
      </dgm:t>
    </dgm:pt>
    <dgm:pt modelId="{E49677B4-311D-4993-A63B-4DD441DFB623}" type="parTrans" cxnId="{75D25540-3511-450A-8B6C-83A6F856D68C}">
      <dgm:prSet/>
      <dgm:spPr/>
      <dgm:t>
        <a:bodyPr/>
        <a:lstStyle/>
        <a:p>
          <a:endParaRPr lang="en-US"/>
        </a:p>
      </dgm:t>
    </dgm:pt>
    <dgm:pt modelId="{D13CFC0A-3056-4F02-A0E8-20382C08A565}" type="sibTrans" cxnId="{75D25540-3511-450A-8B6C-83A6F856D68C}">
      <dgm:prSet/>
      <dgm:spPr/>
      <dgm:t>
        <a:bodyPr/>
        <a:lstStyle/>
        <a:p>
          <a:endParaRPr lang="en-US"/>
        </a:p>
      </dgm:t>
    </dgm:pt>
    <dgm:pt modelId="{2011EBBB-A8B6-4EB6-9B57-AEBF1FFE151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/>
            <a:t>August 2007</a:t>
          </a:r>
          <a:endParaRPr lang="en-US" sz="2000" dirty="0"/>
        </a:p>
      </dgm:t>
    </dgm:pt>
    <dgm:pt modelId="{FB08CAAE-0BEC-47B4-994A-A10EC8F66696}" type="parTrans" cxnId="{DDB5EDA4-DE30-46E1-AAA1-BB4D7C9ED4DE}">
      <dgm:prSet/>
      <dgm:spPr/>
      <dgm:t>
        <a:bodyPr/>
        <a:lstStyle/>
        <a:p>
          <a:endParaRPr lang="en-US"/>
        </a:p>
      </dgm:t>
    </dgm:pt>
    <dgm:pt modelId="{FDAEFEF1-67D3-4A9A-AD6C-362F53ED1B78}" type="sibTrans" cxnId="{DDB5EDA4-DE30-46E1-AAA1-BB4D7C9ED4DE}">
      <dgm:prSet/>
      <dgm:spPr/>
      <dgm:t>
        <a:bodyPr/>
        <a:lstStyle/>
        <a:p>
          <a:endParaRPr lang="en-US"/>
        </a:p>
      </dgm:t>
    </dgm:pt>
    <dgm:pt modelId="{E67D78D7-FB41-4DC3-B122-BAFBF87AB56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/>
            <a:t>Erster Entwurf</a:t>
          </a:r>
          <a:endParaRPr lang="en-US" sz="1400" dirty="0"/>
        </a:p>
      </dgm:t>
    </dgm:pt>
    <dgm:pt modelId="{FA9303C6-EB3F-4E3A-BB07-D99A2516B7B9}" type="parTrans" cxnId="{25549212-0489-435A-B515-D494EF35FAF7}">
      <dgm:prSet/>
      <dgm:spPr/>
      <dgm:t>
        <a:bodyPr/>
        <a:lstStyle/>
        <a:p>
          <a:endParaRPr lang="en-US"/>
        </a:p>
      </dgm:t>
    </dgm:pt>
    <dgm:pt modelId="{3FAA5688-FD7E-40E3-B1C9-A1327D34250B}" type="sibTrans" cxnId="{25549212-0489-435A-B515-D494EF35FAF7}">
      <dgm:prSet/>
      <dgm:spPr/>
      <dgm:t>
        <a:bodyPr/>
        <a:lstStyle/>
        <a:p>
          <a:endParaRPr lang="en-US"/>
        </a:p>
      </dgm:t>
    </dgm:pt>
    <dgm:pt modelId="{E85C27E5-31F4-421B-8C43-D8728044324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Ende 2007</a:t>
          </a:r>
          <a:endParaRPr lang="en-US" sz="2000" b="1" dirty="0"/>
        </a:p>
      </dgm:t>
    </dgm:pt>
    <dgm:pt modelId="{8FC39F06-CC30-445B-9482-C0516E8EA3AA}" type="parTrans" cxnId="{7FE49199-D3CB-4581-B372-945F26129C6C}">
      <dgm:prSet/>
      <dgm:spPr/>
      <dgm:t>
        <a:bodyPr/>
        <a:lstStyle/>
        <a:p>
          <a:endParaRPr lang="en-US"/>
        </a:p>
      </dgm:t>
    </dgm:pt>
    <dgm:pt modelId="{191D20FF-B882-486B-9153-8A0E3907692E}" type="sibTrans" cxnId="{7FE49199-D3CB-4581-B372-945F26129C6C}">
      <dgm:prSet/>
      <dgm:spPr/>
      <dgm:t>
        <a:bodyPr/>
        <a:lstStyle/>
        <a:p>
          <a:endParaRPr lang="en-US"/>
        </a:p>
      </dgm:t>
    </dgm:pt>
    <dgm:pt modelId="{F496DE44-3353-4C0E-9478-B640731B461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Finale </a:t>
          </a:r>
          <a:r>
            <a:rPr lang="de-AT" sz="1400" b="1" dirty="0" err="1"/>
            <a:t>OAuth</a:t>
          </a:r>
          <a:r>
            <a:rPr lang="de-AT" sz="1400" b="1" dirty="0"/>
            <a:t> Core  1.0 </a:t>
          </a:r>
          <a:r>
            <a:rPr lang="de-AT" sz="1400" b="1" dirty="0" err="1"/>
            <a:t>spec</a:t>
          </a:r>
          <a:endParaRPr lang="en-US" sz="1400" b="1" dirty="0"/>
        </a:p>
      </dgm:t>
    </dgm:pt>
    <dgm:pt modelId="{F50989FC-E599-4FA2-94A8-B06DC21CD6D8}" type="parTrans" cxnId="{FC75BD06-6E4E-4B3C-B8C5-DA55BDE2A3B2}">
      <dgm:prSet/>
      <dgm:spPr/>
      <dgm:t>
        <a:bodyPr/>
        <a:lstStyle/>
        <a:p>
          <a:endParaRPr lang="en-US"/>
        </a:p>
      </dgm:t>
    </dgm:pt>
    <dgm:pt modelId="{C624C880-4CF5-465E-8848-B6BA4F1C8F80}" type="sibTrans" cxnId="{FC75BD06-6E4E-4B3C-B8C5-DA55BDE2A3B2}">
      <dgm:prSet/>
      <dgm:spPr/>
      <dgm:t>
        <a:bodyPr/>
        <a:lstStyle/>
        <a:p>
          <a:endParaRPr lang="en-US"/>
        </a:p>
      </dgm:t>
    </dgm:pt>
    <dgm:pt modelId="{512B0042-C276-43B5-AEAD-D34BE4ABAC8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algn="l">
            <a:buNone/>
          </a:pPr>
          <a:r>
            <a:rPr lang="de-AT" sz="2000"/>
            <a:t>2007 – 2009</a:t>
          </a:r>
          <a:endParaRPr lang="en-US" sz="2000" dirty="0"/>
        </a:p>
      </dgm:t>
    </dgm:pt>
    <dgm:pt modelId="{55F815E3-191F-4CC6-974F-86401BA3E145}" type="parTrans" cxnId="{9198F731-584D-465C-8487-1733361368E4}">
      <dgm:prSet/>
      <dgm:spPr/>
      <dgm:t>
        <a:bodyPr/>
        <a:lstStyle/>
        <a:p>
          <a:endParaRPr lang="en-US"/>
        </a:p>
      </dgm:t>
    </dgm:pt>
    <dgm:pt modelId="{AD8FF87B-BCEE-4306-8E53-CA4AD57DA3AB}" type="sibTrans" cxnId="{9198F731-584D-465C-8487-1733361368E4}">
      <dgm:prSet/>
      <dgm:spPr/>
      <dgm:t>
        <a:bodyPr/>
        <a:lstStyle/>
        <a:p>
          <a:endParaRPr lang="en-US"/>
        </a:p>
      </dgm:t>
    </dgm:pt>
    <dgm:pt modelId="{7AA6EA55-6475-4114-BDDB-B020AE3F922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Entscheidung die arbeiten auf die Version 1.1 einzustellen um sich auf die Version 2.0 zu konzentrieren</a:t>
          </a:r>
          <a:endParaRPr lang="en-US" sz="1400" b="1" dirty="0"/>
        </a:p>
      </dgm:t>
    </dgm:pt>
    <dgm:pt modelId="{F222544F-876D-4B77-BFDF-C2E404140044}" type="parTrans" cxnId="{C76E4784-9315-4D16-8A1B-73D44A6D3650}">
      <dgm:prSet/>
      <dgm:spPr/>
      <dgm:t>
        <a:bodyPr/>
        <a:lstStyle/>
        <a:p>
          <a:endParaRPr lang="en-US"/>
        </a:p>
      </dgm:t>
    </dgm:pt>
    <dgm:pt modelId="{A3B00575-06D2-4EDD-9A35-6F117A812393}" type="sibTrans" cxnId="{C76E4784-9315-4D16-8A1B-73D44A6D3650}">
      <dgm:prSet/>
      <dgm:spPr/>
      <dgm:t>
        <a:bodyPr/>
        <a:lstStyle/>
        <a:p>
          <a:endParaRPr lang="en-US"/>
        </a:p>
      </dgm:t>
    </dgm:pt>
    <dgm:pt modelId="{1F56DB73-0EB5-4D08-96CF-C5EA3528BC7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November 2009</a:t>
          </a:r>
          <a:endParaRPr lang="en-US" sz="2000" b="1" dirty="0"/>
        </a:p>
      </dgm:t>
    </dgm:pt>
    <dgm:pt modelId="{C1D7DA29-E4A7-4B0A-91A3-1D413C3C9214}" type="parTrans" cxnId="{D984B5DA-8ADA-42A8-831C-0DD7BCDC3EDF}">
      <dgm:prSet/>
      <dgm:spPr/>
      <dgm:t>
        <a:bodyPr/>
        <a:lstStyle/>
        <a:p>
          <a:endParaRPr lang="en-US"/>
        </a:p>
      </dgm:t>
    </dgm:pt>
    <dgm:pt modelId="{31ABCE90-485D-43E6-875E-21D0D729B0A8}" type="sibTrans" cxnId="{D984B5DA-8ADA-42A8-831C-0DD7BCDC3EDF}">
      <dgm:prSet/>
      <dgm:spPr/>
      <dgm:t>
        <a:bodyPr/>
        <a:lstStyle/>
        <a:p>
          <a:endParaRPr lang="en-US"/>
        </a:p>
      </dgm:t>
    </dgm:pt>
    <dgm:pt modelId="{251A1435-31A5-4423-B935-C9EF8CAE60B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/>
            <a:t>July 2010</a:t>
          </a:r>
          <a:endParaRPr lang="en-US" sz="2000" dirty="0"/>
        </a:p>
      </dgm:t>
    </dgm:pt>
    <dgm:pt modelId="{FC726725-A2AA-4312-BB3B-E81633F86EE1}" type="parTrans" cxnId="{E3AA6E92-26F8-4B79-A24F-049B79D003E0}">
      <dgm:prSet/>
      <dgm:spPr/>
      <dgm:t>
        <a:bodyPr/>
        <a:lstStyle/>
        <a:p>
          <a:endParaRPr lang="en-US"/>
        </a:p>
      </dgm:t>
    </dgm:pt>
    <dgm:pt modelId="{6A3827EA-0A4A-46A9-BDBE-D106D715ECA2}" type="sibTrans" cxnId="{E3AA6E92-26F8-4B79-A24F-049B79D003E0}">
      <dgm:prSet/>
      <dgm:spPr/>
      <dgm:t>
        <a:bodyPr/>
        <a:lstStyle/>
        <a:p>
          <a:endParaRPr lang="en-US"/>
        </a:p>
      </dgm:t>
    </dgm:pt>
    <dgm:pt modelId="{6F08482B-3EDB-4336-9DE9-8E3CE8085A1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/>
            <a:t>Draft 10</a:t>
          </a:r>
          <a:endParaRPr lang="en-US" sz="1400" dirty="0"/>
        </a:p>
      </dgm:t>
    </dgm:pt>
    <dgm:pt modelId="{9A1F2D7D-8CFD-4F5B-9342-ADF18658923E}" type="parTrans" cxnId="{E12866D6-7288-4A7D-BAE3-93CBE1746360}">
      <dgm:prSet/>
      <dgm:spPr/>
      <dgm:t>
        <a:bodyPr/>
        <a:lstStyle/>
        <a:p>
          <a:endParaRPr lang="en-US"/>
        </a:p>
      </dgm:t>
    </dgm:pt>
    <dgm:pt modelId="{F20185E2-FBB8-4625-92E4-C669356179AE}" type="sibTrans" cxnId="{E12866D6-7288-4A7D-BAE3-93CBE1746360}">
      <dgm:prSet/>
      <dgm:spPr/>
      <dgm:t>
        <a:bodyPr/>
        <a:lstStyle/>
        <a:p>
          <a:endParaRPr lang="en-US"/>
        </a:p>
      </dgm:t>
    </dgm:pt>
    <dgm:pt modelId="{7CD3988C-686A-4208-9BF0-6F9025A8463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 b="1"/>
            <a:t>Oktober 2012</a:t>
          </a:r>
          <a:endParaRPr lang="en-US" sz="2000" b="1" dirty="0"/>
        </a:p>
      </dgm:t>
    </dgm:pt>
    <dgm:pt modelId="{619A1092-70CC-443A-B8B9-BD47BFB97AC7}" type="parTrans" cxnId="{A3EF90EE-1233-4BD1-8488-24E2F6EBAF6D}">
      <dgm:prSet/>
      <dgm:spPr/>
      <dgm:t>
        <a:bodyPr/>
        <a:lstStyle/>
        <a:p>
          <a:endParaRPr lang="en-US"/>
        </a:p>
      </dgm:t>
    </dgm:pt>
    <dgm:pt modelId="{331D0A34-39BE-43F9-BB19-40C55AFC5FFB}" type="sibTrans" cxnId="{A3EF90EE-1233-4BD1-8488-24E2F6EBAF6D}">
      <dgm:prSet/>
      <dgm:spPr/>
      <dgm:t>
        <a:bodyPr/>
        <a:lstStyle/>
        <a:p>
          <a:endParaRPr lang="en-US"/>
        </a:p>
      </dgm:t>
    </dgm:pt>
    <dgm:pt modelId="{29D568A9-A3CB-4F55-B68B-E2F5DBC8FA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 b="1"/>
            <a:t>Final spec</a:t>
          </a:r>
          <a:endParaRPr lang="en-US" sz="1400" b="1" dirty="0"/>
        </a:p>
      </dgm:t>
    </dgm:pt>
    <dgm:pt modelId="{B1FBE946-8F69-433A-841A-BEB5454DA153}" type="parTrans" cxnId="{C1BC5C59-A1BC-470A-962E-F0E9040346A3}">
      <dgm:prSet/>
      <dgm:spPr/>
      <dgm:t>
        <a:bodyPr/>
        <a:lstStyle/>
        <a:p>
          <a:endParaRPr lang="en-US"/>
        </a:p>
      </dgm:t>
    </dgm:pt>
    <dgm:pt modelId="{75BC69B8-81F0-48C9-BF9B-768780599D77}" type="sibTrans" cxnId="{C1BC5C59-A1BC-470A-962E-F0E9040346A3}">
      <dgm:prSet/>
      <dgm:spPr/>
      <dgm:t>
        <a:bodyPr/>
        <a:lstStyle/>
        <a:p>
          <a:endParaRPr lang="en-US"/>
        </a:p>
      </dgm:t>
    </dgm:pt>
    <dgm:pt modelId="{97C5EE35-D283-4063-AEB3-AC9A2FAA3AC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 algn="l">
            <a:buNone/>
          </a:pPr>
          <a:r>
            <a:rPr lang="de-AT" sz="1400"/>
            <a:t>Revision 1.1 in Entwicklung</a:t>
          </a:r>
          <a:endParaRPr lang="en-US" sz="1400" dirty="0"/>
        </a:p>
      </dgm:t>
    </dgm:pt>
    <dgm:pt modelId="{A08C06F9-3903-40E0-B2B7-C3110CF7FF93}" type="sibTrans" cxnId="{3A300623-659E-4642-B6BF-F010F5EB95DB}">
      <dgm:prSet/>
      <dgm:spPr/>
      <dgm:t>
        <a:bodyPr/>
        <a:lstStyle/>
        <a:p>
          <a:endParaRPr lang="en-US"/>
        </a:p>
      </dgm:t>
    </dgm:pt>
    <dgm:pt modelId="{D641B8FD-5355-49DE-B5C6-F84DA6F69180}" type="parTrans" cxnId="{3A300623-659E-4642-B6BF-F010F5EB95DB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8">
        <dgm:presLayoutVars>
          <dgm:bulletEnabled val="1"/>
        </dgm:presLayoutVars>
      </dgm:prSet>
      <dgm:spPr/>
    </dgm:pt>
    <dgm:pt modelId="{4555BB86-09B4-4004-9E37-3B80084CD7BC}" type="pres">
      <dgm:prSet presAssocID="{E98223CD-CBB9-4E49-87DF-FEDC957477D7}" presName="sibTrans" presStyleCnt="0"/>
      <dgm:spPr/>
    </dgm:pt>
    <dgm:pt modelId="{1ABABA1D-94C0-4E80-94F9-A64ECAD35E65}" type="pres">
      <dgm:prSet presAssocID="{21175A44-72F1-427E-817F-F54B6DADC0A4}" presName="textNode" presStyleLbl="node1" presStyleIdx="1" presStyleCnt="8">
        <dgm:presLayoutVars>
          <dgm:bulletEnabled val="1"/>
        </dgm:presLayoutVars>
      </dgm:prSet>
      <dgm:spPr/>
    </dgm:pt>
    <dgm:pt modelId="{E3DC028F-036A-4378-9FBA-1E7490AA084E}" type="pres">
      <dgm:prSet presAssocID="{D1A3C03F-DB58-49E8-9DEA-2659B030BA99}" presName="sibTrans" presStyleCnt="0"/>
      <dgm:spPr/>
    </dgm:pt>
    <dgm:pt modelId="{2BD1CE01-B3DF-428E-801E-5AB0E3B457BC}" type="pres">
      <dgm:prSet presAssocID="{2011EBBB-A8B6-4EB6-9B57-AEBF1FFE1515}" presName="textNode" presStyleLbl="node1" presStyleIdx="2" presStyleCnt="8" custLinFactNeighborY="-648">
        <dgm:presLayoutVars>
          <dgm:bulletEnabled val="1"/>
        </dgm:presLayoutVars>
      </dgm:prSet>
      <dgm:spPr/>
    </dgm:pt>
    <dgm:pt modelId="{A037C96C-0281-43EE-B7F7-7288624ACF4E}" type="pres">
      <dgm:prSet presAssocID="{FDAEFEF1-67D3-4A9A-AD6C-362F53ED1B78}" presName="sibTrans" presStyleCnt="0"/>
      <dgm:spPr/>
    </dgm:pt>
    <dgm:pt modelId="{3981E63F-818C-4354-A8D1-34C2350FD213}" type="pres">
      <dgm:prSet presAssocID="{E85C27E5-31F4-421B-8C43-D8728044324D}" presName="textNode" presStyleLbl="node1" presStyleIdx="3" presStyleCnt="8" custScaleX="135677">
        <dgm:presLayoutVars>
          <dgm:bulletEnabled val="1"/>
        </dgm:presLayoutVars>
      </dgm:prSet>
      <dgm:spPr/>
    </dgm:pt>
    <dgm:pt modelId="{71A5AA4E-9897-4312-A9ED-4649742BAD83}" type="pres">
      <dgm:prSet presAssocID="{191D20FF-B882-486B-9153-8A0E3907692E}" presName="sibTrans" presStyleCnt="0"/>
      <dgm:spPr/>
    </dgm:pt>
    <dgm:pt modelId="{8A076A40-569B-4522-8A32-9C5FEC39EF09}" type="pres">
      <dgm:prSet presAssocID="{512B0042-C276-43B5-AEAD-D34BE4ABAC81}" presName="textNode" presStyleLbl="node1" presStyleIdx="4" presStyleCnt="8">
        <dgm:presLayoutVars>
          <dgm:bulletEnabled val="1"/>
        </dgm:presLayoutVars>
      </dgm:prSet>
      <dgm:spPr/>
    </dgm:pt>
    <dgm:pt modelId="{426E0D10-9698-4B1E-BFBC-59D17D994A0A}" type="pres">
      <dgm:prSet presAssocID="{AD8FF87B-BCEE-4306-8E53-CA4AD57DA3AB}" presName="sibTrans" presStyleCnt="0"/>
      <dgm:spPr/>
    </dgm:pt>
    <dgm:pt modelId="{FB7D8470-4FFD-4C42-8888-A64AC63C3253}" type="pres">
      <dgm:prSet presAssocID="{1F56DB73-0EB5-4D08-96CF-C5EA3528BC7F}" presName="textNode" presStyleLbl="node1" presStyleIdx="5" presStyleCnt="8" custScaleX="134883">
        <dgm:presLayoutVars>
          <dgm:bulletEnabled val="1"/>
        </dgm:presLayoutVars>
      </dgm:prSet>
      <dgm:spPr/>
    </dgm:pt>
    <dgm:pt modelId="{B4963882-AFDB-414A-96AC-A4F70F85B660}" type="pres">
      <dgm:prSet presAssocID="{31ABCE90-485D-43E6-875E-21D0D729B0A8}" presName="sibTrans" presStyleCnt="0"/>
      <dgm:spPr/>
    </dgm:pt>
    <dgm:pt modelId="{0FC23831-EAAB-4BC6-8D4D-5572CF630231}" type="pres">
      <dgm:prSet presAssocID="{251A1435-31A5-4423-B935-C9EF8CAE60B0}" presName="textNode" presStyleLbl="node1" presStyleIdx="6" presStyleCnt="8">
        <dgm:presLayoutVars>
          <dgm:bulletEnabled val="1"/>
        </dgm:presLayoutVars>
      </dgm:prSet>
      <dgm:spPr/>
    </dgm:pt>
    <dgm:pt modelId="{24BCA266-CE8B-4924-8612-33B9E046C4FA}" type="pres">
      <dgm:prSet presAssocID="{6A3827EA-0A4A-46A9-BDBE-D106D715ECA2}" presName="sibTrans" presStyleCnt="0"/>
      <dgm:spPr/>
    </dgm:pt>
    <dgm:pt modelId="{F8264DAE-394B-4D5A-AD1C-72691CC59683}" type="pres">
      <dgm:prSet presAssocID="{7CD3988C-686A-4208-9BF0-6F9025A84638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B554CA02-E094-421B-8957-4C490DCD8552}" type="presOf" srcId="{7CD3988C-686A-4208-9BF0-6F9025A84638}" destId="{F8264DAE-394B-4D5A-AD1C-72691CC59683}" srcOrd="0" destOrd="0" presId="urn:microsoft.com/office/officeart/2005/8/layout/hProcess9"/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FC75BD06-6E4E-4B3C-B8C5-DA55BDE2A3B2}" srcId="{E85C27E5-31F4-421B-8C43-D8728044324D}" destId="{F496DE44-3353-4C0E-9478-B640731B4617}" srcOrd="0" destOrd="0" parTransId="{F50989FC-E599-4FA2-94A8-B06DC21CD6D8}" sibTransId="{C624C880-4CF5-465E-8848-B6BA4F1C8F80}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25549212-0489-435A-B515-D494EF35FAF7}" srcId="{2011EBBB-A8B6-4EB6-9B57-AEBF1FFE1515}" destId="{E67D78D7-FB41-4DC3-B122-BAFBF87AB564}" srcOrd="0" destOrd="0" parTransId="{FA9303C6-EB3F-4E3A-BB07-D99A2516B7B9}" sibTransId="{3FAA5688-FD7E-40E3-B1C9-A1327D34250B}"/>
    <dgm:cxn modelId="{2D5B3B15-CFD4-4063-BC8B-3EFA0CEA28AA}" type="presOf" srcId="{251A1435-31A5-4423-B935-C9EF8CAE60B0}" destId="{0FC23831-EAAB-4BC6-8D4D-5572CF630231}" srcOrd="0" destOrd="0" presId="urn:microsoft.com/office/officeart/2005/8/layout/hProcess9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3A300623-659E-4642-B6BF-F010F5EB95DB}" srcId="{512B0042-C276-43B5-AEAD-D34BE4ABAC81}" destId="{97C5EE35-D283-4063-AEB3-AC9A2FAA3ACB}" srcOrd="0" destOrd="0" parTransId="{D641B8FD-5355-49DE-B5C6-F84DA6F69180}" sibTransId="{A08C06F9-3903-40E0-B2B7-C3110CF7FF93}"/>
    <dgm:cxn modelId="{9198F731-584D-465C-8487-1733361368E4}" srcId="{AC7295A4-4A74-467B-91F7-C26141C0B8CF}" destId="{512B0042-C276-43B5-AEAD-D34BE4ABAC81}" srcOrd="4" destOrd="0" parTransId="{55F815E3-191F-4CC6-974F-86401BA3E145}" sibTransId="{AD8FF87B-BCEE-4306-8E53-CA4AD57DA3AB}"/>
    <dgm:cxn modelId="{75D25540-3511-450A-8B6C-83A6F856D68C}" srcId="{21175A44-72F1-427E-817F-F54B6DADC0A4}" destId="{DF9BEDFB-8241-46C7-BDF9-A612B650453C}" srcOrd="0" destOrd="0" parTransId="{E49677B4-311D-4993-A63B-4DD441DFB623}" sibTransId="{D13CFC0A-3056-4F02-A0E8-20382C08A565}"/>
    <dgm:cxn modelId="{2F7D0744-CA3F-47AC-A95F-7D9A4EB38D36}" type="presOf" srcId="{21175A44-72F1-427E-817F-F54B6DADC0A4}" destId="{1ABABA1D-94C0-4E80-94F9-A64ECAD35E65}" srcOrd="0" destOrd="0" presId="urn:microsoft.com/office/officeart/2005/8/layout/hProcess9"/>
    <dgm:cxn modelId="{1A5FB954-EE3B-4800-A818-753A7A54D49F}" type="presOf" srcId="{512B0042-C276-43B5-AEAD-D34BE4ABAC81}" destId="{8A076A40-569B-4522-8A32-9C5FEC39EF09}" srcOrd="0" destOrd="0" presId="urn:microsoft.com/office/officeart/2005/8/layout/hProcess9"/>
    <dgm:cxn modelId="{0831D755-B133-4C54-9931-63E3CDFC88CD}" type="presOf" srcId="{2011EBBB-A8B6-4EB6-9B57-AEBF1FFE1515}" destId="{2BD1CE01-B3DF-428E-801E-5AB0E3B457BC}" srcOrd="0" destOrd="0" presId="urn:microsoft.com/office/officeart/2005/8/layout/hProcess9"/>
    <dgm:cxn modelId="{A570AC56-44C4-4B57-A76D-B905EDFFD160}" type="presOf" srcId="{7AA6EA55-6475-4114-BDDB-B020AE3F922E}" destId="{FB7D8470-4FFD-4C42-8888-A64AC63C3253}" srcOrd="0" destOrd="1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C1BC5C59-A1BC-470A-962E-F0E9040346A3}" srcId="{7CD3988C-686A-4208-9BF0-6F9025A84638}" destId="{29D568A9-A3CB-4F55-B68B-E2F5DBC8FA8A}" srcOrd="0" destOrd="0" parTransId="{B1FBE946-8F69-433A-841A-BEB5454DA153}" sibTransId="{75BC69B8-81F0-48C9-BF9B-768780599D77}"/>
    <dgm:cxn modelId="{C76E4784-9315-4D16-8A1B-73D44A6D3650}" srcId="{1F56DB73-0EB5-4D08-96CF-C5EA3528BC7F}" destId="{7AA6EA55-6475-4114-BDDB-B020AE3F922E}" srcOrd="0" destOrd="0" parTransId="{F222544F-876D-4B77-BFDF-C2E404140044}" sibTransId="{A3B00575-06D2-4EDD-9A35-6F117A812393}"/>
    <dgm:cxn modelId="{71B6EF85-9352-444E-B54B-4967DAA47657}" type="presOf" srcId="{F496DE44-3353-4C0E-9478-B640731B4617}" destId="{3981E63F-818C-4354-A8D1-34C2350FD213}" srcOrd="0" destOrd="1" presId="urn:microsoft.com/office/officeart/2005/8/layout/hProcess9"/>
    <dgm:cxn modelId="{21E5B18E-8C19-4DD3-8C32-60D3EA22B6B8}" type="presOf" srcId="{E85C27E5-31F4-421B-8C43-D8728044324D}" destId="{3981E63F-818C-4354-A8D1-34C2350FD213}" srcOrd="0" destOrd="0" presId="urn:microsoft.com/office/officeart/2005/8/layout/hProcess9"/>
    <dgm:cxn modelId="{E3AA6E92-26F8-4B79-A24F-049B79D003E0}" srcId="{AC7295A4-4A74-467B-91F7-C26141C0B8CF}" destId="{251A1435-31A5-4423-B935-C9EF8CAE60B0}" srcOrd="6" destOrd="0" parTransId="{FC726725-A2AA-4312-BB3B-E81633F86EE1}" sibTransId="{6A3827EA-0A4A-46A9-BDBE-D106D715ECA2}"/>
    <dgm:cxn modelId="{7FE49199-D3CB-4581-B372-945F26129C6C}" srcId="{AC7295A4-4A74-467B-91F7-C26141C0B8CF}" destId="{E85C27E5-31F4-421B-8C43-D8728044324D}" srcOrd="3" destOrd="0" parTransId="{8FC39F06-CC30-445B-9482-C0516E8EA3AA}" sibTransId="{191D20FF-B882-486B-9153-8A0E3907692E}"/>
    <dgm:cxn modelId="{109FCB9D-777D-4D96-8160-3B746559A14C}" type="presOf" srcId="{E67D78D7-FB41-4DC3-B122-BAFBF87AB564}" destId="{2BD1CE01-B3DF-428E-801E-5AB0E3B457BC}" srcOrd="0" destOrd="1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DDB5EDA4-DE30-46E1-AAA1-BB4D7C9ED4DE}" srcId="{AC7295A4-4A74-467B-91F7-C26141C0B8CF}" destId="{2011EBBB-A8B6-4EB6-9B57-AEBF1FFE1515}" srcOrd="2" destOrd="0" parTransId="{FB08CAAE-0BEC-47B4-994A-A10EC8F66696}" sibTransId="{FDAEFEF1-67D3-4A9A-AD6C-362F53ED1B78}"/>
    <dgm:cxn modelId="{C4BDA2AA-823C-4644-BD03-80B87E70A1A5}" srcId="{AC7295A4-4A74-467B-91F7-C26141C0B8CF}" destId="{21175A44-72F1-427E-817F-F54B6DADC0A4}" srcOrd="1" destOrd="0" parTransId="{562D538A-BFA8-4497-9AC3-2459C4E8C013}" sibTransId="{D1A3C03F-DB58-49E8-9DEA-2659B030BA99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D3F544B7-6593-46D6-BC2D-3ED304B3A378}" type="presOf" srcId="{6F08482B-3EDB-4336-9DE9-8E3CE8085A19}" destId="{0FC23831-EAAB-4BC6-8D4D-5572CF630231}" srcOrd="0" destOrd="1" presId="urn:microsoft.com/office/officeart/2005/8/layout/hProcess9"/>
    <dgm:cxn modelId="{EF9EA4BB-CF80-4506-A7CA-636CD6134683}" type="presOf" srcId="{29D568A9-A3CB-4F55-B68B-E2F5DBC8FA8A}" destId="{F8264DAE-394B-4D5A-AD1C-72691CC59683}" srcOrd="0" destOrd="1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E12866D6-7288-4A7D-BAE3-93CBE1746360}" srcId="{251A1435-31A5-4423-B935-C9EF8CAE60B0}" destId="{6F08482B-3EDB-4336-9DE9-8E3CE8085A19}" srcOrd="0" destOrd="0" parTransId="{9A1F2D7D-8CFD-4F5B-9342-ADF18658923E}" sibTransId="{F20185E2-FBB8-4625-92E4-C669356179AE}"/>
    <dgm:cxn modelId="{94C656D9-0AAF-4D18-8508-B84B109D1C9C}" type="presOf" srcId="{DF9BEDFB-8241-46C7-BDF9-A612B650453C}" destId="{1ABABA1D-94C0-4E80-94F9-A64ECAD35E65}" srcOrd="0" destOrd="1" presId="urn:microsoft.com/office/officeart/2005/8/layout/hProcess9"/>
    <dgm:cxn modelId="{D984B5DA-8ADA-42A8-831C-0DD7BCDC3EDF}" srcId="{AC7295A4-4A74-467B-91F7-C26141C0B8CF}" destId="{1F56DB73-0EB5-4D08-96CF-C5EA3528BC7F}" srcOrd="5" destOrd="0" parTransId="{C1D7DA29-E4A7-4B0A-91A3-1D413C3C9214}" sibTransId="{31ABCE90-485D-43E6-875E-21D0D729B0A8}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E66C8CE6-4E14-4BAB-87E3-F00B40CCD40E}" type="presOf" srcId="{1F56DB73-0EB5-4D08-96CF-C5EA3528BC7F}" destId="{FB7D8470-4FFD-4C42-8888-A64AC63C3253}" srcOrd="0" destOrd="0" presId="urn:microsoft.com/office/officeart/2005/8/layout/hProcess9"/>
    <dgm:cxn modelId="{A3EF90EE-1233-4BD1-8488-24E2F6EBAF6D}" srcId="{AC7295A4-4A74-467B-91F7-C26141C0B8CF}" destId="{7CD3988C-686A-4208-9BF0-6F9025A84638}" srcOrd="7" destOrd="0" parTransId="{619A1092-70CC-443A-B8B9-BD47BFB97AC7}" sibTransId="{331D0A34-39BE-43F9-BB19-40C55AFC5FFB}"/>
    <dgm:cxn modelId="{496AB0F6-3F17-42FF-A5A8-073548CC9DA3}" type="presOf" srcId="{97C5EE35-D283-4063-AEB3-AC9A2FAA3ACB}" destId="{8A076A40-569B-4522-8A32-9C5FEC39EF09}" srcOrd="0" destOrd="1" presId="urn:microsoft.com/office/officeart/2005/8/layout/hProcess9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  <dgm:cxn modelId="{42427C7B-431D-486C-821D-B39C0F92D80D}" type="presParOf" srcId="{CF2F9E8B-76A3-4A95-9BD9-70EB9964F408}" destId="{4555BB86-09B4-4004-9E37-3B80084CD7BC}" srcOrd="1" destOrd="0" presId="urn:microsoft.com/office/officeart/2005/8/layout/hProcess9"/>
    <dgm:cxn modelId="{6C310DE7-570C-45C1-90F7-EBDCA2AC3C5D}" type="presParOf" srcId="{CF2F9E8B-76A3-4A95-9BD9-70EB9964F408}" destId="{1ABABA1D-94C0-4E80-94F9-A64ECAD35E65}" srcOrd="2" destOrd="0" presId="urn:microsoft.com/office/officeart/2005/8/layout/hProcess9"/>
    <dgm:cxn modelId="{D9A767A3-35B4-416E-81CA-14AFA5BB5239}" type="presParOf" srcId="{CF2F9E8B-76A3-4A95-9BD9-70EB9964F408}" destId="{E3DC028F-036A-4378-9FBA-1E7490AA084E}" srcOrd="3" destOrd="0" presId="urn:microsoft.com/office/officeart/2005/8/layout/hProcess9"/>
    <dgm:cxn modelId="{FF20B486-D466-43DB-A8CD-7C7305FCA70A}" type="presParOf" srcId="{CF2F9E8B-76A3-4A95-9BD9-70EB9964F408}" destId="{2BD1CE01-B3DF-428E-801E-5AB0E3B457BC}" srcOrd="4" destOrd="0" presId="urn:microsoft.com/office/officeart/2005/8/layout/hProcess9"/>
    <dgm:cxn modelId="{C373E0A7-2115-4307-B34F-EBB9693FA138}" type="presParOf" srcId="{CF2F9E8B-76A3-4A95-9BD9-70EB9964F408}" destId="{A037C96C-0281-43EE-B7F7-7288624ACF4E}" srcOrd="5" destOrd="0" presId="urn:microsoft.com/office/officeart/2005/8/layout/hProcess9"/>
    <dgm:cxn modelId="{4CEF45FA-FE6E-4310-A176-2D9F276CAD41}" type="presParOf" srcId="{CF2F9E8B-76A3-4A95-9BD9-70EB9964F408}" destId="{3981E63F-818C-4354-A8D1-34C2350FD213}" srcOrd="6" destOrd="0" presId="urn:microsoft.com/office/officeart/2005/8/layout/hProcess9"/>
    <dgm:cxn modelId="{ED3E901A-90EE-4344-A4D3-491CF8D89413}" type="presParOf" srcId="{CF2F9E8B-76A3-4A95-9BD9-70EB9964F408}" destId="{71A5AA4E-9897-4312-A9ED-4649742BAD83}" srcOrd="7" destOrd="0" presId="urn:microsoft.com/office/officeart/2005/8/layout/hProcess9"/>
    <dgm:cxn modelId="{ACB45521-6C4E-4690-A168-1DE0D5FB3BCD}" type="presParOf" srcId="{CF2F9E8B-76A3-4A95-9BD9-70EB9964F408}" destId="{8A076A40-569B-4522-8A32-9C5FEC39EF09}" srcOrd="8" destOrd="0" presId="urn:microsoft.com/office/officeart/2005/8/layout/hProcess9"/>
    <dgm:cxn modelId="{7EA8B2CD-0AFB-4A5B-A104-4A1FD9678375}" type="presParOf" srcId="{CF2F9E8B-76A3-4A95-9BD9-70EB9964F408}" destId="{426E0D10-9698-4B1E-BFBC-59D17D994A0A}" srcOrd="9" destOrd="0" presId="urn:microsoft.com/office/officeart/2005/8/layout/hProcess9"/>
    <dgm:cxn modelId="{3D1CCF6C-CE25-4C1A-958F-23D14504A698}" type="presParOf" srcId="{CF2F9E8B-76A3-4A95-9BD9-70EB9964F408}" destId="{FB7D8470-4FFD-4C42-8888-A64AC63C3253}" srcOrd="10" destOrd="0" presId="urn:microsoft.com/office/officeart/2005/8/layout/hProcess9"/>
    <dgm:cxn modelId="{2627C6D6-BCE5-466F-97A2-195F75EADC45}" type="presParOf" srcId="{CF2F9E8B-76A3-4A95-9BD9-70EB9964F408}" destId="{B4963882-AFDB-414A-96AC-A4F70F85B660}" srcOrd="11" destOrd="0" presId="urn:microsoft.com/office/officeart/2005/8/layout/hProcess9"/>
    <dgm:cxn modelId="{6A4278A3-6222-409E-93BD-043AAC7568E6}" type="presParOf" srcId="{CF2F9E8B-76A3-4A95-9BD9-70EB9964F408}" destId="{0FC23831-EAAB-4BC6-8D4D-5572CF630231}" srcOrd="12" destOrd="0" presId="urn:microsoft.com/office/officeart/2005/8/layout/hProcess9"/>
    <dgm:cxn modelId="{9DDF8E39-1FEF-441A-B89D-34843BA51D18}" type="presParOf" srcId="{CF2F9E8B-76A3-4A95-9BD9-70EB9964F408}" destId="{24BCA266-CE8B-4924-8612-33B9E046C4FA}" srcOrd="13" destOrd="0" presId="urn:microsoft.com/office/officeart/2005/8/layout/hProcess9"/>
    <dgm:cxn modelId="{09EA2655-53A8-440D-AB48-7CD87627E7CB}" type="presParOf" srcId="{CF2F9E8B-76A3-4A95-9BD9-70EB9964F408}" destId="{F8264DAE-394B-4D5A-AD1C-72691CC5968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5570AA-7D89-4BF2-AA30-2DDCE56D9630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F07D6C3-2F38-4FDA-B619-EF233001F89F}">
      <dgm:prSet phldrT="[Text]"/>
      <dgm:spPr/>
      <dgm:t>
        <a:bodyPr/>
        <a:lstStyle/>
        <a:p>
          <a:r>
            <a:rPr lang="de-AT" dirty="0" err="1"/>
            <a:t>OAuth</a:t>
          </a:r>
          <a:r>
            <a:rPr lang="de-AT" dirty="0"/>
            <a:t> (Autorisierung)</a:t>
          </a:r>
          <a:endParaRPr lang="en-US" dirty="0"/>
        </a:p>
      </dgm:t>
    </dgm:pt>
    <dgm:pt modelId="{7AAD360E-B4A1-426D-9795-55A09F07A562}" type="parTrans" cxnId="{9D67D000-8192-47BD-8545-DBBE4A248A40}">
      <dgm:prSet/>
      <dgm:spPr/>
      <dgm:t>
        <a:bodyPr/>
        <a:lstStyle/>
        <a:p>
          <a:endParaRPr lang="en-US"/>
        </a:p>
      </dgm:t>
    </dgm:pt>
    <dgm:pt modelId="{CC6F06C2-9AAB-4A8F-8E06-16DA232A5020}" type="sibTrans" cxnId="{9D67D000-8192-47BD-8545-DBBE4A248A40}">
      <dgm:prSet/>
      <dgm:spPr/>
      <dgm:t>
        <a:bodyPr/>
        <a:lstStyle/>
        <a:p>
          <a:endParaRPr lang="en-US"/>
        </a:p>
      </dgm:t>
    </dgm:pt>
    <dgm:pt modelId="{46B198EC-1499-4E24-B41F-6237A8B95E9E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Connect</a:t>
          </a:r>
          <a:endParaRPr lang="en-US" dirty="0"/>
        </a:p>
      </dgm:t>
    </dgm:pt>
    <dgm:pt modelId="{56330895-1B0C-4689-A4F7-C0DF69F6E24B}" type="sibTrans" cxnId="{C827E757-6E9C-4ABB-967B-380F5A1A7D82}">
      <dgm:prSet/>
      <dgm:spPr/>
      <dgm:t>
        <a:bodyPr/>
        <a:lstStyle/>
        <a:p>
          <a:endParaRPr lang="en-US"/>
        </a:p>
      </dgm:t>
    </dgm:pt>
    <dgm:pt modelId="{5B0F6B64-B687-42AC-9725-16296DA394B9}" type="parTrans" cxnId="{C827E757-6E9C-4ABB-967B-380F5A1A7D82}">
      <dgm:prSet/>
      <dgm:spPr/>
      <dgm:t>
        <a:bodyPr/>
        <a:lstStyle/>
        <a:p>
          <a:endParaRPr lang="en-US"/>
        </a:p>
      </dgm:t>
    </dgm:pt>
    <dgm:pt modelId="{A866BD9A-4920-4FE9-9808-2BC23224E33C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(Authentifizierung)</a:t>
          </a:r>
          <a:endParaRPr lang="en-US" dirty="0"/>
        </a:p>
      </dgm:t>
    </dgm:pt>
    <dgm:pt modelId="{C05F04E9-ED3C-43A7-9EDC-F46E1F53FD41}" type="parTrans" cxnId="{BFD511FF-5EC1-4B89-A4F0-161C1658B675}">
      <dgm:prSet/>
      <dgm:spPr/>
      <dgm:t>
        <a:bodyPr/>
        <a:lstStyle/>
        <a:p>
          <a:endParaRPr lang="en-US"/>
        </a:p>
      </dgm:t>
    </dgm:pt>
    <dgm:pt modelId="{C546DBFD-BCBF-4293-823F-3D4570BD4958}" type="sibTrans" cxnId="{BFD511FF-5EC1-4B89-A4F0-161C1658B675}">
      <dgm:prSet/>
      <dgm:spPr/>
      <dgm:t>
        <a:bodyPr/>
        <a:lstStyle/>
        <a:p>
          <a:endParaRPr lang="en-US"/>
        </a:p>
      </dgm:t>
    </dgm:pt>
    <dgm:pt modelId="{7A04A8FB-FDC4-46D0-93DC-25D62F39AAA6}" type="pres">
      <dgm:prSet presAssocID="{4A5570AA-7D89-4BF2-AA30-2DDCE56D96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B9EA021-E3AF-4459-A757-82F8C0DF2B4B}" type="pres">
      <dgm:prSet presAssocID="{46B198EC-1499-4E24-B41F-6237A8B95E9E}" presName="hierRoot1" presStyleCnt="0">
        <dgm:presLayoutVars>
          <dgm:hierBranch val="init"/>
        </dgm:presLayoutVars>
      </dgm:prSet>
      <dgm:spPr/>
    </dgm:pt>
    <dgm:pt modelId="{BEED40AC-E510-4B2D-AF3F-BE86D4414FEB}" type="pres">
      <dgm:prSet presAssocID="{46B198EC-1499-4E24-B41F-6237A8B95E9E}" presName="rootComposite1" presStyleCnt="0"/>
      <dgm:spPr/>
    </dgm:pt>
    <dgm:pt modelId="{EC3F04D8-AED1-47DB-AB45-747D3204870D}" type="pres">
      <dgm:prSet presAssocID="{46B198EC-1499-4E24-B41F-6237A8B95E9E}" presName="rootText1" presStyleLbl="node0" presStyleIdx="0" presStyleCnt="1" custLinFactNeighborX="0" custLinFactNeighborY="-1097">
        <dgm:presLayoutVars>
          <dgm:chPref val="3"/>
        </dgm:presLayoutVars>
      </dgm:prSet>
      <dgm:spPr/>
    </dgm:pt>
    <dgm:pt modelId="{C7EC3943-F418-4A56-B577-3A2AF04C54EB}" type="pres">
      <dgm:prSet presAssocID="{46B198EC-1499-4E24-B41F-6237A8B95E9E}" presName="rootConnector1" presStyleLbl="node1" presStyleIdx="0" presStyleCnt="0"/>
      <dgm:spPr/>
    </dgm:pt>
    <dgm:pt modelId="{346AEA84-1429-4B76-83FB-6BBAF1CF9CA8}" type="pres">
      <dgm:prSet presAssocID="{46B198EC-1499-4E24-B41F-6237A8B95E9E}" presName="hierChild2" presStyleCnt="0"/>
      <dgm:spPr/>
    </dgm:pt>
    <dgm:pt modelId="{D1F4EEB7-7FE9-4881-9940-A695B3299D3E}" type="pres">
      <dgm:prSet presAssocID="{C05F04E9-ED3C-43A7-9EDC-F46E1F53FD41}" presName="Name37" presStyleLbl="parChTrans1D2" presStyleIdx="0" presStyleCnt="2"/>
      <dgm:spPr/>
    </dgm:pt>
    <dgm:pt modelId="{86CE16E9-5A9C-4CB3-8D38-C0C1FE6447B8}" type="pres">
      <dgm:prSet presAssocID="{A866BD9A-4920-4FE9-9808-2BC23224E33C}" presName="hierRoot2" presStyleCnt="0">
        <dgm:presLayoutVars>
          <dgm:hierBranch val="init"/>
        </dgm:presLayoutVars>
      </dgm:prSet>
      <dgm:spPr/>
    </dgm:pt>
    <dgm:pt modelId="{E2450D56-072B-4472-94FC-FD05DE747207}" type="pres">
      <dgm:prSet presAssocID="{A866BD9A-4920-4FE9-9808-2BC23224E33C}" presName="rootComposite" presStyleCnt="0"/>
      <dgm:spPr/>
    </dgm:pt>
    <dgm:pt modelId="{E8B77FA6-53E2-461F-BC65-52DF3F43E13D}" type="pres">
      <dgm:prSet presAssocID="{A866BD9A-4920-4FE9-9808-2BC23224E33C}" presName="rootText" presStyleLbl="node2" presStyleIdx="0" presStyleCnt="2">
        <dgm:presLayoutVars>
          <dgm:chPref val="3"/>
        </dgm:presLayoutVars>
      </dgm:prSet>
      <dgm:spPr/>
    </dgm:pt>
    <dgm:pt modelId="{6187EFF4-CC3C-4344-AA3E-2B007B864AEC}" type="pres">
      <dgm:prSet presAssocID="{A866BD9A-4920-4FE9-9808-2BC23224E33C}" presName="rootConnector" presStyleLbl="node2" presStyleIdx="0" presStyleCnt="2"/>
      <dgm:spPr/>
    </dgm:pt>
    <dgm:pt modelId="{2D8F43D3-3169-4E08-95C9-20F4E29B4442}" type="pres">
      <dgm:prSet presAssocID="{A866BD9A-4920-4FE9-9808-2BC23224E33C}" presName="hierChild4" presStyleCnt="0"/>
      <dgm:spPr/>
    </dgm:pt>
    <dgm:pt modelId="{EB212FD1-D799-495F-9841-B756972A053D}" type="pres">
      <dgm:prSet presAssocID="{A866BD9A-4920-4FE9-9808-2BC23224E33C}" presName="hierChild5" presStyleCnt="0"/>
      <dgm:spPr/>
    </dgm:pt>
    <dgm:pt modelId="{97A1EC01-7125-4FBC-A010-3907C2329C9E}" type="pres">
      <dgm:prSet presAssocID="{7AAD360E-B4A1-426D-9795-55A09F07A562}" presName="Name37" presStyleLbl="parChTrans1D2" presStyleIdx="1" presStyleCnt="2"/>
      <dgm:spPr/>
    </dgm:pt>
    <dgm:pt modelId="{25BED24F-5413-46AE-A6FA-5F8028A5C743}" type="pres">
      <dgm:prSet presAssocID="{1F07D6C3-2F38-4FDA-B619-EF233001F89F}" presName="hierRoot2" presStyleCnt="0">
        <dgm:presLayoutVars>
          <dgm:hierBranch val="init"/>
        </dgm:presLayoutVars>
      </dgm:prSet>
      <dgm:spPr/>
    </dgm:pt>
    <dgm:pt modelId="{6B73E31A-5441-48EC-983A-56EFB6072C71}" type="pres">
      <dgm:prSet presAssocID="{1F07D6C3-2F38-4FDA-B619-EF233001F89F}" presName="rootComposite" presStyleCnt="0"/>
      <dgm:spPr/>
    </dgm:pt>
    <dgm:pt modelId="{235E2077-C1DA-45ED-8905-86000B3153F4}" type="pres">
      <dgm:prSet presAssocID="{1F07D6C3-2F38-4FDA-B619-EF233001F89F}" presName="rootText" presStyleLbl="node2" presStyleIdx="1" presStyleCnt="2">
        <dgm:presLayoutVars>
          <dgm:chPref val="3"/>
        </dgm:presLayoutVars>
      </dgm:prSet>
      <dgm:spPr/>
    </dgm:pt>
    <dgm:pt modelId="{36D0DCF8-EE66-4148-A086-1A873B51707D}" type="pres">
      <dgm:prSet presAssocID="{1F07D6C3-2F38-4FDA-B619-EF233001F89F}" presName="rootConnector" presStyleLbl="node2" presStyleIdx="1" presStyleCnt="2"/>
      <dgm:spPr/>
    </dgm:pt>
    <dgm:pt modelId="{9DD629EB-D9F3-4B8D-9404-5A3F6B4E8832}" type="pres">
      <dgm:prSet presAssocID="{1F07D6C3-2F38-4FDA-B619-EF233001F89F}" presName="hierChild4" presStyleCnt="0"/>
      <dgm:spPr/>
    </dgm:pt>
    <dgm:pt modelId="{A1AEC6C3-8ED5-4649-A34B-86C8D8C65D77}" type="pres">
      <dgm:prSet presAssocID="{1F07D6C3-2F38-4FDA-B619-EF233001F89F}" presName="hierChild5" presStyleCnt="0"/>
      <dgm:spPr/>
    </dgm:pt>
    <dgm:pt modelId="{7FFB2F9A-2642-418B-AF77-621A60A53BE5}" type="pres">
      <dgm:prSet presAssocID="{46B198EC-1499-4E24-B41F-6237A8B95E9E}" presName="hierChild3" presStyleCnt="0"/>
      <dgm:spPr/>
    </dgm:pt>
  </dgm:ptLst>
  <dgm:cxnLst>
    <dgm:cxn modelId="{9D67D000-8192-47BD-8545-DBBE4A248A40}" srcId="{46B198EC-1499-4E24-B41F-6237A8B95E9E}" destId="{1F07D6C3-2F38-4FDA-B619-EF233001F89F}" srcOrd="1" destOrd="0" parTransId="{7AAD360E-B4A1-426D-9795-55A09F07A562}" sibTransId="{CC6F06C2-9AAB-4A8F-8E06-16DA232A5020}"/>
    <dgm:cxn modelId="{8A274E13-2A58-420B-913A-D2F1E309AC16}" type="presOf" srcId="{46B198EC-1499-4E24-B41F-6237A8B95E9E}" destId="{C7EC3943-F418-4A56-B577-3A2AF04C54EB}" srcOrd="1" destOrd="0" presId="urn:microsoft.com/office/officeart/2005/8/layout/orgChart1"/>
    <dgm:cxn modelId="{CED6CD34-B50F-4011-99DB-EB167FDFF02B}" type="presOf" srcId="{4A5570AA-7D89-4BF2-AA30-2DDCE56D9630}" destId="{7A04A8FB-FDC4-46D0-93DC-25D62F39AAA6}" srcOrd="0" destOrd="0" presId="urn:microsoft.com/office/officeart/2005/8/layout/orgChart1"/>
    <dgm:cxn modelId="{9ACCC060-CA1D-4135-B868-8F1E57A62262}" type="presOf" srcId="{A866BD9A-4920-4FE9-9808-2BC23224E33C}" destId="{E8B77FA6-53E2-461F-BC65-52DF3F43E13D}" srcOrd="0" destOrd="0" presId="urn:microsoft.com/office/officeart/2005/8/layout/orgChart1"/>
    <dgm:cxn modelId="{A48D876C-11EE-4F05-B9DB-3586619416C3}" type="presOf" srcId="{A866BD9A-4920-4FE9-9808-2BC23224E33C}" destId="{6187EFF4-CC3C-4344-AA3E-2B007B864AEC}" srcOrd="1" destOrd="0" presId="urn:microsoft.com/office/officeart/2005/8/layout/orgChart1"/>
    <dgm:cxn modelId="{EB2C0550-713A-424A-83CB-1A572D86227C}" type="presOf" srcId="{7AAD360E-B4A1-426D-9795-55A09F07A562}" destId="{97A1EC01-7125-4FBC-A010-3907C2329C9E}" srcOrd="0" destOrd="0" presId="urn:microsoft.com/office/officeart/2005/8/layout/orgChart1"/>
    <dgm:cxn modelId="{C827E757-6E9C-4ABB-967B-380F5A1A7D82}" srcId="{4A5570AA-7D89-4BF2-AA30-2DDCE56D9630}" destId="{46B198EC-1499-4E24-B41F-6237A8B95E9E}" srcOrd="0" destOrd="0" parTransId="{5B0F6B64-B687-42AC-9725-16296DA394B9}" sibTransId="{56330895-1B0C-4689-A4F7-C0DF69F6E24B}"/>
    <dgm:cxn modelId="{0BF2B978-F1A4-467A-828D-6B1BBD457AE9}" type="presOf" srcId="{46B198EC-1499-4E24-B41F-6237A8B95E9E}" destId="{EC3F04D8-AED1-47DB-AB45-747D3204870D}" srcOrd="0" destOrd="0" presId="urn:microsoft.com/office/officeart/2005/8/layout/orgChart1"/>
    <dgm:cxn modelId="{1E5E99A6-CF2C-4A9F-A8B2-026BB08BFAD5}" type="presOf" srcId="{1F07D6C3-2F38-4FDA-B619-EF233001F89F}" destId="{36D0DCF8-EE66-4148-A086-1A873B51707D}" srcOrd="1" destOrd="0" presId="urn:microsoft.com/office/officeart/2005/8/layout/orgChart1"/>
    <dgm:cxn modelId="{B14541B3-8914-4135-B200-847A1D8108CF}" type="presOf" srcId="{1F07D6C3-2F38-4FDA-B619-EF233001F89F}" destId="{235E2077-C1DA-45ED-8905-86000B3153F4}" srcOrd="0" destOrd="0" presId="urn:microsoft.com/office/officeart/2005/8/layout/orgChart1"/>
    <dgm:cxn modelId="{D9757FBF-EFFB-4587-835B-321ECB881565}" type="presOf" srcId="{C05F04E9-ED3C-43A7-9EDC-F46E1F53FD41}" destId="{D1F4EEB7-7FE9-4881-9940-A695B3299D3E}" srcOrd="0" destOrd="0" presId="urn:microsoft.com/office/officeart/2005/8/layout/orgChart1"/>
    <dgm:cxn modelId="{BFD511FF-5EC1-4B89-A4F0-161C1658B675}" srcId="{46B198EC-1499-4E24-B41F-6237A8B95E9E}" destId="{A866BD9A-4920-4FE9-9808-2BC23224E33C}" srcOrd="0" destOrd="0" parTransId="{C05F04E9-ED3C-43A7-9EDC-F46E1F53FD41}" sibTransId="{C546DBFD-BCBF-4293-823F-3D4570BD4958}"/>
    <dgm:cxn modelId="{4A006188-3AF1-44C1-B2FB-D07DEFDC29A9}" type="presParOf" srcId="{7A04A8FB-FDC4-46D0-93DC-25D62F39AAA6}" destId="{7B9EA021-E3AF-4459-A757-82F8C0DF2B4B}" srcOrd="0" destOrd="0" presId="urn:microsoft.com/office/officeart/2005/8/layout/orgChart1"/>
    <dgm:cxn modelId="{3C6A8226-062F-4E82-95DD-A1109FEA30E1}" type="presParOf" srcId="{7B9EA021-E3AF-4459-A757-82F8C0DF2B4B}" destId="{BEED40AC-E510-4B2D-AF3F-BE86D4414FEB}" srcOrd="0" destOrd="0" presId="urn:microsoft.com/office/officeart/2005/8/layout/orgChart1"/>
    <dgm:cxn modelId="{590DB1E6-8D6F-4FF0-8A1F-919137CEF84B}" type="presParOf" srcId="{BEED40AC-E510-4B2D-AF3F-BE86D4414FEB}" destId="{EC3F04D8-AED1-47DB-AB45-747D3204870D}" srcOrd="0" destOrd="0" presId="urn:microsoft.com/office/officeart/2005/8/layout/orgChart1"/>
    <dgm:cxn modelId="{170F6BAC-8A8B-4965-A141-0EABA64E0433}" type="presParOf" srcId="{BEED40AC-E510-4B2D-AF3F-BE86D4414FEB}" destId="{C7EC3943-F418-4A56-B577-3A2AF04C54EB}" srcOrd="1" destOrd="0" presId="urn:microsoft.com/office/officeart/2005/8/layout/orgChart1"/>
    <dgm:cxn modelId="{96AE372C-A257-492B-99DE-F2DD295FE19A}" type="presParOf" srcId="{7B9EA021-E3AF-4459-A757-82F8C0DF2B4B}" destId="{346AEA84-1429-4B76-83FB-6BBAF1CF9CA8}" srcOrd="1" destOrd="0" presId="urn:microsoft.com/office/officeart/2005/8/layout/orgChart1"/>
    <dgm:cxn modelId="{11AE4BCA-29D1-4ED3-8B4F-FFB1859EDA25}" type="presParOf" srcId="{346AEA84-1429-4B76-83FB-6BBAF1CF9CA8}" destId="{D1F4EEB7-7FE9-4881-9940-A695B3299D3E}" srcOrd="0" destOrd="0" presId="urn:microsoft.com/office/officeart/2005/8/layout/orgChart1"/>
    <dgm:cxn modelId="{0B8F1351-0024-4693-B9EA-10FFA714FFD5}" type="presParOf" srcId="{346AEA84-1429-4B76-83FB-6BBAF1CF9CA8}" destId="{86CE16E9-5A9C-4CB3-8D38-C0C1FE6447B8}" srcOrd="1" destOrd="0" presId="urn:microsoft.com/office/officeart/2005/8/layout/orgChart1"/>
    <dgm:cxn modelId="{1B352206-D819-4712-939C-2E720C0FCD8D}" type="presParOf" srcId="{86CE16E9-5A9C-4CB3-8D38-C0C1FE6447B8}" destId="{E2450D56-072B-4472-94FC-FD05DE747207}" srcOrd="0" destOrd="0" presId="urn:microsoft.com/office/officeart/2005/8/layout/orgChart1"/>
    <dgm:cxn modelId="{76A3E7D2-2EF5-420E-AC05-6C4B9A0470B5}" type="presParOf" srcId="{E2450D56-072B-4472-94FC-FD05DE747207}" destId="{E8B77FA6-53E2-461F-BC65-52DF3F43E13D}" srcOrd="0" destOrd="0" presId="urn:microsoft.com/office/officeart/2005/8/layout/orgChart1"/>
    <dgm:cxn modelId="{C364CFB7-69B1-4269-84A3-CF5A1C1AE4C2}" type="presParOf" srcId="{E2450D56-072B-4472-94FC-FD05DE747207}" destId="{6187EFF4-CC3C-4344-AA3E-2B007B864AEC}" srcOrd="1" destOrd="0" presId="urn:microsoft.com/office/officeart/2005/8/layout/orgChart1"/>
    <dgm:cxn modelId="{7285BF54-B62A-4A3A-8BE6-7711D9EF0B61}" type="presParOf" srcId="{86CE16E9-5A9C-4CB3-8D38-C0C1FE6447B8}" destId="{2D8F43D3-3169-4E08-95C9-20F4E29B4442}" srcOrd="1" destOrd="0" presId="urn:microsoft.com/office/officeart/2005/8/layout/orgChart1"/>
    <dgm:cxn modelId="{BF1CF31E-9BB7-4849-9AF8-4497DB8074CF}" type="presParOf" srcId="{86CE16E9-5A9C-4CB3-8D38-C0C1FE6447B8}" destId="{EB212FD1-D799-495F-9841-B756972A053D}" srcOrd="2" destOrd="0" presId="urn:microsoft.com/office/officeart/2005/8/layout/orgChart1"/>
    <dgm:cxn modelId="{C3817BD1-5ED5-452D-BF65-CD1964DBD267}" type="presParOf" srcId="{346AEA84-1429-4B76-83FB-6BBAF1CF9CA8}" destId="{97A1EC01-7125-4FBC-A010-3907C2329C9E}" srcOrd="2" destOrd="0" presId="urn:microsoft.com/office/officeart/2005/8/layout/orgChart1"/>
    <dgm:cxn modelId="{AA80C562-882C-4499-810F-E78BDA2AF7A4}" type="presParOf" srcId="{346AEA84-1429-4B76-83FB-6BBAF1CF9CA8}" destId="{25BED24F-5413-46AE-A6FA-5F8028A5C743}" srcOrd="3" destOrd="0" presId="urn:microsoft.com/office/officeart/2005/8/layout/orgChart1"/>
    <dgm:cxn modelId="{8E04F2CF-0F94-425E-A185-0E679201D44C}" type="presParOf" srcId="{25BED24F-5413-46AE-A6FA-5F8028A5C743}" destId="{6B73E31A-5441-48EC-983A-56EFB6072C71}" srcOrd="0" destOrd="0" presId="urn:microsoft.com/office/officeart/2005/8/layout/orgChart1"/>
    <dgm:cxn modelId="{B77DDC42-5E84-45B0-A3ED-C316F1C0463F}" type="presParOf" srcId="{6B73E31A-5441-48EC-983A-56EFB6072C71}" destId="{235E2077-C1DA-45ED-8905-86000B3153F4}" srcOrd="0" destOrd="0" presId="urn:microsoft.com/office/officeart/2005/8/layout/orgChart1"/>
    <dgm:cxn modelId="{F72061AA-F8D7-4368-9A42-4F6C70734943}" type="presParOf" srcId="{6B73E31A-5441-48EC-983A-56EFB6072C71}" destId="{36D0DCF8-EE66-4148-A086-1A873B51707D}" srcOrd="1" destOrd="0" presId="urn:microsoft.com/office/officeart/2005/8/layout/orgChart1"/>
    <dgm:cxn modelId="{7CDC2FF9-B69D-4D02-B485-A498BB21EF63}" type="presParOf" srcId="{25BED24F-5413-46AE-A6FA-5F8028A5C743}" destId="{9DD629EB-D9F3-4B8D-9404-5A3F6B4E8832}" srcOrd="1" destOrd="0" presId="urn:microsoft.com/office/officeart/2005/8/layout/orgChart1"/>
    <dgm:cxn modelId="{19C5B794-B566-4981-8B99-D07B77D7661B}" type="presParOf" srcId="{25BED24F-5413-46AE-A6FA-5F8028A5C743}" destId="{A1AEC6C3-8ED5-4649-A34B-86C8D8C65D77}" srcOrd="2" destOrd="0" presId="urn:microsoft.com/office/officeart/2005/8/layout/orgChart1"/>
    <dgm:cxn modelId="{A9332D91-6A50-4332-8B07-06FB697BA238}" type="presParOf" srcId="{7B9EA021-E3AF-4459-A757-82F8C0DF2B4B}" destId="{7FFB2F9A-2642-418B-AF77-621A60A53B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205562" y="2335635"/>
          <a:ext cx="360476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Flickr: </a:t>
          </a:r>
          <a:r>
            <a:rPr lang="de-AT" sz="1400" kern="1200" dirty="0" err="1"/>
            <a:t>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Google: </a:t>
          </a:r>
          <a:r>
            <a:rPr lang="de-AT" sz="1400" kern="1200" dirty="0" err="1"/>
            <a:t>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Yahoo:  </a:t>
          </a:r>
          <a:r>
            <a:rPr lang="de-AT" sz="1400" kern="1200" dirty="0" err="1"/>
            <a:t>BBAuth</a:t>
          </a:r>
          <a:endParaRPr lang="en-US" sz="1400" kern="1200" dirty="0"/>
        </a:p>
      </dsp:txBody>
      <dsp:txXfrm>
        <a:off x="4357584" y="2487657"/>
        <a:ext cx="3300723" cy="2810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33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Fickr: 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Goole: 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Yahoo:  BBAuth</a:t>
          </a:r>
          <a:endParaRPr lang="en-US" sz="1400" kern="1200" dirty="0"/>
        </a:p>
      </dsp:txBody>
      <dsp:txXfrm>
        <a:off x="63712" y="2395008"/>
        <a:ext cx="1097511" cy="2995434"/>
      </dsp:txXfrm>
    </dsp:sp>
    <dsp:sp modelId="{1ABABA1D-94C0-4E80-94F9-A64ECAD35E65}">
      <dsp:nvSpPr>
        <dsp:cNvPr id="0" name=""/>
        <dsp:cNvSpPr/>
      </dsp:nvSpPr>
      <dsp:spPr>
        <a:xfrm>
          <a:off x="1423305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Anfang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 err="1"/>
            <a:t>OpenID</a:t>
          </a:r>
          <a:r>
            <a:rPr lang="de-AT" sz="1400" kern="1200" dirty="0"/>
            <a:t> </a:t>
          </a:r>
          <a:r>
            <a:rPr lang="de-AT" sz="1400" kern="1200" dirty="0" err="1"/>
            <a:t>group</a:t>
          </a:r>
          <a:r>
            <a:rPr lang="de-AT" sz="1400" kern="1200" dirty="0"/>
            <a:t> startete </a:t>
          </a:r>
          <a:r>
            <a:rPr lang="de-AT" sz="1400" kern="1200" dirty="0" err="1"/>
            <a:t>proposal</a:t>
          </a:r>
          <a:endParaRPr lang="en-US" sz="1400" kern="1200" dirty="0"/>
        </a:p>
      </dsp:txBody>
      <dsp:txXfrm>
        <a:off x="1482678" y="2395008"/>
        <a:ext cx="1097511" cy="2995434"/>
      </dsp:txXfrm>
    </dsp:sp>
    <dsp:sp modelId="{2BD1CE01-B3DF-428E-801E-5AB0E3B457BC}">
      <dsp:nvSpPr>
        <dsp:cNvPr id="0" name=""/>
        <dsp:cNvSpPr/>
      </dsp:nvSpPr>
      <dsp:spPr>
        <a:xfrm>
          <a:off x="2842272" y="231545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August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/>
            <a:t>Erster Entwurf</a:t>
          </a:r>
          <a:endParaRPr lang="en-US" sz="1400" kern="1200" dirty="0"/>
        </a:p>
      </dsp:txBody>
      <dsp:txXfrm>
        <a:off x="2901645" y="2374828"/>
        <a:ext cx="1097511" cy="2995434"/>
      </dsp:txXfrm>
    </dsp:sp>
    <dsp:sp modelId="{3981E63F-818C-4354-A8D1-34C2350FD213}">
      <dsp:nvSpPr>
        <dsp:cNvPr id="0" name=""/>
        <dsp:cNvSpPr/>
      </dsp:nvSpPr>
      <dsp:spPr>
        <a:xfrm>
          <a:off x="4261239" y="2335635"/>
          <a:ext cx="1650181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Ende 2007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Finale </a:t>
          </a:r>
          <a:r>
            <a:rPr lang="de-AT" sz="1400" b="1" kern="1200" dirty="0" err="1"/>
            <a:t>OAuth</a:t>
          </a:r>
          <a:r>
            <a:rPr lang="de-AT" sz="1400" b="1" kern="1200" dirty="0"/>
            <a:t> Core  1.0 </a:t>
          </a:r>
          <a:r>
            <a:rPr lang="de-AT" sz="1400" b="1" kern="1200" dirty="0" err="1"/>
            <a:t>spec</a:t>
          </a:r>
          <a:endParaRPr lang="en-US" sz="1400" b="1" kern="1200" dirty="0"/>
        </a:p>
      </dsp:txBody>
      <dsp:txXfrm>
        <a:off x="4341794" y="2416190"/>
        <a:ext cx="1489071" cy="2953070"/>
      </dsp:txXfrm>
    </dsp:sp>
    <dsp:sp modelId="{8A076A40-569B-4522-8A32-9C5FEC39EF09}">
      <dsp:nvSpPr>
        <dsp:cNvPr id="0" name=""/>
        <dsp:cNvSpPr/>
      </dsp:nvSpPr>
      <dsp:spPr>
        <a:xfrm>
          <a:off x="611412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2007 – 2009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Revision 1.1 in Entwicklung</a:t>
          </a:r>
          <a:endParaRPr lang="en-US" sz="1400" kern="1200" dirty="0"/>
        </a:p>
      </dsp:txBody>
      <dsp:txXfrm>
        <a:off x="6173502" y="2395008"/>
        <a:ext cx="1097511" cy="2995434"/>
      </dsp:txXfrm>
    </dsp:sp>
    <dsp:sp modelId="{FB7D8470-4FFD-4C42-8888-A64AC63C3253}">
      <dsp:nvSpPr>
        <dsp:cNvPr id="0" name=""/>
        <dsp:cNvSpPr/>
      </dsp:nvSpPr>
      <dsp:spPr>
        <a:xfrm>
          <a:off x="7533096" y="2335635"/>
          <a:ext cx="1640524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November 2009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Entscheidung die arbeiten auf die Version 1.1 einzustellen um sich auf die Version 2.0 zu konzentrieren</a:t>
          </a:r>
          <a:endParaRPr lang="en-US" sz="1400" b="1" kern="1200" dirty="0"/>
        </a:p>
      </dsp:txBody>
      <dsp:txXfrm>
        <a:off x="7613180" y="2415719"/>
        <a:ext cx="1480356" cy="2954012"/>
      </dsp:txXfrm>
    </dsp:sp>
    <dsp:sp modelId="{0FC23831-EAAB-4BC6-8D4D-5572CF630231}">
      <dsp:nvSpPr>
        <dsp:cNvPr id="0" name=""/>
        <dsp:cNvSpPr/>
      </dsp:nvSpPr>
      <dsp:spPr>
        <a:xfrm>
          <a:off x="9376330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July 2010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Draft 10</a:t>
          </a:r>
          <a:endParaRPr lang="en-US" sz="1400" kern="1200" dirty="0"/>
        </a:p>
      </dsp:txBody>
      <dsp:txXfrm>
        <a:off x="9435703" y="2395008"/>
        <a:ext cx="1097511" cy="2995434"/>
      </dsp:txXfrm>
    </dsp:sp>
    <dsp:sp modelId="{F8264DAE-394B-4D5A-AD1C-72691CC59683}">
      <dsp:nvSpPr>
        <dsp:cNvPr id="0" name=""/>
        <dsp:cNvSpPr/>
      </dsp:nvSpPr>
      <dsp:spPr>
        <a:xfrm>
          <a:off x="10795296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Oktober 2012</a:t>
          </a:r>
          <a:endParaRPr 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/>
            <a:t>Final spec</a:t>
          </a:r>
          <a:endParaRPr lang="en-US" sz="1400" b="1" kern="1200" dirty="0"/>
        </a:p>
      </dsp:txBody>
      <dsp:txXfrm>
        <a:off x="10854669" y="2395008"/>
        <a:ext cx="1097511" cy="2995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1EC01-7125-4FBC-A010-3907C2329C9E}">
      <dsp:nvSpPr>
        <dsp:cNvPr id="0" name=""/>
        <dsp:cNvSpPr/>
      </dsp:nvSpPr>
      <dsp:spPr>
        <a:xfrm>
          <a:off x="4064000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148"/>
              </a:lnTo>
              <a:lnTo>
                <a:pt x="2224013" y="406148"/>
              </a:lnTo>
              <a:lnTo>
                <a:pt x="2224013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4EEB7-7FE9-4881-9940-A695B3299D3E}">
      <dsp:nvSpPr>
        <dsp:cNvPr id="0" name=""/>
        <dsp:cNvSpPr/>
      </dsp:nvSpPr>
      <dsp:spPr>
        <a:xfrm>
          <a:off x="1839986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406148"/>
              </a:lnTo>
              <a:lnTo>
                <a:pt x="0" y="406148"/>
              </a:lnTo>
              <a:lnTo>
                <a:pt x="0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F04D8-AED1-47DB-AB45-747D3204870D}">
      <dsp:nvSpPr>
        <dsp:cNvPr id="0" name=""/>
        <dsp:cNvSpPr/>
      </dsp:nvSpPr>
      <dsp:spPr>
        <a:xfrm>
          <a:off x="2225972" y="465157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Connect</a:t>
          </a:r>
          <a:endParaRPr lang="en-US" sz="3700" kern="1200" dirty="0"/>
        </a:p>
      </dsp:txBody>
      <dsp:txXfrm>
        <a:off x="2225972" y="465157"/>
        <a:ext cx="3676054" cy="1838027"/>
      </dsp:txXfrm>
    </dsp:sp>
    <dsp:sp modelId="{E8B77FA6-53E2-461F-BC65-52DF3F43E13D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(Authentifizierung)</a:t>
          </a:r>
          <a:endParaRPr lang="en-US" sz="3700" kern="1200" dirty="0"/>
        </a:p>
      </dsp:txBody>
      <dsp:txXfrm>
        <a:off x="1959" y="3095319"/>
        <a:ext cx="3676054" cy="1838027"/>
      </dsp:txXfrm>
    </dsp:sp>
    <dsp:sp modelId="{235E2077-C1DA-45ED-8905-86000B3153F4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OAuth</a:t>
          </a:r>
          <a:r>
            <a:rPr lang="de-AT" sz="3700" kern="1200" dirty="0"/>
            <a:t> (Autorisierung)</a:t>
          </a:r>
          <a:endParaRPr lang="en-US" sz="3700" kern="1200" dirty="0"/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5T18:03:54.255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1130,'10'3,"-10"-2,1-1,0 0,-1 1,1-1,-1 0,1 0,0 1,-1-1,1 0,0 0,-1 0,1 0,0 0,-1 0,1 0,0 0,-1 0,1 0,-1 0,1-1,0 1,-1 0,1 0,0-1,-1 1,1 0,-1-1,1 1,-1-1,8-4,-1-1,1 1,-2-2,1 1,-1-1,0 0,0-1,14-15,72-79,5 4,4 4,71-47,-116 99,2 3,1 3,2 2,2 3,1 2,1 4,1 2,16-1,193-30,-187 39,-6 3,1 3,38 3,167 8,-96 0,-138-1,-8 0,1-2,-1-2,22-5,-31 3,37 0,18-3,-12 1,1 4,55 4,-22 1,-99-2</inkml:trace>
  <inkml:trace contextRef="#ctx0" brushRef="#br0" timeOffset="2377.73">2947 1,'67'0,"56"0,74 10,-158-5,0 1,-1 2,1 1,-2 2,0 2,0 1,3 4,-21-7,0 0,-1 2,9 7,-11-7,0-1,1-1,1-1,3 2,-14-9,-4-2,0 0,0 0,0 0,0 1,0 0,0 0,-1-1,1 1,-1 1,1-1,-1 0,0 1,0-1,1 2,-3-4,0 1,1-1,-1 1,0 0,0-1,0 1,0-1,0 1,0-1,0 1,-1-1,1 1,0-1,0 1,0-1,0 1,-1-1,1 1,0-1,0 1,-1-1,1 1,0-1,-1 0,1 1,-1-1,1 1,0-1,-1 0,1 1,-1-1,1 0,-1 0,1 0,-1 1,1-1,-1 0,-25 8,20-6,-24 6,-63 18,-32 16,52-18,46-16,1 1,-1 2,-9 5,27-10,1-1,0 1,1 1,0 0,0 0,0 0,1 1,0 0,0 0,1 0,-25 31,19-27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sv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5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4.xml"/><Relationship Id="rId4" Type="http://schemas.openxmlformats.org/officeDocument/2006/relationships/customXml" Target="../ink/ink3.xml"/><Relationship Id="rId9" Type="http://schemas.openxmlformats.org/officeDocument/2006/relationships/customXml" Target="../ink/ink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hyperlink" Target="https://kalcik.net/" TargetMode="External"/><Relationship Id="rId5" Type="http://schemas.openxmlformats.org/officeDocument/2006/relationships/hyperlink" Target="https://twitter.com/akalcik" TargetMode="External"/><Relationship Id="rId10" Type="http://schemas.openxmlformats.org/officeDocument/2006/relationships/image" Target="../media/image7.svg"/><Relationship Id="rId4" Type="http://schemas.openxmlformats.org/officeDocument/2006/relationships/hyperlink" Target="https://twitter.com/daniel_wagn3r" TargetMode="Externa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21.svg"/><Relationship Id="rId5" Type="http://schemas.openxmlformats.org/officeDocument/2006/relationships/image" Target="../media/image23.sv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Relationship Id="rId1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Relationship Id="rId1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40.png"/><Relationship Id="rId5" Type="http://schemas.openxmlformats.org/officeDocument/2006/relationships/image" Target="../media/image11.svg"/><Relationship Id="rId10" Type="http://schemas.openxmlformats.org/officeDocument/2006/relationships/customXml" Target="../ink/ink1.xm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Relationship Id="rId1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7.svg"/><Relationship Id="rId18" Type="http://schemas.openxmlformats.org/officeDocument/2006/relationships/image" Target="../media/image48.png"/><Relationship Id="rId26" Type="http://schemas.openxmlformats.org/officeDocument/2006/relationships/image" Target="../media/image50.png"/><Relationship Id="rId3" Type="http://schemas.openxmlformats.org/officeDocument/2006/relationships/image" Target="../media/image44.png"/><Relationship Id="rId21" Type="http://schemas.openxmlformats.org/officeDocument/2006/relationships/image" Target="../media/image29.svg"/><Relationship Id="rId7" Type="http://schemas.openxmlformats.org/officeDocument/2006/relationships/image" Target="../media/image13.svg"/><Relationship Id="rId12" Type="http://schemas.openxmlformats.org/officeDocument/2006/relationships/image" Target="../media/image45.png"/><Relationship Id="rId17" Type="http://schemas.openxmlformats.org/officeDocument/2006/relationships/image" Target="../media/image21.svg"/><Relationship Id="rId25" Type="http://schemas.openxmlformats.org/officeDocument/2006/relationships/image" Target="../media/image11.svg"/><Relationship Id="rId2" Type="http://schemas.openxmlformats.org/officeDocument/2006/relationships/image" Target="../media/image43.png"/><Relationship Id="rId16" Type="http://schemas.openxmlformats.org/officeDocument/2006/relationships/image" Target="../media/image37.png"/><Relationship Id="rId20" Type="http://schemas.openxmlformats.org/officeDocument/2006/relationships/image" Target="../media/image49.png"/><Relationship Id="rId29" Type="http://schemas.openxmlformats.org/officeDocument/2006/relationships/image" Target="../media/image52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9.svg"/><Relationship Id="rId24" Type="http://schemas.openxmlformats.org/officeDocument/2006/relationships/image" Target="../media/image10.png"/><Relationship Id="rId5" Type="http://schemas.openxmlformats.org/officeDocument/2006/relationships/image" Target="../media/image17.svg"/><Relationship Id="rId15" Type="http://schemas.openxmlformats.org/officeDocument/2006/relationships/image" Target="../media/image47.svg"/><Relationship Id="rId23" Type="http://schemas.openxmlformats.org/officeDocument/2006/relationships/image" Target="../media/image9.svg"/><Relationship Id="rId28" Type="http://schemas.openxmlformats.org/officeDocument/2006/relationships/image" Target="../media/image51.png"/><Relationship Id="rId10" Type="http://schemas.openxmlformats.org/officeDocument/2006/relationships/image" Target="../media/image36.png"/><Relationship Id="rId19" Type="http://schemas.openxmlformats.org/officeDocument/2006/relationships/image" Target="../media/image33.svg"/><Relationship Id="rId4" Type="http://schemas.openxmlformats.org/officeDocument/2006/relationships/image" Target="../media/image34.png"/><Relationship Id="rId9" Type="http://schemas.openxmlformats.org/officeDocument/2006/relationships/image" Target="../media/image23.svg"/><Relationship Id="rId14" Type="http://schemas.openxmlformats.org/officeDocument/2006/relationships/image" Target="../media/image46.png"/><Relationship Id="rId22" Type="http://schemas.openxmlformats.org/officeDocument/2006/relationships/image" Target="../media/image8.png"/><Relationship Id="rId27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OpenID</a:t>
            </a:r>
            <a:r>
              <a:rPr lang="en-US" b="1" dirty="0"/>
              <a:t> Connect/OAuth 2.0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From Bad to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A57-2481-4155-88B6-F9E129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962-0D2D-4E4D-B8FC-6601E56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/>
              <a:t>Viele unterschiedliche nicht kompatible Implementierungen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Tokenformat</a:t>
            </a:r>
            <a:r>
              <a:rPr lang="de-AT" dirty="0"/>
              <a:t> und </a:t>
            </a:r>
            <a:r>
              <a:rPr lang="de-AT" dirty="0" err="1"/>
              <a:t>Cryptoalgorithmen</a:t>
            </a:r>
            <a:r>
              <a:rPr lang="de-AT" dirty="0"/>
              <a:t> nicht definiert</a:t>
            </a:r>
          </a:p>
          <a:p>
            <a:pPr>
              <a:lnSpc>
                <a:spcPct val="150000"/>
              </a:lnSpc>
            </a:pPr>
            <a:r>
              <a:rPr lang="de-AT" dirty="0"/>
              <a:t>Token Validierung nicht spezifiziert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Anwender, welcher mittels eines </a:t>
            </a:r>
            <a:r>
              <a:rPr lang="de-DE" i="1" dirty="0"/>
              <a:t>Clients</a:t>
            </a:r>
            <a:r>
              <a:rPr lang="de-DE" dirty="0"/>
              <a:t> auf Ressourcen auf dem </a:t>
            </a:r>
            <a:r>
              <a:rPr lang="de-DE" i="1" dirty="0" err="1"/>
              <a:t>Resource</a:t>
            </a:r>
            <a:r>
              <a:rPr lang="de-DE" i="1" dirty="0"/>
              <a:t> Server</a:t>
            </a:r>
            <a:r>
              <a:rPr lang="de-DE" dirty="0"/>
              <a:t> zugreifen möchte.</a:t>
            </a:r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Auf diesem Server sind die zu schützenden Ressourcen des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Owners</a:t>
            </a:r>
            <a:r>
              <a:rPr lang="de-DE" i="1" dirty="0"/>
              <a:t> </a:t>
            </a:r>
            <a:r>
              <a:rPr lang="de-DE" dirty="0"/>
              <a:t>hinterlegt.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Server welcher nach Autorisierung durch den authentifizierten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einen </a:t>
            </a:r>
            <a:r>
              <a:rPr lang="de-DE" i="1" dirty="0"/>
              <a:t>Access Token</a:t>
            </a:r>
            <a:r>
              <a:rPr lang="de-DE" dirty="0"/>
              <a:t> für den </a:t>
            </a:r>
            <a:r>
              <a:rPr lang="de-DE" i="1" dirty="0"/>
              <a:t>Client</a:t>
            </a:r>
            <a:r>
              <a:rPr lang="de-DE" dirty="0"/>
              <a:t> ausstellt.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Eine Anwendung, welche durch den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autorisiert auf dessen Ressourcen zugreifen kann.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Public Client</a:t>
            </a:r>
          </a:p>
          <a:p>
            <a:pPr marL="271463" indent="0">
              <a:buNone/>
            </a:pPr>
            <a:r>
              <a:rPr lang="de-DE" sz="2000" dirty="0"/>
              <a:t>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/>
              <a:t>können </a:t>
            </a:r>
            <a:r>
              <a:rPr lang="de-DE" sz="2000" i="1" dirty="0"/>
              <a:t>nicht</a:t>
            </a:r>
            <a:r>
              <a:rPr lang="de-DE" sz="2000" dirty="0"/>
              <a:t> vertraulich gespeichert werden. Typischerweise eine native, mobile oder single-page Applikation.</a:t>
            </a:r>
          </a:p>
          <a:p>
            <a:r>
              <a:rPr lang="de-DE" dirty="0" err="1"/>
              <a:t>Confidental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In allgemeinen ein Client der die Fähigkeit hat 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/>
              <a:t> vertraulich zu behalten. Typischerweise eine Serverseitige Anwendung.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der gleiche Organisation verwaltet die auch den </a:t>
            </a:r>
            <a:r>
              <a:rPr lang="de-DE" sz="2000" i="1" dirty="0" err="1"/>
              <a:t>Authorisation</a:t>
            </a:r>
            <a:r>
              <a:rPr lang="de-DE" sz="2000" i="1" dirty="0"/>
              <a:t> Server </a:t>
            </a:r>
            <a:r>
              <a:rPr lang="de-DE" sz="2000" dirty="0"/>
              <a:t>verantwortet.</a:t>
            </a:r>
          </a:p>
          <a:p>
            <a:r>
              <a:rPr lang="de-DE" dirty="0"/>
              <a:t>Third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einem Dritten verwaltet. Der Client ermöglicht externen Zugriff auf die APIs </a:t>
            </a:r>
            <a:r>
              <a:rPr lang="de-DE" sz="2000" i="1" dirty="0"/>
              <a:t>der </a:t>
            </a:r>
            <a:r>
              <a:rPr lang="de-DE" sz="2000" i="1" dirty="0" err="1"/>
              <a:t>Resource</a:t>
            </a:r>
            <a:r>
              <a:rPr lang="de-DE" sz="2000" i="1" dirty="0"/>
              <a:t> Server</a:t>
            </a:r>
            <a:r>
              <a:rPr lang="de-DE" sz="2000" dirty="0"/>
              <a:t>. Für den Zugriff ist die Zustimmung des </a:t>
            </a:r>
            <a:r>
              <a:rPr lang="de-DE" sz="2000" i="1" dirty="0" err="1"/>
              <a:t>Resource</a:t>
            </a:r>
            <a:r>
              <a:rPr lang="de-DE" sz="2000" i="1" dirty="0"/>
              <a:t> </a:t>
            </a:r>
            <a:r>
              <a:rPr lang="de-DE" sz="2000" i="1" dirty="0" err="1"/>
              <a:t>Owner</a:t>
            </a:r>
            <a:r>
              <a:rPr lang="de-DE" sz="2000" dirty="0" err="1"/>
              <a:t>s</a:t>
            </a:r>
            <a:r>
              <a:rPr lang="de-DE" sz="2000" dirty="0"/>
              <a:t> erforderlich, sogenannte </a:t>
            </a:r>
            <a:r>
              <a:rPr lang="de-DE" sz="2000" i="1" dirty="0" err="1"/>
              <a:t>Consent</a:t>
            </a:r>
            <a:r>
              <a:rPr lang="de-DE" sz="2000" dirty="0"/>
              <a:t>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53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i="1" dirty="0"/>
              <a:t>Identity Token</a:t>
            </a:r>
            <a:r>
              <a:rPr lang="de-DE" dirty="0"/>
              <a:t> ist das Ergebnis des Authentifizierungsprozesses. Der Identity Token beinhaltet Benutzerdaten, sogenannte </a:t>
            </a:r>
            <a:r>
              <a:rPr lang="de-DE" i="1" dirty="0"/>
              <a:t>Claims</a:t>
            </a:r>
            <a:r>
              <a:rPr lang="de-DE" dirty="0"/>
              <a:t>.</a:t>
            </a:r>
            <a:endParaRPr lang="de-DE" i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Identity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/>
              <a:t>Mittels </a:t>
            </a:r>
            <a:r>
              <a:rPr lang="de-AT" i="1" dirty="0"/>
              <a:t>Access Token</a:t>
            </a:r>
            <a:r>
              <a:rPr lang="de-AT" dirty="0"/>
              <a:t> stellt ein authentifizierter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dirty="0"/>
              <a:t> eine Autorisierung für einen </a:t>
            </a:r>
            <a:r>
              <a:rPr lang="de-AT" i="1" dirty="0"/>
              <a:t>Client</a:t>
            </a:r>
            <a:r>
              <a:rPr lang="de-AT" dirty="0"/>
              <a:t> aus auf seine Daten die auf dem </a:t>
            </a:r>
            <a:r>
              <a:rPr lang="de-AT" i="1" dirty="0" err="1"/>
              <a:t>Resource</a:t>
            </a:r>
            <a:r>
              <a:rPr lang="de-AT" i="1" dirty="0"/>
              <a:t> Server </a:t>
            </a:r>
            <a:r>
              <a:rPr lang="de-AT" dirty="0"/>
              <a:t>gespeichert sind zugreifen zu dürfen.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2E8-A395-4BE7-B093-8FE4BAFE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uns</a:t>
            </a:r>
            <a:endParaRPr lang="en-US" dirty="0"/>
          </a:p>
        </p:txBody>
      </p:sp>
      <p:pic>
        <p:nvPicPr>
          <p:cNvPr id="5" name="Picture 4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6AF84C0-4A2F-4998-968F-DC3BB67230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68" y="1651520"/>
            <a:ext cx="2548380" cy="25483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5434C-D0B6-47DA-806B-95D9FBFA0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61" y="1646941"/>
            <a:ext cx="2550216" cy="2550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2375836" y="5124873"/>
            <a:ext cx="23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dirty="0"/>
              <a:t>Daniel Wagner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5E203-64DF-4C04-B174-11612E32E61D}"/>
              </a:ext>
            </a:extLst>
          </p:cNvPr>
          <p:cNvSpPr txBox="1"/>
          <p:nvPr/>
        </p:nvSpPr>
        <p:spPr>
          <a:xfrm>
            <a:off x="2721219" y="5545497"/>
            <a:ext cx="1730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hlinkClick r:id="rId4"/>
              </a:rPr>
              <a:t>daniel_wagn3r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5B25E-C1DB-41E7-A68D-F45368C91EA5}"/>
              </a:ext>
            </a:extLst>
          </p:cNvPr>
          <p:cNvSpPr txBox="1"/>
          <p:nvPr/>
        </p:nvSpPr>
        <p:spPr>
          <a:xfrm>
            <a:off x="7639403" y="5122282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de-AT" dirty="0"/>
              <a:t>Anton Kalcik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4FED-4667-42C1-A5D6-8D618EA5F17A}"/>
              </a:ext>
            </a:extLst>
          </p:cNvPr>
          <p:cNvSpPr txBox="1"/>
          <p:nvPr/>
        </p:nvSpPr>
        <p:spPr>
          <a:xfrm>
            <a:off x="7962295" y="5545497"/>
            <a:ext cx="888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 err="1">
                <a:hlinkClick r:id="rId5"/>
              </a:rPr>
              <a:t>akalcik</a:t>
            </a:r>
            <a:endParaRPr lang="en-US" sz="3200" dirty="0"/>
          </a:p>
        </p:txBody>
      </p:sp>
      <p:pic>
        <p:nvPicPr>
          <p:cNvPr id="1026" name="Picture 2" descr="https://kalcik.files.wordpress.com/2018/09/header-logo1.png?w=750">
            <a:extLst>
              <a:ext uri="{FF2B5EF4-FFF2-40B4-BE49-F238E27FC236}">
                <a16:creationId xmlns:a16="http://schemas.microsoft.com/office/drawing/2014/main" id="{890F6C51-FF0F-4061-8957-C484EF8C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91" y="4550624"/>
            <a:ext cx="2328267" cy="58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verbund logo">
            <a:extLst>
              <a:ext uri="{FF2B5EF4-FFF2-40B4-BE49-F238E27FC236}">
                <a16:creationId xmlns:a16="http://schemas.microsoft.com/office/drawing/2014/main" id="{04C0DE8A-7A02-4D83-A839-DB703E3B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669" y="4580112"/>
            <a:ext cx="2136057" cy="43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29" y="5647232"/>
            <a:ext cx="241396" cy="196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E597E6-3C78-4013-B73E-9BE33B40CDA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0" y="5647231"/>
            <a:ext cx="241396" cy="1966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0217533-5AE4-460F-AF67-3862F6DE1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24345" y="5949775"/>
            <a:ext cx="241396" cy="214574"/>
          </a:xfrm>
          <a:prstGeom prst="rect">
            <a:avLst/>
          </a:prstGeom>
        </p:spPr>
      </p:pic>
      <p:sp>
        <p:nvSpPr>
          <p:cNvPr id="14" name="TextBox 13">
            <a:hlinkClick r:id="rId11"/>
            <a:extLst>
              <a:ext uri="{FF2B5EF4-FFF2-40B4-BE49-F238E27FC236}">
                <a16:creationId xmlns:a16="http://schemas.microsoft.com/office/drawing/2014/main" id="{2EF2BF4C-DE9D-4FA7-8D24-83020A907B63}"/>
              </a:ext>
            </a:extLst>
          </p:cNvPr>
          <p:cNvSpPr txBox="1"/>
          <p:nvPr/>
        </p:nvSpPr>
        <p:spPr>
          <a:xfrm>
            <a:off x="7962295" y="5856702"/>
            <a:ext cx="1177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de-AT" dirty="0"/>
              <a:t>kalcik.net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05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583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kann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Ein Refresh Token kann dazu verwendet werden beim </a:t>
            </a:r>
            <a:r>
              <a:rPr lang="de-DE" i="1" dirty="0" err="1"/>
              <a:t>Authorization</a:t>
            </a:r>
            <a:r>
              <a:rPr lang="de-DE" i="1" dirty="0"/>
              <a:t> Server </a:t>
            </a:r>
            <a:r>
              <a:rPr lang="de-DE" dirty="0"/>
              <a:t>einen neuen Access Token anzufragen, falls der alte Access Token beispielsweise abgelaufen oder ungültig geworden ist.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32936" y="2344237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Endpunkt wo sich der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</a:t>
            </a:r>
            <a:r>
              <a:rPr lang="de-AT" dirty="0"/>
              <a:t>authentifiziert und </a:t>
            </a:r>
            <a:r>
              <a:rPr lang="de-AT" i="1" dirty="0"/>
              <a:t>Client</a:t>
            </a:r>
            <a:r>
              <a:rPr lang="de-AT" dirty="0"/>
              <a:t>  </a:t>
            </a:r>
            <a:r>
              <a:rPr lang="de-AT" dirty="0" err="1"/>
              <a:t>authorisiert</a:t>
            </a:r>
            <a:r>
              <a:rPr lang="de-AT" dirty="0"/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9280-D0B3-4526-8BFF-B0DDCEC3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Am Token Endpunkt wird </a:t>
            </a:r>
            <a:r>
              <a:rPr lang="de-AT" i="1" dirty="0"/>
              <a:t>Access Token</a:t>
            </a:r>
            <a:r>
              <a:rPr lang="de-AT" dirty="0"/>
              <a:t> erstellt.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 mit wem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684261" cy="1106799"/>
            <a:chOff x="3491808" y="3241053"/>
            <a:chExt cx="684261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45041" y="2868558"/>
            <a:ext cx="3499752" cy="1485735"/>
            <a:chOff x="4045041" y="2868558"/>
            <a:chExt cx="3499752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233283" y="2979497"/>
              <a:ext cx="1565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greift auf die Daten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4045205" y="2772872"/>
            <a:ext cx="3660519" cy="1635749"/>
            <a:chOff x="4045205" y="2772872"/>
            <a:chExt cx="3660519" cy="163574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4045205" y="3946956"/>
              <a:ext cx="1912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Daten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1911107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4C8D69-627B-4BFD-9A1C-43457E85DDBD}"/>
              </a:ext>
            </a:extLst>
          </p:cNvPr>
          <p:cNvGrpSpPr/>
          <p:nvPr/>
        </p:nvGrpSpPr>
        <p:grpSpPr>
          <a:xfrm>
            <a:off x="4008994" y="2337600"/>
            <a:ext cx="3696730" cy="345579"/>
            <a:chOff x="4008994" y="2337600"/>
            <a:chExt cx="3696730" cy="345579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5B2AB7A-99C3-48A5-A7CE-6A28026C4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994" y="2656853"/>
              <a:ext cx="3696730" cy="2632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259298-5B9C-4192-9AF6-1BC3C390278B}"/>
                </a:ext>
              </a:extLst>
            </p:cNvPr>
            <p:cNvSpPr txBox="1"/>
            <p:nvPr/>
          </p:nvSpPr>
          <p:spPr>
            <a:xfrm>
              <a:off x="5372901" y="2337600"/>
              <a:ext cx="835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autorisiert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>
            <a:off x="4090988" y="4815852"/>
            <a:ext cx="3629025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5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EE7B6-A9C0-434A-92C0-5A3DE8F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Connect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8BC120-D5EC-4801-BF47-F2749A8EB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63600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519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372-5BE6-40BE-8D97-75083376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löst viele Problem von </a:t>
            </a:r>
            <a:r>
              <a:rPr lang="de-AT" dirty="0" err="1"/>
              <a:t>OAuth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9572-B25D-47D4-B403-04B3556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err="1"/>
              <a:t>OAuth</a:t>
            </a:r>
            <a:r>
              <a:rPr lang="de-AT" dirty="0"/>
              <a:t> war nur ein </a:t>
            </a:r>
            <a:r>
              <a:rPr lang="de-AT" dirty="0" err="1"/>
              <a:t>Authorisierungsprotokol</a:t>
            </a:r>
            <a:r>
              <a:rPr lang="en-US" dirty="0"/>
              <a:t>, OpenID </a:t>
            </a:r>
            <a:r>
              <a:rPr lang="en-US" dirty="0" err="1"/>
              <a:t>führt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 über </a:t>
            </a:r>
            <a:r>
              <a:rPr lang="en-US" dirty="0" err="1"/>
              <a:t>authentifzierten</a:t>
            </a:r>
            <a:r>
              <a:rPr lang="en-US" dirty="0"/>
              <a:t> </a:t>
            </a:r>
            <a:r>
              <a:rPr lang="en-US" dirty="0" err="1"/>
              <a:t>Benutzer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de-AT" dirty="0"/>
              <a:t>Standarisiertes </a:t>
            </a:r>
            <a:r>
              <a:rPr lang="de-AT" dirty="0" err="1"/>
              <a:t>Cryptoalgorithmen</a:t>
            </a:r>
            <a:r>
              <a:rPr lang="de-AT" dirty="0"/>
              <a:t> und </a:t>
            </a:r>
            <a:r>
              <a:rPr lang="de-AT" dirty="0" err="1"/>
              <a:t>Tokenformat</a:t>
            </a:r>
            <a:r>
              <a:rPr lang="de-AT" dirty="0"/>
              <a:t> mit JSON Web Token (JWT)</a:t>
            </a:r>
          </a:p>
          <a:p>
            <a:pPr>
              <a:lnSpc>
                <a:spcPct val="15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2337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  <a:p>
            <a:pPr lvl="1"/>
            <a:r>
              <a:rPr lang="de-AT" dirty="0"/>
              <a:t>Hybrid</a:t>
            </a:r>
          </a:p>
          <a:p>
            <a:pPr lvl="1"/>
            <a:r>
              <a:rPr lang="de-AT" dirty="0"/>
              <a:t>Device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 (PKCE)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42214"/>
            <a:ext cx="3696730" cy="324939"/>
            <a:chOff x="4164163" y="2994320"/>
            <a:chExt cx="3696730" cy="32493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Autorisierung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1667C-FC8E-4D8B-9399-8243F79FDB8E}"/>
              </a:ext>
            </a:extLst>
          </p:cNvPr>
          <p:cNvCxnSpPr>
            <a:cxnSpLocks/>
          </p:cNvCxnSpPr>
          <p:nvPr/>
        </p:nvCxnSpPr>
        <p:spPr>
          <a:xfrm>
            <a:off x="390021" y="5961048"/>
            <a:ext cx="1761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493F0-682B-41D4-B710-273B0AC38398}"/>
              </a:ext>
            </a:extLst>
          </p:cNvPr>
          <p:cNvCxnSpPr>
            <a:cxnSpLocks/>
          </p:cNvCxnSpPr>
          <p:nvPr/>
        </p:nvCxnSpPr>
        <p:spPr>
          <a:xfrm flipV="1">
            <a:off x="390021" y="6256686"/>
            <a:ext cx="1761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55D6D-20A2-4C16-A9C8-7AB8C07694AE}"/>
              </a:ext>
            </a:extLst>
          </p:cNvPr>
          <p:cNvSpPr txBox="1"/>
          <p:nvPr/>
        </p:nvSpPr>
        <p:spPr>
          <a:xfrm>
            <a:off x="2271045" y="5769583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Backchannel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CB762-1A9D-476A-90BA-D06B4FE96974}"/>
              </a:ext>
            </a:extLst>
          </p:cNvPr>
          <p:cNvSpPr txBox="1"/>
          <p:nvPr/>
        </p:nvSpPr>
        <p:spPr>
          <a:xfrm>
            <a:off x="2251840" y="611722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Frontchannel</a:t>
            </a:r>
            <a:r>
              <a:rPr lang="de-AT" dirty="0"/>
              <a:t> (via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vor dem Jahr 2010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Flow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und Autorisierung 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autorisiert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43860"/>
            <a:chOff x="3102228" y="3345582"/>
            <a:chExt cx="6170428" cy="4438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512443"/>
              <a:ext cx="3631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 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302868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825656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824831" y="3800820"/>
            <a:ext cx="151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Device </a:t>
            </a:r>
            <a:r>
              <a:rPr lang="de-AT" dirty="0" err="1"/>
              <a:t>Aut</a:t>
            </a:r>
            <a:r>
              <a:rPr lang="sk-SK" dirty="0" err="1"/>
              <a:t>orisierung</a:t>
            </a:r>
            <a:r>
              <a:rPr lang="de-AT" dirty="0"/>
              <a:t> Request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Gibt </a:t>
            </a:r>
            <a:r>
              <a:rPr lang="de-AT" i="1" dirty="0"/>
              <a:t>User Code</a:t>
            </a:r>
            <a:r>
              <a:rPr lang="de-AT" dirty="0"/>
              <a:t>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10" y="-1779749"/>
            <a:ext cx="373685" cy="6148897"/>
            <a:chOff x="3333753" y="2045326"/>
            <a:chExt cx="373685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9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</a:t>
              </a:r>
              <a:r>
                <a:rPr lang="sk-SK" dirty="0" err="1"/>
                <a:t>Autorisierung</a:t>
              </a:r>
              <a:r>
                <a:rPr lang="sk-SK" dirty="0"/>
                <a:t> </a:t>
              </a:r>
              <a:r>
                <a:rPr lang="sk-SK" dirty="0" err="1"/>
                <a:t>request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271758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800381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761554" y="1677847"/>
            <a:ext cx="6185219" cy="348683"/>
            <a:chOff x="2951687" y="3336148"/>
            <a:chExt cx="6497964" cy="34868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3</a:t>
              </a:r>
              <a:r>
                <a:rPr lang="de-AT" dirty="0"/>
                <a:t>. Erzeugt </a:t>
              </a:r>
              <a:r>
                <a:rPr lang="sk-SK" i="1" dirty="0"/>
                <a:t>User </a:t>
              </a:r>
              <a:r>
                <a:rPr lang="sk-SK" i="1" dirty="0" err="1"/>
                <a:t>Code</a:t>
              </a:r>
              <a:r>
                <a:rPr lang="de-AT" i="1" dirty="0"/>
                <a:t>, </a:t>
              </a:r>
              <a:r>
                <a:rPr lang="sk-SK" i="1" dirty="0"/>
                <a:t>Device </a:t>
              </a:r>
              <a:r>
                <a:rPr lang="sk-SK" i="1" dirty="0" err="1"/>
                <a:t>Code</a:t>
              </a:r>
              <a:endParaRPr lang="en-US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V="1">
            <a:off x="1982106" y="3014904"/>
            <a:ext cx="712" cy="212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Greif auf die Daten zu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192390">
            <a:off x="4000772" y="5155138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Gibt Anmeldedaten ein</a:t>
            </a:r>
            <a:endParaRPr lang="en-US" i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A678B5-EBC5-44F9-9FE6-58997F99A25F}"/>
              </a:ext>
            </a:extLst>
          </p:cNvPr>
          <p:cNvGrpSpPr/>
          <p:nvPr/>
        </p:nvGrpSpPr>
        <p:grpSpPr>
          <a:xfrm rot="5400000">
            <a:off x="5685483" y="-686532"/>
            <a:ext cx="373684" cy="6148897"/>
            <a:chOff x="3333754" y="2045326"/>
            <a:chExt cx="373684" cy="435787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E39E6B-FA71-46C0-B9B6-08A00A31ED5A}"/>
                </a:ext>
              </a:extLst>
            </p:cNvPr>
            <p:cNvSpPr txBox="1"/>
            <p:nvPr/>
          </p:nvSpPr>
          <p:spPr>
            <a:xfrm rot="16200000">
              <a:off x="2202600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Client fragt kontinuierlich nach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B3C8888-6702-44AA-8AC8-C76581B827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D2DCC-EE62-48CC-A513-39468740EB8B}"/>
              </a:ext>
            </a:extLst>
          </p:cNvPr>
          <p:cNvGrpSpPr/>
          <p:nvPr/>
        </p:nvGrpSpPr>
        <p:grpSpPr>
          <a:xfrm rot="10800000">
            <a:off x="2797877" y="2757704"/>
            <a:ext cx="6185219" cy="348683"/>
            <a:chOff x="2951687" y="3336148"/>
            <a:chExt cx="6497964" cy="34868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3104BE-7035-4A3F-B702-2EBDF0BD804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AA0D9D-3315-4570-A986-13A800D63546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7</a:t>
              </a:r>
              <a:r>
                <a:rPr lang="de-AT" dirty="0"/>
                <a:t>. Erzeugt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62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war es damals	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4196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akalcik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1234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dwagner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passwort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250A9F-3101-49E8-8FEC-EA63AEE4B0DE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5605207" y="4963164"/>
            <a:chExt cx="1446924" cy="129951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0FD35-5BFD-45A5-AA8B-4BD06443E16C}"/>
                </a:ext>
              </a:extLst>
            </p:cNvPr>
            <p:cNvGrpSpPr/>
            <p:nvPr/>
          </p:nvGrpSpPr>
          <p:grpSpPr>
            <a:xfrm>
              <a:off x="5605207" y="4963164"/>
              <a:ext cx="1446924" cy="1299510"/>
              <a:chOff x="974256" y="4958709"/>
              <a:chExt cx="1446924" cy="129951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1F80D0DF-8CDA-43E0-8A0C-D10A26F9A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11718" y="4958709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738AC3-81EB-46BA-890E-A1217DADF994}"/>
                  </a:ext>
                </a:extLst>
              </p:cNvPr>
              <p:cNvSpPr txBox="1"/>
              <p:nvPr/>
            </p:nvSpPr>
            <p:spPr>
              <a:xfrm>
                <a:off x="974256" y="5981220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Anwendung</a:t>
                </a:r>
                <a:endParaRPr lang="en-US" sz="1200" dirty="0"/>
              </a:p>
            </p:txBody>
          </p:sp>
        </p:grpSp>
        <p:pic>
          <p:nvPicPr>
            <p:cNvPr id="3" name="Picture 2" descr="Bildergebnis fÃ¼r fake company logo">
              <a:extLst>
                <a:ext uri="{FF2B5EF4-FFF2-40B4-BE49-F238E27FC236}">
                  <a16:creationId xmlns:a16="http://schemas.microsoft.com/office/drawing/2014/main" id="{3E6FC0C4-C09A-4E7F-98E4-2BE0C904C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350" y="5318493"/>
              <a:ext cx="1283852" cy="4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450883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82857"/>
            <a:ext cx="924181" cy="65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BCF779-2C52-4B7B-84C2-48CDB7F81C16}"/>
              </a:ext>
            </a:extLst>
          </p:cNvPr>
          <p:cNvSpPr/>
          <p:nvPr/>
        </p:nvSpPr>
        <p:spPr>
          <a:xfrm>
            <a:off x="5747340" y="34646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Wie?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14:cNvPr>
              <p14:cNvContentPartPr/>
              <p14:nvPr/>
            </p14:nvContentPartPr>
            <p14:xfrm>
              <a:off x="6349610" y="3529850"/>
              <a:ext cx="1389240" cy="409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0610" y="3520842"/>
                <a:ext cx="1406880" cy="4269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4729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Code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98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llout: Right Arrow 38">
            <a:extLst>
              <a:ext uri="{FF2B5EF4-FFF2-40B4-BE49-F238E27FC236}">
                <a16:creationId xmlns:a16="http://schemas.microsoft.com/office/drawing/2014/main" id="{01AFDE4B-4075-496E-ADB8-7CDFC7C5F0EF}"/>
              </a:ext>
            </a:extLst>
          </p:cNvPr>
          <p:cNvSpPr/>
          <p:nvPr/>
        </p:nvSpPr>
        <p:spPr>
          <a:xfrm>
            <a:off x="4314739" y="2534881"/>
            <a:ext cx="2503891" cy="66629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313685" y="3644756"/>
            <a:ext cx="2476935" cy="1116157"/>
            <a:chOff x="4917988" y="2739593"/>
            <a:chExt cx="3358601" cy="15134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39593"/>
              <a:ext cx="3358601" cy="1513454"/>
              <a:chOff x="3352800" y="2972668"/>
              <a:chExt cx="5325524" cy="2399792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514673" y="2972668"/>
                <a:ext cx="5163651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1"/>
                <a:ext cx="3495059" cy="2393039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Die Applikation darf Benutzerdaten bearbeiten</a:t>
                </a:r>
                <a:endParaRPr lang="en-US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7370451" y="2966934"/>
              <a:ext cx="32893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313684" y="4775707"/>
            <a:ext cx="2513472" cy="1085642"/>
            <a:chOff x="4917987" y="2743852"/>
            <a:chExt cx="3408144" cy="14720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7" y="2743852"/>
              <a:ext cx="3408144" cy="1472077"/>
              <a:chOff x="3352798" y="2979420"/>
              <a:chExt cx="5404080" cy="2334182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436117" y="2985410"/>
                <a:ext cx="5320761" cy="1432559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798" y="2979420"/>
                <a:ext cx="3616345" cy="2334182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Ist es eine Web Anwendung die am Server läuft?</a:t>
                </a:r>
                <a:endParaRPr lang="en-US" sz="12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7407055" y="2975269"/>
              <a:ext cx="3289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B4D5D6-100D-43EC-B7DE-5FB16F47C6F2}"/>
              </a:ext>
            </a:extLst>
          </p:cNvPr>
          <p:cNvGrpSpPr/>
          <p:nvPr/>
        </p:nvGrpSpPr>
        <p:grpSpPr>
          <a:xfrm>
            <a:off x="3554183" y="5879783"/>
            <a:ext cx="3235721" cy="767364"/>
            <a:chOff x="2512764" y="5490651"/>
            <a:chExt cx="4387478" cy="1040508"/>
          </a:xfrm>
        </p:grpSpPr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50971D37-BF4F-4D72-848B-44B7AFD632AC}"/>
                </a:ext>
              </a:extLst>
            </p:cNvPr>
            <p:cNvSpPr/>
            <p:nvPr/>
          </p:nvSpPr>
          <p:spPr>
            <a:xfrm rot="10800000">
              <a:off x="2512764" y="5547529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4" name="Callout: Right Arrow 43">
              <a:extLst>
                <a:ext uri="{FF2B5EF4-FFF2-40B4-BE49-F238E27FC236}">
                  <a16:creationId xmlns:a16="http://schemas.microsoft.com/office/drawing/2014/main" id="{D2B38D15-A4DD-4966-AC92-3EDBF104D43F}"/>
                </a:ext>
              </a:extLst>
            </p:cNvPr>
            <p:cNvSpPr/>
            <p:nvPr/>
          </p:nvSpPr>
          <p:spPr>
            <a:xfrm>
              <a:off x="3644699" y="5559723"/>
              <a:ext cx="3255543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2771C5-33CB-4D0C-95AF-B1022132AD82}"/>
                </a:ext>
              </a:extLst>
            </p:cNvPr>
            <p:cNvSpPr/>
            <p:nvPr/>
          </p:nvSpPr>
          <p:spPr>
            <a:xfrm>
              <a:off x="3502725" y="5490651"/>
              <a:ext cx="2320572" cy="10405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/>
                <a:t>SPA oder Native Applikation</a:t>
              </a:r>
              <a:endParaRPr lang="en-US" sz="14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013004" y="6100986"/>
            <a:ext cx="703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Native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3760996" y="6100987"/>
            <a:ext cx="461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SPA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314739" y="1425489"/>
            <a:ext cx="3973497" cy="1053407"/>
            <a:chOff x="4917989" y="1354513"/>
            <a:chExt cx="3973497" cy="10534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503891" cy="1053407"/>
              <a:chOff x="4917989" y="1354513"/>
              <a:chExt cx="2503891" cy="105340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503891" cy="1053407"/>
                <a:chOff x="3352800" y="2979420"/>
                <a:chExt cx="3970263" cy="167032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3970263" cy="1065719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577573" cy="167032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200" dirty="0"/>
                    <a:t>Ist </a:t>
                  </a:r>
                  <a:r>
                    <a:rPr lang="de-AT" sz="1200" i="1" dirty="0"/>
                    <a:t>Client </a:t>
                  </a:r>
                  <a:r>
                    <a:rPr lang="de-AT" sz="1200" dirty="0"/>
                    <a:t>der </a:t>
                  </a:r>
                  <a:r>
                    <a:rPr lang="de-AT" sz="1200" i="1" dirty="0" err="1"/>
                    <a:t>Resource</a:t>
                  </a:r>
                  <a:r>
                    <a:rPr lang="de-AT" sz="1200" dirty="0"/>
                    <a:t> </a:t>
                  </a:r>
                  <a:r>
                    <a:rPr lang="de-AT" sz="1200" i="1" dirty="0" err="1"/>
                    <a:t>Owner</a:t>
                  </a:r>
                  <a:endParaRPr lang="en-US" sz="12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773028" y="1536677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400" dirty="0">
                    <a:solidFill>
                      <a:schemeClr val="bg1"/>
                    </a:solidFill>
                  </a:rPr>
                  <a:t>Ja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421880" y="1362183"/>
              <a:ext cx="1469606" cy="7187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i="1" dirty="0"/>
                <a:t>Client </a:t>
              </a:r>
              <a:r>
                <a:rPr lang="de-AT" sz="1400" i="1" dirty="0" err="1"/>
                <a:t>Credentials</a:t>
              </a:r>
              <a:endParaRPr lang="en-US" sz="1400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789904" y="5911533"/>
            <a:ext cx="1506857" cy="6662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 (PKCE)</a:t>
            </a:r>
            <a:endParaRPr lang="en-US" sz="14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156" y="4779715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</a:t>
            </a:r>
            <a:endParaRPr lang="en-US" sz="14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790620" y="3647897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Resource</a:t>
            </a:r>
            <a:r>
              <a:rPr lang="de-AT" sz="1400" i="1" dirty="0"/>
              <a:t> </a:t>
            </a:r>
            <a:r>
              <a:rPr lang="de-AT" sz="1400" i="1" dirty="0" err="1"/>
              <a:t>Owner</a:t>
            </a:r>
            <a:r>
              <a:rPr lang="de-AT" sz="1400" i="1" dirty="0"/>
              <a:t> Password</a:t>
            </a:r>
            <a:endParaRPr lang="en-US" sz="1400" i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216651" y="5911711"/>
            <a:ext cx="1357394" cy="6638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/>
              <a:t>Implicit</a:t>
            </a:r>
            <a:endParaRPr lang="en-US" sz="1400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59" y="5840398"/>
            <a:ext cx="1839800" cy="1017602"/>
          </a:xfrm>
          <a:prstGeom prst="rect">
            <a:avLst/>
          </a:prstGeom>
        </p:spPr>
      </p:pic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314739" y="2502656"/>
            <a:ext cx="1625575" cy="11421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790621" y="2532623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Device Flow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allout: Right Arrow 47">
            <a:extLst>
              <a:ext uri="{FF2B5EF4-FFF2-40B4-BE49-F238E27FC236}">
                <a16:creationId xmlns:a16="http://schemas.microsoft.com/office/drawing/2014/main" id="{785B1D0E-0317-426C-A33A-E094FFBF4E97}"/>
              </a:ext>
            </a:extLst>
          </p:cNvPr>
          <p:cNvSpPr/>
          <p:nvPr/>
        </p:nvSpPr>
        <p:spPr>
          <a:xfrm>
            <a:off x="4432117" y="5900041"/>
            <a:ext cx="2429657" cy="523276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allout: Right Arrow 57">
            <a:extLst>
              <a:ext uri="{FF2B5EF4-FFF2-40B4-BE49-F238E27FC236}">
                <a16:creationId xmlns:a16="http://schemas.microsoft.com/office/drawing/2014/main" id="{3C4ECB00-C356-4FCF-82D6-C85E1F65B379}"/>
              </a:ext>
            </a:extLst>
          </p:cNvPr>
          <p:cNvSpPr/>
          <p:nvPr/>
        </p:nvSpPr>
        <p:spPr>
          <a:xfrm>
            <a:off x="4432117" y="6161218"/>
            <a:ext cx="2429657" cy="523276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allout: Right Arrow 38">
            <a:extLst>
              <a:ext uri="{FF2B5EF4-FFF2-40B4-BE49-F238E27FC236}">
                <a16:creationId xmlns:a16="http://schemas.microsoft.com/office/drawing/2014/main" id="{01AFDE4B-4075-496E-ADB8-7CDFC7C5F0EF}"/>
              </a:ext>
            </a:extLst>
          </p:cNvPr>
          <p:cNvSpPr/>
          <p:nvPr/>
        </p:nvSpPr>
        <p:spPr>
          <a:xfrm>
            <a:off x="4371889" y="2565505"/>
            <a:ext cx="2503891" cy="66629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370835" y="3675380"/>
            <a:ext cx="2476935" cy="1116157"/>
            <a:chOff x="4917988" y="2739593"/>
            <a:chExt cx="3358601" cy="15134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39593"/>
              <a:ext cx="3358601" cy="1513454"/>
              <a:chOff x="3352800" y="2972668"/>
              <a:chExt cx="5325524" cy="2399792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514673" y="2972668"/>
                <a:ext cx="5163651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1"/>
                <a:ext cx="3495059" cy="2393039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Die Applikation darf Benutzerdaten bearbeiten</a:t>
                </a:r>
                <a:endParaRPr lang="en-US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7370451" y="2966934"/>
              <a:ext cx="32893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370834" y="4806331"/>
            <a:ext cx="2513472" cy="1085642"/>
            <a:chOff x="4917987" y="2743852"/>
            <a:chExt cx="3408144" cy="14720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7" y="2743852"/>
              <a:ext cx="3408144" cy="1472077"/>
              <a:chOff x="3352798" y="2979420"/>
              <a:chExt cx="5404080" cy="2334182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436117" y="2985410"/>
                <a:ext cx="5320761" cy="1432559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798" y="2979420"/>
                <a:ext cx="3616345" cy="2334182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Ist es eine Web Anwendung die am Server läuft?</a:t>
                </a:r>
                <a:endParaRPr lang="en-US" sz="12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7407055" y="2975269"/>
              <a:ext cx="3289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341420" y="5910407"/>
            <a:ext cx="1711399" cy="7673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371889" y="1456113"/>
            <a:ext cx="3973497" cy="1053407"/>
            <a:chOff x="4917989" y="1354513"/>
            <a:chExt cx="3973497" cy="10534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503891" cy="1053407"/>
              <a:chOff x="4917989" y="1354513"/>
              <a:chExt cx="2503891" cy="105340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503891" cy="1053407"/>
                <a:chOff x="3352800" y="2979420"/>
                <a:chExt cx="3970263" cy="167032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3970263" cy="1065719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577573" cy="167032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200" dirty="0"/>
                    <a:t>Ist </a:t>
                  </a:r>
                  <a:r>
                    <a:rPr lang="de-AT" sz="1200" i="1" dirty="0"/>
                    <a:t>Client </a:t>
                  </a:r>
                  <a:r>
                    <a:rPr lang="de-AT" sz="1200" dirty="0"/>
                    <a:t>der </a:t>
                  </a:r>
                  <a:r>
                    <a:rPr lang="de-AT" sz="1200" i="1" dirty="0" err="1"/>
                    <a:t>Resource</a:t>
                  </a:r>
                  <a:r>
                    <a:rPr lang="de-AT" sz="1200" dirty="0"/>
                    <a:t> </a:t>
                  </a:r>
                  <a:r>
                    <a:rPr lang="de-AT" sz="1200" i="1" dirty="0" err="1"/>
                    <a:t>Owner</a:t>
                  </a:r>
                  <a:endParaRPr lang="en-US" sz="12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773028" y="1536677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400" dirty="0">
                    <a:solidFill>
                      <a:schemeClr val="bg1"/>
                    </a:solidFill>
                  </a:rPr>
                  <a:t>Ja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421880" y="1362183"/>
              <a:ext cx="1469606" cy="7187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i="1" dirty="0"/>
                <a:t>Client </a:t>
              </a:r>
              <a:r>
                <a:rPr lang="de-AT" sz="1400" i="1" dirty="0" err="1"/>
                <a:t>Credentials</a:t>
              </a:r>
              <a:endParaRPr lang="en-US" sz="1400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47054" y="5942157"/>
            <a:ext cx="1506857" cy="6662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 (PKCE)</a:t>
            </a:r>
            <a:endParaRPr lang="en-US" sz="14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84306" y="4810339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</a:t>
            </a:r>
            <a:endParaRPr lang="en-US" sz="14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47770" y="3678521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Resource</a:t>
            </a:r>
            <a:r>
              <a:rPr lang="de-AT" sz="1400" i="1" dirty="0"/>
              <a:t> </a:t>
            </a:r>
            <a:r>
              <a:rPr lang="de-AT" sz="1400" i="1" dirty="0" err="1"/>
              <a:t>Owner</a:t>
            </a:r>
            <a:r>
              <a:rPr lang="de-AT" sz="1400" i="1" dirty="0"/>
              <a:t> Password</a:t>
            </a:r>
            <a:endParaRPr lang="en-US" sz="1400" i="1" dirty="0"/>
          </a:p>
        </p:txBody>
      </p:sp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371889" y="2533280"/>
            <a:ext cx="1625575" cy="11421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86314" y="2735609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47771" y="2563247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Device Flow</a:t>
            </a:r>
            <a:endParaRPr lang="en-US" sz="14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C6D6AC-DAF4-4DF5-8AE8-4CA7F2C0070B}"/>
              </a:ext>
            </a:extLst>
          </p:cNvPr>
          <p:cNvSpPr txBox="1"/>
          <p:nvPr/>
        </p:nvSpPr>
        <p:spPr>
          <a:xfrm>
            <a:off x="6157292" y="6268967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SPA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74F15C-038C-4D73-9524-DC47FE41E5B6}"/>
              </a:ext>
            </a:extLst>
          </p:cNvPr>
          <p:cNvSpPr txBox="1"/>
          <p:nvPr/>
        </p:nvSpPr>
        <p:spPr>
          <a:xfrm>
            <a:off x="6070004" y="6007328"/>
            <a:ext cx="657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Native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28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7370" y="4235386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78565" y="3546174"/>
            <a:ext cx="3539" cy="1594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20367"/>
              </p:ext>
            </p:extLst>
          </p:nvPr>
        </p:nvGraphicFramePr>
        <p:xfrm>
          <a:off x="838200" y="1350869"/>
          <a:ext cx="10440003" cy="5245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855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318003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847277139"/>
                    </a:ext>
                  </a:extLst>
                </a:gridCol>
              </a:tblGrid>
              <a:tr h="652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Device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8251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 via ein einziges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44704"/>
              </p:ext>
            </p:extLst>
          </p:nvPr>
        </p:nvGraphicFramePr>
        <p:xfrm>
          <a:off x="3897834" y="1690688"/>
          <a:ext cx="4396332" cy="4710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198166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611391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500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algn="ctr"/>
                      <a:r>
                        <a:rPr lang="de-AT" sz="1500" i="0" dirty="0"/>
                        <a:t>Client </a:t>
                      </a:r>
                      <a:r>
                        <a:rPr lang="de-AT" sz="1500" i="0" dirty="0" err="1"/>
                        <a:t>Credential</a:t>
                      </a:r>
                      <a:r>
                        <a:rPr lang="de-AT" sz="1500" i="0" dirty="0"/>
                        <a:t>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Resource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 dirty="0" err="1"/>
                        <a:t>Owner</a:t>
                      </a:r>
                      <a:r>
                        <a:rPr lang="de-AT" sz="1500" i="0" dirty="0"/>
                        <a:t>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Implicit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/>
                        <a:t>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54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Hybrid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Device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device_code</a:t>
                      </a:r>
                      <a:endParaRPr lang="de-AT" sz="1500" b="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08802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84598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376452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1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 err="1"/>
              <a:t>OAuth</a:t>
            </a:r>
            <a:r>
              <a:rPr lang="de-AT" sz="4800" dirty="0"/>
              <a:t> </a:t>
            </a:r>
            <a:r>
              <a:rPr lang="de-AT" sz="4800" dirty="0" err="1"/>
              <a:t>is</a:t>
            </a:r>
            <a:r>
              <a:rPr lang="de-AT" sz="4800" dirty="0"/>
              <a:t> </a:t>
            </a: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1641</Words>
  <Application>Microsoft Office PowerPoint</Application>
  <PresentationFormat>Widescreen</PresentationFormat>
  <Paragraphs>440</Paragraphs>
  <Slides>47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Bradley Hand ITC</vt:lpstr>
      <vt:lpstr>Calibri</vt:lpstr>
      <vt:lpstr>Calibri Light</vt:lpstr>
      <vt:lpstr>Consolas</vt:lpstr>
      <vt:lpstr>Office Theme</vt:lpstr>
      <vt:lpstr>OpenID Connect/OAuth 2.0</vt:lpstr>
      <vt:lpstr>Über uns</vt:lpstr>
      <vt:lpstr>Identity vor dem Jahr 2010</vt:lpstr>
      <vt:lpstr>Wie war es damals </vt:lpstr>
      <vt:lpstr>Historie</vt:lpstr>
      <vt:lpstr>Historie</vt:lpstr>
      <vt:lpstr>Historie</vt:lpstr>
      <vt:lpstr>Ergebnis</vt:lpstr>
      <vt:lpstr>PowerPoint Presentation</vt:lpstr>
      <vt:lpstr>OAuth Probleme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Token</vt:lpstr>
      <vt:lpstr>PowerPoint Presentation</vt:lpstr>
      <vt:lpstr>Access Token</vt:lpstr>
      <vt:lpstr>PowerPoint Presentation</vt:lpstr>
      <vt:lpstr>PowerPoint Presentation</vt:lpstr>
      <vt:lpstr>PowerPoint Presentation</vt:lpstr>
      <vt:lpstr>Wer mit wem</vt:lpstr>
      <vt:lpstr>OpenID Connect Flows</vt:lpstr>
      <vt:lpstr>OAuth vs. OpenID vs. OpenID Connect</vt:lpstr>
      <vt:lpstr>OpenID Connect löst viele Problem von OAuth</vt:lpstr>
      <vt:lpstr>OpenID Connect Flows</vt:lpstr>
      <vt:lpstr>Client Credentials Flow</vt:lpstr>
      <vt:lpstr>Client Credentials Flow</vt:lpstr>
      <vt:lpstr>Resource Owner Password Flow</vt:lpstr>
      <vt:lpstr>Resource Owner Flow</vt:lpstr>
      <vt:lpstr>Authorization Code Flow</vt:lpstr>
      <vt:lpstr>Authorization Code Flow</vt:lpstr>
      <vt:lpstr>Implicit Flow</vt:lpstr>
      <vt:lpstr>Implicit Flow</vt:lpstr>
      <vt:lpstr>Hybrid Flow</vt:lpstr>
      <vt:lpstr>Hybrid Flow</vt:lpstr>
      <vt:lpstr>Device Flow</vt:lpstr>
      <vt:lpstr>Device Flow</vt:lpstr>
      <vt:lpstr>Welche Flows soll man wann verwenden? </vt:lpstr>
      <vt:lpstr>Welche Flows soll man wann verwenden? </vt:lpstr>
      <vt:lpstr>Authorization Code Grant (PKCE)</vt:lpstr>
      <vt:lpstr>Authorization Code Grant (PKCE)</vt:lpstr>
      <vt:lpstr>Zusammenfassung Grant/Flow Features</vt:lpstr>
      <vt:lpstr>Zusammenfassung grant_types</vt:lpstr>
      <vt:lpstr>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Daniel Wagner</cp:lastModifiedBy>
  <cp:revision>65</cp:revision>
  <dcterms:created xsi:type="dcterms:W3CDTF">2018-11-11T10:28:14Z</dcterms:created>
  <dcterms:modified xsi:type="dcterms:W3CDTF">2019-06-17T06:34:16Z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