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ink/ink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310" r:id="rId3"/>
    <p:sldId id="286" r:id="rId4"/>
    <p:sldId id="284" r:id="rId5"/>
    <p:sldId id="290" r:id="rId6"/>
    <p:sldId id="289" r:id="rId7"/>
    <p:sldId id="295" r:id="rId8"/>
    <p:sldId id="291" r:id="rId9"/>
    <p:sldId id="292" r:id="rId10"/>
    <p:sldId id="314" r:id="rId11"/>
    <p:sldId id="294" r:id="rId12"/>
    <p:sldId id="263" r:id="rId13"/>
    <p:sldId id="264" r:id="rId14"/>
    <p:sldId id="266" r:id="rId15"/>
    <p:sldId id="265" r:id="rId16"/>
    <p:sldId id="316" r:id="rId17"/>
    <p:sldId id="269" r:id="rId18"/>
    <p:sldId id="270" r:id="rId19"/>
    <p:sldId id="267" r:id="rId20"/>
    <p:sldId id="271" r:id="rId21"/>
    <p:sldId id="268" r:id="rId22"/>
    <p:sldId id="296" r:id="rId23"/>
    <p:sldId id="298" r:id="rId24"/>
    <p:sldId id="272" r:id="rId25"/>
    <p:sldId id="301" r:id="rId26"/>
    <p:sldId id="315" r:id="rId27"/>
    <p:sldId id="317" r:id="rId28"/>
    <p:sldId id="259" r:id="rId29"/>
    <p:sldId id="261" r:id="rId30"/>
    <p:sldId id="307" r:id="rId31"/>
    <p:sldId id="278" r:id="rId32"/>
    <p:sldId id="305" r:id="rId33"/>
    <p:sldId id="279" r:id="rId34"/>
    <p:sldId id="303" r:id="rId35"/>
    <p:sldId id="285" r:id="rId36"/>
    <p:sldId id="304" r:id="rId37"/>
    <p:sldId id="300" r:id="rId38"/>
    <p:sldId id="306" r:id="rId39"/>
    <p:sldId id="282" r:id="rId40"/>
    <p:sldId id="287" r:id="rId41"/>
    <p:sldId id="297" r:id="rId42"/>
    <p:sldId id="312" r:id="rId43"/>
    <p:sldId id="308" r:id="rId44"/>
    <p:sldId id="309" r:id="rId45"/>
    <p:sldId id="311" r:id="rId46"/>
    <p:sldId id="313" r:id="rId47"/>
    <p:sldId id="262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D31B6C-AB05-4E27-B6F9-8509378323EF}" v="1881" dt="2018-11-29T21:29:09.2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9" autoAdjust="0"/>
    <p:restoredTop sz="95904" autoAdjust="0"/>
  </p:normalViewPr>
  <p:slideViewPr>
    <p:cSldViewPr snapToGrid="0">
      <p:cViewPr varScale="1">
        <p:scale>
          <a:sx n="114" d="100"/>
          <a:sy n="114" d="100"/>
        </p:scale>
        <p:origin x="71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 Kalcik" userId="2da22a33-fb39-430b-b264-5213e7c03a2d" providerId="ADAL" clId="{67D31B6C-AB05-4E27-B6F9-8509378323EF}"/>
    <pc:docChg chg="undo redo custSel mod addSld delSld modSld sldOrd">
      <pc:chgData name="Anton Kalcik" userId="2da22a33-fb39-430b-b264-5213e7c03a2d" providerId="ADAL" clId="{67D31B6C-AB05-4E27-B6F9-8509378323EF}" dt="2018-11-29T21:29:09.297" v="11595"/>
      <pc:docMkLst>
        <pc:docMk/>
      </pc:docMkLst>
      <pc:sldChg chg="addSp delSp modSp">
        <pc:chgData name="Anton Kalcik" userId="2da22a33-fb39-430b-b264-5213e7c03a2d" providerId="ADAL" clId="{67D31B6C-AB05-4E27-B6F9-8509378323EF}" dt="2018-11-11T13:48:40.783" v="1102"/>
        <pc:sldMkLst>
          <pc:docMk/>
          <pc:sldMk cId="3650977651" sldId="256"/>
        </pc:sldMkLst>
        <pc:spChg chg="mod">
          <ac:chgData name="Anton Kalcik" userId="2da22a33-fb39-430b-b264-5213e7c03a2d" providerId="ADAL" clId="{67D31B6C-AB05-4E27-B6F9-8509378323EF}" dt="2018-11-11T11:08:28.417" v="754" actId="6549"/>
          <ac:spMkLst>
            <pc:docMk/>
            <pc:sldMk cId="3650977651" sldId="256"/>
            <ac:spMk id="2" creationId="{0C458A55-D15B-4FB8-9F99-02198615AD18}"/>
          </ac:spMkLst>
        </pc:spChg>
        <pc:picChg chg="add del mod">
          <ac:chgData name="Anton Kalcik" userId="2da22a33-fb39-430b-b264-5213e7c03a2d" providerId="ADAL" clId="{67D31B6C-AB05-4E27-B6F9-8509378323EF}" dt="2018-11-11T13:48:40.783" v="1102"/>
          <ac:picMkLst>
            <pc:docMk/>
            <pc:sldMk cId="3650977651" sldId="256"/>
            <ac:picMk id="1026" creationId="{5D7EFF5D-3277-4E6E-991E-A590A59C2B58}"/>
          </ac:picMkLst>
        </pc:picChg>
        <pc:picChg chg="add del mod">
          <ac:chgData name="Anton Kalcik" userId="2da22a33-fb39-430b-b264-5213e7c03a2d" providerId="ADAL" clId="{67D31B6C-AB05-4E27-B6F9-8509378323EF}" dt="2018-11-11T13:48:40.783" v="1102"/>
          <ac:picMkLst>
            <pc:docMk/>
            <pc:sldMk cId="3650977651" sldId="256"/>
            <ac:picMk id="1028" creationId="{CB13A3AF-0127-4A84-A39B-C33E431F0B20}"/>
          </ac:picMkLst>
        </pc:picChg>
      </pc:sldChg>
      <pc:sldChg chg="modSp del">
        <pc:chgData name="Anton Kalcik" userId="2da22a33-fb39-430b-b264-5213e7c03a2d" providerId="ADAL" clId="{67D31B6C-AB05-4E27-B6F9-8509378323EF}" dt="2018-11-29T21:05:32.665" v="11371" actId="2696"/>
        <pc:sldMkLst>
          <pc:docMk/>
          <pc:sldMk cId="4006687548" sldId="257"/>
        </pc:sldMkLst>
        <pc:spChg chg="mod">
          <ac:chgData name="Anton Kalcik" userId="2da22a33-fb39-430b-b264-5213e7c03a2d" providerId="ADAL" clId="{67D31B6C-AB05-4E27-B6F9-8509378323EF}" dt="2018-11-11T11:38:21.685" v="1057" actId="20577"/>
          <ac:spMkLst>
            <pc:docMk/>
            <pc:sldMk cId="4006687548" sldId="257"/>
            <ac:spMk id="2" creationId="{AF45C074-5240-41DA-BB95-B2A49AA98A98}"/>
          </ac:spMkLst>
        </pc:spChg>
        <pc:spChg chg="mod">
          <ac:chgData name="Anton Kalcik" userId="2da22a33-fb39-430b-b264-5213e7c03a2d" providerId="ADAL" clId="{67D31B6C-AB05-4E27-B6F9-8509378323EF}" dt="2018-11-18T17:45:55.196" v="7539" actId="313"/>
          <ac:spMkLst>
            <pc:docMk/>
            <pc:sldMk cId="4006687548" sldId="257"/>
            <ac:spMk id="3" creationId="{4FE66D17-637A-4F3D-A319-D169687A7D29}"/>
          </ac:spMkLst>
        </pc:spChg>
      </pc:sldChg>
      <pc:sldChg chg="addSp delSp modSp add ord">
        <pc:chgData name="Anton Kalcik" userId="2da22a33-fb39-430b-b264-5213e7c03a2d" providerId="ADAL" clId="{67D31B6C-AB05-4E27-B6F9-8509378323EF}" dt="2018-11-18T19:06:35.300" v="7560" actId="20577"/>
        <pc:sldMkLst>
          <pc:docMk/>
          <pc:sldMk cId="1373534226" sldId="259"/>
        </pc:sldMkLst>
        <pc:spChg chg="del">
          <ac:chgData name="Anton Kalcik" userId="2da22a33-fb39-430b-b264-5213e7c03a2d" providerId="ADAL" clId="{67D31B6C-AB05-4E27-B6F9-8509378323EF}" dt="2018-11-11T10:51:56.629" v="119"/>
          <ac:spMkLst>
            <pc:docMk/>
            <pc:sldMk cId="1373534226" sldId="259"/>
            <ac:spMk id="2" creationId="{AF45C074-5240-41DA-BB95-B2A49AA98A98}"/>
          </ac:spMkLst>
        </pc:spChg>
        <pc:spChg chg="mod">
          <ac:chgData name="Anton Kalcik" userId="2da22a33-fb39-430b-b264-5213e7c03a2d" providerId="ADAL" clId="{67D31B6C-AB05-4E27-B6F9-8509378323EF}" dt="2018-11-18T19:06:35.300" v="7560" actId="20577"/>
          <ac:spMkLst>
            <pc:docMk/>
            <pc:sldMk cId="1373534226" sldId="259"/>
            <ac:spMk id="3" creationId="{4FE66D17-637A-4F3D-A319-D169687A7D29}"/>
          </ac:spMkLst>
        </pc:spChg>
        <pc:spChg chg="add mod">
          <ac:chgData name="Anton Kalcik" userId="2da22a33-fb39-430b-b264-5213e7c03a2d" providerId="ADAL" clId="{67D31B6C-AB05-4E27-B6F9-8509378323EF}" dt="2018-11-18T19:06:24.359" v="7550" actId="20577"/>
          <ac:spMkLst>
            <pc:docMk/>
            <pc:sldMk cId="1373534226" sldId="259"/>
            <ac:spMk id="4" creationId="{2B4AA342-048F-4EC1-9AEC-58DB48876605}"/>
          </ac:spMkLst>
        </pc:spChg>
      </pc:sldChg>
      <pc:sldChg chg="addSp delSp modSp add">
        <pc:chgData name="Anton Kalcik" userId="2da22a33-fb39-430b-b264-5213e7c03a2d" providerId="ADAL" clId="{67D31B6C-AB05-4E27-B6F9-8509378323EF}" dt="2018-11-11T14:43:33.438" v="1479"/>
        <pc:sldMkLst>
          <pc:docMk/>
          <pc:sldMk cId="3371625336" sldId="260"/>
        </pc:sldMkLst>
        <pc:spChg chg="mod">
          <ac:chgData name="Anton Kalcik" userId="2da22a33-fb39-430b-b264-5213e7c03a2d" providerId="ADAL" clId="{67D31B6C-AB05-4E27-B6F9-8509378323EF}" dt="2018-11-11T11:38:02.022" v="1021" actId="20577"/>
          <ac:spMkLst>
            <pc:docMk/>
            <pc:sldMk cId="3371625336" sldId="260"/>
            <ac:spMk id="2" creationId="{BAE7B5ED-9BDB-462E-93E1-C3F1DC9F21CC}"/>
          </ac:spMkLst>
        </pc:spChg>
        <pc:spChg chg="mod">
          <ac:chgData name="Anton Kalcik" userId="2da22a33-fb39-430b-b264-5213e7c03a2d" providerId="ADAL" clId="{67D31B6C-AB05-4E27-B6F9-8509378323EF}" dt="2018-11-11T11:10:18.704" v="849" actId="12"/>
          <ac:spMkLst>
            <pc:docMk/>
            <pc:sldMk cId="3371625336" sldId="260"/>
            <ac:spMk id="3" creationId="{41EE3247-17D3-4CD3-9103-D971D135C173}"/>
          </ac:spMkLst>
        </pc:spChg>
        <pc:picChg chg="add del mod">
          <ac:chgData name="Anton Kalcik" userId="2da22a33-fb39-430b-b264-5213e7c03a2d" providerId="ADAL" clId="{67D31B6C-AB05-4E27-B6F9-8509378323EF}" dt="2018-11-11T14:43:33.438" v="1479"/>
          <ac:picMkLst>
            <pc:docMk/>
            <pc:sldMk cId="3371625336" sldId="260"/>
            <ac:picMk id="5" creationId="{9F4E0987-1B6A-4FAF-B5ED-4EEC7F8DBEEB}"/>
          </ac:picMkLst>
        </pc:picChg>
      </pc:sldChg>
      <pc:sldChg chg="addSp delSp modSp add mod setBg setClrOvrMap">
        <pc:chgData name="Anton Kalcik" userId="2da22a33-fb39-430b-b264-5213e7c03a2d" providerId="ADAL" clId="{67D31B6C-AB05-4E27-B6F9-8509378323EF}" dt="2018-11-18T19:30:19.069" v="7814" actId="478"/>
        <pc:sldMkLst>
          <pc:docMk/>
          <pc:sldMk cId="3079467721" sldId="261"/>
        </pc:sldMkLst>
        <pc:spChg chg="mod">
          <ac:chgData name="Anton Kalcik" userId="2da22a33-fb39-430b-b264-5213e7c03a2d" providerId="ADAL" clId="{67D31B6C-AB05-4E27-B6F9-8509378323EF}" dt="2018-11-18T19:06:40.047" v="7565" actId="20577"/>
          <ac:spMkLst>
            <pc:docMk/>
            <pc:sldMk cId="3079467721" sldId="261"/>
            <ac:spMk id="2" creationId="{BDFB37E6-367D-4BA3-9172-8750FA46A8FA}"/>
          </ac:spMkLst>
        </pc:spChg>
        <pc:spChg chg="add del">
          <ac:chgData name="Anton Kalcik" userId="2da22a33-fb39-430b-b264-5213e7c03a2d" providerId="ADAL" clId="{67D31B6C-AB05-4E27-B6F9-8509378323EF}" dt="2018-11-11T13:45:00.422" v="1087"/>
          <ac:spMkLst>
            <pc:docMk/>
            <pc:sldMk cId="3079467721" sldId="261"/>
            <ac:spMk id="3" creationId="{F9088DB8-18D3-4F1C-9526-A7026F5C0E9D}"/>
          </ac:spMkLst>
        </pc:spChg>
        <pc:spChg chg="add del mod">
          <ac:chgData name="Anton Kalcik" userId="2da22a33-fb39-430b-b264-5213e7c03a2d" providerId="ADAL" clId="{67D31B6C-AB05-4E27-B6F9-8509378323EF}" dt="2018-11-11T13:45:06.411" v="1088"/>
          <ac:spMkLst>
            <pc:docMk/>
            <pc:sldMk cId="3079467721" sldId="261"/>
            <ac:spMk id="4" creationId="{27443947-F4C5-4A2A-8EBF-392822418596}"/>
          </ac:spMkLst>
        </pc:spChg>
        <pc:spChg chg="add del">
          <ac:chgData name="Anton Kalcik" userId="2da22a33-fb39-430b-b264-5213e7c03a2d" providerId="ADAL" clId="{67D31B6C-AB05-4E27-B6F9-8509378323EF}" dt="2018-11-11T13:44:43.352" v="1079" actId="26606"/>
          <ac:spMkLst>
            <pc:docMk/>
            <pc:sldMk cId="3079467721" sldId="261"/>
            <ac:spMk id="9" creationId="{23962611-DFD5-4092-AAFD-559E3DFCE2C9}"/>
          </ac:spMkLst>
        </pc:spChg>
        <pc:spChg chg="add mod">
          <ac:chgData name="Anton Kalcik" userId="2da22a33-fb39-430b-b264-5213e7c03a2d" providerId="ADAL" clId="{67D31B6C-AB05-4E27-B6F9-8509378323EF}" dt="2018-11-17T22:12:17.812" v="4752" actId="1076"/>
          <ac:spMkLst>
            <pc:docMk/>
            <pc:sldMk cId="3079467721" sldId="261"/>
            <ac:spMk id="12" creationId="{7C839232-0264-466D-9832-A9C0F219455B}"/>
          </ac:spMkLst>
        </pc:spChg>
        <pc:spChg chg="add del">
          <ac:chgData name="Anton Kalcik" userId="2da22a33-fb39-430b-b264-5213e7c03a2d" providerId="ADAL" clId="{67D31B6C-AB05-4E27-B6F9-8509378323EF}" dt="2018-11-11T13:44:47.704" v="1081" actId="26606"/>
          <ac:spMkLst>
            <pc:docMk/>
            <pc:sldMk cId="3079467721" sldId="261"/>
            <ac:spMk id="14" creationId="{3B854194-185D-494D-905C-7C7CB2E30F6E}"/>
          </ac:spMkLst>
        </pc:spChg>
        <pc:spChg chg="add del">
          <ac:chgData name="Anton Kalcik" userId="2da22a33-fb39-430b-b264-5213e7c03a2d" providerId="ADAL" clId="{67D31B6C-AB05-4E27-B6F9-8509378323EF}" dt="2018-11-11T13:44:47.704" v="1081" actId="26606"/>
          <ac:spMkLst>
            <pc:docMk/>
            <pc:sldMk cId="3079467721" sldId="261"/>
            <ac:spMk id="15" creationId="{B4F5FA0D-0104-4987-8241-EFF7C85B88DE}"/>
          </ac:spMkLst>
        </pc:spChg>
        <pc:spChg chg="add del">
          <ac:chgData name="Anton Kalcik" userId="2da22a33-fb39-430b-b264-5213e7c03a2d" providerId="ADAL" clId="{67D31B6C-AB05-4E27-B6F9-8509378323EF}" dt="2018-11-11T13:44:47.704" v="1081" actId="26606"/>
          <ac:spMkLst>
            <pc:docMk/>
            <pc:sldMk cId="3079467721" sldId="261"/>
            <ac:spMk id="16" creationId="{27443947-F4C5-4A2A-8EBF-392822418596}"/>
          </ac:spMkLst>
        </pc:spChg>
        <pc:spChg chg="add mod">
          <ac:chgData name="Anton Kalcik" userId="2da22a33-fb39-430b-b264-5213e7c03a2d" providerId="ADAL" clId="{67D31B6C-AB05-4E27-B6F9-8509378323EF}" dt="2018-11-18T12:42:12.886" v="6345" actId="114"/>
          <ac:spMkLst>
            <pc:docMk/>
            <pc:sldMk cId="3079467721" sldId="261"/>
            <ac:spMk id="17" creationId="{DEE9CE03-62FF-481B-A434-321BDE171E74}"/>
          </ac:spMkLst>
        </pc:spChg>
        <pc:spChg chg="add del">
          <ac:chgData name="Anton Kalcik" userId="2da22a33-fb39-430b-b264-5213e7c03a2d" providerId="ADAL" clId="{67D31B6C-AB05-4E27-B6F9-8509378323EF}" dt="2018-11-11T13:44:49.241" v="1083" actId="26606"/>
          <ac:spMkLst>
            <pc:docMk/>
            <pc:sldMk cId="3079467721" sldId="261"/>
            <ac:spMk id="18" creationId="{E945E29B-B971-41C6-A57B-B29BBB108A39}"/>
          </ac:spMkLst>
        </pc:spChg>
        <pc:spChg chg="add del">
          <ac:chgData name="Anton Kalcik" userId="2da22a33-fb39-430b-b264-5213e7c03a2d" providerId="ADAL" clId="{67D31B6C-AB05-4E27-B6F9-8509378323EF}" dt="2018-11-11T13:44:49.241" v="1083" actId="26606"/>
          <ac:spMkLst>
            <pc:docMk/>
            <pc:sldMk cId="3079467721" sldId="261"/>
            <ac:spMk id="22" creationId="{3E1F47E4-066D-4C27-98C8-B2B2C7BABFEC}"/>
          </ac:spMkLst>
        </pc:spChg>
        <pc:spChg chg="add mod">
          <ac:chgData name="Anton Kalcik" userId="2da22a33-fb39-430b-b264-5213e7c03a2d" providerId="ADAL" clId="{67D31B6C-AB05-4E27-B6F9-8509378323EF}" dt="2018-11-18T19:08:17.772" v="7593" actId="1076"/>
          <ac:spMkLst>
            <pc:docMk/>
            <pc:sldMk cId="3079467721" sldId="261"/>
            <ac:spMk id="22" creationId="{A6D0AA6D-37CC-41FD-9E79-65E86FA1477D}"/>
          </ac:spMkLst>
        </pc:spChg>
        <pc:spChg chg="add del">
          <ac:chgData name="Anton Kalcik" userId="2da22a33-fb39-430b-b264-5213e7c03a2d" providerId="ADAL" clId="{67D31B6C-AB05-4E27-B6F9-8509378323EF}" dt="2018-11-11T13:44:49.241" v="1083" actId="26606"/>
          <ac:spMkLst>
            <pc:docMk/>
            <pc:sldMk cId="3079467721" sldId="261"/>
            <ac:spMk id="23" creationId="{27443947-F4C5-4A2A-8EBF-392822418596}"/>
          </ac:spMkLst>
        </pc:spChg>
        <pc:spChg chg="add mod">
          <ac:chgData name="Anton Kalcik" userId="2da22a33-fb39-430b-b264-5213e7c03a2d" providerId="ADAL" clId="{67D31B6C-AB05-4E27-B6F9-8509378323EF}" dt="2018-11-18T10:36:37.962" v="5109" actId="164"/>
          <ac:spMkLst>
            <pc:docMk/>
            <pc:sldMk cId="3079467721" sldId="261"/>
            <ac:spMk id="24" creationId="{04C5F3AE-032B-4396-BAC1-5BF35DCAE053}"/>
          </ac:spMkLst>
        </pc:spChg>
        <pc:spChg chg="add del">
          <ac:chgData name="Anton Kalcik" userId="2da22a33-fb39-430b-b264-5213e7c03a2d" providerId="ADAL" clId="{67D31B6C-AB05-4E27-B6F9-8509378323EF}" dt="2018-11-11T13:44:59.027" v="1085" actId="26606"/>
          <ac:spMkLst>
            <pc:docMk/>
            <pc:sldMk cId="3079467721" sldId="261"/>
            <ac:spMk id="25" creationId="{3B854194-185D-494D-905C-7C7CB2E30F6E}"/>
          </ac:spMkLst>
        </pc:spChg>
        <pc:spChg chg="add mod">
          <ac:chgData name="Anton Kalcik" userId="2da22a33-fb39-430b-b264-5213e7c03a2d" providerId="ADAL" clId="{67D31B6C-AB05-4E27-B6F9-8509378323EF}" dt="2018-11-18T19:09:28.587" v="7606" actId="14100"/>
          <ac:spMkLst>
            <pc:docMk/>
            <pc:sldMk cId="3079467721" sldId="261"/>
            <ac:spMk id="25" creationId="{A48CB15E-25E2-4B6B-B784-CD7A7491145D}"/>
          </ac:spMkLst>
        </pc:spChg>
        <pc:spChg chg="add del">
          <ac:chgData name="Anton Kalcik" userId="2da22a33-fb39-430b-b264-5213e7c03a2d" providerId="ADAL" clId="{67D31B6C-AB05-4E27-B6F9-8509378323EF}" dt="2018-11-11T13:44:59.027" v="1085" actId="26606"/>
          <ac:spMkLst>
            <pc:docMk/>
            <pc:sldMk cId="3079467721" sldId="261"/>
            <ac:spMk id="26" creationId="{B4F5FA0D-0104-4987-8241-EFF7C85B88DE}"/>
          </ac:spMkLst>
        </pc:spChg>
        <pc:spChg chg="add del">
          <ac:chgData name="Anton Kalcik" userId="2da22a33-fb39-430b-b264-5213e7c03a2d" providerId="ADAL" clId="{67D31B6C-AB05-4E27-B6F9-8509378323EF}" dt="2018-11-11T13:44:59.027" v="1085" actId="26606"/>
          <ac:spMkLst>
            <pc:docMk/>
            <pc:sldMk cId="3079467721" sldId="261"/>
            <ac:spMk id="28" creationId="{27443947-F4C5-4A2A-8EBF-392822418596}"/>
          </ac:spMkLst>
        </pc:spChg>
        <pc:spChg chg="add del mod topLvl">
          <ac:chgData name="Anton Kalcik" userId="2da22a33-fb39-430b-b264-5213e7c03a2d" providerId="ADAL" clId="{67D31B6C-AB05-4E27-B6F9-8509378323EF}" dt="2018-11-18T19:17:02.917" v="7712" actId="164"/>
          <ac:spMkLst>
            <pc:docMk/>
            <pc:sldMk cId="3079467721" sldId="261"/>
            <ac:spMk id="37" creationId="{A6989118-ED26-48B5-9455-FCE6EDE36756}"/>
          </ac:spMkLst>
        </pc:spChg>
        <pc:spChg chg="mod">
          <ac:chgData name="Anton Kalcik" userId="2da22a33-fb39-430b-b264-5213e7c03a2d" providerId="ADAL" clId="{67D31B6C-AB05-4E27-B6F9-8509378323EF}" dt="2018-11-18T19:19:53.049" v="7741" actId="20577"/>
          <ac:spMkLst>
            <pc:docMk/>
            <pc:sldMk cId="3079467721" sldId="261"/>
            <ac:spMk id="45" creationId="{49F6D66A-63F7-4563-9A33-87E2CA3CEF12}"/>
          </ac:spMkLst>
        </pc:spChg>
        <pc:grpChg chg="add mod">
          <ac:chgData name="Anton Kalcik" userId="2da22a33-fb39-430b-b264-5213e7c03a2d" providerId="ADAL" clId="{67D31B6C-AB05-4E27-B6F9-8509378323EF}" dt="2018-11-17T21:59:34.403" v="4326" actId="1076"/>
          <ac:grpSpMkLst>
            <pc:docMk/>
            <pc:sldMk cId="3079467721" sldId="261"/>
            <ac:grpSpMk id="3" creationId="{94513938-F240-441E-A965-59E66622F653}"/>
          </ac:grpSpMkLst>
        </pc:grpChg>
        <pc:grpChg chg="add mod">
          <ac:chgData name="Anton Kalcik" userId="2da22a33-fb39-430b-b264-5213e7c03a2d" providerId="ADAL" clId="{67D31B6C-AB05-4E27-B6F9-8509378323EF}" dt="2018-11-17T21:59:25.555" v="4324" actId="1076"/>
          <ac:grpSpMkLst>
            <pc:docMk/>
            <pc:sldMk cId="3079467721" sldId="261"/>
            <ac:grpSpMk id="6" creationId="{CFC162EE-DCA2-4E08-8741-E96A95DB11DB}"/>
          </ac:grpSpMkLst>
        </pc:grpChg>
        <pc:grpChg chg="add mod">
          <ac:chgData name="Anton Kalcik" userId="2da22a33-fb39-430b-b264-5213e7c03a2d" providerId="ADAL" clId="{67D31B6C-AB05-4E27-B6F9-8509378323EF}" dt="2018-11-18T19:12:41.884" v="7667" actId="1076"/>
          <ac:grpSpMkLst>
            <pc:docMk/>
            <pc:sldMk cId="3079467721" sldId="261"/>
            <ac:grpSpMk id="18" creationId="{B7D14E40-8F58-4EE4-AA1F-5D07B3BF7E6A}"/>
          </ac:grpSpMkLst>
        </pc:grpChg>
        <pc:grpChg chg="add del">
          <ac:chgData name="Anton Kalcik" userId="2da22a33-fb39-430b-b264-5213e7c03a2d" providerId="ADAL" clId="{67D31B6C-AB05-4E27-B6F9-8509378323EF}" dt="2018-11-11T13:44:49.241" v="1083" actId="26606"/>
          <ac:grpSpMkLst>
            <pc:docMk/>
            <pc:sldMk cId="3079467721" sldId="261"/>
            <ac:grpSpMk id="19" creationId="{4C76015D-CFEA-4204-9A50-352560FFC252}"/>
          </ac:grpSpMkLst>
        </pc:grpChg>
        <pc:grpChg chg="add mod">
          <ac:chgData name="Anton Kalcik" userId="2da22a33-fb39-430b-b264-5213e7c03a2d" providerId="ADAL" clId="{67D31B6C-AB05-4E27-B6F9-8509378323EF}" dt="2018-11-18T19:09:52.564" v="7610" actId="1076"/>
          <ac:grpSpMkLst>
            <pc:docMk/>
            <pc:sldMk cId="3079467721" sldId="261"/>
            <ac:grpSpMk id="19" creationId="{B39C2322-09AB-4E87-AF30-4F90BCE9B1AA}"/>
          </ac:grpSpMkLst>
        </pc:grpChg>
        <pc:grpChg chg="add del mod">
          <ac:chgData name="Anton Kalcik" userId="2da22a33-fb39-430b-b264-5213e7c03a2d" providerId="ADAL" clId="{67D31B6C-AB05-4E27-B6F9-8509378323EF}" dt="2018-11-18T19:30:19.069" v="7814" actId="478"/>
          <ac:grpSpMkLst>
            <pc:docMk/>
            <pc:sldMk cId="3079467721" sldId="261"/>
            <ac:grpSpMk id="26" creationId="{4EA4E493-0F5F-4524-96A5-AC115DFF5CF3}"/>
          </ac:grpSpMkLst>
        </pc:grpChg>
        <pc:grpChg chg="add mod">
          <ac:chgData name="Anton Kalcik" userId="2da22a33-fb39-430b-b264-5213e7c03a2d" providerId="ADAL" clId="{67D31B6C-AB05-4E27-B6F9-8509378323EF}" dt="2018-11-18T19:08:36.195" v="7596" actId="1076"/>
          <ac:grpSpMkLst>
            <pc:docMk/>
            <pc:sldMk cId="3079467721" sldId="261"/>
            <ac:grpSpMk id="27" creationId="{48C2CF00-B2F3-40AA-B44A-F40A2078AC15}"/>
          </ac:grpSpMkLst>
        </pc:grpChg>
        <pc:grpChg chg="add del mod">
          <ac:chgData name="Anton Kalcik" userId="2da22a33-fb39-430b-b264-5213e7c03a2d" providerId="ADAL" clId="{67D31B6C-AB05-4E27-B6F9-8509378323EF}" dt="2018-11-18T19:09:53.109" v="7611"/>
          <ac:grpSpMkLst>
            <pc:docMk/>
            <pc:sldMk cId="3079467721" sldId="261"/>
            <ac:grpSpMk id="32" creationId="{99451FAE-D19E-4CC8-A95F-84E421A43994}"/>
          </ac:grpSpMkLst>
        </pc:grpChg>
        <pc:grpChg chg="add del mod">
          <ac:chgData name="Anton Kalcik" userId="2da22a33-fb39-430b-b264-5213e7c03a2d" providerId="ADAL" clId="{67D31B6C-AB05-4E27-B6F9-8509378323EF}" dt="2018-11-18T19:11:01.053" v="7648" actId="165"/>
          <ac:grpSpMkLst>
            <pc:docMk/>
            <pc:sldMk cId="3079467721" sldId="261"/>
            <ac:grpSpMk id="35" creationId="{BEA0F2C0-1177-49C0-A8E4-56C1A7EB0020}"/>
          </ac:grpSpMkLst>
        </pc:grpChg>
        <pc:grpChg chg="add del mod">
          <ac:chgData name="Anton Kalcik" userId="2da22a33-fb39-430b-b264-5213e7c03a2d" providerId="ADAL" clId="{67D31B6C-AB05-4E27-B6F9-8509378323EF}" dt="2018-11-18T19:19:10.812" v="7733" actId="478"/>
          <ac:grpSpMkLst>
            <pc:docMk/>
            <pc:sldMk cId="3079467721" sldId="261"/>
            <ac:grpSpMk id="43" creationId="{CC44E2EC-CB61-4D38-9868-A01685182062}"/>
          </ac:grpSpMkLst>
        </pc:grpChg>
        <pc:grpChg chg="add mod">
          <ac:chgData name="Anton Kalcik" userId="2da22a33-fb39-430b-b264-5213e7c03a2d" providerId="ADAL" clId="{67D31B6C-AB05-4E27-B6F9-8509378323EF}" dt="2018-11-18T19:19:45.187" v="7739" actId="14100"/>
          <ac:grpSpMkLst>
            <pc:docMk/>
            <pc:sldMk cId="3079467721" sldId="261"/>
            <ac:grpSpMk id="44" creationId="{29CBF592-3DF4-4355-B924-6C56F9CE03DF}"/>
          </ac:grpSpMkLst>
        </pc:grpChg>
        <pc:picChg chg="add del mod">
          <ac:chgData name="Anton Kalcik" userId="2da22a33-fb39-430b-b264-5213e7c03a2d" providerId="ADAL" clId="{67D31B6C-AB05-4E27-B6F9-8509378323EF}" dt="2018-11-11T13:59:45.348" v="1109" actId="478"/>
          <ac:picMkLst>
            <pc:docMk/>
            <pc:sldMk cId="3079467721" sldId="261"/>
            <ac:picMk id="6" creationId="{9EFAA639-EFFC-485D-9E42-B485BC733555}"/>
          </ac:picMkLst>
        </pc:picChg>
        <pc:picChg chg="add del mod">
          <ac:chgData name="Anton Kalcik" userId="2da22a33-fb39-430b-b264-5213e7c03a2d" providerId="ADAL" clId="{67D31B6C-AB05-4E27-B6F9-8509378323EF}" dt="2018-11-11T14:18:15.281" v="1138"/>
          <ac:picMkLst>
            <pc:docMk/>
            <pc:sldMk cId="3079467721" sldId="261"/>
            <ac:picMk id="8" creationId="{2606F64D-71CC-48F9-AF1A-0EA2394028A1}"/>
          </ac:picMkLst>
        </pc:picChg>
        <pc:picChg chg="add del">
          <ac:chgData name="Anton Kalcik" userId="2da22a33-fb39-430b-b264-5213e7c03a2d" providerId="ADAL" clId="{67D31B6C-AB05-4E27-B6F9-8509378323EF}" dt="2018-11-11T13:44:43.352" v="1079" actId="26606"/>
          <ac:picMkLst>
            <pc:docMk/>
            <pc:sldMk cId="3079467721" sldId="261"/>
            <ac:picMk id="11" creationId="{2270F1FA-0425-408F-9861-80BF5AFB276D}"/>
          </ac:picMkLst>
        </pc:picChg>
        <pc:picChg chg="add del">
          <ac:chgData name="Anton Kalcik" userId="2da22a33-fb39-430b-b264-5213e7c03a2d" providerId="ADAL" clId="{67D31B6C-AB05-4E27-B6F9-8509378323EF}" dt="2018-11-11T13:44:47.704" v="1081" actId="26606"/>
          <ac:picMkLst>
            <pc:docMk/>
            <pc:sldMk cId="3079467721" sldId="261"/>
            <ac:picMk id="13" creationId="{2897127E-6CEF-446C-BE87-93B7C46E49D1}"/>
          </ac:picMkLst>
        </pc:picChg>
        <pc:picChg chg="add del mod">
          <ac:chgData name="Anton Kalcik" userId="2da22a33-fb39-430b-b264-5213e7c03a2d" providerId="ADAL" clId="{67D31B6C-AB05-4E27-B6F9-8509378323EF}" dt="2018-11-11T14:18:15.281" v="1138"/>
          <ac:picMkLst>
            <pc:docMk/>
            <pc:sldMk cId="3079467721" sldId="261"/>
            <ac:picMk id="17" creationId="{ADE11BC3-975E-43C7-97EC-08F78ABF5F25}"/>
          </ac:picMkLst>
        </pc:picChg>
        <pc:picChg chg="add del">
          <ac:chgData name="Anton Kalcik" userId="2da22a33-fb39-430b-b264-5213e7c03a2d" providerId="ADAL" clId="{67D31B6C-AB05-4E27-B6F9-8509378323EF}" dt="2018-11-11T13:44:59.027" v="1085" actId="26606"/>
          <ac:picMkLst>
            <pc:docMk/>
            <pc:sldMk cId="3079467721" sldId="261"/>
            <ac:picMk id="27" creationId="{2897127E-6CEF-446C-BE87-93B7C46E49D1}"/>
          </ac:picMkLst>
        </pc:picChg>
        <pc:picChg chg="add del mod">
          <ac:chgData name="Anton Kalcik" userId="2da22a33-fb39-430b-b264-5213e7c03a2d" providerId="ADAL" clId="{67D31B6C-AB05-4E27-B6F9-8509378323EF}" dt="2018-11-11T14:18:15.281" v="1138"/>
          <ac:picMkLst>
            <pc:docMk/>
            <pc:sldMk cId="3079467721" sldId="261"/>
            <ac:picMk id="29" creationId="{60B298A1-3FAC-46D5-917C-0CED67C3E512}"/>
          </ac:picMkLst>
        </pc:picChg>
        <pc:picChg chg="add del mod">
          <ac:chgData name="Anton Kalcik" userId="2da22a33-fb39-430b-b264-5213e7c03a2d" providerId="ADAL" clId="{67D31B6C-AB05-4E27-B6F9-8509378323EF}" dt="2018-11-11T14:17:35.820" v="1120" actId="478"/>
          <ac:picMkLst>
            <pc:docMk/>
            <pc:sldMk cId="3079467721" sldId="261"/>
            <ac:picMk id="31" creationId="{1CBEFFBA-990C-4979-AAEF-602E2003DD4F}"/>
          </ac:picMkLst>
        </pc:picChg>
        <pc:inkChg chg="add mod">
          <ac:chgData name="Anton Kalcik" userId="2da22a33-fb39-430b-b264-5213e7c03a2d" providerId="ADAL" clId="{67D31B6C-AB05-4E27-B6F9-8509378323EF}" dt="2018-11-18T19:08:20.226" v="7594" actId="14100"/>
          <ac:inkMkLst>
            <pc:docMk/>
            <pc:sldMk cId="3079467721" sldId="261"/>
            <ac:inkMk id="23" creationId="{34A6FCC2-E5D1-4FCB-8C8E-F3D03DC61CF2}"/>
          </ac:inkMkLst>
        </pc:inkChg>
        <pc:cxnChg chg="add mod">
          <ac:chgData name="Anton Kalcik" userId="2da22a33-fb39-430b-b264-5213e7c03a2d" providerId="ADAL" clId="{67D31B6C-AB05-4E27-B6F9-8509378323EF}" dt="2018-11-18T19:13:06.701" v="7671" actId="14100"/>
          <ac:cxnSpMkLst>
            <pc:docMk/>
            <pc:sldMk cId="3079467721" sldId="261"/>
            <ac:cxnSpMk id="11" creationId="{C167D274-2BC3-4153-B602-8A4104C4D86E}"/>
          </ac:cxnSpMkLst>
        </pc:cxnChg>
        <pc:cxnChg chg="add mod">
          <ac:chgData name="Anton Kalcik" userId="2da22a33-fb39-430b-b264-5213e7c03a2d" providerId="ADAL" clId="{67D31B6C-AB05-4E27-B6F9-8509378323EF}" dt="2018-11-18T19:13:10.620" v="7677" actId="14100"/>
          <ac:cxnSpMkLst>
            <pc:docMk/>
            <pc:sldMk cId="3079467721" sldId="261"/>
            <ac:cxnSpMk id="13" creationId="{DB4AC444-0C3B-4B21-A56D-D9C0E0AD319A}"/>
          </ac:cxnSpMkLst>
        </pc:cxnChg>
        <pc:cxnChg chg="add mod">
          <ac:chgData name="Anton Kalcik" userId="2da22a33-fb39-430b-b264-5213e7c03a2d" providerId="ADAL" clId="{67D31B6C-AB05-4E27-B6F9-8509378323EF}" dt="2018-11-18T19:17:02.917" v="7712" actId="164"/>
          <ac:cxnSpMkLst>
            <pc:docMk/>
            <pc:sldMk cId="3079467721" sldId="261"/>
            <ac:cxnSpMk id="15" creationId="{4A2C5A38-1E39-414A-85B4-88CC05727E7F}"/>
          </ac:cxnSpMkLst>
        </pc:cxnChg>
        <pc:cxnChg chg="add del mod topLvl">
          <ac:chgData name="Anton Kalcik" userId="2da22a33-fb39-430b-b264-5213e7c03a2d" providerId="ADAL" clId="{67D31B6C-AB05-4E27-B6F9-8509378323EF}" dt="2018-11-18T19:11:16.949" v="7653" actId="478"/>
          <ac:cxnSpMkLst>
            <pc:docMk/>
            <pc:sldMk cId="3079467721" sldId="261"/>
            <ac:cxnSpMk id="36" creationId="{92C54DEB-7E2C-42FE-B26A-2557D8D02CEA}"/>
          </ac:cxnSpMkLst>
        </pc:cxnChg>
      </pc:sldChg>
      <pc:sldChg chg="addSp delSp modSp add mod modTransition setBg setClrOvrMap">
        <pc:chgData name="Anton Kalcik" userId="2da22a33-fb39-430b-b264-5213e7c03a2d" providerId="ADAL" clId="{67D31B6C-AB05-4E27-B6F9-8509378323EF}" dt="2018-11-25T17:41:51.951" v="8004"/>
        <pc:sldMkLst>
          <pc:docMk/>
          <pc:sldMk cId="2285848923" sldId="262"/>
        </pc:sldMkLst>
        <pc:spChg chg="mod ord">
          <ac:chgData name="Anton Kalcik" userId="2da22a33-fb39-430b-b264-5213e7c03a2d" providerId="ADAL" clId="{67D31B6C-AB05-4E27-B6F9-8509378323EF}" dt="2018-11-11T14:19:07.359" v="1167" actId="20577"/>
          <ac:spMkLst>
            <pc:docMk/>
            <pc:sldMk cId="2285848923" sldId="262"/>
            <ac:spMk id="2" creationId="{3FB52099-18AA-4E0A-A2A6-A349F950F625}"/>
          </ac:spMkLst>
        </pc:spChg>
        <pc:spChg chg="add del">
          <ac:chgData name="Anton Kalcik" userId="2da22a33-fb39-430b-b264-5213e7c03a2d" providerId="ADAL" clId="{67D31B6C-AB05-4E27-B6F9-8509378323EF}" dt="2018-11-11T13:48:56.379" v="1105" actId="26606"/>
          <ac:spMkLst>
            <pc:docMk/>
            <pc:sldMk cId="2285848923" sldId="262"/>
            <ac:spMk id="9" creationId="{557ADA24-F07F-4AF3-A108-8B0538C1BB87}"/>
          </ac:spMkLst>
        </pc:spChg>
        <pc:spChg chg="add del">
          <ac:chgData name="Anton Kalcik" userId="2da22a33-fb39-430b-b264-5213e7c03a2d" providerId="ADAL" clId="{67D31B6C-AB05-4E27-B6F9-8509378323EF}" dt="2018-11-11T13:49:04.722" v="1107" actId="26606"/>
          <ac:spMkLst>
            <pc:docMk/>
            <pc:sldMk cId="2285848923" sldId="262"/>
            <ac:spMk id="12" creationId="{5434194B-EB56-4062-98C6-CB72F287E3F7}"/>
          </ac:spMkLst>
        </pc:spChg>
        <pc:spChg chg="add del">
          <ac:chgData name="Anton Kalcik" userId="2da22a33-fb39-430b-b264-5213e7c03a2d" providerId="ADAL" clId="{67D31B6C-AB05-4E27-B6F9-8509378323EF}" dt="2018-11-11T13:49:04.722" v="1107" actId="26606"/>
          <ac:spMkLst>
            <pc:docMk/>
            <pc:sldMk cId="2285848923" sldId="262"/>
            <ac:spMk id="13" creationId="{B817D9AD-5E85-4E85-AC3E-43E24FA91AA1}"/>
          </ac:spMkLst>
        </pc:spChg>
        <pc:spChg chg="add del">
          <ac:chgData name="Anton Kalcik" userId="2da22a33-fb39-430b-b264-5213e7c03a2d" providerId="ADAL" clId="{67D31B6C-AB05-4E27-B6F9-8509378323EF}" dt="2018-11-11T13:49:04.722" v="1107" actId="26606"/>
          <ac:spMkLst>
            <pc:docMk/>
            <pc:sldMk cId="2285848923" sldId="262"/>
            <ac:spMk id="15" creationId="{F0810290-E788-4DE3-B716-DBE58CC6A8EF}"/>
          </ac:spMkLst>
        </pc:spChg>
        <pc:spChg chg="mod">
          <ac:chgData name="Anton Kalcik" userId="2da22a33-fb39-430b-b264-5213e7c03a2d" providerId="ADAL" clId="{67D31B6C-AB05-4E27-B6F9-8509378323EF}" dt="2018-11-11T15:06:17.372" v="1667" actId="2711"/>
          <ac:spMkLst>
            <pc:docMk/>
            <pc:sldMk cId="2285848923" sldId="262"/>
            <ac:spMk id="19" creationId="{7B1B5094-0EA9-4FBB-8882-530BD16C4331}"/>
          </ac:spMkLst>
        </pc:spChg>
        <pc:spChg chg="mod">
          <ac:chgData name="Anton Kalcik" userId="2da22a33-fb39-430b-b264-5213e7c03a2d" providerId="ADAL" clId="{67D31B6C-AB05-4E27-B6F9-8509378323EF}" dt="2018-11-11T15:06:32.582" v="1670" actId="2711"/>
          <ac:spMkLst>
            <pc:docMk/>
            <pc:sldMk cId="2285848923" sldId="262"/>
            <ac:spMk id="22" creationId="{45F25DDF-3536-40AB-88BF-4F30342C2C07}"/>
          </ac:spMkLst>
        </pc:spChg>
        <pc:spChg chg="mod">
          <ac:chgData name="Anton Kalcik" userId="2da22a33-fb39-430b-b264-5213e7c03a2d" providerId="ADAL" clId="{67D31B6C-AB05-4E27-B6F9-8509378323EF}" dt="2018-11-11T15:06:26.921" v="1669" actId="2711"/>
          <ac:spMkLst>
            <pc:docMk/>
            <pc:sldMk cId="2285848923" sldId="262"/>
            <ac:spMk id="25" creationId="{E1BDBB11-CF92-48D0-A33C-8E0EF96193E5}"/>
          </ac:spMkLst>
        </pc:spChg>
        <pc:spChg chg="mod">
          <ac:chgData name="Anton Kalcik" userId="2da22a33-fb39-430b-b264-5213e7c03a2d" providerId="ADAL" clId="{67D31B6C-AB05-4E27-B6F9-8509378323EF}" dt="2018-11-11T15:06:43.080" v="1672" actId="2711"/>
          <ac:spMkLst>
            <pc:docMk/>
            <pc:sldMk cId="2285848923" sldId="262"/>
            <ac:spMk id="30" creationId="{4A047E8C-2453-4661-AB5E-4D8DAB75AF3C}"/>
          </ac:spMkLst>
        </pc:spChg>
        <pc:spChg chg="mod">
          <ac:chgData name="Anton Kalcik" userId="2da22a33-fb39-430b-b264-5213e7c03a2d" providerId="ADAL" clId="{67D31B6C-AB05-4E27-B6F9-8509378323EF}" dt="2018-11-11T15:06:48.326" v="1673" actId="2711"/>
          <ac:spMkLst>
            <pc:docMk/>
            <pc:sldMk cId="2285848923" sldId="262"/>
            <ac:spMk id="33" creationId="{04930A6A-1685-4CB3-8F4F-EA217EB0EB24}"/>
          </ac:spMkLst>
        </pc:spChg>
        <pc:spChg chg="mod">
          <ac:chgData name="Anton Kalcik" userId="2da22a33-fb39-430b-b264-5213e7c03a2d" providerId="ADAL" clId="{67D31B6C-AB05-4E27-B6F9-8509378323EF}" dt="2018-11-11T15:06:22.072" v="1668" actId="2711"/>
          <ac:spMkLst>
            <pc:docMk/>
            <pc:sldMk cId="2285848923" sldId="262"/>
            <ac:spMk id="37" creationId="{E23F30A5-41EF-47F3-B975-B1D9A82AEF4D}"/>
          </ac:spMkLst>
        </pc:spChg>
        <pc:spChg chg="mod">
          <ac:chgData name="Anton Kalcik" userId="2da22a33-fb39-430b-b264-5213e7c03a2d" providerId="ADAL" clId="{67D31B6C-AB05-4E27-B6F9-8509378323EF}" dt="2018-11-11T15:06:38.655" v="1671" actId="2711"/>
          <ac:spMkLst>
            <pc:docMk/>
            <pc:sldMk cId="2285848923" sldId="262"/>
            <ac:spMk id="43" creationId="{21A1C325-3E9F-43B3-901C-40F6CEF931B0}"/>
          </ac:spMkLst>
        </pc:spChg>
        <pc:spChg chg="mod">
          <ac:chgData name="Anton Kalcik" userId="2da22a33-fb39-430b-b264-5213e7c03a2d" providerId="ADAL" clId="{67D31B6C-AB05-4E27-B6F9-8509378323EF}" dt="2018-11-12T16:55:52.558" v="2820" actId="20577"/>
          <ac:spMkLst>
            <pc:docMk/>
            <pc:sldMk cId="2285848923" sldId="262"/>
            <ac:spMk id="46" creationId="{05D41FA9-43CB-4D16-AD03-EC4572FF224E}"/>
          </ac:spMkLst>
        </pc:spChg>
        <pc:spChg chg="add mod">
          <ac:chgData name="Anton Kalcik" userId="2da22a33-fb39-430b-b264-5213e7c03a2d" providerId="ADAL" clId="{67D31B6C-AB05-4E27-B6F9-8509378323EF}" dt="2018-11-20T15:11:48.791" v="7949" actId="164"/>
          <ac:spMkLst>
            <pc:docMk/>
            <pc:sldMk cId="2285848923" sldId="262"/>
            <ac:spMk id="48" creationId="{1B8D990A-9B40-4FD9-8936-23DDB3C836C7}"/>
          </ac:spMkLst>
        </pc:spChg>
        <pc:spChg chg="add mod">
          <ac:chgData name="Anton Kalcik" userId="2da22a33-fb39-430b-b264-5213e7c03a2d" providerId="ADAL" clId="{67D31B6C-AB05-4E27-B6F9-8509378323EF}" dt="2018-11-20T15:10:30.093" v="7947" actId="164"/>
          <ac:spMkLst>
            <pc:docMk/>
            <pc:sldMk cId="2285848923" sldId="262"/>
            <ac:spMk id="49" creationId="{88719833-5AFC-41F0-82D4-C4915F9DCA46}"/>
          </ac:spMkLst>
        </pc:spChg>
        <pc:spChg chg="add mod">
          <ac:chgData name="Anton Kalcik" userId="2da22a33-fb39-430b-b264-5213e7c03a2d" providerId="ADAL" clId="{67D31B6C-AB05-4E27-B6F9-8509378323EF}" dt="2018-11-20T15:12:45.346" v="7952" actId="164"/>
          <ac:spMkLst>
            <pc:docMk/>
            <pc:sldMk cId="2285848923" sldId="262"/>
            <ac:spMk id="51" creationId="{97ED49D5-60C7-4528-911A-E9B8FD8816DA}"/>
          </ac:spMkLst>
        </pc:spChg>
        <pc:spChg chg="add mod">
          <ac:chgData name="Anton Kalcik" userId="2da22a33-fb39-430b-b264-5213e7c03a2d" providerId="ADAL" clId="{67D31B6C-AB05-4E27-B6F9-8509378323EF}" dt="2018-11-20T15:25:51.645" v="7970" actId="164"/>
          <ac:spMkLst>
            <pc:docMk/>
            <pc:sldMk cId="2285848923" sldId="262"/>
            <ac:spMk id="67" creationId="{1447E396-5421-4DFF-9C51-D04F241A6102}"/>
          </ac:spMkLst>
        </pc:spChg>
        <pc:grpChg chg="add mod">
          <ac:chgData name="Anton Kalcik" userId="2da22a33-fb39-430b-b264-5213e7c03a2d" providerId="ADAL" clId="{67D31B6C-AB05-4E27-B6F9-8509378323EF}" dt="2018-11-20T15:09:24.010" v="7944" actId="164"/>
          <ac:grpSpMkLst>
            <pc:docMk/>
            <pc:sldMk cId="2285848923" sldId="262"/>
            <ac:grpSpMk id="5" creationId="{3996DAAC-4A4E-4426-8E83-622A67573785}"/>
          </ac:grpSpMkLst>
        </pc:grpChg>
        <pc:grpChg chg="add mod">
          <ac:chgData name="Anton Kalcik" userId="2da22a33-fb39-430b-b264-5213e7c03a2d" providerId="ADAL" clId="{67D31B6C-AB05-4E27-B6F9-8509378323EF}" dt="2018-11-12T16:54:09.854" v="2773" actId="1076"/>
          <ac:grpSpMkLst>
            <pc:docMk/>
            <pc:sldMk cId="2285848923" sldId="262"/>
            <ac:grpSpMk id="7" creationId="{4A875E05-7E48-405F-AA60-0FC6D62EA14D}"/>
          </ac:grpSpMkLst>
        </pc:grpChg>
        <pc:grpChg chg="add mod">
          <ac:chgData name="Anton Kalcik" userId="2da22a33-fb39-430b-b264-5213e7c03a2d" providerId="ADAL" clId="{67D31B6C-AB05-4E27-B6F9-8509378323EF}" dt="2018-11-20T15:10:30.093" v="7947" actId="164"/>
          <ac:grpSpMkLst>
            <pc:docMk/>
            <pc:sldMk cId="2285848923" sldId="262"/>
            <ac:grpSpMk id="10" creationId="{1A985A8D-4D3E-4C2B-A786-007A2034D04A}"/>
          </ac:grpSpMkLst>
        </pc:grpChg>
        <pc:grpChg chg="add mod">
          <ac:chgData name="Anton Kalcik" userId="2da22a33-fb39-430b-b264-5213e7c03a2d" providerId="ADAL" clId="{67D31B6C-AB05-4E27-B6F9-8509378323EF}" dt="2018-11-20T15:11:48.791" v="7949" actId="164"/>
          <ac:grpSpMkLst>
            <pc:docMk/>
            <pc:sldMk cId="2285848923" sldId="262"/>
            <ac:grpSpMk id="13" creationId="{06EBBCF2-0A8A-4582-A5FE-24CE6D1D459A}"/>
          </ac:grpSpMkLst>
        </pc:grpChg>
        <pc:grpChg chg="add mod">
          <ac:chgData name="Anton Kalcik" userId="2da22a33-fb39-430b-b264-5213e7c03a2d" providerId="ADAL" clId="{67D31B6C-AB05-4E27-B6F9-8509378323EF}" dt="2018-11-20T15:17:02.987" v="7960" actId="164"/>
          <ac:grpSpMkLst>
            <pc:docMk/>
            <pc:sldMk cId="2285848923" sldId="262"/>
            <ac:grpSpMk id="14" creationId="{09C59B5D-1FA1-4E72-9406-375BF79A5BDF}"/>
          </ac:grpSpMkLst>
        </pc:grpChg>
        <pc:grpChg chg="add mod">
          <ac:chgData name="Anton Kalcik" userId="2da22a33-fb39-430b-b264-5213e7c03a2d" providerId="ADAL" clId="{67D31B6C-AB05-4E27-B6F9-8509378323EF}" dt="2018-11-20T15:25:08.179" v="7968" actId="408"/>
          <ac:grpSpMkLst>
            <pc:docMk/>
            <pc:sldMk cId="2285848923" sldId="262"/>
            <ac:grpSpMk id="17" creationId="{74ED47B4-EBE6-4E83-AAB4-0D0A96F912CF}"/>
          </ac:grpSpMkLst>
        </pc:grpChg>
        <pc:grpChg chg="add mod">
          <ac:chgData name="Anton Kalcik" userId="2da22a33-fb39-430b-b264-5213e7c03a2d" providerId="ADAL" clId="{67D31B6C-AB05-4E27-B6F9-8509378323EF}" dt="2018-11-20T15:25:08.179" v="7968" actId="408"/>
          <ac:grpSpMkLst>
            <pc:docMk/>
            <pc:sldMk cId="2285848923" sldId="262"/>
            <ac:grpSpMk id="20" creationId="{3D072D49-9B51-4EFF-85D0-0F6BBBB20480}"/>
          </ac:grpSpMkLst>
        </pc:grpChg>
        <pc:grpChg chg="add mod">
          <ac:chgData name="Anton Kalcik" userId="2da22a33-fb39-430b-b264-5213e7c03a2d" providerId="ADAL" clId="{67D31B6C-AB05-4E27-B6F9-8509378323EF}" dt="2018-11-20T15:25:08.179" v="7968" actId="408"/>
          <ac:grpSpMkLst>
            <pc:docMk/>
            <pc:sldMk cId="2285848923" sldId="262"/>
            <ac:grpSpMk id="23" creationId="{71D251EC-7265-41A8-A5F9-E6072B080FB4}"/>
          </ac:grpSpMkLst>
        </pc:grpChg>
        <pc:grpChg chg="mod">
          <ac:chgData name="Anton Kalcik" userId="2da22a33-fb39-430b-b264-5213e7c03a2d" providerId="ADAL" clId="{67D31B6C-AB05-4E27-B6F9-8509378323EF}" dt="2018-11-11T14:52:57.736" v="1575" actId="408"/>
          <ac:grpSpMkLst>
            <pc:docMk/>
            <pc:sldMk cId="2285848923" sldId="262"/>
            <ac:grpSpMk id="24" creationId="{7C7EF7F6-7B77-40A4-AA02-5F87731D91DE}"/>
          </ac:grpSpMkLst>
        </pc:grpChg>
        <pc:grpChg chg="add mod">
          <ac:chgData name="Anton Kalcik" userId="2da22a33-fb39-430b-b264-5213e7c03a2d" providerId="ADAL" clId="{67D31B6C-AB05-4E27-B6F9-8509378323EF}" dt="2018-11-20T15:25:08.179" v="7968" actId="408"/>
          <ac:grpSpMkLst>
            <pc:docMk/>
            <pc:sldMk cId="2285848923" sldId="262"/>
            <ac:grpSpMk id="28" creationId="{576CE183-C4CD-4BDF-B11E-625841D8775D}"/>
          </ac:grpSpMkLst>
        </pc:grpChg>
        <pc:grpChg chg="add mod">
          <ac:chgData name="Anton Kalcik" userId="2da22a33-fb39-430b-b264-5213e7c03a2d" providerId="ADAL" clId="{67D31B6C-AB05-4E27-B6F9-8509378323EF}" dt="2018-11-20T15:25:08.179" v="7968" actId="408"/>
          <ac:grpSpMkLst>
            <pc:docMk/>
            <pc:sldMk cId="2285848923" sldId="262"/>
            <ac:grpSpMk id="31" creationId="{BEEEFC7B-6763-4E89-8E85-1CC55417365F}"/>
          </ac:grpSpMkLst>
        </pc:grpChg>
        <pc:grpChg chg="add mod">
          <ac:chgData name="Anton Kalcik" userId="2da22a33-fb39-430b-b264-5213e7c03a2d" providerId="ADAL" clId="{67D31B6C-AB05-4E27-B6F9-8509378323EF}" dt="2018-11-20T15:25:08.179" v="7968" actId="408"/>
          <ac:grpSpMkLst>
            <pc:docMk/>
            <pc:sldMk cId="2285848923" sldId="262"/>
            <ac:grpSpMk id="34" creationId="{49148D0B-18C9-403A-8745-8B4FD9C53B5A}"/>
          </ac:grpSpMkLst>
        </pc:grpChg>
        <pc:grpChg chg="mod">
          <ac:chgData name="Anton Kalcik" userId="2da22a33-fb39-430b-b264-5213e7c03a2d" providerId="ADAL" clId="{67D31B6C-AB05-4E27-B6F9-8509378323EF}" dt="2018-11-11T14:52:57.736" v="1575" actId="408"/>
          <ac:grpSpMkLst>
            <pc:docMk/>
            <pc:sldMk cId="2285848923" sldId="262"/>
            <ac:grpSpMk id="35" creationId="{C21219DE-C971-4C11-AB01-D8F08B63513A}"/>
          </ac:grpSpMkLst>
        </pc:grpChg>
        <pc:grpChg chg="add mod">
          <ac:chgData name="Anton Kalcik" userId="2da22a33-fb39-430b-b264-5213e7c03a2d" providerId="ADAL" clId="{67D31B6C-AB05-4E27-B6F9-8509378323EF}" dt="2018-11-20T15:25:08.179" v="7968" actId="408"/>
          <ac:grpSpMkLst>
            <pc:docMk/>
            <pc:sldMk cId="2285848923" sldId="262"/>
            <ac:grpSpMk id="39" creationId="{FD5957A4-071E-4B67-BD7C-0134C6527B9B}"/>
          </ac:grpSpMkLst>
        </pc:grpChg>
        <pc:grpChg chg="mod">
          <ac:chgData name="Anton Kalcik" userId="2da22a33-fb39-430b-b264-5213e7c03a2d" providerId="ADAL" clId="{67D31B6C-AB05-4E27-B6F9-8509378323EF}" dt="2018-11-11T14:52:57.736" v="1575" actId="408"/>
          <ac:grpSpMkLst>
            <pc:docMk/>
            <pc:sldMk cId="2285848923" sldId="262"/>
            <ac:grpSpMk id="40" creationId="{7AC25C5A-3E59-47FA-8ACF-1B5AA5702A66}"/>
          </ac:grpSpMkLst>
        </pc:grpChg>
        <pc:grpChg chg="add mod">
          <ac:chgData name="Anton Kalcik" userId="2da22a33-fb39-430b-b264-5213e7c03a2d" providerId="ADAL" clId="{67D31B6C-AB05-4E27-B6F9-8509378323EF}" dt="2018-11-12T16:53:47.461" v="2762" actId="164"/>
          <ac:grpSpMkLst>
            <pc:docMk/>
            <pc:sldMk cId="2285848923" sldId="262"/>
            <ac:grpSpMk id="44" creationId="{CBA7743D-2C21-4C39-B623-276061D804F1}"/>
          </ac:grpSpMkLst>
        </pc:grpChg>
        <pc:grpChg chg="add mod">
          <ac:chgData name="Anton Kalcik" userId="2da22a33-fb39-430b-b264-5213e7c03a2d" providerId="ADAL" clId="{67D31B6C-AB05-4E27-B6F9-8509378323EF}" dt="2018-11-20T15:13:17.802" v="7953"/>
          <ac:grpSpMkLst>
            <pc:docMk/>
            <pc:sldMk cId="2285848923" sldId="262"/>
            <ac:grpSpMk id="52" creationId="{203723C2-619F-46A1-A2C6-6FA7708927EF}"/>
          </ac:grpSpMkLst>
        </pc:grpChg>
        <pc:grpChg chg="add del">
          <ac:chgData name="Anton Kalcik" userId="2da22a33-fb39-430b-b264-5213e7c03a2d" providerId="ADAL" clId="{67D31B6C-AB05-4E27-B6F9-8509378323EF}" dt="2018-11-25T17:23:36.098" v="8001"/>
          <ac:grpSpMkLst>
            <pc:docMk/>
            <pc:sldMk cId="2285848923" sldId="262"/>
            <ac:grpSpMk id="55" creationId="{6DBD0404-20A2-4627-AC6D-FA074A9C2A1C}"/>
          </ac:grpSpMkLst>
        </pc:grpChg>
        <pc:grpChg chg="add del mod">
          <ac:chgData name="Anton Kalcik" userId="2da22a33-fb39-430b-b264-5213e7c03a2d" providerId="ADAL" clId="{67D31B6C-AB05-4E27-B6F9-8509378323EF}" dt="2018-11-20T15:15:26.685" v="7957"/>
          <ac:grpSpMkLst>
            <pc:docMk/>
            <pc:sldMk cId="2285848923" sldId="262"/>
            <ac:grpSpMk id="55" creationId="{72A66B56-13DF-421C-A3B0-B06FDD51317D}"/>
          </ac:grpSpMkLst>
        </pc:grpChg>
        <pc:grpChg chg="add del mod">
          <ac:chgData name="Anton Kalcik" userId="2da22a33-fb39-430b-b264-5213e7c03a2d" providerId="ADAL" clId="{67D31B6C-AB05-4E27-B6F9-8509378323EF}" dt="2018-11-20T15:15:26.685" v="7957"/>
          <ac:grpSpMkLst>
            <pc:docMk/>
            <pc:sldMk cId="2285848923" sldId="262"/>
            <ac:grpSpMk id="58" creationId="{346B1CB5-F4A7-422B-8C82-6ED140BF3106}"/>
          </ac:grpSpMkLst>
        </pc:grpChg>
        <pc:grpChg chg="add">
          <ac:chgData name="Anton Kalcik" userId="2da22a33-fb39-430b-b264-5213e7c03a2d" providerId="ADAL" clId="{67D31B6C-AB05-4E27-B6F9-8509378323EF}" dt="2018-11-25T17:41:51.951" v="8004"/>
          <ac:grpSpMkLst>
            <pc:docMk/>
            <pc:sldMk cId="2285848923" sldId="262"/>
            <ac:grpSpMk id="58" creationId="{48D86ADD-98D1-468D-BE90-8B7B39FF30E4}"/>
          </ac:grpSpMkLst>
        </pc:grpChg>
        <pc:grpChg chg="add del mod">
          <ac:chgData name="Anton Kalcik" userId="2da22a33-fb39-430b-b264-5213e7c03a2d" providerId="ADAL" clId="{67D31B6C-AB05-4E27-B6F9-8509378323EF}" dt="2018-11-20T15:15:26.685" v="7957"/>
          <ac:grpSpMkLst>
            <pc:docMk/>
            <pc:sldMk cId="2285848923" sldId="262"/>
            <ac:grpSpMk id="61" creationId="{B709CE20-F9B6-4AA1-8627-45D99D0E3D0D}"/>
          </ac:grpSpMkLst>
        </pc:grpChg>
        <pc:grpChg chg="add mod">
          <ac:chgData name="Anton Kalcik" userId="2da22a33-fb39-430b-b264-5213e7c03a2d" providerId="ADAL" clId="{67D31B6C-AB05-4E27-B6F9-8509378323EF}" dt="2018-11-20T15:17:02.987" v="7960" actId="164"/>
          <ac:grpSpMkLst>
            <pc:docMk/>
            <pc:sldMk cId="2285848923" sldId="262"/>
            <ac:grpSpMk id="65" creationId="{E023CFE0-4C37-409B-AB8F-1DFA42529D1B}"/>
          </ac:grpSpMkLst>
        </pc:grpChg>
        <pc:grpChg chg="add mod">
          <ac:chgData name="Anton Kalcik" userId="2da22a33-fb39-430b-b264-5213e7c03a2d" providerId="ADAL" clId="{67D31B6C-AB05-4E27-B6F9-8509378323EF}" dt="2018-11-20T15:25:51.645" v="7970" actId="164"/>
          <ac:grpSpMkLst>
            <pc:docMk/>
            <pc:sldMk cId="2285848923" sldId="262"/>
            <ac:grpSpMk id="68" creationId="{8CCFD218-A1A8-49A3-8E85-8AFB221BC134}"/>
          </ac:grpSpMkLst>
        </pc:grpChg>
        <pc:picChg chg="add mod ord">
          <ac:chgData name="Anton Kalcik" userId="2da22a33-fb39-430b-b264-5213e7c03a2d" providerId="ADAL" clId="{67D31B6C-AB05-4E27-B6F9-8509378323EF}" dt="2018-11-11T14:53:15.502" v="1578" actId="1076"/>
          <ac:picMkLst>
            <pc:docMk/>
            <pc:sldMk cId="2285848923" sldId="262"/>
            <ac:picMk id="3" creationId="{6D09BB06-A9F8-45D3-A898-DAE52BEAF9DB}"/>
          </ac:picMkLst>
        </pc:picChg>
        <pc:picChg chg="add mod">
          <ac:chgData name="Anton Kalcik" userId="2da22a33-fb39-430b-b264-5213e7c03a2d" providerId="ADAL" clId="{67D31B6C-AB05-4E27-B6F9-8509378323EF}" dt="2018-11-11T14:53:07.389" v="1577" actId="1076"/>
          <ac:picMkLst>
            <pc:docMk/>
            <pc:sldMk cId="2285848923" sldId="262"/>
            <ac:picMk id="4" creationId="{B28A2376-CDE3-489E-8042-24E40A876CD9}"/>
          </ac:picMkLst>
        </pc:picChg>
        <pc:picChg chg="add mod">
          <ac:chgData name="Anton Kalcik" userId="2da22a33-fb39-430b-b264-5213e7c03a2d" providerId="ADAL" clId="{67D31B6C-AB05-4E27-B6F9-8509378323EF}" dt="2018-11-12T16:54:03.434" v="2772" actId="1037"/>
          <ac:picMkLst>
            <pc:docMk/>
            <pc:sldMk cId="2285848923" sldId="262"/>
            <ac:picMk id="6" creationId="{9D19E008-8915-4D6B-9152-E0E500B9DB16}"/>
          </ac:picMkLst>
        </pc:picChg>
        <pc:picChg chg="add mod">
          <ac:chgData name="Anton Kalcik" userId="2da22a33-fb39-430b-b264-5213e7c03a2d" providerId="ADAL" clId="{67D31B6C-AB05-4E27-B6F9-8509378323EF}" dt="2018-11-20T15:10:30.093" v="7947" actId="164"/>
          <ac:picMkLst>
            <pc:docMk/>
            <pc:sldMk cId="2285848923" sldId="262"/>
            <ac:picMk id="9" creationId="{77CF3468-85D4-4EAC-B3F6-235EA3E5426B}"/>
          </ac:picMkLst>
        </pc:picChg>
        <pc:picChg chg="add del mod">
          <ac:chgData name="Anton Kalcik" userId="2da22a33-fb39-430b-b264-5213e7c03a2d" providerId="ADAL" clId="{67D31B6C-AB05-4E27-B6F9-8509378323EF}" dt="2018-11-11T14:52:33.550" v="1565" actId="478"/>
          <ac:picMkLst>
            <pc:docMk/>
            <pc:sldMk cId="2285848923" sldId="262"/>
            <ac:picMk id="10" creationId="{9AFE78ED-8161-41F1-B40F-5E27007CC778}"/>
          </ac:picMkLst>
        </pc:picChg>
        <pc:picChg chg="add del">
          <ac:chgData name="Anton Kalcik" userId="2da22a33-fb39-430b-b264-5213e7c03a2d" providerId="ADAL" clId="{67D31B6C-AB05-4E27-B6F9-8509378323EF}" dt="2018-11-11T13:49:04.722" v="1107" actId="26606"/>
          <ac:picMkLst>
            <pc:docMk/>
            <pc:sldMk cId="2285848923" sldId="262"/>
            <ac:picMk id="11" creationId="{B3746DB1-35A8-422F-9955-4F8E75DBB077}"/>
          </ac:picMkLst>
        </pc:picChg>
        <pc:picChg chg="add mod">
          <ac:chgData name="Anton Kalcik" userId="2da22a33-fb39-430b-b264-5213e7c03a2d" providerId="ADAL" clId="{67D31B6C-AB05-4E27-B6F9-8509378323EF}" dt="2018-11-20T15:11:48.791" v="7949" actId="164"/>
          <ac:picMkLst>
            <pc:docMk/>
            <pc:sldMk cId="2285848923" sldId="262"/>
            <ac:picMk id="12" creationId="{6A7E30B9-E61A-4086-AA8E-995DB75D1565}"/>
          </ac:picMkLst>
        </pc:picChg>
        <pc:picChg chg="add del mod">
          <ac:chgData name="Anton Kalcik" userId="2da22a33-fb39-430b-b264-5213e7c03a2d" providerId="ADAL" clId="{67D31B6C-AB05-4E27-B6F9-8509378323EF}" dt="2018-11-11T14:52:34.185" v="1567" actId="478"/>
          <ac:picMkLst>
            <pc:docMk/>
            <pc:sldMk cId="2285848923" sldId="262"/>
            <ac:picMk id="14" creationId="{C7C7C586-D8B0-4D6C-8724-5A47D3C4A8B0}"/>
          </ac:picMkLst>
        </pc:picChg>
        <pc:picChg chg="add del mod">
          <ac:chgData name="Anton Kalcik" userId="2da22a33-fb39-430b-b264-5213e7c03a2d" providerId="ADAL" clId="{67D31B6C-AB05-4E27-B6F9-8509378323EF}" dt="2018-11-11T14:52:34.774" v="1568" actId="478"/>
          <ac:picMkLst>
            <pc:docMk/>
            <pc:sldMk cId="2285848923" sldId="262"/>
            <ac:picMk id="16" creationId="{A6C76004-9F67-4C8D-B7B9-97FAB2DA70E2}"/>
          </ac:picMkLst>
        </pc:picChg>
        <pc:picChg chg="add mod">
          <ac:chgData name="Anton Kalcik" userId="2da22a33-fb39-430b-b264-5213e7c03a2d" providerId="ADAL" clId="{67D31B6C-AB05-4E27-B6F9-8509378323EF}" dt="2018-11-20T15:17:02.987" v="7960" actId="164"/>
          <ac:picMkLst>
            <pc:docMk/>
            <pc:sldMk cId="2285848923" sldId="262"/>
            <ac:picMk id="16" creationId="{A9E51A05-FA96-4A90-9336-8CD654DAEAAF}"/>
          </ac:picMkLst>
        </pc:picChg>
        <pc:picChg chg="add mod">
          <ac:chgData name="Anton Kalcik" userId="2da22a33-fb39-430b-b264-5213e7c03a2d" providerId="ADAL" clId="{67D31B6C-AB05-4E27-B6F9-8509378323EF}" dt="2018-11-20T15:09:24.010" v="7944" actId="164"/>
          <ac:picMkLst>
            <pc:docMk/>
            <pc:sldMk cId="2285848923" sldId="262"/>
            <ac:picMk id="47" creationId="{68583377-F33E-4A0A-BA66-C6C990940F39}"/>
          </ac:picMkLst>
        </pc:picChg>
        <pc:picChg chg="add mod">
          <ac:chgData name="Anton Kalcik" userId="2da22a33-fb39-430b-b264-5213e7c03a2d" providerId="ADAL" clId="{67D31B6C-AB05-4E27-B6F9-8509378323EF}" dt="2018-11-20T15:12:45.346" v="7952" actId="164"/>
          <ac:picMkLst>
            <pc:docMk/>
            <pc:sldMk cId="2285848923" sldId="262"/>
            <ac:picMk id="50" creationId="{40B936A5-FE2A-482F-97C5-4B320F544BAD}"/>
          </ac:picMkLst>
        </pc:picChg>
        <pc:picChg chg="add">
          <ac:chgData name="Anton Kalcik" userId="2da22a33-fb39-430b-b264-5213e7c03a2d" providerId="ADAL" clId="{67D31B6C-AB05-4E27-B6F9-8509378323EF}" dt="2018-11-20T15:15:45.874" v="7958"/>
          <ac:picMkLst>
            <pc:docMk/>
            <pc:sldMk cId="2285848923" sldId="262"/>
            <ac:picMk id="64" creationId="{46A760FD-133C-4619-A830-1B90B21E1D27}"/>
          </ac:picMkLst>
        </pc:picChg>
        <pc:picChg chg="add mod">
          <ac:chgData name="Anton Kalcik" userId="2da22a33-fb39-430b-b264-5213e7c03a2d" providerId="ADAL" clId="{67D31B6C-AB05-4E27-B6F9-8509378323EF}" dt="2018-11-20T15:25:51.645" v="7970" actId="164"/>
          <ac:picMkLst>
            <pc:docMk/>
            <pc:sldMk cId="2285848923" sldId="262"/>
            <ac:picMk id="66" creationId="{7EBD6B26-646A-4F89-83D6-608D8D39543B}"/>
          </ac:picMkLst>
        </pc:picChg>
      </pc:sldChg>
      <pc:sldChg chg="addSp delSp modSp add">
        <pc:chgData name="Anton Kalcik" userId="2da22a33-fb39-430b-b264-5213e7c03a2d" providerId="ADAL" clId="{67D31B6C-AB05-4E27-B6F9-8509378323EF}" dt="2018-11-11T15:46:55.209" v="2502" actId="1076"/>
        <pc:sldMkLst>
          <pc:docMk/>
          <pc:sldMk cId="3181772476" sldId="263"/>
        </pc:sldMkLst>
        <pc:spChg chg="mod">
          <ac:chgData name="Anton Kalcik" userId="2da22a33-fb39-430b-b264-5213e7c03a2d" providerId="ADAL" clId="{67D31B6C-AB05-4E27-B6F9-8509378323EF}" dt="2018-11-11T15:12:54.023" v="1676" actId="6549"/>
          <ac:spMkLst>
            <pc:docMk/>
            <pc:sldMk cId="3181772476" sldId="263"/>
            <ac:spMk id="2" creationId="{01DFB969-2FFC-4147-A334-4C8746DAB608}"/>
          </ac:spMkLst>
        </pc:spChg>
        <pc:spChg chg="del">
          <ac:chgData name="Anton Kalcik" userId="2da22a33-fb39-430b-b264-5213e7c03a2d" providerId="ADAL" clId="{67D31B6C-AB05-4E27-B6F9-8509378323EF}" dt="2018-11-11T14:18:06.356" v="1137"/>
          <ac:spMkLst>
            <pc:docMk/>
            <pc:sldMk cId="3181772476" sldId="263"/>
            <ac:spMk id="3" creationId="{EF99C275-E9B2-49CA-ADE6-162CEFA830DB}"/>
          </ac:spMkLst>
        </pc:spChg>
        <pc:spChg chg="add mod">
          <ac:chgData name="Anton Kalcik" userId="2da22a33-fb39-430b-b264-5213e7c03a2d" providerId="ADAL" clId="{67D31B6C-AB05-4E27-B6F9-8509378323EF}" dt="2018-11-11T14:21:19.979" v="1210" actId="2711"/>
          <ac:spMkLst>
            <pc:docMk/>
            <pc:sldMk cId="3181772476" sldId="263"/>
            <ac:spMk id="5" creationId="{8EEB9447-BEC1-4FF5-8DB7-093FCDBC8E5C}"/>
          </ac:spMkLst>
        </pc:spChg>
        <pc:spChg chg="mod topLvl">
          <ac:chgData name="Anton Kalcik" userId="2da22a33-fb39-430b-b264-5213e7c03a2d" providerId="ADAL" clId="{67D31B6C-AB05-4E27-B6F9-8509378323EF}" dt="2018-11-11T14:31:13.868" v="1365" actId="164"/>
          <ac:spMkLst>
            <pc:docMk/>
            <pc:sldMk cId="3181772476" sldId="263"/>
            <ac:spMk id="9" creationId="{C31A20C8-7A80-48FA-BDDC-878A19F2F916}"/>
          </ac:spMkLst>
        </pc:spChg>
        <pc:spChg chg="add mod">
          <ac:chgData name="Anton Kalcik" userId="2da22a33-fb39-430b-b264-5213e7c03a2d" providerId="ADAL" clId="{67D31B6C-AB05-4E27-B6F9-8509378323EF}" dt="2018-11-11T14:30:55.564" v="1363" actId="1076"/>
          <ac:spMkLst>
            <pc:docMk/>
            <pc:sldMk cId="3181772476" sldId="263"/>
            <ac:spMk id="13" creationId="{264F13B0-07FC-467D-9B67-381E43CC9594}"/>
          </ac:spMkLst>
        </pc:spChg>
        <pc:spChg chg="add mod">
          <ac:chgData name="Anton Kalcik" userId="2da22a33-fb39-430b-b264-5213e7c03a2d" providerId="ADAL" clId="{67D31B6C-AB05-4E27-B6F9-8509378323EF}" dt="2018-11-11T14:31:20.393" v="1366" actId="164"/>
          <ac:spMkLst>
            <pc:docMk/>
            <pc:sldMk cId="3181772476" sldId="263"/>
            <ac:spMk id="23" creationId="{02FA6F24-2ED9-4ADF-8783-3A8D359F67D2}"/>
          </ac:spMkLst>
        </pc:spChg>
        <pc:spChg chg="add mod">
          <ac:chgData name="Anton Kalcik" userId="2da22a33-fb39-430b-b264-5213e7c03a2d" providerId="ADAL" clId="{67D31B6C-AB05-4E27-B6F9-8509378323EF}" dt="2018-11-11T14:35:04.277" v="1395" actId="164"/>
          <ac:spMkLst>
            <pc:docMk/>
            <pc:sldMk cId="3181772476" sldId="263"/>
            <ac:spMk id="28" creationId="{6921FD4D-DE88-46CC-A9BE-7C3A1D6DC818}"/>
          </ac:spMkLst>
        </pc:spChg>
        <pc:spChg chg="add mod">
          <ac:chgData name="Anton Kalcik" userId="2da22a33-fb39-430b-b264-5213e7c03a2d" providerId="ADAL" clId="{67D31B6C-AB05-4E27-B6F9-8509378323EF}" dt="2018-11-11T14:39:23.472" v="1456" actId="164"/>
          <ac:spMkLst>
            <pc:docMk/>
            <pc:sldMk cId="3181772476" sldId="263"/>
            <ac:spMk id="38" creationId="{B19C5440-669A-465A-AA50-E41B5E561D10}"/>
          </ac:spMkLst>
        </pc:spChg>
        <pc:spChg chg="add mod">
          <ac:chgData name="Anton Kalcik" userId="2da22a33-fb39-430b-b264-5213e7c03a2d" providerId="ADAL" clId="{67D31B6C-AB05-4E27-B6F9-8509378323EF}" dt="2018-11-11T14:44:20.951" v="1505" actId="20577"/>
          <ac:spMkLst>
            <pc:docMk/>
            <pc:sldMk cId="3181772476" sldId="263"/>
            <ac:spMk id="44" creationId="{A93BF847-3402-4356-BFB4-5856FCA89DAA}"/>
          </ac:spMkLst>
        </pc:spChg>
        <pc:spChg chg="mod">
          <ac:chgData name="Anton Kalcik" userId="2da22a33-fb39-430b-b264-5213e7c03a2d" providerId="ADAL" clId="{67D31B6C-AB05-4E27-B6F9-8509378323EF}" dt="2018-11-11T14:48:19.646" v="1521" actId="27803"/>
          <ac:spMkLst>
            <pc:docMk/>
            <pc:sldMk cId="3181772476" sldId="263"/>
            <ac:spMk id="52" creationId="{8C76DED2-F264-412E-9901-67E127F97B62}"/>
          </ac:spMkLst>
        </pc:spChg>
        <pc:spChg chg="mod">
          <ac:chgData name="Anton Kalcik" userId="2da22a33-fb39-430b-b264-5213e7c03a2d" providerId="ADAL" clId="{67D31B6C-AB05-4E27-B6F9-8509378323EF}" dt="2018-11-11T14:49:06.540" v="1523" actId="27803"/>
          <ac:spMkLst>
            <pc:docMk/>
            <pc:sldMk cId="3181772476" sldId="263"/>
            <ac:spMk id="53" creationId="{8C76DED2-F264-412E-9901-67E127F97B62}"/>
          </ac:spMkLst>
        </pc:spChg>
        <pc:spChg chg="add del mod">
          <ac:chgData name="Anton Kalcik" userId="2da22a33-fb39-430b-b264-5213e7c03a2d" providerId="ADAL" clId="{67D31B6C-AB05-4E27-B6F9-8509378323EF}" dt="2018-11-11T14:49:42.863" v="1531" actId="767"/>
          <ac:spMkLst>
            <pc:docMk/>
            <pc:sldMk cId="3181772476" sldId="263"/>
            <ac:spMk id="54" creationId="{0BF3ABBA-1B2D-4F83-AECD-0B5F218875A6}"/>
          </ac:spMkLst>
        </pc:spChg>
        <pc:spChg chg="mod">
          <ac:chgData name="Anton Kalcik" userId="2da22a33-fb39-430b-b264-5213e7c03a2d" providerId="ADAL" clId="{67D31B6C-AB05-4E27-B6F9-8509378323EF}" dt="2018-11-11T15:01:43.481" v="1639" actId="404"/>
          <ac:spMkLst>
            <pc:docMk/>
            <pc:sldMk cId="3181772476" sldId="263"/>
            <ac:spMk id="57" creationId="{FB208C50-F9E3-4C97-9CA0-53DBCCAB0DA7}"/>
          </ac:spMkLst>
        </pc:spChg>
        <pc:spChg chg="add del mod">
          <ac:chgData name="Anton Kalcik" userId="2da22a33-fb39-430b-b264-5213e7c03a2d" providerId="ADAL" clId="{67D31B6C-AB05-4E27-B6F9-8509378323EF}" dt="2018-11-11T14:54:23.589" v="1588"/>
          <ac:spMkLst>
            <pc:docMk/>
            <pc:sldMk cId="3181772476" sldId="263"/>
            <ac:spMk id="58" creationId="{A3621175-364A-41D1-B17F-30746F2AD2B5}"/>
          </ac:spMkLst>
        </pc:spChg>
        <pc:spChg chg="add del mod">
          <ac:chgData name="Anton Kalcik" userId="2da22a33-fb39-430b-b264-5213e7c03a2d" providerId="ADAL" clId="{67D31B6C-AB05-4E27-B6F9-8509378323EF}" dt="2018-11-11T14:54:23.589" v="1588"/>
          <ac:spMkLst>
            <pc:docMk/>
            <pc:sldMk cId="3181772476" sldId="263"/>
            <ac:spMk id="59" creationId="{D63BBA1D-E2AE-4D3B-9CC3-310330987D18}"/>
          </ac:spMkLst>
        </pc:spChg>
        <pc:spChg chg="add del mod">
          <ac:chgData name="Anton Kalcik" userId="2da22a33-fb39-430b-b264-5213e7c03a2d" providerId="ADAL" clId="{67D31B6C-AB05-4E27-B6F9-8509378323EF}" dt="2018-11-11T14:54:41.950" v="1590"/>
          <ac:spMkLst>
            <pc:docMk/>
            <pc:sldMk cId="3181772476" sldId="263"/>
            <ac:spMk id="60" creationId="{BB32B5B2-1C03-4A38-A12C-73F085CDDAD7}"/>
          </ac:spMkLst>
        </pc:spChg>
        <pc:spChg chg="add del mod">
          <ac:chgData name="Anton Kalcik" userId="2da22a33-fb39-430b-b264-5213e7c03a2d" providerId="ADAL" clId="{67D31B6C-AB05-4E27-B6F9-8509378323EF}" dt="2018-11-11T14:54:41.950" v="1590"/>
          <ac:spMkLst>
            <pc:docMk/>
            <pc:sldMk cId="3181772476" sldId="263"/>
            <ac:spMk id="61" creationId="{31D6DA0B-D8D1-470C-AC77-DE20A2B53205}"/>
          </ac:spMkLst>
        </pc:spChg>
        <pc:spChg chg="add mod">
          <ac:chgData name="Anton Kalcik" userId="2da22a33-fb39-430b-b264-5213e7c03a2d" providerId="ADAL" clId="{67D31B6C-AB05-4E27-B6F9-8509378323EF}" dt="2018-11-11T15:31:11.555" v="2156" actId="20577"/>
          <ac:spMkLst>
            <pc:docMk/>
            <pc:sldMk cId="3181772476" sldId="263"/>
            <ac:spMk id="62" creationId="{1DED58AB-44FB-4C7C-86BE-E0CCC020153A}"/>
          </ac:spMkLst>
        </pc:spChg>
        <pc:spChg chg="add mod">
          <ac:chgData name="Anton Kalcik" userId="2da22a33-fb39-430b-b264-5213e7c03a2d" providerId="ADAL" clId="{67D31B6C-AB05-4E27-B6F9-8509378323EF}" dt="2018-11-11T14:55:07.399" v="1597" actId="14100"/>
          <ac:spMkLst>
            <pc:docMk/>
            <pc:sldMk cId="3181772476" sldId="263"/>
            <ac:spMk id="63" creationId="{5C446250-258F-410B-B2CC-AD884A1E7480}"/>
          </ac:spMkLst>
        </pc:spChg>
        <pc:grpChg chg="add del mod">
          <ac:chgData name="Anton Kalcik" userId="2da22a33-fb39-430b-b264-5213e7c03a2d" providerId="ADAL" clId="{67D31B6C-AB05-4E27-B6F9-8509378323EF}" dt="2018-11-11T14:53:35.526" v="1581" actId="478"/>
          <ac:grpSpMkLst>
            <pc:docMk/>
            <pc:sldMk cId="3181772476" sldId="263"/>
            <ac:grpSpMk id="6" creationId="{8725AB96-4680-4184-9419-A994F1B643D1}"/>
          </ac:grpSpMkLst>
        </pc:grpChg>
        <pc:grpChg chg="add del mod">
          <ac:chgData name="Anton Kalcik" userId="2da22a33-fb39-430b-b264-5213e7c03a2d" providerId="ADAL" clId="{67D31B6C-AB05-4E27-B6F9-8509378323EF}" dt="2018-11-11T14:22:04.693" v="1216" actId="478"/>
          <ac:grpSpMkLst>
            <pc:docMk/>
            <pc:sldMk cId="3181772476" sldId="263"/>
            <ac:grpSpMk id="7" creationId="{873DE05A-D9C6-4868-80FB-0623A785AED6}"/>
          </ac:grpSpMkLst>
        </pc:grpChg>
        <pc:grpChg chg="add del mod">
          <ac:chgData name="Anton Kalcik" userId="2da22a33-fb39-430b-b264-5213e7c03a2d" providerId="ADAL" clId="{67D31B6C-AB05-4E27-B6F9-8509378323EF}" dt="2018-11-11T14:29:02.853" v="1333" actId="478"/>
          <ac:grpSpMkLst>
            <pc:docMk/>
            <pc:sldMk cId="3181772476" sldId="263"/>
            <ac:grpSpMk id="11" creationId="{2EE6DBF3-C307-4678-A2E9-F9BC67646F7D}"/>
          </ac:grpSpMkLst>
        </pc:grpChg>
        <pc:grpChg chg="add del mod">
          <ac:chgData name="Anton Kalcik" userId="2da22a33-fb39-430b-b264-5213e7c03a2d" providerId="ADAL" clId="{67D31B6C-AB05-4E27-B6F9-8509378323EF}" dt="2018-11-11T14:53:35.526" v="1581" actId="478"/>
          <ac:grpSpMkLst>
            <pc:docMk/>
            <pc:sldMk cId="3181772476" sldId="263"/>
            <ac:grpSpMk id="14" creationId="{4A9B3195-BB2E-41FF-98A3-FE48997620C9}"/>
          </ac:grpSpMkLst>
        </pc:grpChg>
        <pc:grpChg chg="add mod">
          <ac:chgData name="Anton Kalcik" userId="2da22a33-fb39-430b-b264-5213e7c03a2d" providerId="ADAL" clId="{67D31B6C-AB05-4E27-B6F9-8509378323EF}" dt="2018-11-11T14:31:20.393" v="1366" actId="164"/>
          <ac:grpSpMkLst>
            <pc:docMk/>
            <pc:sldMk cId="3181772476" sldId="263"/>
            <ac:grpSpMk id="21" creationId="{A09FA801-78B6-4101-B877-4F0D43A59FC9}"/>
          </ac:grpSpMkLst>
        </pc:grpChg>
        <pc:grpChg chg="add del mod">
          <ac:chgData name="Anton Kalcik" userId="2da22a33-fb39-430b-b264-5213e7c03a2d" providerId="ADAL" clId="{67D31B6C-AB05-4E27-B6F9-8509378323EF}" dt="2018-11-11T14:45:56.565" v="1509" actId="478"/>
          <ac:grpSpMkLst>
            <pc:docMk/>
            <pc:sldMk cId="3181772476" sldId="263"/>
            <ac:grpSpMk id="22" creationId="{1FAE3566-F876-4DA2-9F70-C8A13334F650}"/>
          </ac:grpSpMkLst>
        </pc:grpChg>
        <pc:grpChg chg="add mod">
          <ac:chgData name="Anton Kalcik" userId="2da22a33-fb39-430b-b264-5213e7c03a2d" providerId="ADAL" clId="{67D31B6C-AB05-4E27-B6F9-8509378323EF}" dt="2018-11-11T14:46:17.917" v="1512" actId="164"/>
          <ac:grpSpMkLst>
            <pc:docMk/>
            <pc:sldMk cId="3181772476" sldId="263"/>
            <ac:grpSpMk id="24" creationId="{6C8CDF63-22D5-4D0C-97D0-4533F00CB169}"/>
          </ac:grpSpMkLst>
        </pc:grpChg>
        <pc:grpChg chg="add del mod">
          <ac:chgData name="Anton Kalcik" userId="2da22a33-fb39-430b-b264-5213e7c03a2d" providerId="ADAL" clId="{67D31B6C-AB05-4E27-B6F9-8509378323EF}" dt="2018-11-11T14:53:35.526" v="1581" actId="478"/>
          <ac:grpSpMkLst>
            <pc:docMk/>
            <pc:sldMk cId="3181772476" sldId="263"/>
            <ac:grpSpMk id="25" creationId="{C45D97B0-90CA-4ACE-A372-0B795C1C5B0F}"/>
          </ac:grpSpMkLst>
        </pc:grpChg>
        <pc:grpChg chg="add del mod">
          <ac:chgData name="Anton Kalcik" userId="2da22a33-fb39-430b-b264-5213e7c03a2d" providerId="ADAL" clId="{67D31B6C-AB05-4E27-B6F9-8509378323EF}" dt="2018-11-11T14:53:35.526" v="1581" actId="478"/>
          <ac:grpSpMkLst>
            <pc:docMk/>
            <pc:sldMk cId="3181772476" sldId="263"/>
            <ac:grpSpMk id="29" creationId="{8A03D9CF-7660-4A6F-8A6A-E16B7BF1A56A}"/>
          </ac:grpSpMkLst>
        </pc:grpChg>
        <pc:grpChg chg="add del mod">
          <ac:chgData name="Anton Kalcik" userId="2da22a33-fb39-430b-b264-5213e7c03a2d" providerId="ADAL" clId="{67D31B6C-AB05-4E27-B6F9-8509378323EF}" dt="2018-11-11T14:40:23.430" v="1469" actId="478"/>
          <ac:grpSpMkLst>
            <pc:docMk/>
            <pc:sldMk cId="3181772476" sldId="263"/>
            <ac:grpSpMk id="37" creationId="{7D3A3A14-7482-431F-83C5-90EF42FE50C2}"/>
          </ac:grpSpMkLst>
        </pc:grpChg>
        <pc:grpChg chg="add mod topLvl">
          <ac:chgData name="Anton Kalcik" userId="2da22a33-fb39-430b-b264-5213e7c03a2d" providerId="ADAL" clId="{67D31B6C-AB05-4E27-B6F9-8509378323EF}" dt="2018-11-11T14:47:03.069" v="1519" actId="164"/>
          <ac:grpSpMkLst>
            <pc:docMk/>
            <pc:sldMk cId="3181772476" sldId="263"/>
            <ac:grpSpMk id="39" creationId="{FC772E7A-B03A-4233-BE91-0F8553DE2083}"/>
          </ac:grpSpMkLst>
        </pc:grpChg>
        <pc:grpChg chg="add del mod">
          <ac:chgData name="Anton Kalcik" userId="2da22a33-fb39-430b-b264-5213e7c03a2d" providerId="ADAL" clId="{67D31B6C-AB05-4E27-B6F9-8509378323EF}" dt="2018-11-11T14:46:49.414" v="1517" actId="478"/>
          <ac:grpSpMkLst>
            <pc:docMk/>
            <pc:sldMk cId="3181772476" sldId="263"/>
            <ac:grpSpMk id="42" creationId="{A1477A7A-5031-42DD-84F2-01C75FE09849}"/>
          </ac:grpSpMkLst>
        </pc:grpChg>
        <pc:grpChg chg="add del mod">
          <ac:chgData name="Anton Kalcik" userId="2da22a33-fb39-430b-b264-5213e7c03a2d" providerId="ADAL" clId="{67D31B6C-AB05-4E27-B6F9-8509378323EF}" dt="2018-11-11T14:53:35.526" v="1581" actId="478"/>
          <ac:grpSpMkLst>
            <pc:docMk/>
            <pc:sldMk cId="3181772476" sldId="263"/>
            <ac:grpSpMk id="45" creationId="{79C5D3ED-40FB-43F6-BE28-26DC30F99964}"/>
          </ac:grpSpMkLst>
        </pc:grpChg>
        <pc:grpChg chg="add del mod">
          <ac:chgData name="Anton Kalcik" userId="2da22a33-fb39-430b-b264-5213e7c03a2d" providerId="ADAL" clId="{67D31B6C-AB05-4E27-B6F9-8509378323EF}" dt="2018-11-11T14:53:35.526" v="1581" actId="478"/>
          <ac:grpSpMkLst>
            <pc:docMk/>
            <pc:sldMk cId="3181772476" sldId="263"/>
            <ac:grpSpMk id="48" creationId="{1C1A848E-1E54-4D65-96A1-35C1B34449F8}"/>
          </ac:grpSpMkLst>
        </pc:grpChg>
        <pc:grpChg chg="add del mod">
          <ac:chgData name="Anton Kalcik" userId="2da22a33-fb39-430b-b264-5213e7c03a2d" providerId="ADAL" clId="{67D31B6C-AB05-4E27-B6F9-8509378323EF}" dt="2018-11-11T14:53:35.526" v="1581" actId="478"/>
          <ac:grpSpMkLst>
            <pc:docMk/>
            <pc:sldMk cId="3181772476" sldId="263"/>
            <ac:grpSpMk id="51" creationId="{28365DF0-AB27-43B8-8AF3-D415C0D7B520}"/>
          </ac:grpSpMkLst>
        </pc:grpChg>
        <pc:grpChg chg="add mod">
          <ac:chgData name="Anton Kalcik" userId="2da22a33-fb39-430b-b264-5213e7c03a2d" providerId="ADAL" clId="{67D31B6C-AB05-4E27-B6F9-8509378323EF}" dt="2018-11-11T15:46:55.209" v="2502" actId="1076"/>
          <ac:grpSpMkLst>
            <pc:docMk/>
            <pc:sldMk cId="3181772476" sldId="263"/>
            <ac:grpSpMk id="55" creationId="{A7F92D25-6A9B-4686-B5B1-F52663B60C9C}"/>
          </ac:grpSpMkLst>
        </pc:grpChg>
        <pc:picChg chg="add del mod">
          <ac:chgData name="Anton Kalcik" userId="2da22a33-fb39-430b-b264-5213e7c03a2d" providerId="ADAL" clId="{67D31B6C-AB05-4E27-B6F9-8509378323EF}" dt="2018-11-11T14:49:43.310" v="1532" actId="27803"/>
          <ac:picMkLst>
            <pc:docMk/>
            <pc:sldMk cId="3181772476" sldId="263"/>
            <ac:picMk id="4" creationId="{8C76DED2-F264-412E-9901-67E127F97B62}"/>
          </ac:picMkLst>
        </pc:picChg>
        <pc:picChg chg="del topLvl">
          <ac:chgData name="Anton Kalcik" userId="2da22a33-fb39-430b-b264-5213e7c03a2d" providerId="ADAL" clId="{67D31B6C-AB05-4E27-B6F9-8509378323EF}" dt="2018-11-11T14:22:04.693" v="1216" actId="478"/>
          <ac:picMkLst>
            <pc:docMk/>
            <pc:sldMk cId="3181772476" sldId="263"/>
            <ac:picMk id="8" creationId="{9E32D298-C587-49A0-B4CD-CB11CA3FD3A5}"/>
          </ac:picMkLst>
        </pc:picChg>
        <pc:picChg chg="add del mod topLvl">
          <ac:chgData name="Anton Kalcik" userId="2da22a33-fb39-430b-b264-5213e7c03a2d" providerId="ADAL" clId="{67D31B6C-AB05-4E27-B6F9-8509378323EF}" dt="2018-11-11T14:29:02.853" v="1333" actId="478"/>
          <ac:picMkLst>
            <pc:docMk/>
            <pc:sldMk cId="3181772476" sldId="263"/>
            <ac:picMk id="10" creationId="{A1543276-F009-4BA4-BD05-83B7EE20D731}"/>
          </ac:picMkLst>
        </pc:picChg>
        <pc:picChg chg="add mod">
          <ac:chgData name="Anton Kalcik" userId="2da22a33-fb39-430b-b264-5213e7c03a2d" providerId="ADAL" clId="{67D31B6C-AB05-4E27-B6F9-8509378323EF}" dt="2018-11-11T14:24:24.081" v="1283" actId="164"/>
          <ac:picMkLst>
            <pc:docMk/>
            <pc:sldMk cId="3181772476" sldId="263"/>
            <ac:picMk id="12" creationId="{5C2EA6E9-FDF3-4526-A126-1D913380638B}"/>
          </ac:picMkLst>
        </pc:picChg>
        <pc:picChg chg="add mod">
          <ac:chgData name="Anton Kalcik" userId="2da22a33-fb39-430b-b264-5213e7c03a2d" providerId="ADAL" clId="{67D31B6C-AB05-4E27-B6F9-8509378323EF}" dt="2018-11-11T14:30:25.826" v="1359" actId="14100"/>
          <ac:picMkLst>
            <pc:docMk/>
            <pc:sldMk cId="3181772476" sldId="263"/>
            <ac:picMk id="16" creationId="{A097380F-2F86-4844-BABE-97829E611704}"/>
          </ac:picMkLst>
        </pc:picChg>
        <pc:picChg chg="add mod">
          <ac:chgData name="Anton Kalcik" userId="2da22a33-fb39-430b-b264-5213e7c03a2d" providerId="ADAL" clId="{67D31B6C-AB05-4E27-B6F9-8509378323EF}" dt="2018-11-11T14:28:48.768" v="1330" actId="164"/>
          <ac:picMkLst>
            <pc:docMk/>
            <pc:sldMk cId="3181772476" sldId="263"/>
            <ac:picMk id="17" creationId="{55EB08D0-911E-45D1-892E-359E96C89EC9}"/>
          </ac:picMkLst>
        </pc:picChg>
        <pc:picChg chg="add mod">
          <ac:chgData name="Anton Kalcik" userId="2da22a33-fb39-430b-b264-5213e7c03a2d" providerId="ADAL" clId="{67D31B6C-AB05-4E27-B6F9-8509378323EF}" dt="2018-11-11T14:28:53.831" v="1331" actId="164"/>
          <ac:picMkLst>
            <pc:docMk/>
            <pc:sldMk cId="3181772476" sldId="263"/>
            <ac:picMk id="18" creationId="{F870A023-701C-4A3D-9C0D-DDB8DE54304D}"/>
          </ac:picMkLst>
        </pc:picChg>
        <pc:picChg chg="add del mod">
          <ac:chgData name="Anton Kalcik" userId="2da22a33-fb39-430b-b264-5213e7c03a2d" providerId="ADAL" clId="{67D31B6C-AB05-4E27-B6F9-8509378323EF}" dt="2018-11-11T14:45:56.565" v="1509" actId="478"/>
          <ac:picMkLst>
            <pc:docMk/>
            <pc:sldMk cId="3181772476" sldId="263"/>
            <ac:picMk id="20" creationId="{597BA5CC-E8CB-4378-BFB8-39EA65D7AD34}"/>
          </ac:picMkLst>
        </pc:picChg>
        <pc:picChg chg="add mod">
          <ac:chgData name="Anton Kalcik" userId="2da22a33-fb39-430b-b264-5213e7c03a2d" providerId="ADAL" clId="{67D31B6C-AB05-4E27-B6F9-8509378323EF}" dt="2018-11-11T14:35:12.586" v="1397" actId="14100"/>
          <ac:picMkLst>
            <pc:docMk/>
            <pc:sldMk cId="3181772476" sldId="263"/>
            <ac:picMk id="27" creationId="{4B785DAD-4C46-4C33-85D2-116F7A26772B}"/>
          </ac:picMkLst>
        </pc:picChg>
        <pc:picChg chg="add del mod">
          <ac:chgData name="Anton Kalcik" userId="2da22a33-fb39-430b-b264-5213e7c03a2d" providerId="ADAL" clId="{67D31B6C-AB05-4E27-B6F9-8509378323EF}" dt="2018-11-11T14:36:33.165" v="1400" actId="478"/>
          <ac:picMkLst>
            <pc:docMk/>
            <pc:sldMk cId="3181772476" sldId="263"/>
            <ac:picMk id="31" creationId="{09C473C4-C352-4132-9868-6E121E190CFE}"/>
          </ac:picMkLst>
        </pc:picChg>
        <pc:picChg chg="add del mod">
          <ac:chgData name="Anton Kalcik" userId="2da22a33-fb39-430b-b264-5213e7c03a2d" providerId="ADAL" clId="{67D31B6C-AB05-4E27-B6F9-8509378323EF}" dt="2018-11-11T14:39:26.821" v="1457" actId="478"/>
          <ac:picMkLst>
            <pc:docMk/>
            <pc:sldMk cId="3181772476" sldId="263"/>
            <ac:picMk id="33" creationId="{C9AF93F0-C3D7-413C-8B39-BFF00A04DC93}"/>
          </ac:picMkLst>
        </pc:picChg>
        <pc:picChg chg="add mod">
          <ac:chgData name="Anton Kalcik" userId="2da22a33-fb39-430b-b264-5213e7c03a2d" providerId="ADAL" clId="{67D31B6C-AB05-4E27-B6F9-8509378323EF}" dt="2018-11-11T14:38:39.813" v="1443" actId="164"/>
          <ac:picMkLst>
            <pc:docMk/>
            <pc:sldMk cId="3181772476" sldId="263"/>
            <ac:picMk id="34" creationId="{767139EB-2658-4134-8730-6A56C7AC083F}"/>
          </ac:picMkLst>
        </pc:picChg>
        <pc:picChg chg="add del mod">
          <ac:chgData name="Anton Kalcik" userId="2da22a33-fb39-430b-b264-5213e7c03a2d" providerId="ADAL" clId="{67D31B6C-AB05-4E27-B6F9-8509378323EF}" dt="2018-11-11T14:40:23.430" v="1469" actId="478"/>
          <ac:picMkLst>
            <pc:docMk/>
            <pc:sldMk cId="3181772476" sldId="263"/>
            <ac:picMk id="36" creationId="{A793481B-EF4F-4952-A9E2-E9B8860804A8}"/>
          </ac:picMkLst>
        </pc:picChg>
        <pc:picChg chg="add del mod topLvl">
          <ac:chgData name="Anton Kalcik" userId="2da22a33-fb39-430b-b264-5213e7c03a2d" providerId="ADAL" clId="{67D31B6C-AB05-4E27-B6F9-8509378323EF}" dt="2018-11-11T14:46:49.414" v="1517" actId="478"/>
          <ac:picMkLst>
            <pc:docMk/>
            <pc:sldMk cId="3181772476" sldId="263"/>
            <ac:picMk id="41" creationId="{21D0D161-1EB5-42B7-AECF-1D10C8AFE23D}"/>
          </ac:picMkLst>
        </pc:picChg>
        <pc:picChg chg="add mod">
          <ac:chgData name="Anton Kalcik" userId="2da22a33-fb39-430b-b264-5213e7c03a2d" providerId="ADAL" clId="{67D31B6C-AB05-4E27-B6F9-8509378323EF}" dt="2018-11-11T14:44:10.681" v="1488" actId="164"/>
          <ac:picMkLst>
            <pc:docMk/>
            <pc:sldMk cId="3181772476" sldId="263"/>
            <ac:picMk id="43" creationId="{AD468A6B-1253-49B7-B046-E844CE96E218}"/>
          </ac:picMkLst>
        </pc:picChg>
        <pc:picChg chg="add mod">
          <ac:chgData name="Anton Kalcik" userId="2da22a33-fb39-430b-b264-5213e7c03a2d" providerId="ADAL" clId="{67D31B6C-AB05-4E27-B6F9-8509378323EF}" dt="2018-11-11T14:46:17.917" v="1512" actId="164"/>
          <ac:picMkLst>
            <pc:docMk/>
            <pc:sldMk cId="3181772476" sldId="263"/>
            <ac:picMk id="47" creationId="{9776A696-DFE3-46D1-B713-A04CE7C445E2}"/>
          </ac:picMkLst>
        </pc:picChg>
        <pc:picChg chg="add mod">
          <ac:chgData name="Anton Kalcik" userId="2da22a33-fb39-430b-b264-5213e7c03a2d" providerId="ADAL" clId="{67D31B6C-AB05-4E27-B6F9-8509378323EF}" dt="2018-11-11T14:47:03.069" v="1519" actId="164"/>
          <ac:picMkLst>
            <pc:docMk/>
            <pc:sldMk cId="3181772476" sldId="263"/>
            <ac:picMk id="50" creationId="{35B7C1E6-5A39-4C88-8FF4-7086E9D39D1D}"/>
          </ac:picMkLst>
        </pc:picChg>
      </pc:sldChg>
      <pc:sldChg chg="addSp delSp modSp add">
        <pc:chgData name="Anton Kalcik" userId="2da22a33-fb39-430b-b264-5213e7c03a2d" providerId="ADAL" clId="{67D31B6C-AB05-4E27-B6F9-8509378323EF}" dt="2018-11-11T15:46:14.762" v="2498" actId="1076"/>
        <pc:sldMkLst>
          <pc:docMk/>
          <pc:sldMk cId="4208522695" sldId="264"/>
        </pc:sldMkLst>
        <pc:spChg chg="mod">
          <ac:chgData name="Anton Kalcik" userId="2da22a33-fb39-430b-b264-5213e7c03a2d" providerId="ADAL" clId="{67D31B6C-AB05-4E27-B6F9-8509378323EF}" dt="2018-11-11T15:12:41.521" v="1674" actId="6549"/>
          <ac:spMkLst>
            <pc:docMk/>
            <pc:sldMk cId="4208522695" sldId="264"/>
            <ac:spMk id="2" creationId="{01DFB969-2FFC-4147-A334-4C8746DAB608}"/>
          </ac:spMkLst>
        </pc:spChg>
        <pc:spChg chg="mod">
          <ac:chgData name="Anton Kalcik" userId="2da22a33-fb39-430b-b264-5213e7c03a2d" providerId="ADAL" clId="{67D31B6C-AB05-4E27-B6F9-8509378323EF}" dt="2018-11-11T15:04:21.465" v="1658" actId="1076"/>
          <ac:spMkLst>
            <pc:docMk/>
            <pc:sldMk cId="4208522695" sldId="264"/>
            <ac:spMk id="11" creationId="{1A4D83D0-E12C-4EA5-AB47-22F9ABC36B15}"/>
          </ac:spMkLst>
        </pc:spChg>
        <pc:spChg chg="mod">
          <ac:chgData name="Anton Kalcik" userId="2da22a33-fb39-430b-b264-5213e7c03a2d" providerId="ADAL" clId="{67D31B6C-AB05-4E27-B6F9-8509378323EF}" dt="2018-11-11T15:39:30.179" v="2239" actId="114"/>
          <ac:spMkLst>
            <pc:docMk/>
            <pc:sldMk cId="4208522695" sldId="264"/>
            <ac:spMk id="62" creationId="{1DED58AB-44FB-4C7C-86BE-E0CCC020153A}"/>
          </ac:spMkLst>
        </pc:spChg>
        <pc:grpChg chg="add mod">
          <ac:chgData name="Anton Kalcik" userId="2da22a33-fb39-430b-b264-5213e7c03a2d" providerId="ADAL" clId="{67D31B6C-AB05-4E27-B6F9-8509378323EF}" dt="2018-11-11T15:46:14.762" v="2498" actId="1076"/>
          <ac:grpSpMkLst>
            <pc:docMk/>
            <pc:sldMk cId="4208522695" sldId="264"/>
            <ac:grpSpMk id="8" creationId="{B98DA1C0-481E-4605-BD4E-32D768965931}"/>
          </ac:grpSpMkLst>
        </pc:grpChg>
        <pc:grpChg chg="del">
          <ac:chgData name="Anton Kalcik" userId="2da22a33-fb39-430b-b264-5213e7c03a2d" providerId="ADAL" clId="{67D31B6C-AB05-4E27-B6F9-8509378323EF}" dt="2018-11-11T15:02:16.017" v="1641" actId="478"/>
          <ac:grpSpMkLst>
            <pc:docMk/>
            <pc:sldMk cId="4208522695" sldId="264"/>
            <ac:grpSpMk id="55" creationId="{A7F92D25-6A9B-4686-B5B1-F52663B60C9C}"/>
          </ac:grpSpMkLst>
        </pc:grpChg>
      </pc:sldChg>
      <pc:sldChg chg="addSp delSp modSp add">
        <pc:chgData name="Anton Kalcik" userId="2da22a33-fb39-430b-b264-5213e7c03a2d" providerId="ADAL" clId="{67D31B6C-AB05-4E27-B6F9-8509378323EF}" dt="2018-11-17T21:52:41.630" v="4283" actId="20577"/>
        <pc:sldMkLst>
          <pc:docMk/>
          <pc:sldMk cId="1378871457" sldId="265"/>
        </pc:sldMkLst>
        <pc:spChg chg="mod">
          <ac:chgData name="Anton Kalcik" userId="2da22a33-fb39-430b-b264-5213e7c03a2d" providerId="ADAL" clId="{67D31B6C-AB05-4E27-B6F9-8509378323EF}" dt="2018-11-11T15:12:47.673" v="1675" actId="6549"/>
          <ac:spMkLst>
            <pc:docMk/>
            <pc:sldMk cId="1378871457" sldId="265"/>
            <ac:spMk id="2" creationId="{01DFB969-2FFC-4147-A334-4C8746DAB608}"/>
          </ac:spMkLst>
        </pc:spChg>
        <pc:spChg chg="mod">
          <ac:chgData name="Anton Kalcik" userId="2da22a33-fb39-430b-b264-5213e7c03a2d" providerId="ADAL" clId="{67D31B6C-AB05-4E27-B6F9-8509378323EF}" dt="2018-11-12T16:49:55.064" v="2693" actId="255"/>
          <ac:spMkLst>
            <pc:docMk/>
            <pc:sldMk cId="1378871457" sldId="265"/>
            <ac:spMk id="15" creationId="{02DA44B1-18CA-457E-A725-506F50F793C7}"/>
          </ac:spMkLst>
        </pc:spChg>
        <pc:spChg chg="mod">
          <ac:chgData name="Anton Kalcik" userId="2da22a33-fb39-430b-b264-5213e7c03a2d" providerId="ADAL" clId="{67D31B6C-AB05-4E27-B6F9-8509378323EF}" dt="2018-11-17T21:52:41.630" v="4283" actId="20577"/>
          <ac:spMkLst>
            <pc:docMk/>
            <pc:sldMk cId="1378871457" sldId="265"/>
            <ac:spMk id="62" creationId="{1DED58AB-44FB-4C7C-86BE-E0CCC020153A}"/>
          </ac:spMkLst>
        </pc:spChg>
        <pc:grpChg chg="del mod">
          <ac:chgData name="Anton Kalcik" userId="2da22a33-fb39-430b-b264-5213e7c03a2d" providerId="ADAL" clId="{67D31B6C-AB05-4E27-B6F9-8509378323EF}" dt="2018-11-11T15:13:57.839" v="1681" actId="478"/>
          <ac:grpSpMkLst>
            <pc:docMk/>
            <pc:sldMk cId="1378871457" sldId="265"/>
            <ac:grpSpMk id="8" creationId="{B98DA1C0-481E-4605-BD4E-32D768965931}"/>
          </ac:grpSpMkLst>
        </pc:grpChg>
        <pc:grpChg chg="add mod">
          <ac:chgData name="Anton Kalcik" userId="2da22a33-fb39-430b-b264-5213e7c03a2d" providerId="ADAL" clId="{67D31B6C-AB05-4E27-B6F9-8509378323EF}" dt="2018-11-11T15:46:26.170" v="2500" actId="1076"/>
          <ac:grpSpMkLst>
            <pc:docMk/>
            <pc:sldMk cId="1378871457" sldId="265"/>
            <ac:grpSpMk id="13" creationId="{7B910F59-2C52-423E-AAA7-C65722968776}"/>
          </ac:grpSpMkLst>
        </pc:grpChg>
        <pc:grpChg chg="add del">
          <ac:chgData name="Anton Kalcik" userId="2da22a33-fb39-430b-b264-5213e7c03a2d" providerId="ADAL" clId="{67D31B6C-AB05-4E27-B6F9-8509378323EF}" dt="2018-11-11T15:36:29.130" v="2214"/>
          <ac:grpSpMkLst>
            <pc:docMk/>
            <pc:sldMk cId="1378871457" sldId="265"/>
            <ac:grpSpMk id="16" creationId="{AA971B2B-B86E-4428-B1CB-DFE68BFEE746}"/>
          </ac:grpSpMkLst>
        </pc:grpChg>
      </pc:sldChg>
      <pc:sldChg chg="addSp delSp modSp add">
        <pc:chgData name="Anton Kalcik" userId="2da22a33-fb39-430b-b264-5213e7c03a2d" providerId="ADAL" clId="{67D31B6C-AB05-4E27-B6F9-8509378323EF}" dt="2018-11-12T16:51:15.815" v="2716" actId="20577"/>
        <pc:sldMkLst>
          <pc:docMk/>
          <pc:sldMk cId="2584547625" sldId="266"/>
        </pc:sldMkLst>
        <pc:spChg chg="mod">
          <ac:chgData name="Anton Kalcik" userId="2da22a33-fb39-430b-b264-5213e7c03a2d" providerId="ADAL" clId="{67D31B6C-AB05-4E27-B6F9-8509378323EF}" dt="2018-11-12T16:51:15.815" v="2716" actId="20577"/>
          <ac:spMkLst>
            <pc:docMk/>
            <pc:sldMk cId="2584547625" sldId="266"/>
            <ac:spMk id="15" creationId="{E5F123F4-72A4-42CD-B3E9-54709DC829FC}"/>
          </ac:spMkLst>
        </pc:spChg>
        <pc:spChg chg="mod">
          <ac:chgData name="Anton Kalcik" userId="2da22a33-fb39-430b-b264-5213e7c03a2d" providerId="ADAL" clId="{67D31B6C-AB05-4E27-B6F9-8509378323EF}" dt="2018-11-11T15:39:15.866" v="2238" actId="114"/>
          <ac:spMkLst>
            <pc:docMk/>
            <pc:sldMk cId="2584547625" sldId="266"/>
            <ac:spMk id="62" creationId="{1DED58AB-44FB-4C7C-86BE-E0CCC020153A}"/>
          </ac:spMkLst>
        </pc:spChg>
        <pc:grpChg chg="del">
          <ac:chgData name="Anton Kalcik" userId="2da22a33-fb39-430b-b264-5213e7c03a2d" providerId="ADAL" clId="{67D31B6C-AB05-4E27-B6F9-8509378323EF}" dt="2018-11-11T15:27:17.416" v="2103" actId="478"/>
          <ac:grpSpMkLst>
            <pc:docMk/>
            <pc:sldMk cId="2584547625" sldId="266"/>
            <ac:grpSpMk id="8" creationId="{B98DA1C0-481E-4605-BD4E-32D768965931}"/>
          </ac:grpSpMkLst>
        </pc:grpChg>
        <pc:grpChg chg="add mod">
          <ac:chgData name="Anton Kalcik" userId="2da22a33-fb39-430b-b264-5213e7c03a2d" providerId="ADAL" clId="{67D31B6C-AB05-4E27-B6F9-8509378323EF}" dt="2018-11-11T15:46:18.713" v="2499" actId="1076"/>
          <ac:grpSpMkLst>
            <pc:docMk/>
            <pc:sldMk cId="2584547625" sldId="266"/>
            <ac:grpSpMk id="13" creationId="{5545E6F1-AF1C-4AAC-80A2-8B0AC1E0DDCD}"/>
          </ac:grpSpMkLst>
        </pc:grpChg>
      </pc:sldChg>
      <pc:sldChg chg="addSp delSp modSp add">
        <pc:chgData name="Anton Kalcik" userId="2da22a33-fb39-430b-b264-5213e7c03a2d" providerId="ADAL" clId="{67D31B6C-AB05-4E27-B6F9-8509378323EF}" dt="2018-11-13T07:16:02.567" v="3226" actId="20577"/>
        <pc:sldMkLst>
          <pc:docMk/>
          <pc:sldMk cId="519080695" sldId="267"/>
        </pc:sldMkLst>
        <pc:spChg chg="mod">
          <ac:chgData name="Anton Kalcik" userId="2da22a33-fb39-430b-b264-5213e7c03a2d" providerId="ADAL" clId="{67D31B6C-AB05-4E27-B6F9-8509378323EF}" dt="2018-11-12T16:50:44.217" v="2715" actId="20577"/>
          <ac:spMkLst>
            <pc:docMk/>
            <pc:sldMk cId="519080695" sldId="267"/>
            <ac:spMk id="10" creationId="{27B96C03-8FDE-4C25-8319-399669D14EC9}"/>
          </ac:spMkLst>
        </pc:spChg>
        <pc:spChg chg="mod">
          <ac:chgData name="Anton Kalcik" userId="2da22a33-fb39-430b-b264-5213e7c03a2d" providerId="ADAL" clId="{67D31B6C-AB05-4E27-B6F9-8509378323EF}" dt="2018-11-13T07:16:02.567" v="3226" actId="20577"/>
          <ac:spMkLst>
            <pc:docMk/>
            <pc:sldMk cId="519080695" sldId="267"/>
            <ac:spMk id="62" creationId="{1DED58AB-44FB-4C7C-86BE-E0CCC020153A}"/>
          </ac:spMkLst>
        </pc:spChg>
        <pc:grpChg chg="add mod">
          <ac:chgData name="Anton Kalcik" userId="2da22a33-fb39-430b-b264-5213e7c03a2d" providerId="ADAL" clId="{67D31B6C-AB05-4E27-B6F9-8509378323EF}" dt="2018-11-11T15:46:33.041" v="2501" actId="1076"/>
          <ac:grpSpMkLst>
            <pc:docMk/>
            <pc:sldMk cId="519080695" sldId="267"/>
            <ac:grpSpMk id="8" creationId="{5A24C4B2-71A2-4560-AE9C-5600FDC7FD7D}"/>
          </ac:grpSpMkLst>
        </pc:grpChg>
        <pc:grpChg chg="del">
          <ac:chgData name="Anton Kalcik" userId="2da22a33-fb39-430b-b264-5213e7c03a2d" providerId="ADAL" clId="{67D31B6C-AB05-4E27-B6F9-8509378323EF}" dt="2018-11-11T15:31:55.185" v="2158" actId="478"/>
          <ac:grpSpMkLst>
            <pc:docMk/>
            <pc:sldMk cId="519080695" sldId="267"/>
            <ac:grpSpMk id="13" creationId="{7B910F59-2C52-423E-AAA7-C65722968776}"/>
          </ac:grpSpMkLst>
        </pc:grpChg>
      </pc:sldChg>
      <pc:sldChg chg="addSp delSp modSp add">
        <pc:chgData name="Anton Kalcik" userId="2da22a33-fb39-430b-b264-5213e7c03a2d" providerId="ADAL" clId="{67D31B6C-AB05-4E27-B6F9-8509378323EF}" dt="2018-11-12T16:41:49.123" v="2554" actId="1076"/>
        <pc:sldMkLst>
          <pc:docMk/>
          <pc:sldMk cId="792280700" sldId="268"/>
        </pc:sldMkLst>
        <pc:spChg chg="mod">
          <ac:chgData name="Anton Kalcik" userId="2da22a33-fb39-430b-b264-5213e7c03a2d" providerId="ADAL" clId="{67D31B6C-AB05-4E27-B6F9-8509378323EF}" dt="2018-11-12T16:41:49.123" v="2554" actId="1076"/>
          <ac:spMkLst>
            <pc:docMk/>
            <pc:sldMk cId="792280700" sldId="268"/>
            <ac:spMk id="2" creationId="{01DFB969-2FFC-4147-A334-4C8746DAB608}"/>
          </ac:spMkLst>
        </pc:spChg>
        <pc:spChg chg="mod">
          <ac:chgData name="Anton Kalcik" userId="2da22a33-fb39-430b-b264-5213e7c03a2d" providerId="ADAL" clId="{67D31B6C-AB05-4E27-B6F9-8509378323EF}" dt="2018-11-12T16:41:45.418" v="2552" actId="255"/>
          <ac:spMkLst>
            <pc:docMk/>
            <pc:sldMk cId="792280700" sldId="268"/>
            <ac:spMk id="15" creationId="{04928420-C3E2-4C0C-8E1D-323D0B4257D1}"/>
          </ac:spMkLst>
        </pc:spChg>
        <pc:spChg chg="mod">
          <ac:chgData name="Anton Kalcik" userId="2da22a33-fb39-430b-b264-5213e7c03a2d" providerId="ADAL" clId="{67D31B6C-AB05-4E27-B6F9-8509378323EF}" dt="2018-11-12T16:41:11.823" v="2550" actId="20577"/>
          <ac:spMkLst>
            <pc:docMk/>
            <pc:sldMk cId="792280700" sldId="268"/>
            <ac:spMk id="62" creationId="{1DED58AB-44FB-4C7C-86BE-E0CCC020153A}"/>
          </ac:spMkLst>
        </pc:spChg>
        <pc:grpChg chg="del">
          <ac:chgData name="Anton Kalcik" userId="2da22a33-fb39-430b-b264-5213e7c03a2d" providerId="ADAL" clId="{67D31B6C-AB05-4E27-B6F9-8509378323EF}" dt="2018-11-12T16:37:38.724" v="2504" actId="478"/>
          <ac:grpSpMkLst>
            <pc:docMk/>
            <pc:sldMk cId="792280700" sldId="268"/>
            <ac:grpSpMk id="8" creationId="{5A24C4B2-71A2-4560-AE9C-5600FDC7FD7D}"/>
          </ac:grpSpMkLst>
        </pc:grpChg>
        <pc:grpChg chg="add mod">
          <ac:chgData name="Anton Kalcik" userId="2da22a33-fb39-430b-b264-5213e7c03a2d" providerId="ADAL" clId="{67D31B6C-AB05-4E27-B6F9-8509378323EF}" dt="2018-11-12T16:38:21.905" v="2534" actId="1076"/>
          <ac:grpSpMkLst>
            <pc:docMk/>
            <pc:sldMk cId="792280700" sldId="268"/>
            <ac:grpSpMk id="11" creationId="{9833AEF5-0AC3-4DBC-8158-4483F3EB6285}"/>
          </ac:grpSpMkLst>
        </pc:grpChg>
      </pc:sldChg>
      <pc:sldChg chg="addSp delSp modSp add ord">
        <pc:chgData name="Anton Kalcik" userId="2da22a33-fb39-430b-b264-5213e7c03a2d" providerId="ADAL" clId="{67D31B6C-AB05-4E27-B6F9-8509378323EF}" dt="2018-11-13T07:22:36.640" v="3400" actId="20577"/>
        <pc:sldMkLst>
          <pc:docMk/>
          <pc:sldMk cId="2246541515" sldId="269"/>
        </pc:sldMkLst>
        <pc:spChg chg="mod">
          <ac:chgData name="Anton Kalcik" userId="2da22a33-fb39-430b-b264-5213e7c03a2d" providerId="ADAL" clId="{67D31B6C-AB05-4E27-B6F9-8509378323EF}" dt="2018-11-12T16:55:39.710" v="2812" actId="20577"/>
          <ac:spMkLst>
            <pc:docMk/>
            <pc:sldMk cId="2246541515" sldId="269"/>
            <ac:spMk id="19" creationId="{8EBCAA1D-84DF-40CD-8787-8A931FB08A92}"/>
          </ac:spMkLst>
        </pc:spChg>
        <pc:spChg chg="mod">
          <ac:chgData name="Anton Kalcik" userId="2da22a33-fb39-430b-b264-5213e7c03a2d" providerId="ADAL" clId="{67D31B6C-AB05-4E27-B6F9-8509378323EF}" dt="2018-11-13T07:22:36.640" v="3400" actId="20577"/>
          <ac:spMkLst>
            <pc:docMk/>
            <pc:sldMk cId="2246541515" sldId="269"/>
            <ac:spMk id="62" creationId="{1DED58AB-44FB-4C7C-86BE-E0CCC020153A}"/>
          </ac:spMkLst>
        </pc:spChg>
        <pc:grpChg chg="add mod">
          <ac:chgData name="Anton Kalcik" userId="2da22a33-fb39-430b-b264-5213e7c03a2d" providerId="ADAL" clId="{67D31B6C-AB05-4E27-B6F9-8509378323EF}" dt="2018-11-12T16:54:45.477" v="2795" actId="1076"/>
          <ac:grpSpMkLst>
            <pc:docMk/>
            <pc:sldMk cId="2246541515" sldId="269"/>
            <ac:grpSpMk id="10" creationId="{5BB8988B-6336-4A2C-8FC6-AAD706B78E4C}"/>
          </ac:grpSpMkLst>
        </pc:grpChg>
        <pc:grpChg chg="del">
          <ac:chgData name="Anton Kalcik" userId="2da22a33-fb39-430b-b264-5213e7c03a2d" providerId="ADAL" clId="{67D31B6C-AB05-4E27-B6F9-8509378323EF}" dt="2018-11-12T16:54:27.070" v="2775" actId="478"/>
          <ac:grpSpMkLst>
            <pc:docMk/>
            <pc:sldMk cId="2246541515" sldId="269"/>
            <ac:grpSpMk id="11" creationId="{9833AEF5-0AC3-4DBC-8158-4483F3EB6285}"/>
          </ac:grpSpMkLst>
        </pc:grpChg>
      </pc:sldChg>
      <pc:sldChg chg="addSp delSp modSp add ord">
        <pc:chgData name="Anton Kalcik" userId="2da22a33-fb39-430b-b264-5213e7c03a2d" providerId="ADAL" clId="{67D31B6C-AB05-4E27-B6F9-8509378323EF}" dt="2018-11-17T17:24:29.712" v="3476" actId="6549"/>
        <pc:sldMkLst>
          <pc:docMk/>
          <pc:sldMk cId="429291312" sldId="270"/>
        </pc:sldMkLst>
        <pc:spChg chg="del">
          <ac:chgData name="Anton Kalcik" userId="2da22a33-fb39-430b-b264-5213e7c03a2d" providerId="ADAL" clId="{67D31B6C-AB05-4E27-B6F9-8509378323EF}" dt="2018-11-13T07:52:43.828" v="3402"/>
          <ac:spMkLst>
            <pc:docMk/>
            <pc:sldMk cId="429291312" sldId="270"/>
            <ac:spMk id="2" creationId="{55D361AD-C837-4962-BDF8-34F989C5343C}"/>
          </ac:spMkLst>
        </pc:spChg>
        <pc:spChg chg="del">
          <ac:chgData name="Anton Kalcik" userId="2da22a33-fb39-430b-b264-5213e7c03a2d" providerId="ADAL" clId="{67D31B6C-AB05-4E27-B6F9-8509378323EF}" dt="2018-11-13T07:52:43.828" v="3402"/>
          <ac:spMkLst>
            <pc:docMk/>
            <pc:sldMk cId="429291312" sldId="270"/>
            <ac:spMk id="3" creationId="{6832BF5A-C15E-46C9-97C3-DAA90F969DFD}"/>
          </ac:spMkLst>
        </pc:spChg>
        <pc:spChg chg="del">
          <ac:chgData name="Anton Kalcik" userId="2da22a33-fb39-430b-b264-5213e7c03a2d" providerId="ADAL" clId="{67D31B6C-AB05-4E27-B6F9-8509378323EF}" dt="2018-11-13T07:52:43.828" v="3402"/>
          <ac:spMkLst>
            <pc:docMk/>
            <pc:sldMk cId="429291312" sldId="270"/>
            <ac:spMk id="4" creationId="{07B8145B-CBC4-40BF-87DB-CAA4B0FF0AC6}"/>
          </ac:spMkLst>
        </pc:spChg>
        <pc:spChg chg="add mod">
          <ac:chgData name="Anton Kalcik" userId="2da22a33-fb39-430b-b264-5213e7c03a2d" providerId="ADAL" clId="{67D31B6C-AB05-4E27-B6F9-8509378323EF}" dt="2018-11-13T07:52:43.828" v="3402"/>
          <ac:spMkLst>
            <pc:docMk/>
            <pc:sldMk cId="429291312" sldId="270"/>
            <ac:spMk id="5" creationId="{B20ACD4B-71B2-4192-B25B-C71D2EF46C79}"/>
          </ac:spMkLst>
        </pc:spChg>
        <pc:spChg chg="add mod">
          <ac:chgData name="Anton Kalcik" userId="2da22a33-fb39-430b-b264-5213e7c03a2d" providerId="ADAL" clId="{67D31B6C-AB05-4E27-B6F9-8509378323EF}" dt="2018-11-17T17:24:29.712" v="3476" actId="6549"/>
          <ac:spMkLst>
            <pc:docMk/>
            <pc:sldMk cId="429291312" sldId="270"/>
            <ac:spMk id="6" creationId="{C5207ED1-4204-4D2A-9C27-6B2449EDBECB}"/>
          </ac:spMkLst>
        </pc:spChg>
        <pc:spChg chg="add">
          <ac:chgData name="Anton Kalcik" userId="2da22a33-fb39-430b-b264-5213e7c03a2d" providerId="ADAL" clId="{67D31B6C-AB05-4E27-B6F9-8509378323EF}" dt="2018-11-13T16:33:58.834" v="3415"/>
          <ac:spMkLst>
            <pc:docMk/>
            <pc:sldMk cId="429291312" sldId="270"/>
            <ac:spMk id="8" creationId="{52331E38-B0E8-45F9-88BC-A095754BD67A}"/>
          </ac:spMkLst>
        </pc:spChg>
        <pc:spChg chg="add">
          <ac:chgData name="Anton Kalcik" userId="2da22a33-fb39-430b-b264-5213e7c03a2d" providerId="ADAL" clId="{67D31B6C-AB05-4E27-B6F9-8509378323EF}" dt="2018-11-13T16:41:48.878" v="3416"/>
          <ac:spMkLst>
            <pc:docMk/>
            <pc:sldMk cId="429291312" sldId="270"/>
            <ac:spMk id="9" creationId="{50B89789-FB56-48E1-A487-0EF171FBAB1F}"/>
          </ac:spMkLst>
        </pc:spChg>
        <pc:spChg chg="add mod">
          <ac:chgData name="Anton Kalcik" userId="2da22a33-fb39-430b-b264-5213e7c03a2d" providerId="ADAL" clId="{67D31B6C-AB05-4E27-B6F9-8509378323EF}" dt="2018-11-17T17:24:02.314" v="3464" actId="20577"/>
          <ac:spMkLst>
            <pc:docMk/>
            <pc:sldMk cId="429291312" sldId="270"/>
            <ac:spMk id="11" creationId="{13ECEBBD-B8C6-4FF9-B0C0-59111C05A496}"/>
          </ac:spMkLst>
        </pc:spChg>
        <pc:inkChg chg="del">
          <ac:chgData name="Anton Kalcik" userId="2da22a33-fb39-430b-b264-5213e7c03a2d" providerId="ADAL" clId="{67D31B6C-AB05-4E27-B6F9-8509378323EF}" dt="2018-11-13T16:33:39.085" v="3412"/>
          <ac:inkMkLst>
            <pc:docMk/>
            <pc:sldMk cId="429291312" sldId="270"/>
            <ac:inkMk id="3" creationId="{917211F4-1B83-4C72-B557-71E1508D1D09}"/>
          </ac:inkMkLst>
        </pc:inkChg>
        <pc:inkChg chg="del">
          <ac:chgData name="Anton Kalcik" userId="2da22a33-fb39-430b-b264-5213e7c03a2d" providerId="ADAL" clId="{67D31B6C-AB05-4E27-B6F9-8509378323EF}" dt="2018-11-13T16:33:39.085" v="3412"/>
          <ac:inkMkLst>
            <pc:docMk/>
            <pc:sldMk cId="429291312" sldId="270"/>
            <ac:inkMk id="4" creationId="{0CFCB6FB-F0DF-42CC-9BB9-544D9B675145}"/>
          </ac:inkMkLst>
        </pc:inkChg>
        <pc:inkChg chg="add">
          <ac:chgData name="Anton Kalcik" userId="2da22a33-fb39-430b-b264-5213e7c03a2d" providerId="ADAL" clId="{67D31B6C-AB05-4E27-B6F9-8509378323EF}" dt="2018-11-13T16:33:39.085" v="3412"/>
          <ac:inkMkLst>
            <pc:docMk/>
            <pc:sldMk cId="429291312" sldId="270"/>
            <ac:inkMk id="7" creationId="{AE0B4E6D-5A07-4AC7-8A04-382EF22E4B75}"/>
          </ac:inkMkLst>
        </pc:inkChg>
        <pc:inkChg chg="add">
          <ac:chgData name="Anton Kalcik" userId="2da22a33-fb39-430b-b264-5213e7c03a2d" providerId="ADAL" clId="{67D31B6C-AB05-4E27-B6F9-8509378323EF}" dt="2018-11-13T16:42:47.132" v="3417"/>
          <ac:inkMkLst>
            <pc:docMk/>
            <pc:sldMk cId="429291312" sldId="270"/>
            <ac:inkMk id="10" creationId="{B7EA2580-D611-41D8-9D00-82612FC9FDCB}"/>
          </ac:inkMkLst>
        </pc:inkChg>
        <pc:inkChg chg="add">
          <ac:chgData name="Anton Kalcik" userId="2da22a33-fb39-430b-b264-5213e7c03a2d" providerId="ADAL" clId="{67D31B6C-AB05-4E27-B6F9-8509378323EF}" dt="2018-11-13T16:43:46.529" v="3419"/>
          <ac:inkMkLst>
            <pc:docMk/>
            <pc:sldMk cId="429291312" sldId="270"/>
            <ac:inkMk id="12" creationId="{3E482DB7-ED4F-46BE-A621-0AACE7E76A04}"/>
          </ac:inkMkLst>
        </pc:inkChg>
      </pc:sldChg>
      <pc:sldChg chg="addSp delSp modSp add">
        <pc:chgData name="Anton Kalcik" userId="2da22a33-fb39-430b-b264-5213e7c03a2d" providerId="ADAL" clId="{67D31B6C-AB05-4E27-B6F9-8509378323EF}" dt="2018-11-29T18:51:47.982" v="9619" actId="1076"/>
        <pc:sldMkLst>
          <pc:docMk/>
          <pc:sldMk cId="1766188905" sldId="271"/>
        </pc:sldMkLst>
        <pc:spChg chg="del">
          <ac:chgData name="Anton Kalcik" userId="2da22a33-fb39-430b-b264-5213e7c03a2d" providerId="ADAL" clId="{67D31B6C-AB05-4E27-B6F9-8509378323EF}" dt="2018-11-13T07:57:06.327" v="3407"/>
          <ac:spMkLst>
            <pc:docMk/>
            <pc:sldMk cId="1766188905" sldId="271"/>
            <ac:spMk id="2" creationId="{DC1DE46F-6A96-4CCD-A03F-224306ADA9C0}"/>
          </ac:spMkLst>
        </pc:spChg>
        <pc:spChg chg="del">
          <ac:chgData name="Anton Kalcik" userId="2da22a33-fb39-430b-b264-5213e7c03a2d" providerId="ADAL" clId="{67D31B6C-AB05-4E27-B6F9-8509378323EF}" dt="2018-11-13T07:57:06.327" v="3407"/>
          <ac:spMkLst>
            <pc:docMk/>
            <pc:sldMk cId="1766188905" sldId="271"/>
            <ac:spMk id="3" creationId="{1E651F1F-CD89-4676-BB55-32B783207995}"/>
          </ac:spMkLst>
        </pc:spChg>
        <pc:spChg chg="del">
          <ac:chgData name="Anton Kalcik" userId="2da22a33-fb39-430b-b264-5213e7c03a2d" providerId="ADAL" clId="{67D31B6C-AB05-4E27-B6F9-8509378323EF}" dt="2018-11-13T07:57:06.327" v="3407"/>
          <ac:spMkLst>
            <pc:docMk/>
            <pc:sldMk cId="1766188905" sldId="271"/>
            <ac:spMk id="4" creationId="{03D3962B-9E70-4250-B67F-B15622D3BB3E}"/>
          </ac:spMkLst>
        </pc:spChg>
        <pc:spChg chg="add del mod">
          <ac:chgData name="Anton Kalcik" userId="2da22a33-fb39-430b-b264-5213e7c03a2d" providerId="ADAL" clId="{67D31B6C-AB05-4E27-B6F9-8509378323EF}" dt="2018-11-17T17:51:26.216" v="3604" actId="20577"/>
          <ac:spMkLst>
            <pc:docMk/>
            <pc:sldMk cId="1766188905" sldId="271"/>
            <ac:spMk id="4" creationId="{E964A15A-FB06-4B90-9848-10D95B2E6860}"/>
          </ac:spMkLst>
        </pc:spChg>
        <pc:spChg chg="add mod">
          <ac:chgData name="Anton Kalcik" userId="2da22a33-fb39-430b-b264-5213e7c03a2d" providerId="ADAL" clId="{67D31B6C-AB05-4E27-B6F9-8509378323EF}" dt="2018-11-13T07:57:06.327" v="3407"/>
          <ac:spMkLst>
            <pc:docMk/>
            <pc:sldMk cId="1766188905" sldId="271"/>
            <ac:spMk id="5" creationId="{181D1EFA-4A04-4832-8CE9-C96149FD6918}"/>
          </ac:spMkLst>
        </pc:spChg>
        <pc:spChg chg="add mod">
          <ac:chgData name="Anton Kalcik" userId="2da22a33-fb39-430b-b264-5213e7c03a2d" providerId="ADAL" clId="{67D31B6C-AB05-4E27-B6F9-8509378323EF}" dt="2018-11-17T17:47:16.541" v="3526"/>
          <ac:spMkLst>
            <pc:docMk/>
            <pc:sldMk cId="1766188905" sldId="271"/>
            <ac:spMk id="6" creationId="{F615E598-9CC6-4F53-8C7B-3FF6E943DDC0}"/>
          </ac:spMkLst>
        </pc:spChg>
        <pc:spChg chg="add mod">
          <ac:chgData name="Anton Kalcik" userId="2da22a33-fb39-430b-b264-5213e7c03a2d" providerId="ADAL" clId="{67D31B6C-AB05-4E27-B6F9-8509378323EF}" dt="2018-11-17T17:54:18.435" v="3647" actId="1076"/>
          <ac:spMkLst>
            <pc:docMk/>
            <pc:sldMk cId="1766188905" sldId="271"/>
            <ac:spMk id="9" creationId="{C291DFC8-0AB4-4859-8A1A-1B5097DEA126}"/>
          </ac:spMkLst>
        </pc:spChg>
        <pc:inkChg chg="add del mod">
          <ac:chgData name="Anton Kalcik" userId="2da22a33-fb39-430b-b264-5213e7c03a2d" providerId="ADAL" clId="{67D31B6C-AB05-4E27-B6F9-8509378323EF}" dt="2018-11-29T18:51:47.982" v="9619" actId="1076"/>
          <ac:inkMkLst>
            <pc:docMk/>
            <pc:sldMk cId="1766188905" sldId="271"/>
            <ac:inkMk id="7" creationId="{ACE2D611-053A-4B8A-99A3-9EBC29260E64}"/>
          </ac:inkMkLst>
        </pc:inkChg>
        <pc:inkChg chg="add mod">
          <ac:chgData name="Anton Kalcik" userId="2da22a33-fb39-430b-b264-5213e7c03a2d" providerId="ADAL" clId="{67D31B6C-AB05-4E27-B6F9-8509378323EF}" dt="2018-11-17T17:54:16.812" v="3646" actId="1076"/>
          <ac:inkMkLst>
            <pc:docMk/>
            <pc:sldMk cId="1766188905" sldId="271"/>
            <ac:inkMk id="8" creationId="{5693D222-24CC-4E58-9E59-2E084644C3F7}"/>
          </ac:inkMkLst>
        </pc:inkChg>
      </pc:sldChg>
      <pc:sldChg chg="addSp delSp modSp add ord">
        <pc:chgData name="Anton Kalcik" userId="2da22a33-fb39-430b-b264-5213e7c03a2d" providerId="ADAL" clId="{67D31B6C-AB05-4E27-B6F9-8509378323EF}" dt="2018-11-29T20:52:54.307" v="10954"/>
        <pc:sldMkLst>
          <pc:docMk/>
          <pc:sldMk cId="3579634975" sldId="272"/>
        </pc:sldMkLst>
        <pc:spChg chg="del">
          <ac:chgData name="Anton Kalcik" userId="2da22a33-fb39-430b-b264-5213e7c03a2d" providerId="ADAL" clId="{67D31B6C-AB05-4E27-B6F9-8509378323EF}" dt="2018-11-17T18:51:04.441" v="3649"/>
          <ac:spMkLst>
            <pc:docMk/>
            <pc:sldMk cId="3579634975" sldId="272"/>
            <ac:spMk id="2" creationId="{F2550A7B-E73C-4CA0-9D32-F51EE67B43A7}"/>
          </ac:spMkLst>
        </pc:spChg>
        <pc:spChg chg="del">
          <ac:chgData name="Anton Kalcik" userId="2da22a33-fb39-430b-b264-5213e7c03a2d" providerId="ADAL" clId="{67D31B6C-AB05-4E27-B6F9-8509378323EF}" dt="2018-11-17T18:51:04.441" v="3649"/>
          <ac:spMkLst>
            <pc:docMk/>
            <pc:sldMk cId="3579634975" sldId="272"/>
            <ac:spMk id="3" creationId="{BB42B038-E7D7-4987-83CB-CC0A3D1A62EC}"/>
          </ac:spMkLst>
        </pc:spChg>
        <pc:spChg chg="del">
          <ac:chgData name="Anton Kalcik" userId="2da22a33-fb39-430b-b264-5213e7c03a2d" providerId="ADAL" clId="{67D31B6C-AB05-4E27-B6F9-8509378323EF}" dt="2018-11-17T18:51:04.441" v="3649"/>
          <ac:spMkLst>
            <pc:docMk/>
            <pc:sldMk cId="3579634975" sldId="272"/>
            <ac:spMk id="4" creationId="{E8C329F9-712E-4907-BFD8-E598AD42C2FB}"/>
          </ac:spMkLst>
        </pc:spChg>
        <pc:spChg chg="add mod">
          <ac:chgData name="Anton Kalcik" userId="2da22a33-fb39-430b-b264-5213e7c03a2d" providerId="ADAL" clId="{67D31B6C-AB05-4E27-B6F9-8509378323EF}" dt="2018-11-17T18:51:25.639" v="3675" actId="20577"/>
          <ac:spMkLst>
            <pc:docMk/>
            <pc:sldMk cId="3579634975" sldId="272"/>
            <ac:spMk id="5" creationId="{0BAF6249-981A-47E5-88CE-08877BC64A60}"/>
          </ac:spMkLst>
        </pc:spChg>
        <pc:spChg chg="add del mod">
          <ac:chgData name="Anton Kalcik" userId="2da22a33-fb39-430b-b264-5213e7c03a2d" providerId="ADAL" clId="{67D31B6C-AB05-4E27-B6F9-8509378323EF}" dt="2018-11-17T18:51:31.964" v="3676"/>
          <ac:spMkLst>
            <pc:docMk/>
            <pc:sldMk cId="3579634975" sldId="272"/>
            <ac:spMk id="6" creationId="{FBCBB209-0C9A-4BB3-97A6-A3EF0EA14BFB}"/>
          </ac:spMkLst>
        </pc:spChg>
        <pc:spChg chg="add mod">
          <ac:chgData name="Anton Kalcik" userId="2da22a33-fb39-430b-b264-5213e7c03a2d" providerId="ADAL" clId="{67D31B6C-AB05-4E27-B6F9-8509378323EF}" dt="2018-11-17T22:05:19.517" v="4515" actId="164"/>
          <ac:spMkLst>
            <pc:docMk/>
            <pc:sldMk cId="3579634975" sldId="272"/>
            <ac:spMk id="57" creationId="{CD64D898-84CD-4535-A6C8-7CBCCC86DAD6}"/>
          </ac:spMkLst>
        </pc:spChg>
        <pc:spChg chg="add del mod">
          <ac:chgData name="Anton Kalcik" userId="2da22a33-fb39-430b-b264-5213e7c03a2d" providerId="ADAL" clId="{67D31B6C-AB05-4E27-B6F9-8509378323EF}" dt="2018-11-17T19:41:27.545" v="3947"/>
          <ac:spMkLst>
            <pc:docMk/>
            <pc:sldMk cId="3579634975" sldId="272"/>
            <ac:spMk id="58" creationId="{5700CB6F-E2D7-4B2E-9395-71227C5DD87D}"/>
          </ac:spMkLst>
        </pc:spChg>
        <pc:spChg chg="add mod">
          <ac:chgData name="Anton Kalcik" userId="2da22a33-fb39-430b-b264-5213e7c03a2d" providerId="ADAL" clId="{67D31B6C-AB05-4E27-B6F9-8509378323EF}" dt="2018-11-17T22:04:37.427" v="4513" actId="164"/>
          <ac:spMkLst>
            <pc:docMk/>
            <pc:sldMk cId="3579634975" sldId="272"/>
            <ac:spMk id="59" creationId="{F0BFBBC5-BEE1-4B65-8405-95721367836C}"/>
          </ac:spMkLst>
        </pc:spChg>
        <pc:spChg chg="add mod">
          <ac:chgData name="Anton Kalcik" userId="2da22a33-fb39-430b-b264-5213e7c03a2d" providerId="ADAL" clId="{67D31B6C-AB05-4E27-B6F9-8509378323EF}" dt="2018-11-17T22:05:14.995" v="4514" actId="164"/>
          <ac:spMkLst>
            <pc:docMk/>
            <pc:sldMk cId="3579634975" sldId="272"/>
            <ac:spMk id="60" creationId="{8D4E6938-AE03-4456-9901-AC8EB0EB5F8E}"/>
          </ac:spMkLst>
        </pc:spChg>
        <pc:spChg chg="add mod">
          <ac:chgData name="Anton Kalcik" userId="2da22a33-fb39-430b-b264-5213e7c03a2d" providerId="ADAL" clId="{67D31B6C-AB05-4E27-B6F9-8509378323EF}" dt="2018-11-17T22:04:29.292" v="4511" actId="164"/>
          <ac:spMkLst>
            <pc:docMk/>
            <pc:sldMk cId="3579634975" sldId="272"/>
            <ac:spMk id="61" creationId="{5D2EB7D7-93CE-404C-9546-7CD605C9A0D4}"/>
          </ac:spMkLst>
        </pc:spChg>
        <pc:spChg chg="add mod">
          <ac:chgData name="Anton Kalcik" userId="2da22a33-fb39-430b-b264-5213e7c03a2d" providerId="ADAL" clId="{67D31B6C-AB05-4E27-B6F9-8509378323EF}" dt="2018-11-17T22:04:32.934" v="4512" actId="164"/>
          <ac:spMkLst>
            <pc:docMk/>
            <pc:sldMk cId="3579634975" sldId="272"/>
            <ac:spMk id="62" creationId="{9C259298-5B9C-4192-9AF6-1BC3C390278B}"/>
          </ac:spMkLst>
        </pc:spChg>
        <pc:spChg chg="add mod">
          <ac:chgData name="Anton Kalcik" userId="2da22a33-fb39-430b-b264-5213e7c03a2d" providerId="ADAL" clId="{67D31B6C-AB05-4E27-B6F9-8509378323EF}" dt="2018-11-17T22:05:28.742" v="4517" actId="164"/>
          <ac:spMkLst>
            <pc:docMk/>
            <pc:sldMk cId="3579634975" sldId="272"/>
            <ac:spMk id="63" creationId="{E6CC6823-299A-4FE5-B160-C20795A293D1}"/>
          </ac:spMkLst>
        </pc:spChg>
        <pc:spChg chg="add mod">
          <ac:chgData name="Anton Kalcik" userId="2da22a33-fb39-430b-b264-5213e7c03a2d" providerId="ADAL" clId="{67D31B6C-AB05-4E27-B6F9-8509378323EF}" dt="2018-11-17T22:05:24.734" v="4516" actId="164"/>
          <ac:spMkLst>
            <pc:docMk/>
            <pc:sldMk cId="3579634975" sldId="272"/>
            <ac:spMk id="64" creationId="{F0159C37-2534-489C-BA19-879B46F26D39}"/>
          </ac:spMkLst>
        </pc:spChg>
        <pc:grpChg chg="add mod">
          <ac:chgData name="Anton Kalcik" userId="2da22a33-fb39-430b-b264-5213e7c03a2d" providerId="ADAL" clId="{67D31B6C-AB05-4E27-B6F9-8509378323EF}" dt="2018-11-17T19:32:39.457" v="3871" actId="1036"/>
          <ac:grpSpMkLst>
            <pc:docMk/>
            <pc:sldMk cId="3579634975" sldId="272"/>
            <ac:grpSpMk id="7" creationId="{6681C29E-76A9-47F4-92F0-9F4829A2BC60}"/>
          </ac:grpSpMkLst>
        </pc:grpChg>
        <pc:grpChg chg="add mod">
          <ac:chgData name="Anton Kalcik" userId="2da22a33-fb39-430b-b264-5213e7c03a2d" providerId="ADAL" clId="{67D31B6C-AB05-4E27-B6F9-8509378323EF}" dt="2018-11-17T19:29:15.328" v="3761" actId="1036"/>
          <ac:grpSpMkLst>
            <pc:docMk/>
            <pc:sldMk cId="3579634975" sldId="272"/>
            <ac:grpSpMk id="10" creationId="{EE3D6BDD-DE3A-4168-952B-388F3D6A9B41}"/>
          </ac:grpSpMkLst>
        </pc:grpChg>
        <pc:grpChg chg="add mod">
          <ac:chgData name="Anton Kalcik" userId="2da22a33-fb39-430b-b264-5213e7c03a2d" providerId="ADAL" clId="{67D31B6C-AB05-4E27-B6F9-8509378323EF}" dt="2018-11-17T19:32:29.296" v="3835" actId="1036"/>
          <ac:grpSpMkLst>
            <pc:docMk/>
            <pc:sldMk cId="3579634975" sldId="272"/>
            <ac:grpSpMk id="13" creationId="{DB35B885-42E5-4247-9AED-CAA51220DC4F}"/>
          </ac:grpSpMkLst>
        </pc:grpChg>
        <pc:grpChg chg="add mod">
          <ac:chgData name="Anton Kalcik" userId="2da22a33-fb39-430b-b264-5213e7c03a2d" providerId="ADAL" clId="{67D31B6C-AB05-4E27-B6F9-8509378323EF}" dt="2018-11-17T19:29:05.372" v="3745" actId="1037"/>
          <ac:grpSpMkLst>
            <pc:docMk/>
            <pc:sldMk cId="3579634975" sldId="272"/>
            <ac:grpSpMk id="18" creationId="{24A5056D-B870-4377-B526-C73F2FEDFAD0}"/>
          </ac:grpSpMkLst>
        </pc:grpChg>
        <pc:grpChg chg="add mod">
          <ac:chgData name="Anton Kalcik" userId="2da22a33-fb39-430b-b264-5213e7c03a2d" providerId="ADAL" clId="{67D31B6C-AB05-4E27-B6F9-8509378323EF}" dt="2018-11-17T22:04:29.292" v="4511" actId="164"/>
          <ac:grpSpMkLst>
            <pc:docMk/>
            <pc:sldMk cId="3579634975" sldId="272"/>
            <ac:grpSpMk id="65" creationId="{30668A82-9440-4083-8F89-30D0F5B073A7}"/>
          </ac:grpSpMkLst>
        </pc:grpChg>
        <pc:grpChg chg="add mod">
          <ac:chgData name="Anton Kalcik" userId="2da22a33-fb39-430b-b264-5213e7c03a2d" providerId="ADAL" clId="{67D31B6C-AB05-4E27-B6F9-8509378323EF}" dt="2018-11-17T22:04:32.934" v="4512" actId="164"/>
          <ac:grpSpMkLst>
            <pc:docMk/>
            <pc:sldMk cId="3579634975" sldId="272"/>
            <ac:grpSpMk id="66" creationId="{4B4C8D69-627B-4BFD-9A1C-43457E85DDBD}"/>
          </ac:grpSpMkLst>
        </pc:grpChg>
        <pc:grpChg chg="add mod">
          <ac:chgData name="Anton Kalcik" userId="2da22a33-fb39-430b-b264-5213e7c03a2d" providerId="ADAL" clId="{67D31B6C-AB05-4E27-B6F9-8509378323EF}" dt="2018-11-17T22:04:37.427" v="4513" actId="164"/>
          <ac:grpSpMkLst>
            <pc:docMk/>
            <pc:sldMk cId="3579634975" sldId="272"/>
            <ac:grpSpMk id="67" creationId="{A32CFC56-80EE-4DF5-BDEF-39752D853691}"/>
          </ac:grpSpMkLst>
        </pc:grpChg>
        <pc:grpChg chg="add mod">
          <ac:chgData name="Anton Kalcik" userId="2da22a33-fb39-430b-b264-5213e7c03a2d" providerId="ADAL" clId="{67D31B6C-AB05-4E27-B6F9-8509378323EF}" dt="2018-11-17T22:05:14.995" v="4514" actId="164"/>
          <ac:grpSpMkLst>
            <pc:docMk/>
            <pc:sldMk cId="3579634975" sldId="272"/>
            <ac:grpSpMk id="68" creationId="{84411504-115B-4726-8E0C-4C73989E44D7}"/>
          </ac:grpSpMkLst>
        </pc:grpChg>
        <pc:grpChg chg="add mod">
          <ac:chgData name="Anton Kalcik" userId="2da22a33-fb39-430b-b264-5213e7c03a2d" providerId="ADAL" clId="{67D31B6C-AB05-4E27-B6F9-8509378323EF}" dt="2018-11-17T22:05:19.517" v="4515" actId="164"/>
          <ac:grpSpMkLst>
            <pc:docMk/>
            <pc:sldMk cId="3579634975" sldId="272"/>
            <ac:grpSpMk id="69" creationId="{A3FD79EB-4D1E-4CBD-AE78-A9DC6DC35D8F}"/>
          </ac:grpSpMkLst>
        </pc:grpChg>
        <pc:grpChg chg="add mod">
          <ac:chgData name="Anton Kalcik" userId="2da22a33-fb39-430b-b264-5213e7c03a2d" providerId="ADAL" clId="{67D31B6C-AB05-4E27-B6F9-8509378323EF}" dt="2018-11-17T22:05:24.734" v="4516" actId="164"/>
          <ac:grpSpMkLst>
            <pc:docMk/>
            <pc:sldMk cId="3579634975" sldId="272"/>
            <ac:grpSpMk id="70" creationId="{388679D6-128C-4295-9896-BB2426B28AA8}"/>
          </ac:grpSpMkLst>
        </pc:grpChg>
        <pc:grpChg chg="add mod">
          <ac:chgData name="Anton Kalcik" userId="2da22a33-fb39-430b-b264-5213e7c03a2d" providerId="ADAL" clId="{67D31B6C-AB05-4E27-B6F9-8509378323EF}" dt="2018-11-17T22:05:28.742" v="4517" actId="164"/>
          <ac:grpSpMkLst>
            <pc:docMk/>
            <pc:sldMk cId="3579634975" sldId="272"/>
            <ac:grpSpMk id="71" creationId="{6AAB7345-6AE0-44DF-BCAB-E76706995C0F}"/>
          </ac:grpSpMkLst>
        </pc:grpChg>
        <pc:cxnChg chg="add mod">
          <ac:chgData name="Anton Kalcik" userId="2da22a33-fb39-430b-b264-5213e7c03a2d" providerId="ADAL" clId="{67D31B6C-AB05-4E27-B6F9-8509378323EF}" dt="2018-11-18T10:31:56.066" v="5070" actId="13822"/>
          <ac:cxnSpMkLst>
            <pc:docMk/>
            <pc:sldMk cId="3579634975" sldId="272"/>
            <ac:cxnSpMk id="24" creationId="{6D33FA17-3C1F-4F50-A7BA-1870A3DC78E7}"/>
          </ac:cxnSpMkLst>
        </pc:cxnChg>
        <pc:cxnChg chg="add mod">
          <ac:chgData name="Anton Kalcik" userId="2da22a33-fb39-430b-b264-5213e7c03a2d" providerId="ADAL" clId="{67D31B6C-AB05-4E27-B6F9-8509378323EF}" dt="2018-11-18T10:32:04.369" v="5072" actId="13822"/>
          <ac:cxnSpMkLst>
            <pc:docMk/>
            <pc:sldMk cId="3579634975" sldId="272"/>
            <ac:cxnSpMk id="27" creationId="{4F86D8B1-435B-4173-908E-37BB614C5219}"/>
          </ac:cxnSpMkLst>
        </pc:cxnChg>
        <pc:cxnChg chg="add mod">
          <ac:chgData name="Anton Kalcik" userId="2da22a33-fb39-430b-b264-5213e7c03a2d" providerId="ADAL" clId="{67D31B6C-AB05-4E27-B6F9-8509378323EF}" dt="2018-11-18T10:32:01.656" v="5071" actId="13822"/>
          <ac:cxnSpMkLst>
            <pc:docMk/>
            <pc:sldMk cId="3579634975" sldId="272"/>
            <ac:cxnSpMk id="30" creationId="{0316740A-E8E4-40BA-81EA-DB7EB45A744F}"/>
          </ac:cxnSpMkLst>
        </pc:cxnChg>
        <pc:cxnChg chg="add mod">
          <ac:chgData name="Anton Kalcik" userId="2da22a33-fb39-430b-b264-5213e7c03a2d" providerId="ADAL" clId="{67D31B6C-AB05-4E27-B6F9-8509378323EF}" dt="2018-11-18T10:31:25.594" v="5066" actId="13822"/>
          <ac:cxnSpMkLst>
            <pc:docMk/>
            <pc:sldMk cId="3579634975" sldId="272"/>
            <ac:cxnSpMk id="36" creationId="{67C4D515-2642-4544-8BFB-9D415815B0FC}"/>
          </ac:cxnSpMkLst>
        </pc:cxnChg>
        <pc:cxnChg chg="add mod">
          <ac:chgData name="Anton Kalcik" userId="2da22a33-fb39-430b-b264-5213e7c03a2d" providerId="ADAL" clId="{67D31B6C-AB05-4E27-B6F9-8509378323EF}" dt="2018-11-18T10:31:35.029" v="5067" actId="13822"/>
          <ac:cxnSpMkLst>
            <pc:docMk/>
            <pc:sldMk cId="3579634975" sldId="272"/>
            <ac:cxnSpMk id="44" creationId="{B5B2AB7A-99C3-48A5-A7CE-6A28026C4BD0}"/>
          </ac:cxnSpMkLst>
        </pc:cxnChg>
        <pc:cxnChg chg="add mod">
          <ac:chgData name="Anton Kalcik" userId="2da22a33-fb39-430b-b264-5213e7c03a2d" providerId="ADAL" clId="{67D31B6C-AB05-4E27-B6F9-8509378323EF}" dt="2018-11-18T10:31:45.752" v="5069" actId="13822"/>
          <ac:cxnSpMkLst>
            <pc:docMk/>
            <pc:sldMk cId="3579634975" sldId="272"/>
            <ac:cxnSpMk id="45" creationId="{2125C37D-2DDA-4CD7-B8E3-F6BE11739D18}"/>
          </ac:cxnSpMkLst>
        </pc:cxnChg>
        <pc:cxnChg chg="add mod">
          <ac:chgData name="Anton Kalcik" userId="2da22a33-fb39-430b-b264-5213e7c03a2d" providerId="ADAL" clId="{67D31B6C-AB05-4E27-B6F9-8509378323EF}" dt="2018-11-18T10:31:41.176" v="5068" actId="13822"/>
          <ac:cxnSpMkLst>
            <pc:docMk/>
            <pc:sldMk cId="3579634975" sldId="272"/>
            <ac:cxnSpMk id="47" creationId="{BA207D2A-D52C-41BD-A396-361FC9A6EE0F}"/>
          </ac:cxnSpMkLst>
        </pc:cxnChg>
      </pc:sldChg>
      <pc:sldChg chg="add del">
        <pc:chgData name="Anton Kalcik" userId="2da22a33-fb39-430b-b264-5213e7c03a2d" providerId="ADAL" clId="{67D31B6C-AB05-4E27-B6F9-8509378323EF}" dt="2018-11-17T21:52:40.405" v="4281"/>
        <pc:sldMkLst>
          <pc:docMk/>
          <pc:sldMk cId="2616650679" sldId="276"/>
        </pc:sldMkLst>
      </pc:sldChg>
      <pc:sldChg chg="addSp delSp modSp add">
        <pc:chgData name="Anton Kalcik" userId="2da22a33-fb39-430b-b264-5213e7c03a2d" providerId="ADAL" clId="{67D31B6C-AB05-4E27-B6F9-8509378323EF}" dt="2018-11-29T19:45:33.162" v="9683" actId="6549"/>
        <pc:sldMkLst>
          <pc:docMk/>
          <pc:sldMk cId="3264916209" sldId="278"/>
        </pc:sldMkLst>
        <pc:spChg chg="mod">
          <ac:chgData name="Anton Kalcik" userId="2da22a33-fb39-430b-b264-5213e7c03a2d" providerId="ADAL" clId="{67D31B6C-AB05-4E27-B6F9-8509378323EF}" dt="2018-11-29T19:45:33.162" v="9683" actId="6549"/>
          <ac:spMkLst>
            <pc:docMk/>
            <pc:sldMk cId="3264916209" sldId="278"/>
            <ac:spMk id="2" creationId="{BDFB37E6-367D-4BA3-9172-8750FA46A8FA}"/>
          </ac:spMkLst>
        </pc:spChg>
        <pc:spChg chg="mod">
          <ac:chgData name="Anton Kalcik" userId="2da22a33-fb39-430b-b264-5213e7c03a2d" providerId="ADAL" clId="{67D31B6C-AB05-4E27-B6F9-8509378323EF}" dt="2018-11-17T22:18:50.024" v="5017" actId="20577"/>
          <ac:spMkLst>
            <pc:docMk/>
            <pc:sldMk cId="3264916209" sldId="278"/>
            <ac:spMk id="5" creationId="{E1BCA342-8EF8-4061-AE1E-858E6BB572A2}"/>
          </ac:spMkLst>
        </pc:spChg>
        <pc:spChg chg="mod topLvl">
          <ac:chgData name="Anton Kalcik" userId="2da22a33-fb39-430b-b264-5213e7c03a2d" providerId="ADAL" clId="{67D31B6C-AB05-4E27-B6F9-8509378323EF}" dt="2018-11-29T18:24:06.059" v="9510" actId="1076"/>
          <ac:spMkLst>
            <pc:docMk/>
            <pc:sldMk cId="3264916209" sldId="278"/>
            <ac:spMk id="16" creationId="{718B0868-7F2E-4493-8B92-76B4A6BEAFF5}"/>
          </ac:spMkLst>
        </pc:spChg>
        <pc:spChg chg="mod">
          <ac:chgData name="Anton Kalcik" userId="2da22a33-fb39-430b-b264-5213e7c03a2d" providerId="ADAL" clId="{67D31B6C-AB05-4E27-B6F9-8509378323EF}" dt="2018-11-18T11:20:48.134" v="5629" actId="20577"/>
          <ac:spMkLst>
            <pc:docMk/>
            <pc:sldMk cId="3264916209" sldId="278"/>
            <ac:spMk id="20" creationId="{C3039E3F-560C-418C-8B7E-E13D9B04E1CC}"/>
          </ac:spMkLst>
        </pc:spChg>
        <pc:spChg chg="mod">
          <ac:chgData name="Anton Kalcik" userId="2da22a33-fb39-430b-b264-5213e7c03a2d" providerId="ADAL" clId="{67D31B6C-AB05-4E27-B6F9-8509378323EF}" dt="2018-11-18T12:41:50.095" v="6344" actId="114"/>
          <ac:spMkLst>
            <pc:docMk/>
            <pc:sldMk cId="3264916209" sldId="278"/>
            <ac:spMk id="24" creationId="{50A9E20C-3418-4B8F-9E79-FC33E3AC05E2}"/>
          </ac:spMkLst>
        </pc:spChg>
        <pc:spChg chg="mod">
          <ac:chgData name="Anton Kalcik" userId="2da22a33-fb39-430b-b264-5213e7c03a2d" providerId="ADAL" clId="{67D31B6C-AB05-4E27-B6F9-8509378323EF}" dt="2018-11-18T19:16:28.476" v="7711" actId="14100"/>
          <ac:spMkLst>
            <pc:docMk/>
            <pc:sldMk cId="3264916209" sldId="278"/>
            <ac:spMk id="26" creationId="{648CF2E4-DA35-4203-A1CE-000ED71F042A}"/>
          </ac:spMkLst>
        </pc:spChg>
        <pc:spChg chg="mod">
          <ac:chgData name="Anton Kalcik" userId="2da22a33-fb39-430b-b264-5213e7c03a2d" providerId="ADAL" clId="{67D31B6C-AB05-4E27-B6F9-8509378323EF}" dt="2018-11-18T19:16:17.021" v="7708" actId="14100"/>
          <ac:spMkLst>
            <pc:docMk/>
            <pc:sldMk cId="3264916209" sldId="278"/>
            <ac:spMk id="27" creationId="{6568E2AF-77F3-4CDF-8716-002CCC091DD6}"/>
          </ac:spMkLst>
        </pc:spChg>
        <pc:spChg chg="mod">
          <ac:chgData name="Anton Kalcik" userId="2da22a33-fb39-430b-b264-5213e7c03a2d" providerId="ADAL" clId="{67D31B6C-AB05-4E27-B6F9-8509378323EF}" dt="2018-11-18T10:38:05.408" v="5138" actId="1076"/>
          <ac:spMkLst>
            <pc:docMk/>
            <pc:sldMk cId="3264916209" sldId="278"/>
            <ac:spMk id="30" creationId="{D94D07EC-5281-4C5D-A304-70644934E207}"/>
          </ac:spMkLst>
        </pc:spChg>
        <pc:spChg chg="mod topLvl">
          <ac:chgData name="Anton Kalcik" userId="2da22a33-fb39-430b-b264-5213e7c03a2d" providerId="ADAL" clId="{67D31B6C-AB05-4E27-B6F9-8509378323EF}" dt="2018-11-29T18:24:09.466" v="9511" actId="1076"/>
          <ac:spMkLst>
            <pc:docMk/>
            <pc:sldMk cId="3264916209" sldId="278"/>
            <ac:spMk id="33" creationId="{E122A0E9-4A5F-406B-9F52-CEC88B6F919E}"/>
          </ac:spMkLst>
        </pc:spChg>
        <pc:spChg chg="mod topLvl">
          <ac:chgData name="Anton Kalcik" userId="2da22a33-fb39-430b-b264-5213e7c03a2d" providerId="ADAL" clId="{67D31B6C-AB05-4E27-B6F9-8509378323EF}" dt="2018-11-18T19:19:05.156" v="7732" actId="164"/>
          <ac:spMkLst>
            <pc:docMk/>
            <pc:sldMk cId="3264916209" sldId="278"/>
            <ac:spMk id="41" creationId="{98CD4BAD-E52C-4B38-A5E9-5D03CB53BD22}"/>
          </ac:spMkLst>
        </pc:spChg>
        <pc:grpChg chg="mod">
          <ac:chgData name="Anton Kalcik" userId="2da22a33-fb39-430b-b264-5213e7c03a2d" providerId="ADAL" clId="{67D31B6C-AB05-4E27-B6F9-8509378323EF}" dt="2018-11-18T19:14:46.883" v="7690" actId="1076"/>
          <ac:grpSpMkLst>
            <pc:docMk/>
            <pc:sldMk cId="3264916209" sldId="278"/>
            <ac:grpSpMk id="3" creationId="{4DEDCEB8-3605-4CAA-B3D2-ACBBCBB366FB}"/>
          </ac:grpSpMkLst>
        </pc:grpChg>
        <pc:grpChg chg="mod">
          <ac:chgData name="Anton Kalcik" userId="2da22a33-fb39-430b-b264-5213e7c03a2d" providerId="ADAL" clId="{67D31B6C-AB05-4E27-B6F9-8509378323EF}" dt="2018-11-18T19:14:53.247" v="7692" actId="1076"/>
          <ac:grpSpMkLst>
            <pc:docMk/>
            <pc:sldMk cId="3264916209" sldId="278"/>
            <ac:grpSpMk id="6" creationId="{765FA923-3820-48FE-8E08-AEECF8CD41FA}"/>
          </ac:grpSpMkLst>
        </pc:grpChg>
        <pc:grpChg chg="mod">
          <ac:chgData name="Anton Kalcik" userId="2da22a33-fb39-430b-b264-5213e7c03a2d" providerId="ADAL" clId="{67D31B6C-AB05-4E27-B6F9-8509378323EF}" dt="2018-11-18T19:14:46.883" v="7690" actId="1076"/>
          <ac:grpSpMkLst>
            <pc:docMk/>
            <pc:sldMk cId="3264916209" sldId="278"/>
            <ac:grpSpMk id="9" creationId="{0241D9F4-66E4-4442-BAAB-7E7B88585658}"/>
          </ac:grpSpMkLst>
        </pc:grpChg>
        <pc:grpChg chg="del mod">
          <ac:chgData name="Anton Kalcik" userId="2da22a33-fb39-430b-b264-5213e7c03a2d" providerId="ADAL" clId="{67D31B6C-AB05-4E27-B6F9-8509378323EF}" dt="2018-11-18T12:31:52.022" v="6190" actId="165"/>
          <ac:grpSpMkLst>
            <pc:docMk/>
            <pc:sldMk cId="3264916209" sldId="278"/>
            <ac:grpSpMk id="14" creationId="{A15DA2F6-7154-466A-9049-1A17C92AD3C8}"/>
          </ac:grpSpMkLst>
        </pc:grpChg>
        <pc:grpChg chg="mod">
          <ac:chgData name="Anton Kalcik" userId="2da22a33-fb39-430b-b264-5213e7c03a2d" providerId="ADAL" clId="{67D31B6C-AB05-4E27-B6F9-8509378323EF}" dt="2018-11-18T19:14:46.883" v="7690" actId="1076"/>
          <ac:grpSpMkLst>
            <pc:docMk/>
            <pc:sldMk cId="3264916209" sldId="278"/>
            <ac:grpSpMk id="18" creationId="{C3E16F70-A163-4DD7-B1DE-0BDC77EED624}"/>
          </ac:grpSpMkLst>
        </pc:grpChg>
        <pc:grpChg chg="mod">
          <ac:chgData name="Anton Kalcik" userId="2da22a33-fb39-430b-b264-5213e7c03a2d" providerId="ADAL" clId="{67D31B6C-AB05-4E27-B6F9-8509378323EF}" dt="2018-11-18T19:16:22.413" v="7710" actId="14100"/>
          <ac:grpSpMkLst>
            <pc:docMk/>
            <pc:sldMk cId="3264916209" sldId="278"/>
            <ac:grpSpMk id="22" creationId="{D04AD95E-5FAB-46CB-BC8B-40A0038563AF}"/>
          </ac:grpSpMkLst>
        </pc:grpChg>
        <pc:grpChg chg="add del mod">
          <ac:chgData name="Anton Kalcik" userId="2da22a33-fb39-430b-b264-5213e7c03a2d" providerId="ADAL" clId="{67D31B6C-AB05-4E27-B6F9-8509378323EF}" dt="2018-11-18T19:30:24.837" v="7816" actId="478"/>
          <ac:grpSpMkLst>
            <pc:docMk/>
            <pc:sldMk cId="3264916209" sldId="278"/>
            <ac:grpSpMk id="25" creationId="{C5D20303-9635-448A-BB21-1BA81D727E3A}"/>
          </ac:grpSpMkLst>
        </pc:grpChg>
        <pc:grpChg chg="add del mod">
          <ac:chgData name="Anton Kalcik" userId="2da22a33-fb39-430b-b264-5213e7c03a2d" providerId="ADAL" clId="{67D31B6C-AB05-4E27-B6F9-8509378323EF}" dt="2018-11-18T19:30:23.197" v="7815" actId="478"/>
          <ac:grpSpMkLst>
            <pc:docMk/>
            <pc:sldMk cId="3264916209" sldId="278"/>
            <ac:grpSpMk id="28" creationId="{0347AAF9-3E5D-47F6-B2B7-2B6827A72384}"/>
          </ac:grpSpMkLst>
        </pc:grpChg>
        <pc:grpChg chg="add del mod">
          <ac:chgData name="Anton Kalcik" userId="2da22a33-fb39-430b-b264-5213e7c03a2d" providerId="ADAL" clId="{67D31B6C-AB05-4E27-B6F9-8509378323EF}" dt="2018-11-18T12:31:57.822" v="6191" actId="165"/>
          <ac:grpSpMkLst>
            <pc:docMk/>
            <pc:sldMk cId="3264916209" sldId="278"/>
            <ac:grpSpMk id="31" creationId="{3BC7D598-6625-46C1-82F3-479AC4767B26}"/>
          </ac:grpSpMkLst>
        </pc:grpChg>
        <pc:grpChg chg="add mod">
          <ac:chgData name="Anton Kalcik" userId="2da22a33-fb39-430b-b264-5213e7c03a2d" providerId="ADAL" clId="{67D31B6C-AB05-4E27-B6F9-8509378323EF}" dt="2018-11-18T19:15:58.382" v="7706" actId="1076"/>
          <ac:grpSpMkLst>
            <pc:docMk/>
            <pc:sldMk cId="3264916209" sldId="278"/>
            <ac:grpSpMk id="31" creationId="{8BEC7B4D-BBEB-4CBF-BC39-9716A1A573C8}"/>
          </ac:grpSpMkLst>
        </pc:grpChg>
        <pc:grpChg chg="add del mod">
          <ac:chgData name="Anton Kalcik" userId="2da22a33-fb39-430b-b264-5213e7c03a2d" providerId="ADAL" clId="{67D31B6C-AB05-4E27-B6F9-8509378323EF}" dt="2018-11-18T19:17:42.788" v="7718" actId="478"/>
          <ac:grpSpMkLst>
            <pc:docMk/>
            <pc:sldMk cId="3264916209" sldId="278"/>
            <ac:grpSpMk id="40" creationId="{56A5AA75-B9E1-412C-A954-50C6D9F2EE89}"/>
          </ac:grpSpMkLst>
        </pc:grpChg>
        <pc:grpChg chg="add mod">
          <ac:chgData name="Anton Kalcik" userId="2da22a33-fb39-430b-b264-5213e7c03a2d" providerId="ADAL" clId="{67D31B6C-AB05-4E27-B6F9-8509378323EF}" dt="2018-11-18T19:19:05.156" v="7732" actId="164"/>
          <ac:grpSpMkLst>
            <pc:docMk/>
            <pc:sldMk cId="3264916209" sldId="278"/>
            <ac:grpSpMk id="47" creationId="{9344D609-AD95-4233-8439-C1BC3971957C}"/>
          </ac:grpSpMkLst>
        </pc:grpChg>
        <pc:cxnChg chg="mod topLvl">
          <ac:chgData name="Anton Kalcik" userId="2da22a33-fb39-430b-b264-5213e7c03a2d" providerId="ADAL" clId="{67D31B6C-AB05-4E27-B6F9-8509378323EF}" dt="2018-11-18T19:15:40.643" v="7704" actId="1076"/>
          <ac:cxnSpMkLst>
            <pc:docMk/>
            <pc:sldMk cId="3264916209" sldId="278"/>
            <ac:cxnSpMk id="15" creationId="{E5C652A2-893F-41F6-B09E-343CB78A8886}"/>
          </ac:cxnSpMkLst>
        </pc:cxnChg>
        <pc:cxnChg chg="mod">
          <ac:chgData name="Anton Kalcik" userId="2da22a33-fb39-430b-b264-5213e7c03a2d" providerId="ADAL" clId="{67D31B6C-AB05-4E27-B6F9-8509378323EF}" dt="2018-11-18T10:32:39.089" v="5078" actId="13822"/>
          <ac:cxnSpMkLst>
            <pc:docMk/>
            <pc:sldMk cId="3264916209" sldId="278"/>
            <ac:cxnSpMk id="19" creationId="{25F7E3A0-1CC9-411A-8388-D12697FB7820}"/>
          </ac:cxnSpMkLst>
        </pc:cxnChg>
        <pc:cxnChg chg="mod">
          <ac:chgData name="Anton Kalcik" userId="2da22a33-fb39-430b-b264-5213e7c03a2d" providerId="ADAL" clId="{67D31B6C-AB05-4E27-B6F9-8509378323EF}" dt="2018-11-18T10:32:42.153" v="5079" actId="13822"/>
          <ac:cxnSpMkLst>
            <pc:docMk/>
            <pc:sldMk cId="3264916209" sldId="278"/>
            <ac:cxnSpMk id="23" creationId="{BF5E312C-FA4D-425F-9869-D4DEB2438AC7}"/>
          </ac:cxnSpMkLst>
        </pc:cxnChg>
        <pc:cxnChg chg="mod topLvl">
          <ac:chgData name="Anton Kalcik" userId="2da22a33-fb39-430b-b264-5213e7c03a2d" providerId="ADAL" clId="{67D31B6C-AB05-4E27-B6F9-8509378323EF}" dt="2018-11-18T19:15:40.643" v="7704" actId="1076"/>
          <ac:cxnSpMkLst>
            <pc:docMk/>
            <pc:sldMk cId="3264916209" sldId="278"/>
            <ac:cxnSpMk id="32" creationId="{5F05AEBE-E5F4-4713-A4AB-F81D22B04E33}"/>
          </ac:cxnSpMkLst>
        </pc:cxnChg>
        <pc:cxnChg chg="del topLvl">
          <ac:chgData name="Anton Kalcik" userId="2da22a33-fb39-430b-b264-5213e7c03a2d" providerId="ADAL" clId="{67D31B6C-AB05-4E27-B6F9-8509378323EF}" dt="2018-11-18T19:17:42.788" v="7718" actId="478"/>
          <ac:cxnSpMkLst>
            <pc:docMk/>
            <pc:sldMk cId="3264916209" sldId="278"/>
            <ac:cxnSpMk id="42" creationId="{93E0A45C-9452-40A8-B3D5-9F882E64C7AF}"/>
          </ac:cxnSpMkLst>
        </pc:cxnChg>
        <pc:cxnChg chg="add mod">
          <ac:chgData name="Anton Kalcik" userId="2da22a33-fb39-430b-b264-5213e7c03a2d" providerId="ADAL" clId="{67D31B6C-AB05-4E27-B6F9-8509378323EF}" dt="2018-11-18T19:19:05.156" v="7732" actId="164"/>
          <ac:cxnSpMkLst>
            <pc:docMk/>
            <pc:sldMk cId="3264916209" sldId="278"/>
            <ac:cxnSpMk id="43" creationId="{7659E99A-20D7-44D7-A5E5-858108B36835}"/>
          </ac:cxnSpMkLst>
        </pc:cxnChg>
      </pc:sldChg>
      <pc:sldChg chg="addSp delSp modSp add ord">
        <pc:chgData name="Anton Kalcik" userId="2da22a33-fb39-430b-b264-5213e7c03a2d" providerId="ADAL" clId="{67D31B6C-AB05-4E27-B6F9-8509378323EF}" dt="2018-11-29T19:45:19.041" v="9678" actId="20577"/>
        <pc:sldMkLst>
          <pc:docMk/>
          <pc:sldMk cId="381832166" sldId="279"/>
        </pc:sldMkLst>
        <pc:spChg chg="mod">
          <ac:chgData name="Anton Kalcik" userId="2da22a33-fb39-430b-b264-5213e7c03a2d" providerId="ADAL" clId="{67D31B6C-AB05-4E27-B6F9-8509378323EF}" dt="2018-11-29T19:45:19.041" v="9678" actId="20577"/>
          <ac:spMkLst>
            <pc:docMk/>
            <pc:sldMk cId="381832166" sldId="279"/>
            <ac:spMk id="2" creationId="{BDFB37E6-367D-4BA3-9172-8750FA46A8FA}"/>
          </ac:spMkLst>
        </pc:spChg>
        <pc:spChg chg="mod">
          <ac:chgData name="Anton Kalcik" userId="2da22a33-fb39-430b-b264-5213e7c03a2d" providerId="ADAL" clId="{67D31B6C-AB05-4E27-B6F9-8509378323EF}" dt="2018-11-29T18:22:21.747" v="9490" actId="20577"/>
          <ac:spMkLst>
            <pc:docMk/>
            <pc:sldMk cId="381832166" sldId="279"/>
            <ac:spMk id="5" creationId="{E1BCA342-8EF8-4061-AE1E-858E6BB572A2}"/>
          </ac:spMkLst>
        </pc:spChg>
        <pc:spChg chg="mod topLvl">
          <ac:chgData name="Anton Kalcik" userId="2da22a33-fb39-430b-b264-5213e7c03a2d" providerId="ADAL" clId="{67D31B6C-AB05-4E27-B6F9-8509378323EF}" dt="2018-11-29T18:24:18.607" v="9513" actId="20577"/>
          <ac:spMkLst>
            <pc:docMk/>
            <pc:sldMk cId="381832166" sldId="279"/>
            <ac:spMk id="16" creationId="{718B0868-7F2E-4493-8B92-76B4A6BEAFF5}"/>
          </ac:spMkLst>
        </pc:spChg>
        <pc:spChg chg="add mod">
          <ac:chgData name="Anton Kalcik" userId="2da22a33-fb39-430b-b264-5213e7c03a2d" providerId="ADAL" clId="{67D31B6C-AB05-4E27-B6F9-8509378323EF}" dt="2018-11-25T19:03:54.305" v="8048" actId="164"/>
          <ac:spMkLst>
            <pc:docMk/>
            <pc:sldMk cId="381832166" sldId="279"/>
            <ac:spMk id="19" creationId="{D54B1518-99C0-48CB-81DE-9A72F8E29740}"/>
          </ac:spMkLst>
        </pc:spChg>
        <pc:spChg chg="mod topLvl">
          <ac:chgData name="Anton Kalcik" userId="2da22a33-fb39-430b-b264-5213e7c03a2d" providerId="ADAL" clId="{67D31B6C-AB05-4E27-B6F9-8509378323EF}" dt="2018-11-18T10:57:24.804" v="5449" actId="6549"/>
          <ac:spMkLst>
            <pc:docMk/>
            <pc:sldMk cId="381832166" sldId="279"/>
            <ac:spMk id="20" creationId="{C3039E3F-560C-418C-8B7E-E13D9B04E1CC}"/>
          </ac:spMkLst>
        </pc:spChg>
        <pc:spChg chg="del mod topLvl">
          <ac:chgData name="Anton Kalcik" userId="2da22a33-fb39-430b-b264-5213e7c03a2d" providerId="ADAL" clId="{67D31B6C-AB05-4E27-B6F9-8509378323EF}" dt="2018-11-18T11:31:44.131" v="5876" actId="478"/>
          <ac:spMkLst>
            <pc:docMk/>
            <pc:sldMk cId="381832166" sldId="279"/>
            <ac:spMk id="24" creationId="{50A9E20C-3418-4B8F-9E79-FC33E3AC05E2}"/>
          </ac:spMkLst>
        </pc:spChg>
        <pc:spChg chg="mod">
          <ac:chgData name="Anton Kalcik" userId="2da22a33-fb39-430b-b264-5213e7c03a2d" providerId="ADAL" clId="{67D31B6C-AB05-4E27-B6F9-8509378323EF}" dt="2018-11-18T12:22:47.120" v="6108" actId="688"/>
          <ac:spMkLst>
            <pc:docMk/>
            <pc:sldMk cId="381832166" sldId="279"/>
            <ac:spMk id="30" creationId="{D94D07EC-5281-4C5D-A304-70644934E207}"/>
          </ac:spMkLst>
        </pc:spChg>
        <pc:spChg chg="add mod topLvl">
          <ac:chgData name="Anton Kalcik" userId="2da22a33-fb39-430b-b264-5213e7c03a2d" providerId="ADAL" clId="{67D31B6C-AB05-4E27-B6F9-8509378323EF}" dt="2018-11-18T19:35:20.068" v="7940" actId="688"/>
          <ac:spMkLst>
            <pc:docMk/>
            <pc:sldMk cId="381832166" sldId="279"/>
            <ac:spMk id="43" creationId="{29B77AB2-BD0E-4C9E-AD09-7F8C301D8741}"/>
          </ac:spMkLst>
        </pc:spChg>
        <pc:spChg chg="add mod">
          <ac:chgData name="Anton Kalcik" userId="2da22a33-fb39-430b-b264-5213e7c03a2d" providerId="ADAL" clId="{67D31B6C-AB05-4E27-B6F9-8509378323EF}" dt="2018-11-29T18:33:13.901" v="9562" actId="20577"/>
          <ac:spMkLst>
            <pc:docMk/>
            <pc:sldMk cId="381832166" sldId="279"/>
            <ac:spMk id="54" creationId="{27738CA5-08E1-4DC7-999B-FCACFEBABDC1}"/>
          </ac:spMkLst>
        </pc:spChg>
        <pc:spChg chg="mod">
          <ac:chgData name="Anton Kalcik" userId="2da22a33-fb39-430b-b264-5213e7c03a2d" providerId="ADAL" clId="{67D31B6C-AB05-4E27-B6F9-8509378323EF}" dt="2018-11-18T19:26:20.964" v="7791" actId="1076"/>
          <ac:spMkLst>
            <pc:docMk/>
            <pc:sldMk cId="381832166" sldId="279"/>
            <ac:spMk id="56" creationId="{8A6653C0-FEFB-4CB1-808D-66F3969D5C40}"/>
          </ac:spMkLst>
        </pc:spChg>
        <pc:spChg chg="add del mod">
          <ac:chgData name="Anton Kalcik" userId="2da22a33-fb39-430b-b264-5213e7c03a2d" providerId="ADAL" clId="{67D31B6C-AB05-4E27-B6F9-8509378323EF}" dt="2018-11-18T10:56:49.992" v="5444"/>
          <ac:spMkLst>
            <pc:docMk/>
            <pc:sldMk cId="381832166" sldId="279"/>
            <ac:spMk id="57" creationId="{29720F0D-C543-43FF-A26B-2F6EAAEED0A2}"/>
          </ac:spMkLst>
        </pc:spChg>
        <pc:spChg chg="mod">
          <ac:chgData name="Anton Kalcik" userId="2da22a33-fb39-430b-b264-5213e7c03a2d" providerId="ADAL" clId="{67D31B6C-AB05-4E27-B6F9-8509378323EF}" dt="2018-11-18T12:30:52.951" v="6179" actId="114"/>
          <ac:spMkLst>
            <pc:docMk/>
            <pc:sldMk cId="381832166" sldId="279"/>
            <ac:spMk id="62" creationId="{0689ACB4-EEF6-4225-B127-8DB083B9E22E}"/>
          </ac:spMkLst>
        </pc:spChg>
        <pc:spChg chg="del mod topLvl">
          <ac:chgData name="Anton Kalcik" userId="2da22a33-fb39-430b-b264-5213e7c03a2d" providerId="ADAL" clId="{67D31B6C-AB05-4E27-B6F9-8509378323EF}" dt="2018-11-18T19:30:31.349" v="7818" actId="478"/>
          <ac:spMkLst>
            <pc:docMk/>
            <pc:sldMk cId="381832166" sldId="279"/>
            <ac:spMk id="65" creationId="{5A70A8E0-30BF-49F2-8BA6-BEDCBDA5C8E3}"/>
          </ac:spMkLst>
        </pc:spChg>
        <pc:spChg chg="del mod topLvl">
          <ac:chgData name="Anton Kalcik" userId="2da22a33-fb39-430b-b264-5213e7c03a2d" providerId="ADAL" clId="{67D31B6C-AB05-4E27-B6F9-8509378323EF}" dt="2018-11-18T19:30:33.132" v="7819" actId="478"/>
          <ac:spMkLst>
            <pc:docMk/>
            <pc:sldMk cId="381832166" sldId="279"/>
            <ac:spMk id="66" creationId="{5B7B0C61-87B6-48C5-A801-0815160EA709}"/>
          </ac:spMkLst>
        </pc:spChg>
        <pc:spChg chg="mod">
          <ac:chgData name="Anton Kalcik" userId="2da22a33-fb39-430b-b264-5213e7c03a2d" providerId="ADAL" clId="{67D31B6C-AB05-4E27-B6F9-8509378323EF}" dt="2018-11-29T18:33:20.591" v="9566" actId="20577"/>
          <ac:spMkLst>
            <pc:docMk/>
            <pc:sldMk cId="381832166" sldId="279"/>
            <ac:spMk id="68" creationId="{33AECD37-4DCA-4467-B21E-09D299720F0B}"/>
          </ac:spMkLst>
        </pc:spChg>
        <pc:spChg chg="add mod">
          <ac:chgData name="Anton Kalcik" userId="2da22a33-fb39-430b-b264-5213e7c03a2d" providerId="ADAL" clId="{67D31B6C-AB05-4E27-B6F9-8509378323EF}" dt="2018-11-29T18:33:27.685" v="9570" actId="20577"/>
          <ac:spMkLst>
            <pc:docMk/>
            <pc:sldMk cId="381832166" sldId="279"/>
            <ac:spMk id="73" creationId="{A77C94BB-7663-4BC7-942D-845FB30D1BAF}"/>
          </ac:spMkLst>
        </pc:spChg>
        <pc:spChg chg="add mod">
          <ac:chgData name="Anton Kalcik" userId="2da22a33-fb39-430b-b264-5213e7c03a2d" providerId="ADAL" clId="{67D31B6C-AB05-4E27-B6F9-8509378323EF}" dt="2018-11-18T19:23:27.876" v="7773" actId="1076"/>
          <ac:spMkLst>
            <pc:docMk/>
            <pc:sldMk cId="381832166" sldId="279"/>
            <ac:spMk id="75" creationId="{D1973678-D61C-458C-AEFA-7381D8F45668}"/>
          </ac:spMkLst>
        </pc:spChg>
        <pc:spChg chg="mod">
          <ac:chgData name="Anton Kalcik" userId="2da22a33-fb39-430b-b264-5213e7c03a2d" providerId="ADAL" clId="{67D31B6C-AB05-4E27-B6F9-8509378323EF}" dt="2018-11-18T11:35:43.330" v="6030" actId="1076"/>
          <ac:spMkLst>
            <pc:docMk/>
            <pc:sldMk cId="381832166" sldId="279"/>
            <ac:spMk id="78" creationId="{A4051B46-99B2-461A-A13F-47BCCFAF2DDC}"/>
          </ac:spMkLst>
        </pc:spChg>
        <pc:spChg chg="add del mod">
          <ac:chgData name="Anton Kalcik" userId="2da22a33-fb39-430b-b264-5213e7c03a2d" providerId="ADAL" clId="{67D31B6C-AB05-4E27-B6F9-8509378323EF}" dt="2018-11-18T11:27:50.779" v="5782" actId="478"/>
          <ac:spMkLst>
            <pc:docMk/>
            <pc:sldMk cId="381832166" sldId="279"/>
            <ac:spMk id="79" creationId="{B0C52CD4-C5E4-4A37-9C10-A67912D4DC90}"/>
          </ac:spMkLst>
        </pc:spChg>
        <pc:spChg chg="mod">
          <ac:chgData name="Anton Kalcik" userId="2da22a33-fb39-430b-b264-5213e7c03a2d" providerId="ADAL" clId="{67D31B6C-AB05-4E27-B6F9-8509378323EF}" dt="2018-11-29T18:33:17.826" v="9564" actId="20577"/>
          <ac:spMkLst>
            <pc:docMk/>
            <pc:sldMk cId="381832166" sldId="279"/>
            <ac:spMk id="82" creationId="{80A4901D-CF5A-4592-A9A6-231C379A321A}"/>
          </ac:spMkLst>
        </pc:spChg>
        <pc:spChg chg="del mod topLvl">
          <ac:chgData name="Anton Kalcik" userId="2da22a33-fb39-430b-b264-5213e7c03a2d" providerId="ADAL" clId="{67D31B6C-AB05-4E27-B6F9-8509378323EF}" dt="2018-11-18T11:31:46.059" v="5877" actId="478"/>
          <ac:spMkLst>
            <pc:docMk/>
            <pc:sldMk cId="381832166" sldId="279"/>
            <ac:spMk id="84" creationId="{C53C61AF-239F-4355-953B-C0701FB7DA73}"/>
          </ac:spMkLst>
        </pc:spChg>
        <pc:spChg chg="add del mod">
          <ac:chgData name="Anton Kalcik" userId="2da22a33-fb39-430b-b264-5213e7c03a2d" providerId="ADAL" clId="{67D31B6C-AB05-4E27-B6F9-8509378323EF}" dt="2018-11-18T11:30:56.161" v="5868"/>
          <ac:spMkLst>
            <pc:docMk/>
            <pc:sldMk cId="381832166" sldId="279"/>
            <ac:spMk id="86" creationId="{4CFAC7DE-7C8D-4FBC-B3BA-21B00A321E57}"/>
          </ac:spMkLst>
        </pc:spChg>
        <pc:spChg chg="mod topLvl">
          <ac:chgData name="Anton Kalcik" userId="2da22a33-fb39-430b-b264-5213e7c03a2d" providerId="ADAL" clId="{67D31B6C-AB05-4E27-B6F9-8509378323EF}" dt="2018-11-29T18:33:23.756" v="9568" actId="20577"/>
          <ac:spMkLst>
            <pc:docMk/>
            <pc:sldMk cId="381832166" sldId="279"/>
            <ac:spMk id="89" creationId="{73873C45-6A9A-4398-8737-6474E495D341}"/>
          </ac:spMkLst>
        </pc:spChg>
        <pc:grpChg chg="mod">
          <ac:chgData name="Anton Kalcik" userId="2da22a33-fb39-430b-b264-5213e7c03a2d" providerId="ADAL" clId="{67D31B6C-AB05-4E27-B6F9-8509378323EF}" dt="2018-11-29T18:23:11.700" v="9504" actId="1076"/>
          <ac:grpSpMkLst>
            <pc:docMk/>
            <pc:sldMk cId="381832166" sldId="279"/>
            <ac:grpSpMk id="3" creationId="{4DEDCEB8-3605-4CAA-B3D2-ACBBCBB366FB}"/>
          </ac:grpSpMkLst>
        </pc:grpChg>
        <pc:grpChg chg="mod">
          <ac:chgData name="Anton Kalcik" userId="2da22a33-fb39-430b-b264-5213e7c03a2d" providerId="ADAL" clId="{67D31B6C-AB05-4E27-B6F9-8509378323EF}" dt="2018-11-18T19:21:31.292" v="7755" actId="1076"/>
          <ac:grpSpMkLst>
            <pc:docMk/>
            <pc:sldMk cId="381832166" sldId="279"/>
            <ac:grpSpMk id="6" creationId="{765FA923-3820-48FE-8E08-AEECF8CD41FA}"/>
          </ac:grpSpMkLst>
        </pc:grpChg>
        <pc:grpChg chg="mod">
          <ac:chgData name="Anton Kalcik" userId="2da22a33-fb39-430b-b264-5213e7c03a2d" providerId="ADAL" clId="{67D31B6C-AB05-4E27-B6F9-8509378323EF}" dt="2018-11-18T19:31:58.364" v="7838" actId="1076"/>
          <ac:grpSpMkLst>
            <pc:docMk/>
            <pc:sldMk cId="381832166" sldId="279"/>
            <ac:grpSpMk id="9" creationId="{0241D9F4-66E4-4442-BAAB-7E7B88585658}"/>
          </ac:grpSpMkLst>
        </pc:grpChg>
        <pc:grpChg chg="del mod">
          <ac:chgData name="Anton Kalcik" userId="2da22a33-fb39-430b-b264-5213e7c03a2d" providerId="ADAL" clId="{67D31B6C-AB05-4E27-B6F9-8509378323EF}" dt="2018-11-18T12:25:32.364" v="6126" actId="165"/>
          <ac:grpSpMkLst>
            <pc:docMk/>
            <pc:sldMk cId="381832166" sldId="279"/>
            <ac:grpSpMk id="14" creationId="{A15DA2F6-7154-466A-9049-1A17C92AD3C8}"/>
          </ac:grpSpMkLst>
        </pc:grpChg>
        <pc:grpChg chg="del mod">
          <ac:chgData name="Anton Kalcik" userId="2da22a33-fb39-430b-b264-5213e7c03a2d" providerId="ADAL" clId="{67D31B6C-AB05-4E27-B6F9-8509378323EF}" dt="2018-11-18T10:48:23.418" v="5345" actId="478"/>
          <ac:grpSpMkLst>
            <pc:docMk/>
            <pc:sldMk cId="381832166" sldId="279"/>
            <ac:grpSpMk id="18" creationId="{C3E16F70-A163-4DD7-B1DE-0BDC77EED624}"/>
          </ac:grpSpMkLst>
        </pc:grpChg>
        <pc:grpChg chg="add mod">
          <ac:chgData name="Anton Kalcik" userId="2da22a33-fb39-430b-b264-5213e7c03a2d" providerId="ADAL" clId="{67D31B6C-AB05-4E27-B6F9-8509378323EF}" dt="2018-11-25T19:03:54.305" v="8048" actId="164"/>
          <ac:grpSpMkLst>
            <pc:docMk/>
            <pc:sldMk cId="381832166" sldId="279"/>
            <ac:grpSpMk id="20" creationId="{65D4A452-CB9B-42DF-9531-AAE621DA4F53}"/>
          </ac:grpSpMkLst>
        </pc:grpChg>
        <pc:grpChg chg="del mod">
          <ac:chgData name="Anton Kalcik" userId="2da22a33-fb39-430b-b264-5213e7c03a2d" providerId="ADAL" clId="{67D31B6C-AB05-4E27-B6F9-8509378323EF}" dt="2018-11-18T11:31:44.131" v="5876" actId="478"/>
          <ac:grpSpMkLst>
            <pc:docMk/>
            <pc:sldMk cId="381832166" sldId="279"/>
            <ac:grpSpMk id="22" creationId="{D04AD95E-5FAB-46CB-BC8B-40A0038563AF}"/>
          </ac:grpSpMkLst>
        </pc:grpChg>
        <pc:grpChg chg="del mod">
          <ac:chgData name="Anton Kalcik" userId="2da22a33-fb39-430b-b264-5213e7c03a2d" providerId="ADAL" clId="{67D31B6C-AB05-4E27-B6F9-8509378323EF}" dt="2018-11-18T11:31:41.412" v="5874" actId="478"/>
          <ac:grpSpMkLst>
            <pc:docMk/>
            <pc:sldMk cId="381832166" sldId="279"/>
            <ac:grpSpMk id="25" creationId="{C5D20303-9635-448A-BB21-1BA81D727E3A}"/>
          </ac:grpSpMkLst>
        </pc:grpChg>
        <pc:grpChg chg="del mod">
          <ac:chgData name="Anton Kalcik" userId="2da22a33-fb39-430b-b264-5213e7c03a2d" providerId="ADAL" clId="{67D31B6C-AB05-4E27-B6F9-8509378323EF}" dt="2018-11-18T19:30:34.293" v="7820" actId="478"/>
          <ac:grpSpMkLst>
            <pc:docMk/>
            <pc:sldMk cId="381832166" sldId="279"/>
            <ac:grpSpMk id="28" creationId="{0347AAF9-3E5D-47F6-B2B7-2B6827A72384}"/>
          </ac:grpSpMkLst>
        </pc:grpChg>
        <pc:grpChg chg="add del mod">
          <ac:chgData name="Anton Kalcik" userId="2da22a33-fb39-430b-b264-5213e7c03a2d" providerId="ADAL" clId="{67D31B6C-AB05-4E27-B6F9-8509378323EF}" dt="2018-11-18T10:46:11.217" v="5225" actId="478"/>
          <ac:grpSpMkLst>
            <pc:docMk/>
            <pc:sldMk cId="381832166" sldId="279"/>
            <ac:grpSpMk id="31" creationId="{F1A3DCC9-D8F9-486F-86D1-FEE50946E216}"/>
          </ac:grpSpMkLst>
        </pc:grpChg>
        <pc:grpChg chg="add del mod">
          <ac:chgData name="Anton Kalcik" userId="2da22a33-fb39-430b-b264-5213e7c03a2d" providerId="ADAL" clId="{67D31B6C-AB05-4E27-B6F9-8509378323EF}" dt="2018-11-18T10:46:27.305" v="5230" actId="478"/>
          <ac:grpSpMkLst>
            <pc:docMk/>
            <pc:sldMk cId="381832166" sldId="279"/>
            <ac:grpSpMk id="34" creationId="{7841D002-01DE-4B4A-9BF1-C62E55362014}"/>
          </ac:grpSpMkLst>
        </pc:grpChg>
        <pc:grpChg chg="add mod">
          <ac:chgData name="Anton Kalcik" userId="2da22a33-fb39-430b-b264-5213e7c03a2d" providerId="ADAL" clId="{67D31B6C-AB05-4E27-B6F9-8509378323EF}" dt="2018-11-18T19:23:58.300" v="7778" actId="1076"/>
          <ac:grpSpMkLst>
            <pc:docMk/>
            <pc:sldMk cId="381832166" sldId="279"/>
            <ac:grpSpMk id="44" creationId="{A4519EBF-8184-4A68-8CE0-C4E492844F03}"/>
          </ac:grpSpMkLst>
        </pc:grpChg>
        <pc:grpChg chg="add mod">
          <ac:chgData name="Anton Kalcik" userId="2da22a33-fb39-430b-b264-5213e7c03a2d" providerId="ADAL" clId="{67D31B6C-AB05-4E27-B6F9-8509378323EF}" dt="2018-11-25T19:03:57.662" v="8049"/>
          <ac:grpSpMkLst>
            <pc:docMk/>
            <pc:sldMk cId="381832166" sldId="279"/>
            <ac:grpSpMk id="51" creationId="{A18B2B25-50FE-47A9-9538-1A46042BDDC1}"/>
          </ac:grpSpMkLst>
        </pc:grpChg>
        <pc:grpChg chg="add del mod">
          <ac:chgData name="Anton Kalcik" userId="2da22a33-fb39-430b-b264-5213e7c03a2d" providerId="ADAL" clId="{67D31B6C-AB05-4E27-B6F9-8509378323EF}" dt="2018-11-18T12:28:06.837" v="6160" actId="165"/>
          <ac:grpSpMkLst>
            <pc:docMk/>
            <pc:sldMk cId="381832166" sldId="279"/>
            <ac:grpSpMk id="53" creationId="{E5B8FC60-83AA-4489-B6BC-C3FCDDDE078E}"/>
          </ac:grpSpMkLst>
        </pc:grpChg>
        <pc:grpChg chg="add del mod">
          <ac:chgData name="Anton Kalcik" userId="2da22a33-fb39-430b-b264-5213e7c03a2d" providerId="ADAL" clId="{67D31B6C-AB05-4E27-B6F9-8509378323EF}" dt="2018-11-18T19:30:28.398" v="7817" actId="478"/>
          <ac:grpSpMkLst>
            <pc:docMk/>
            <pc:sldMk cId="381832166" sldId="279"/>
            <ac:grpSpMk id="54" creationId="{7DDD8A9E-B9CC-479A-9397-4201A74F2714}"/>
          </ac:grpSpMkLst>
        </pc:grpChg>
        <pc:grpChg chg="add del">
          <ac:chgData name="Anton Kalcik" userId="2da22a33-fb39-430b-b264-5213e7c03a2d" providerId="ADAL" clId="{67D31B6C-AB05-4E27-B6F9-8509378323EF}" dt="2018-11-25T19:09:22.682" v="8051"/>
          <ac:grpSpMkLst>
            <pc:docMk/>
            <pc:sldMk cId="381832166" sldId="279"/>
            <ac:grpSpMk id="54" creationId="{E5A0B4ED-8DFA-4123-9444-1B2E7E9FF1B3}"/>
          </ac:grpSpMkLst>
        </pc:grpChg>
        <pc:grpChg chg="add mod">
          <ac:chgData name="Anton Kalcik" userId="2da22a33-fb39-430b-b264-5213e7c03a2d" providerId="ADAL" clId="{67D31B6C-AB05-4E27-B6F9-8509378323EF}" dt="2018-11-25T19:09:30.325" v="8052"/>
          <ac:grpSpMkLst>
            <pc:docMk/>
            <pc:sldMk cId="381832166" sldId="279"/>
            <ac:grpSpMk id="57" creationId="{C8690503-758F-453A-A31F-EBE76E45C934}"/>
          </ac:grpSpMkLst>
        </pc:grpChg>
        <pc:grpChg chg="add del mod">
          <ac:chgData name="Anton Kalcik" userId="2da22a33-fb39-430b-b264-5213e7c03a2d" providerId="ADAL" clId="{67D31B6C-AB05-4E27-B6F9-8509378323EF}" dt="2018-11-18T10:57:30.050" v="5450" actId="478"/>
          <ac:grpSpMkLst>
            <pc:docMk/>
            <pc:sldMk cId="381832166" sldId="279"/>
            <ac:grpSpMk id="60" creationId="{A1A27723-0B57-4D99-BBEC-E60523EE955B}"/>
          </ac:grpSpMkLst>
        </pc:grpChg>
        <pc:grpChg chg="add mod">
          <ac:chgData name="Anton Kalcik" userId="2da22a33-fb39-430b-b264-5213e7c03a2d" providerId="ADAL" clId="{67D31B6C-AB05-4E27-B6F9-8509378323EF}" dt="2018-11-18T19:33:38.525" v="7900" actId="1076"/>
          <ac:grpSpMkLst>
            <pc:docMk/>
            <pc:sldMk cId="381832166" sldId="279"/>
            <ac:grpSpMk id="61" creationId="{A74EBDC6-5322-4C1A-B097-3FAA08B87309}"/>
          </ac:grpSpMkLst>
        </pc:grpChg>
        <pc:grpChg chg="add del mod">
          <ac:chgData name="Anton Kalcik" userId="2da22a33-fb39-430b-b264-5213e7c03a2d" providerId="ADAL" clId="{67D31B6C-AB05-4E27-B6F9-8509378323EF}" dt="2018-11-18T19:30:31.349" v="7818" actId="478"/>
          <ac:grpSpMkLst>
            <pc:docMk/>
            <pc:sldMk cId="381832166" sldId="279"/>
            <ac:grpSpMk id="64" creationId="{2046D369-815C-43C5-B228-9B81F1D7653B}"/>
          </ac:grpSpMkLst>
        </pc:grpChg>
        <pc:grpChg chg="add del mod">
          <ac:chgData name="Anton Kalcik" userId="2da22a33-fb39-430b-b264-5213e7c03a2d" providerId="ADAL" clId="{67D31B6C-AB05-4E27-B6F9-8509378323EF}" dt="2018-11-18T19:33:38.525" v="7900" actId="1076"/>
          <ac:grpSpMkLst>
            <pc:docMk/>
            <pc:sldMk cId="381832166" sldId="279"/>
            <ac:grpSpMk id="67" creationId="{B3E07558-4CA0-41E8-A1F0-FF7D1F2CBED0}"/>
          </ac:grpSpMkLst>
        </pc:grpChg>
        <pc:grpChg chg="add del mod">
          <ac:chgData name="Anton Kalcik" userId="2da22a33-fb39-430b-b264-5213e7c03a2d" providerId="ADAL" clId="{67D31B6C-AB05-4E27-B6F9-8509378323EF}" dt="2018-11-18T12:27:07.660" v="6141" actId="478"/>
          <ac:grpSpMkLst>
            <pc:docMk/>
            <pc:sldMk cId="381832166" sldId="279"/>
            <ac:grpSpMk id="76" creationId="{F6184049-0349-4434-88A2-29A885C547E4}"/>
          </ac:grpSpMkLst>
        </pc:grpChg>
        <pc:grpChg chg="add del mod">
          <ac:chgData name="Anton Kalcik" userId="2da22a33-fb39-430b-b264-5213e7c03a2d" providerId="ADAL" clId="{67D31B6C-AB05-4E27-B6F9-8509378323EF}" dt="2018-11-18T19:33:38.525" v="7900" actId="1076"/>
          <ac:grpSpMkLst>
            <pc:docMk/>
            <pc:sldMk cId="381832166" sldId="279"/>
            <ac:grpSpMk id="80" creationId="{155F6945-FAB0-4E2E-B2C6-5BB4F06A8DF5}"/>
          </ac:grpSpMkLst>
        </pc:grpChg>
        <pc:grpChg chg="add del mod">
          <ac:chgData name="Anton Kalcik" userId="2da22a33-fb39-430b-b264-5213e7c03a2d" providerId="ADAL" clId="{67D31B6C-AB05-4E27-B6F9-8509378323EF}" dt="2018-11-18T11:30:43.843" v="5864" actId="478"/>
          <ac:grpSpMkLst>
            <pc:docMk/>
            <pc:sldMk cId="381832166" sldId="279"/>
            <ac:grpSpMk id="83" creationId="{D55C38E6-4380-413C-9BE9-F212DF895F7A}"/>
          </ac:grpSpMkLst>
        </pc:grpChg>
        <pc:grpChg chg="add del mod">
          <ac:chgData name="Anton Kalcik" userId="2da22a33-fb39-430b-b264-5213e7c03a2d" providerId="ADAL" clId="{67D31B6C-AB05-4E27-B6F9-8509378323EF}" dt="2018-11-25T18:12:18.019" v="8026" actId="165"/>
          <ac:grpSpMkLst>
            <pc:docMk/>
            <pc:sldMk cId="381832166" sldId="279"/>
            <ac:grpSpMk id="87" creationId="{E0106B87-40F1-49D4-8D37-49CEF0783510}"/>
          </ac:grpSpMkLst>
        </pc:grpChg>
        <pc:picChg chg="add mod">
          <ac:chgData name="Anton Kalcik" userId="2da22a33-fb39-430b-b264-5213e7c03a2d" providerId="ADAL" clId="{67D31B6C-AB05-4E27-B6F9-8509378323EF}" dt="2018-11-25T18:57:32.440" v="8043"/>
          <ac:picMkLst>
            <pc:docMk/>
            <pc:sldMk cId="381832166" sldId="279"/>
            <ac:picMk id="15" creationId="{F8EE1747-CD32-451E-AFA6-12A3132F52B3}"/>
          </ac:picMkLst>
        </pc:picChg>
        <pc:picChg chg="add mod">
          <ac:chgData name="Anton Kalcik" userId="2da22a33-fb39-430b-b264-5213e7c03a2d" providerId="ADAL" clId="{67D31B6C-AB05-4E27-B6F9-8509378323EF}" dt="2018-11-25T19:03:54.305" v="8048" actId="164"/>
          <ac:picMkLst>
            <pc:docMk/>
            <pc:sldMk cId="381832166" sldId="279"/>
            <ac:picMk id="18" creationId="{44B869F1-E43B-4B09-9A0D-28BE42040B09}"/>
          </ac:picMkLst>
        </pc:picChg>
        <pc:picChg chg="add">
          <ac:chgData name="Anton Kalcik" userId="2da22a33-fb39-430b-b264-5213e7c03a2d" providerId="ADAL" clId="{67D31B6C-AB05-4E27-B6F9-8509378323EF}" dt="2018-11-25T19:01:50.251" v="8045"/>
          <ac:picMkLst>
            <pc:docMk/>
            <pc:sldMk cId="381832166" sldId="279"/>
            <ac:picMk id="50" creationId="{10D90CFC-379E-45A1-9D5B-773C117E0F37}"/>
          </ac:picMkLst>
        </pc:picChg>
        <pc:cxnChg chg="del mod topLvl">
          <ac:chgData name="Anton Kalcik" userId="2da22a33-fb39-430b-b264-5213e7c03a2d" providerId="ADAL" clId="{67D31B6C-AB05-4E27-B6F9-8509378323EF}" dt="2018-11-18T12:26:08.533" v="6130" actId="478"/>
          <ac:cxnSpMkLst>
            <pc:docMk/>
            <pc:sldMk cId="381832166" sldId="279"/>
            <ac:cxnSpMk id="15" creationId="{E5C652A2-893F-41F6-B09E-343CB78A8886}"/>
          </ac:cxnSpMkLst>
        </pc:cxnChg>
        <pc:cxnChg chg="del topLvl">
          <ac:chgData name="Anton Kalcik" userId="2da22a33-fb39-430b-b264-5213e7c03a2d" providerId="ADAL" clId="{67D31B6C-AB05-4E27-B6F9-8509378323EF}" dt="2018-11-18T10:48:23.418" v="5345" actId="478"/>
          <ac:cxnSpMkLst>
            <pc:docMk/>
            <pc:sldMk cId="381832166" sldId="279"/>
            <ac:cxnSpMk id="19" creationId="{25F7E3A0-1CC9-411A-8388-D12697FB7820}"/>
          </ac:cxnSpMkLst>
        </pc:cxnChg>
        <pc:cxnChg chg="add del mod">
          <ac:chgData name="Anton Kalcik" userId="2da22a33-fb39-430b-b264-5213e7c03a2d" providerId="ADAL" clId="{67D31B6C-AB05-4E27-B6F9-8509378323EF}" dt="2018-11-18T19:27:00.902" v="7797" actId="478"/>
          <ac:cxnSpMkLst>
            <pc:docMk/>
            <pc:sldMk cId="381832166" sldId="279"/>
            <ac:cxnSpMk id="20" creationId="{BAA44DD2-DA75-4EB8-A60D-D37393F7E951}"/>
          </ac:cxnSpMkLst>
        </pc:cxnChg>
        <pc:cxnChg chg="add del mod">
          <ac:chgData name="Anton Kalcik" userId="2da22a33-fb39-430b-b264-5213e7c03a2d" providerId="ADAL" clId="{67D31B6C-AB05-4E27-B6F9-8509378323EF}" dt="2018-11-18T19:30:42.156" v="7821" actId="478"/>
          <ac:cxnSpMkLst>
            <pc:docMk/>
            <pc:sldMk cId="381832166" sldId="279"/>
            <ac:cxnSpMk id="22" creationId="{CBFC3800-C357-4966-83D2-5DF258B8A528}"/>
          </ac:cxnSpMkLst>
        </pc:cxnChg>
        <pc:cxnChg chg="del topLvl">
          <ac:chgData name="Anton Kalcik" userId="2da22a33-fb39-430b-b264-5213e7c03a2d" providerId="ADAL" clId="{67D31B6C-AB05-4E27-B6F9-8509378323EF}" dt="2018-11-18T11:31:47.799" v="5878" actId="478"/>
          <ac:cxnSpMkLst>
            <pc:docMk/>
            <pc:sldMk cId="381832166" sldId="279"/>
            <ac:cxnSpMk id="23" creationId="{BF5E312C-FA4D-425F-9869-D4DEB2438AC7}"/>
          </ac:cxnSpMkLst>
        </pc:cxnChg>
        <pc:cxnChg chg="add mod">
          <ac:chgData name="Anton Kalcik" userId="2da22a33-fb39-430b-b264-5213e7c03a2d" providerId="ADAL" clId="{67D31B6C-AB05-4E27-B6F9-8509378323EF}" dt="2018-11-18T10:57:12.364" v="5445" actId="164"/>
          <ac:cxnSpMkLst>
            <pc:docMk/>
            <pc:sldMk cId="381832166" sldId="279"/>
            <ac:cxnSpMk id="37" creationId="{AB211D43-2A98-4BFB-8C36-56066836B21F}"/>
          </ac:cxnSpMkLst>
        </pc:cxnChg>
        <pc:cxnChg chg="add del mod topLvl">
          <ac:chgData name="Anton Kalcik" userId="2da22a33-fb39-430b-b264-5213e7c03a2d" providerId="ADAL" clId="{67D31B6C-AB05-4E27-B6F9-8509378323EF}" dt="2018-11-18T12:28:14.757" v="6162" actId="478"/>
          <ac:cxnSpMkLst>
            <pc:docMk/>
            <pc:sldMk cId="381832166" sldId="279"/>
            <ac:cxnSpMk id="42" creationId="{FC1D1C77-E138-40F2-98B3-3A34295736F2}"/>
          </ac:cxnSpMkLst>
        </pc:cxnChg>
        <pc:cxnChg chg="add mod">
          <ac:chgData name="Anton Kalcik" userId="2da22a33-fb39-430b-b264-5213e7c03a2d" providerId="ADAL" clId="{67D31B6C-AB05-4E27-B6F9-8509378323EF}" dt="2018-11-29T18:23:15.763" v="9505" actId="14100"/>
          <ac:cxnSpMkLst>
            <pc:docMk/>
            <pc:sldMk cId="381832166" sldId="279"/>
            <ac:cxnSpMk id="49" creationId="{6FB81742-134F-4AD2-8E6A-7275B0BF3707}"/>
          </ac:cxnSpMkLst>
        </pc:cxnChg>
        <pc:cxnChg chg="add">
          <ac:chgData name="Anton Kalcik" userId="2da22a33-fb39-430b-b264-5213e7c03a2d" providerId="ADAL" clId="{67D31B6C-AB05-4E27-B6F9-8509378323EF}" dt="2018-11-28T19:27:14.422" v="8970"/>
          <ac:cxnSpMkLst>
            <pc:docMk/>
            <pc:sldMk cId="381832166" sldId="279"/>
            <ac:cxnSpMk id="50" creationId="{F11E13FA-E8C8-41EC-A0EB-F0EAE13EFC96}"/>
          </ac:cxnSpMkLst>
        </pc:cxnChg>
        <pc:cxnChg chg="add del mod">
          <ac:chgData name="Anton Kalcik" userId="2da22a33-fb39-430b-b264-5213e7c03a2d" providerId="ADAL" clId="{67D31B6C-AB05-4E27-B6F9-8509378323EF}" dt="2018-11-18T10:56:49.992" v="5444"/>
          <ac:cxnSpMkLst>
            <pc:docMk/>
            <pc:sldMk cId="381832166" sldId="279"/>
            <ac:cxnSpMk id="58" creationId="{D1BB6206-78F3-4CF6-B9F7-CA492D8680F2}"/>
          </ac:cxnSpMkLst>
        </pc:cxnChg>
        <pc:cxnChg chg="mod">
          <ac:chgData name="Anton Kalcik" userId="2da22a33-fb39-430b-b264-5213e7c03a2d" providerId="ADAL" clId="{67D31B6C-AB05-4E27-B6F9-8509378323EF}" dt="2018-11-18T11:36:32.451" v="6041" actId="14100"/>
          <ac:cxnSpMkLst>
            <pc:docMk/>
            <pc:sldMk cId="381832166" sldId="279"/>
            <ac:cxnSpMk id="63" creationId="{6410F524-0792-45C0-A764-4D7F860CBB45}"/>
          </ac:cxnSpMkLst>
        </pc:cxnChg>
        <pc:cxnChg chg="mod">
          <ac:chgData name="Anton Kalcik" userId="2da22a33-fb39-430b-b264-5213e7c03a2d" providerId="ADAL" clId="{67D31B6C-AB05-4E27-B6F9-8509378323EF}" dt="2018-11-18T11:37:41.107" v="6056" actId="1076"/>
          <ac:cxnSpMkLst>
            <pc:docMk/>
            <pc:sldMk cId="381832166" sldId="279"/>
            <ac:cxnSpMk id="69" creationId="{EC4DE459-CD0C-415A-8181-A9526C781685}"/>
          </ac:cxnSpMkLst>
        </pc:cxnChg>
        <pc:cxnChg chg="add mod">
          <ac:chgData name="Anton Kalcik" userId="2da22a33-fb39-430b-b264-5213e7c03a2d" providerId="ADAL" clId="{67D31B6C-AB05-4E27-B6F9-8509378323EF}" dt="2018-11-18T19:32:04.220" v="7840" actId="1076"/>
          <ac:cxnSpMkLst>
            <pc:docMk/>
            <pc:sldMk cId="381832166" sldId="279"/>
            <ac:cxnSpMk id="70" creationId="{7E5BC896-F44D-481F-BF89-9E8297BF6B85}"/>
          </ac:cxnSpMkLst>
        </pc:cxnChg>
        <pc:cxnChg chg="add mod">
          <ac:chgData name="Anton Kalcik" userId="2da22a33-fb39-430b-b264-5213e7c03a2d" providerId="ADAL" clId="{67D31B6C-AB05-4E27-B6F9-8509378323EF}" dt="2018-11-18T19:31:58.364" v="7838" actId="1076"/>
          <ac:cxnSpMkLst>
            <pc:docMk/>
            <pc:sldMk cId="381832166" sldId="279"/>
            <ac:cxnSpMk id="71" creationId="{DD2C703D-77A6-49B3-8187-205150182D06}"/>
          </ac:cxnSpMkLst>
        </pc:cxnChg>
        <pc:cxnChg chg="add mod">
          <ac:chgData name="Anton Kalcik" userId="2da22a33-fb39-430b-b264-5213e7c03a2d" providerId="ADAL" clId="{67D31B6C-AB05-4E27-B6F9-8509378323EF}" dt="2018-11-18T19:33:28.140" v="7899" actId="14100"/>
          <ac:cxnSpMkLst>
            <pc:docMk/>
            <pc:sldMk cId="381832166" sldId="279"/>
            <ac:cxnSpMk id="72" creationId="{FF949B01-799C-4643-89BD-B04D6F896E88}"/>
          </ac:cxnSpMkLst>
        </pc:cxnChg>
        <pc:cxnChg chg="mod">
          <ac:chgData name="Anton Kalcik" userId="2da22a33-fb39-430b-b264-5213e7c03a2d" providerId="ADAL" clId="{67D31B6C-AB05-4E27-B6F9-8509378323EF}" dt="2018-11-18T11:36:39.067" v="6042" actId="14100"/>
          <ac:cxnSpMkLst>
            <pc:docMk/>
            <pc:sldMk cId="381832166" sldId="279"/>
            <ac:cxnSpMk id="81" creationId="{EAEC5F6E-1D85-42F3-B6B9-970C30332615}"/>
          </ac:cxnSpMkLst>
        </pc:cxnChg>
        <pc:cxnChg chg="del topLvl">
          <ac:chgData name="Anton Kalcik" userId="2da22a33-fb39-430b-b264-5213e7c03a2d" providerId="ADAL" clId="{67D31B6C-AB05-4E27-B6F9-8509378323EF}" dt="2018-11-18T11:30:43.843" v="5864" actId="478"/>
          <ac:cxnSpMkLst>
            <pc:docMk/>
            <pc:sldMk cId="381832166" sldId="279"/>
            <ac:cxnSpMk id="85" creationId="{36631B26-8B48-402E-970C-597080C777A1}"/>
          </ac:cxnSpMkLst>
        </pc:cxnChg>
        <pc:cxnChg chg="mod topLvl">
          <ac:chgData name="Anton Kalcik" userId="2da22a33-fb39-430b-b264-5213e7c03a2d" providerId="ADAL" clId="{67D31B6C-AB05-4E27-B6F9-8509378323EF}" dt="2018-11-25T18:12:18.019" v="8026" actId="165"/>
          <ac:cxnSpMkLst>
            <pc:docMk/>
            <pc:sldMk cId="381832166" sldId="279"/>
            <ac:cxnSpMk id="88" creationId="{21B7841E-0A88-4485-BDB1-3B872534C8DD}"/>
          </ac:cxnSpMkLst>
        </pc:cxnChg>
        <pc:cxnChg chg="add del mod">
          <ac:chgData name="Anton Kalcik" userId="2da22a33-fb39-430b-b264-5213e7c03a2d" providerId="ADAL" clId="{67D31B6C-AB05-4E27-B6F9-8509378323EF}" dt="2018-11-18T19:22:00.268" v="7761" actId="478"/>
          <ac:cxnSpMkLst>
            <pc:docMk/>
            <pc:sldMk cId="381832166" sldId="279"/>
            <ac:cxnSpMk id="100" creationId="{F43797A3-7E65-46EC-937F-46CC141E08A2}"/>
          </ac:cxnSpMkLst>
        </pc:cxnChg>
        <pc:cxnChg chg="add del mod">
          <ac:chgData name="Anton Kalcik" userId="2da22a33-fb39-430b-b264-5213e7c03a2d" providerId="ADAL" clId="{67D31B6C-AB05-4E27-B6F9-8509378323EF}" dt="2018-11-18T19:21:57.148" v="7760" actId="478"/>
          <ac:cxnSpMkLst>
            <pc:docMk/>
            <pc:sldMk cId="381832166" sldId="279"/>
            <ac:cxnSpMk id="106" creationId="{9FC8E7D8-148F-46EB-B282-554835B30F2B}"/>
          </ac:cxnSpMkLst>
        </pc:cxnChg>
      </pc:sldChg>
      <pc:sldChg chg="addSp delSp modSp add ord modAnim">
        <pc:chgData name="Anton Kalcik" userId="2da22a33-fb39-430b-b264-5213e7c03a2d" providerId="ADAL" clId="{67D31B6C-AB05-4E27-B6F9-8509378323EF}" dt="2018-11-29T21:29:09.297" v="11595"/>
        <pc:sldMkLst>
          <pc:docMk/>
          <pc:sldMk cId="4166963672" sldId="282"/>
        </pc:sldMkLst>
        <pc:spChg chg="mod">
          <ac:chgData name="Anton Kalcik" userId="2da22a33-fb39-430b-b264-5213e7c03a2d" providerId="ADAL" clId="{67D31B6C-AB05-4E27-B6F9-8509378323EF}" dt="2018-11-28T22:22:59.667" v="9101" actId="20577"/>
          <ac:spMkLst>
            <pc:docMk/>
            <pc:sldMk cId="4166963672" sldId="282"/>
            <ac:spMk id="2" creationId="{BDFB37E6-367D-4BA3-9172-8750FA46A8FA}"/>
          </ac:spMkLst>
        </pc:spChg>
        <pc:spChg chg="add del mod">
          <ac:chgData name="Anton Kalcik" userId="2da22a33-fb39-430b-b264-5213e7c03a2d" providerId="ADAL" clId="{67D31B6C-AB05-4E27-B6F9-8509378323EF}" dt="2018-11-18T12:59:30.086" v="6809" actId="478"/>
          <ac:spMkLst>
            <pc:docMk/>
            <pc:sldMk cId="4166963672" sldId="282"/>
            <ac:spMk id="3" creationId="{E7D24842-BBF6-47BA-A4FD-F685F771D920}"/>
          </ac:spMkLst>
        </pc:spChg>
        <pc:spChg chg="add mod">
          <ac:chgData name="Anton Kalcik" userId="2da22a33-fb39-430b-b264-5213e7c03a2d" providerId="ADAL" clId="{67D31B6C-AB05-4E27-B6F9-8509378323EF}" dt="2018-11-18T13:09:20.475" v="6941" actId="122"/>
          <ac:spMkLst>
            <pc:docMk/>
            <pc:sldMk cId="4166963672" sldId="282"/>
            <ac:spMk id="5" creationId="{2B850AFE-A417-4A6C-B3F2-426421C036C4}"/>
          </ac:spMkLst>
        </pc:spChg>
        <pc:spChg chg="add mod">
          <ac:chgData name="Anton Kalcik" userId="2da22a33-fb39-430b-b264-5213e7c03a2d" providerId="ADAL" clId="{67D31B6C-AB05-4E27-B6F9-8509378323EF}" dt="2018-11-18T13:25:36.016" v="7378" actId="114"/>
          <ac:spMkLst>
            <pc:docMk/>
            <pc:sldMk cId="4166963672" sldId="282"/>
            <ac:spMk id="6" creationId="{A5F81615-3D2A-48D8-A067-838F144CBD40}"/>
          </ac:spMkLst>
        </pc:spChg>
        <pc:spChg chg="add del mod">
          <ac:chgData name="Anton Kalcik" userId="2da22a33-fb39-430b-b264-5213e7c03a2d" providerId="ADAL" clId="{67D31B6C-AB05-4E27-B6F9-8509378323EF}" dt="2018-11-18T13:01:05.286" v="6830" actId="478"/>
          <ac:spMkLst>
            <pc:docMk/>
            <pc:sldMk cId="4166963672" sldId="282"/>
            <ac:spMk id="8" creationId="{F7D32EAD-933E-4017-A4CD-64B3EB9AD9FC}"/>
          </ac:spMkLst>
        </pc:spChg>
        <pc:spChg chg="add del mod">
          <ac:chgData name="Anton Kalcik" userId="2da22a33-fb39-430b-b264-5213e7c03a2d" providerId="ADAL" clId="{67D31B6C-AB05-4E27-B6F9-8509378323EF}" dt="2018-11-18T13:02:37.039" v="6851" actId="478"/>
          <ac:spMkLst>
            <pc:docMk/>
            <pc:sldMk cId="4166963672" sldId="282"/>
            <ac:spMk id="9" creationId="{A94AB0F6-9C1D-4E07-92C0-765FFB8628A4}"/>
          </ac:spMkLst>
        </pc:spChg>
        <pc:spChg chg="add del mod topLvl">
          <ac:chgData name="Anton Kalcik" userId="2da22a33-fb39-430b-b264-5213e7c03a2d" providerId="ADAL" clId="{67D31B6C-AB05-4E27-B6F9-8509378323EF}" dt="2018-11-18T13:09:35.191" v="6942" actId="478"/>
          <ac:spMkLst>
            <pc:docMk/>
            <pc:sldMk cId="4166963672" sldId="282"/>
            <ac:spMk id="10" creationId="{7533C6EA-0DCD-43DD-AEFC-985511396757}"/>
          </ac:spMkLst>
        </pc:spChg>
        <pc:spChg chg="add mod">
          <ac:chgData name="Anton Kalcik" userId="2da22a33-fb39-430b-b264-5213e7c03a2d" providerId="ADAL" clId="{67D31B6C-AB05-4E27-B6F9-8509378323EF}" dt="2018-11-18T13:13:23.028" v="7034" actId="164"/>
          <ac:spMkLst>
            <pc:docMk/>
            <pc:sldMk cId="4166963672" sldId="282"/>
            <ac:spMk id="22" creationId="{66A4CCDF-0DC6-4954-9DFB-37FF552661C0}"/>
          </ac:spMkLst>
        </pc:spChg>
        <pc:spChg chg="del topLvl">
          <ac:chgData name="Anton Kalcik" userId="2da22a33-fb39-430b-b264-5213e7c03a2d" providerId="ADAL" clId="{67D31B6C-AB05-4E27-B6F9-8509378323EF}" dt="2018-11-18T13:12:46.615" v="6977" actId="478"/>
          <ac:spMkLst>
            <pc:docMk/>
            <pc:sldMk cId="4166963672" sldId="282"/>
            <ac:spMk id="24" creationId="{58905ECF-F7DC-40E9-A873-2471E42E582F}"/>
          </ac:spMkLst>
        </pc:spChg>
        <pc:spChg chg="del mod topLvl">
          <ac:chgData name="Anton Kalcik" userId="2da22a33-fb39-430b-b264-5213e7c03a2d" providerId="ADAL" clId="{67D31B6C-AB05-4E27-B6F9-8509378323EF}" dt="2018-11-18T13:12:44.751" v="6976" actId="478"/>
          <ac:spMkLst>
            <pc:docMk/>
            <pc:sldMk cId="4166963672" sldId="282"/>
            <ac:spMk id="25" creationId="{970EA43D-87AA-4A68-A60A-CF14B2DBFAFA}"/>
          </ac:spMkLst>
        </pc:spChg>
        <pc:spChg chg="add del mod">
          <ac:chgData name="Anton Kalcik" userId="2da22a33-fb39-430b-b264-5213e7c03a2d" providerId="ADAL" clId="{67D31B6C-AB05-4E27-B6F9-8509378323EF}" dt="2018-11-18T13:12:42.809" v="6975"/>
          <ac:spMkLst>
            <pc:docMk/>
            <pc:sldMk cId="4166963672" sldId="282"/>
            <ac:spMk id="26" creationId="{DC60CB33-4E86-4D2E-96F9-B62318F9710B}"/>
          </ac:spMkLst>
        </pc:spChg>
        <pc:spChg chg="mod">
          <ac:chgData name="Anton Kalcik" userId="2da22a33-fb39-430b-b264-5213e7c03a2d" providerId="ADAL" clId="{67D31B6C-AB05-4E27-B6F9-8509378323EF}" dt="2018-11-18T13:24:55.961" v="7362" actId="404"/>
          <ac:spMkLst>
            <pc:docMk/>
            <pc:sldMk cId="4166963672" sldId="282"/>
            <ac:spMk id="29" creationId="{675A00F7-2123-492B-A644-4A30E49310D9}"/>
          </ac:spMkLst>
        </pc:spChg>
        <pc:spChg chg="add mod">
          <ac:chgData name="Anton Kalcik" userId="2da22a33-fb39-430b-b264-5213e7c03a2d" providerId="ADAL" clId="{67D31B6C-AB05-4E27-B6F9-8509378323EF}" dt="2018-11-18T13:13:38.825" v="7038" actId="164"/>
          <ac:spMkLst>
            <pc:docMk/>
            <pc:sldMk cId="4166963672" sldId="282"/>
            <ac:spMk id="31" creationId="{5DF368F5-BB3B-4DC4-A376-37F064E625B0}"/>
          </ac:spMkLst>
        </pc:spChg>
        <pc:spChg chg="mod">
          <ac:chgData name="Anton Kalcik" userId="2da22a33-fb39-430b-b264-5213e7c03a2d" providerId="ADAL" clId="{67D31B6C-AB05-4E27-B6F9-8509378323EF}" dt="2018-11-18T13:25:08.746" v="7366" actId="404"/>
          <ac:spMkLst>
            <pc:docMk/>
            <pc:sldMk cId="4166963672" sldId="282"/>
            <ac:spMk id="37" creationId="{FD27B89B-4A2E-40ED-AC26-19BBEBC403E2}"/>
          </ac:spMkLst>
        </pc:spChg>
        <pc:spChg chg="add mod ord">
          <ac:chgData name="Anton Kalcik" userId="2da22a33-fb39-430b-b264-5213e7c03a2d" providerId="ADAL" clId="{67D31B6C-AB05-4E27-B6F9-8509378323EF}" dt="2018-11-18T13:27:04.833" v="7469" actId="20577"/>
          <ac:spMkLst>
            <pc:docMk/>
            <pc:sldMk cId="4166963672" sldId="282"/>
            <ac:spMk id="43" creationId="{372771C5-33CB-4D0C-95AF-B1022132AD82}"/>
          </ac:spMkLst>
        </pc:spChg>
        <pc:spChg chg="add mod ord">
          <ac:chgData name="Anton Kalcik" userId="2da22a33-fb39-430b-b264-5213e7c03a2d" providerId="ADAL" clId="{67D31B6C-AB05-4E27-B6F9-8509378323EF}" dt="2018-11-18T13:17:23.506" v="7066" actId="164"/>
          <ac:spMkLst>
            <pc:docMk/>
            <pc:sldMk cId="4166963672" sldId="282"/>
            <ac:spMk id="44" creationId="{D2B38D15-A4DD-4966-AC92-3EDBF104D43F}"/>
          </ac:spMkLst>
        </pc:spChg>
        <pc:spChg chg="add mod ord">
          <ac:chgData name="Anton Kalcik" userId="2da22a33-fb39-430b-b264-5213e7c03a2d" providerId="ADAL" clId="{67D31B6C-AB05-4E27-B6F9-8509378323EF}" dt="2018-11-18T13:17:23.506" v="7066" actId="164"/>
          <ac:spMkLst>
            <pc:docMk/>
            <pc:sldMk cId="4166963672" sldId="282"/>
            <ac:spMk id="45" creationId="{50971D37-BF4F-4D72-848B-44B7AFD632AC}"/>
          </ac:spMkLst>
        </pc:spChg>
        <pc:spChg chg="add del mod">
          <ac:chgData name="Anton Kalcik" userId="2da22a33-fb39-430b-b264-5213e7c03a2d" providerId="ADAL" clId="{67D31B6C-AB05-4E27-B6F9-8509378323EF}" dt="2018-11-18T13:21:31.237" v="7175" actId="478"/>
          <ac:spMkLst>
            <pc:docMk/>
            <pc:sldMk cId="4166963672" sldId="282"/>
            <ac:spMk id="47" creationId="{134AFB6A-2F1A-4D57-A91F-FFDDA00292A6}"/>
          </ac:spMkLst>
        </pc:spChg>
        <pc:spChg chg="add del mod">
          <ac:chgData name="Anton Kalcik" userId="2da22a33-fb39-430b-b264-5213e7c03a2d" providerId="ADAL" clId="{67D31B6C-AB05-4E27-B6F9-8509378323EF}" dt="2018-11-18T13:21:24.982" v="7173" actId="478"/>
          <ac:spMkLst>
            <pc:docMk/>
            <pc:sldMk cId="4166963672" sldId="282"/>
            <ac:spMk id="48" creationId="{7F8A88ED-168F-46FF-A95F-734DD73A70C3}"/>
          </ac:spMkLst>
        </pc:spChg>
        <pc:spChg chg="add mod">
          <ac:chgData name="Anton Kalcik" userId="2da22a33-fb39-430b-b264-5213e7c03a2d" providerId="ADAL" clId="{67D31B6C-AB05-4E27-B6F9-8509378323EF}" dt="2018-11-18T13:18:25.878" v="7088" actId="1076"/>
          <ac:spMkLst>
            <pc:docMk/>
            <pc:sldMk cId="4166963672" sldId="282"/>
            <ac:spMk id="49" creationId="{0A156DC5-A2BB-452D-804C-D104F92E0008}"/>
          </ac:spMkLst>
        </pc:spChg>
        <pc:spChg chg="add mod">
          <ac:chgData name="Anton Kalcik" userId="2da22a33-fb39-430b-b264-5213e7c03a2d" providerId="ADAL" clId="{67D31B6C-AB05-4E27-B6F9-8509378323EF}" dt="2018-11-18T13:18:55.558" v="7097" actId="1076"/>
          <ac:spMkLst>
            <pc:docMk/>
            <pc:sldMk cId="4166963672" sldId="282"/>
            <ac:spMk id="50" creationId="{04E2A0E1-176C-47D7-9FEE-51AFCDBE05C6}"/>
          </ac:spMkLst>
        </pc:spChg>
        <pc:spChg chg="add mod">
          <ac:chgData name="Anton Kalcik" userId="2da22a33-fb39-430b-b264-5213e7c03a2d" providerId="ADAL" clId="{67D31B6C-AB05-4E27-B6F9-8509378323EF}" dt="2018-11-18T13:23:57.304" v="7309" actId="114"/>
          <ac:spMkLst>
            <pc:docMk/>
            <pc:sldMk cId="4166963672" sldId="282"/>
            <ac:spMk id="51" creationId="{84D355E1-A9B9-4EDF-B15D-BABF7FD9485E}"/>
          </ac:spMkLst>
        </pc:spChg>
        <pc:spChg chg="add mod">
          <ac:chgData name="Anton Kalcik" userId="2da22a33-fb39-430b-b264-5213e7c03a2d" providerId="ADAL" clId="{67D31B6C-AB05-4E27-B6F9-8509378323EF}" dt="2018-11-18T15:35:51.138" v="7477" actId="20577"/>
          <ac:spMkLst>
            <pc:docMk/>
            <pc:sldMk cId="4166963672" sldId="282"/>
            <ac:spMk id="53" creationId="{78FE0A1C-5CA8-46C8-9CDA-2310E829786C}"/>
          </ac:spMkLst>
        </pc:spChg>
        <pc:spChg chg="add mod">
          <ac:chgData name="Anton Kalcik" userId="2da22a33-fb39-430b-b264-5213e7c03a2d" providerId="ADAL" clId="{67D31B6C-AB05-4E27-B6F9-8509378323EF}" dt="2018-11-18T13:24:01.664" v="7310" actId="114"/>
          <ac:spMkLst>
            <pc:docMk/>
            <pc:sldMk cId="4166963672" sldId="282"/>
            <ac:spMk id="54" creationId="{1A422EDF-D988-429B-A2A9-39C093C3C124}"/>
          </ac:spMkLst>
        </pc:spChg>
        <pc:spChg chg="add mod">
          <ac:chgData name="Anton Kalcik" userId="2da22a33-fb39-430b-b264-5213e7c03a2d" providerId="ADAL" clId="{67D31B6C-AB05-4E27-B6F9-8509378323EF}" dt="2018-11-18T13:23:53.848" v="7308" actId="114"/>
          <ac:spMkLst>
            <pc:docMk/>
            <pc:sldMk cId="4166963672" sldId="282"/>
            <ac:spMk id="55" creationId="{01DF5194-C4D3-4469-B872-26E65546888B}"/>
          </ac:spMkLst>
        </pc:spChg>
        <pc:spChg chg="add mod">
          <ac:chgData name="Anton Kalcik" userId="2da22a33-fb39-430b-b264-5213e7c03a2d" providerId="ADAL" clId="{67D31B6C-AB05-4E27-B6F9-8509378323EF}" dt="2018-11-18T13:26:23.497" v="7419" actId="20577"/>
          <ac:spMkLst>
            <pc:docMk/>
            <pc:sldMk cId="4166963672" sldId="282"/>
            <ac:spMk id="56" creationId="{4AABCE1D-7931-4E90-8276-3473233C2C4A}"/>
          </ac:spMkLst>
        </pc:spChg>
        <pc:grpChg chg="add mod topLvl">
          <ac:chgData name="Anton Kalcik" userId="2da22a33-fb39-430b-b264-5213e7c03a2d" providerId="ADAL" clId="{67D31B6C-AB05-4E27-B6F9-8509378323EF}" dt="2018-11-18T13:13:23.028" v="7034" actId="164"/>
          <ac:grpSpMkLst>
            <pc:docMk/>
            <pc:sldMk cId="4166963672" sldId="282"/>
            <ac:grpSpMk id="7" creationId="{70524C3A-A77F-468B-9598-B3C7848395DC}"/>
          </ac:grpSpMkLst>
        </pc:grpChg>
        <pc:grpChg chg="add del mod">
          <ac:chgData name="Anton Kalcik" userId="2da22a33-fb39-430b-b264-5213e7c03a2d" providerId="ADAL" clId="{67D31B6C-AB05-4E27-B6F9-8509378323EF}" dt="2018-11-18T13:09:35.191" v="6942" actId="478"/>
          <ac:grpSpMkLst>
            <pc:docMk/>
            <pc:sldMk cId="4166963672" sldId="282"/>
            <ac:grpSpMk id="11" creationId="{F3CAB81D-2114-478E-842C-286E33CF526B}"/>
          </ac:grpSpMkLst>
        </pc:grpChg>
        <pc:grpChg chg="add del mod">
          <ac:chgData name="Anton Kalcik" userId="2da22a33-fb39-430b-b264-5213e7c03a2d" providerId="ADAL" clId="{67D31B6C-AB05-4E27-B6F9-8509378323EF}" dt="2018-11-18T13:07:16.987" v="6894"/>
          <ac:grpSpMkLst>
            <pc:docMk/>
            <pc:sldMk cId="4166963672" sldId="282"/>
            <ac:grpSpMk id="12" creationId="{DEAEB376-A725-4F7E-BD1A-F128EE29833A}"/>
          </ac:grpSpMkLst>
        </pc:grpChg>
        <pc:grpChg chg="mod">
          <ac:chgData name="Anton Kalcik" userId="2da22a33-fb39-430b-b264-5213e7c03a2d" providerId="ADAL" clId="{67D31B6C-AB05-4E27-B6F9-8509378323EF}" dt="2018-11-18T13:07:04.293" v="6889"/>
          <ac:grpSpMkLst>
            <pc:docMk/>
            <pc:sldMk cId="4166963672" sldId="282"/>
            <ac:grpSpMk id="13" creationId="{5FFA4EE4-6C5A-4E04-A756-7F4FB3F0F41A}"/>
          </ac:grpSpMkLst>
        </pc:grpChg>
        <pc:grpChg chg="add del mod">
          <ac:chgData name="Anton Kalcik" userId="2da22a33-fb39-430b-b264-5213e7c03a2d" providerId="ADAL" clId="{67D31B6C-AB05-4E27-B6F9-8509378323EF}" dt="2018-11-18T13:09:37.696" v="6943" actId="478"/>
          <ac:grpSpMkLst>
            <pc:docMk/>
            <pc:sldMk cId="4166963672" sldId="282"/>
            <ac:grpSpMk id="17" creationId="{E7B80EA3-862D-45CF-B11A-40054D5227D4}"/>
          </ac:grpSpMkLst>
        </pc:grpChg>
        <pc:grpChg chg="mod">
          <ac:chgData name="Anton Kalcik" userId="2da22a33-fb39-430b-b264-5213e7c03a2d" providerId="ADAL" clId="{67D31B6C-AB05-4E27-B6F9-8509378323EF}" dt="2018-11-18T13:08:25.667" v="6920"/>
          <ac:grpSpMkLst>
            <pc:docMk/>
            <pc:sldMk cId="4166963672" sldId="282"/>
            <ac:grpSpMk id="18" creationId="{3FBF7282-01CE-46A7-9080-17A075AE7262}"/>
          </ac:grpSpMkLst>
        </pc:grpChg>
        <pc:grpChg chg="add del mod">
          <ac:chgData name="Anton Kalcik" userId="2da22a33-fb39-430b-b264-5213e7c03a2d" providerId="ADAL" clId="{67D31B6C-AB05-4E27-B6F9-8509378323EF}" dt="2018-11-18T13:12:44.751" v="6976" actId="478"/>
          <ac:grpSpMkLst>
            <pc:docMk/>
            <pc:sldMk cId="4166963672" sldId="282"/>
            <ac:grpSpMk id="23" creationId="{924E44F2-AB2B-4E4E-8264-AA8D1DEDDD09}"/>
          </ac:grpSpMkLst>
        </pc:grpChg>
        <pc:grpChg chg="add mod">
          <ac:chgData name="Anton Kalcik" userId="2da22a33-fb39-430b-b264-5213e7c03a2d" providerId="ADAL" clId="{67D31B6C-AB05-4E27-B6F9-8509378323EF}" dt="2018-11-18T13:13:38.825" v="7038" actId="164"/>
          <ac:grpSpMkLst>
            <pc:docMk/>
            <pc:sldMk cId="4166963672" sldId="282"/>
            <ac:grpSpMk id="27" creationId="{F540527D-4CCA-4136-ABA4-2CCC73FBD4BA}"/>
          </ac:grpSpMkLst>
        </pc:grpChg>
        <pc:grpChg chg="add mod">
          <ac:chgData name="Anton Kalcik" userId="2da22a33-fb39-430b-b264-5213e7c03a2d" providerId="ADAL" clId="{67D31B6C-AB05-4E27-B6F9-8509378323EF}" dt="2018-11-18T13:21:11.558" v="7167" actId="164"/>
          <ac:grpSpMkLst>
            <pc:docMk/>
            <pc:sldMk cId="4166963672" sldId="282"/>
            <ac:grpSpMk id="30" creationId="{2BBFF36A-D598-4DD0-8E09-770168354AAA}"/>
          </ac:grpSpMkLst>
        </pc:grpChg>
        <pc:grpChg chg="add mod">
          <ac:chgData name="Anton Kalcik" userId="2da22a33-fb39-430b-b264-5213e7c03a2d" providerId="ADAL" clId="{67D31B6C-AB05-4E27-B6F9-8509378323EF}" dt="2018-11-18T13:13:38.825" v="7038" actId="164"/>
          <ac:grpSpMkLst>
            <pc:docMk/>
            <pc:sldMk cId="4166963672" sldId="282"/>
            <ac:grpSpMk id="32" creationId="{D15F6E7B-ECF4-4158-94D8-31BF510F0B12}"/>
          </ac:grpSpMkLst>
        </pc:grpChg>
        <pc:grpChg chg="add mod">
          <ac:chgData name="Anton Kalcik" userId="2da22a33-fb39-430b-b264-5213e7c03a2d" providerId="ADAL" clId="{67D31B6C-AB05-4E27-B6F9-8509378323EF}" dt="2018-11-18T13:13:51.132" v="7040" actId="1076"/>
          <ac:grpSpMkLst>
            <pc:docMk/>
            <pc:sldMk cId="4166963672" sldId="282"/>
            <ac:grpSpMk id="33" creationId="{3AB5A1F2-F6B2-457A-9EE9-17AF556C99F0}"/>
          </ac:grpSpMkLst>
        </pc:grpChg>
        <pc:grpChg chg="mod">
          <ac:chgData name="Anton Kalcik" userId="2da22a33-fb39-430b-b264-5213e7c03a2d" providerId="ADAL" clId="{67D31B6C-AB05-4E27-B6F9-8509378323EF}" dt="2018-11-18T13:13:46.405" v="7039"/>
          <ac:grpSpMkLst>
            <pc:docMk/>
            <pc:sldMk cId="4166963672" sldId="282"/>
            <ac:grpSpMk id="34" creationId="{75BBFE81-DC8A-4D63-B9A1-FECF46033B79}"/>
          </ac:grpSpMkLst>
        </pc:grpChg>
        <pc:grpChg chg="add del mod">
          <ac:chgData name="Anton Kalcik" userId="2da22a33-fb39-430b-b264-5213e7c03a2d" providerId="ADAL" clId="{67D31B6C-AB05-4E27-B6F9-8509378323EF}" dt="2018-11-18T13:14:21.598" v="7043" actId="478"/>
          <ac:grpSpMkLst>
            <pc:docMk/>
            <pc:sldMk cId="4166963672" sldId="282"/>
            <ac:grpSpMk id="38" creationId="{C2DD1B43-54B6-4372-A1CB-EEBF4B79A8BC}"/>
          </ac:grpSpMkLst>
        </pc:grpChg>
        <pc:grpChg chg="mod">
          <ac:chgData name="Anton Kalcik" userId="2da22a33-fb39-430b-b264-5213e7c03a2d" providerId="ADAL" clId="{67D31B6C-AB05-4E27-B6F9-8509378323EF}" dt="2018-11-18T13:14:08.632" v="7041"/>
          <ac:grpSpMkLst>
            <pc:docMk/>
            <pc:sldMk cId="4166963672" sldId="282"/>
            <ac:grpSpMk id="39" creationId="{88737698-2959-434A-811E-22AA5D72E3B3}"/>
          </ac:grpSpMkLst>
        </pc:grpChg>
        <pc:grpChg chg="add mod">
          <ac:chgData name="Anton Kalcik" userId="2da22a33-fb39-430b-b264-5213e7c03a2d" providerId="ADAL" clId="{67D31B6C-AB05-4E27-B6F9-8509378323EF}" dt="2018-11-18T13:17:29.470" v="7067" actId="1076"/>
          <ac:grpSpMkLst>
            <pc:docMk/>
            <pc:sldMk cId="4166963672" sldId="282"/>
            <ac:grpSpMk id="46" creationId="{08B4D5D6-100D-43EC-B7DE-5FB16F47C6F2}"/>
          </ac:grpSpMkLst>
        </pc:grpChg>
        <pc:grpChg chg="add mod">
          <ac:chgData name="Anton Kalcik" userId="2da22a33-fb39-430b-b264-5213e7c03a2d" providerId="ADAL" clId="{67D31B6C-AB05-4E27-B6F9-8509378323EF}" dt="2018-11-18T13:21:11.558" v="7167" actId="164"/>
          <ac:grpSpMkLst>
            <pc:docMk/>
            <pc:sldMk cId="4166963672" sldId="282"/>
            <ac:grpSpMk id="52" creationId="{21C31BAF-5993-4A6A-B23A-228CEA87306C}"/>
          </ac:grpSpMkLst>
        </pc:grpChg>
        <pc:graphicFrameChg chg="del mod">
          <ac:chgData name="Anton Kalcik" userId="2da22a33-fb39-430b-b264-5213e7c03a2d" providerId="ADAL" clId="{67D31B6C-AB05-4E27-B6F9-8509378323EF}" dt="2018-11-18T12:52:13.505" v="6760" actId="478"/>
          <ac:graphicFrameMkLst>
            <pc:docMk/>
            <pc:sldMk cId="4166963672" sldId="282"/>
            <ac:graphicFrameMk id="4" creationId="{178BCA6B-6544-4B7B-9252-7959CFFDFFB8}"/>
          </ac:graphicFrameMkLst>
        </pc:graphicFrameChg>
        <pc:inkChg chg="del">
          <ac:chgData name="Anton Kalcik" userId="2da22a33-fb39-430b-b264-5213e7c03a2d" providerId="ADAL" clId="{67D31B6C-AB05-4E27-B6F9-8509378323EF}" dt="2018-11-25T18:18:12.139" v="8030"/>
          <ac:inkMkLst>
            <pc:docMk/>
            <pc:sldMk cId="4166963672" sldId="282"/>
            <ac:inkMk id="8" creationId="{196FA29C-62CA-467A-9783-3582C64D69C6}"/>
          </ac:inkMkLst>
        </pc:inkChg>
        <pc:inkChg chg="del">
          <ac:chgData name="Anton Kalcik" userId="2da22a33-fb39-430b-b264-5213e7c03a2d" providerId="ADAL" clId="{67D31B6C-AB05-4E27-B6F9-8509378323EF}" dt="2018-11-25T18:18:12.139" v="8030"/>
          <ac:inkMkLst>
            <pc:docMk/>
            <pc:sldMk cId="4166963672" sldId="282"/>
            <ac:inkMk id="9" creationId="{B77A5DCF-990A-4DD8-A8CD-641B0CDA1B9C}"/>
          </ac:inkMkLst>
        </pc:inkChg>
        <pc:inkChg chg="add">
          <ac:chgData name="Anton Kalcik" userId="2da22a33-fb39-430b-b264-5213e7c03a2d" providerId="ADAL" clId="{67D31B6C-AB05-4E27-B6F9-8509378323EF}" dt="2018-11-25T18:18:12.139" v="8030"/>
          <ac:inkMkLst>
            <pc:docMk/>
            <pc:sldMk cId="4166963672" sldId="282"/>
            <ac:inkMk id="10" creationId="{DC707162-9A9B-4C4E-ADA6-A7484F48145A}"/>
          </ac:inkMkLst>
        </pc:inkChg>
        <pc:inkChg chg="del">
          <ac:chgData name="Anton Kalcik" userId="2da22a33-fb39-430b-b264-5213e7c03a2d" providerId="ADAL" clId="{67D31B6C-AB05-4E27-B6F9-8509378323EF}" dt="2018-11-25T18:18:18.504" v="8031"/>
          <ac:inkMkLst>
            <pc:docMk/>
            <pc:sldMk cId="4166963672" sldId="282"/>
            <ac:inkMk id="11" creationId="{1D89B6F0-3984-41D3-A84F-C1E8EA9AD7E0}"/>
          </ac:inkMkLst>
        </pc:inkChg>
        <pc:inkChg chg="del">
          <ac:chgData name="Anton Kalcik" userId="2da22a33-fb39-430b-b264-5213e7c03a2d" providerId="ADAL" clId="{67D31B6C-AB05-4E27-B6F9-8509378323EF}" dt="2018-11-25T18:18:18.504" v="8031"/>
          <ac:inkMkLst>
            <pc:docMk/>
            <pc:sldMk cId="4166963672" sldId="282"/>
            <ac:inkMk id="13" creationId="{3AB0663D-2C80-4A8A-AAC0-EE2EE47BBF11}"/>
          </ac:inkMkLst>
        </pc:inkChg>
        <pc:inkChg chg="add">
          <ac:chgData name="Anton Kalcik" userId="2da22a33-fb39-430b-b264-5213e7c03a2d" providerId="ADAL" clId="{67D31B6C-AB05-4E27-B6F9-8509378323EF}" dt="2018-11-25T18:18:18.504" v="8031"/>
          <ac:inkMkLst>
            <pc:docMk/>
            <pc:sldMk cId="4166963672" sldId="282"/>
            <ac:inkMk id="14" creationId="{90329DEA-2A2A-44F8-8F6E-FDE9A7324448}"/>
          </ac:inkMkLst>
        </pc:inkChg>
        <pc:inkChg chg="del">
          <ac:chgData name="Anton Kalcik" userId="2da22a33-fb39-430b-b264-5213e7c03a2d" providerId="ADAL" clId="{67D31B6C-AB05-4E27-B6F9-8509378323EF}" dt="2018-11-25T18:19:11.833" v="8032"/>
          <ac:inkMkLst>
            <pc:docMk/>
            <pc:sldMk cId="4166963672" sldId="282"/>
            <ac:inkMk id="15" creationId="{5B523352-C83B-4B05-9941-0DF75569DBF5}"/>
          </ac:inkMkLst>
        </pc:inkChg>
        <pc:inkChg chg="del">
          <ac:chgData name="Anton Kalcik" userId="2da22a33-fb39-430b-b264-5213e7c03a2d" providerId="ADAL" clId="{67D31B6C-AB05-4E27-B6F9-8509378323EF}" dt="2018-11-25T18:19:11.833" v="8032"/>
          <ac:inkMkLst>
            <pc:docMk/>
            <pc:sldMk cId="4166963672" sldId="282"/>
            <ac:inkMk id="16" creationId="{37A16BC7-93A3-4747-BE74-44232AF5C9B9}"/>
          </ac:inkMkLst>
        </pc:inkChg>
        <pc:inkChg chg="add del">
          <ac:chgData name="Anton Kalcik" userId="2da22a33-fb39-430b-b264-5213e7c03a2d" providerId="ADAL" clId="{67D31B6C-AB05-4E27-B6F9-8509378323EF}" dt="2018-11-25T18:19:30.439" v="8033"/>
          <ac:inkMkLst>
            <pc:docMk/>
            <pc:sldMk cId="4166963672" sldId="282"/>
            <ac:inkMk id="17" creationId="{A7E86886-4EA7-4F5F-92A3-944BF25B00C3}"/>
          </ac:inkMkLst>
        </pc:inkChg>
        <pc:inkChg chg="del">
          <ac:chgData name="Anton Kalcik" userId="2da22a33-fb39-430b-b264-5213e7c03a2d" providerId="ADAL" clId="{67D31B6C-AB05-4E27-B6F9-8509378323EF}" dt="2018-11-25T18:19:30.439" v="8033"/>
          <ac:inkMkLst>
            <pc:docMk/>
            <pc:sldMk cId="4166963672" sldId="282"/>
            <ac:inkMk id="18" creationId="{376D7CFC-9BC4-4182-9560-77FD49DA6722}"/>
          </ac:inkMkLst>
        </pc:inkChg>
        <pc:inkChg chg="add">
          <ac:chgData name="Anton Kalcik" userId="2da22a33-fb39-430b-b264-5213e7c03a2d" providerId="ADAL" clId="{67D31B6C-AB05-4E27-B6F9-8509378323EF}" dt="2018-11-25T18:19:30.439" v="8033"/>
          <ac:inkMkLst>
            <pc:docMk/>
            <pc:sldMk cId="4166963672" sldId="282"/>
            <ac:inkMk id="19" creationId="{C9B00EE8-C140-41B1-A01B-2BD3ED2CC956}"/>
          </ac:inkMkLst>
        </pc:inkChg>
        <pc:cxnChg chg="add del mod">
          <ac:chgData name="Anton Kalcik" userId="2da22a33-fb39-430b-b264-5213e7c03a2d" providerId="ADAL" clId="{67D31B6C-AB05-4E27-B6F9-8509378323EF}" dt="2018-11-25T18:18:03.125" v="8029" actId="11529"/>
          <ac:cxnSpMkLst>
            <pc:docMk/>
            <pc:sldMk cId="4166963672" sldId="282"/>
            <ac:cxnSpMk id="4" creationId="{8E190A39-3142-4D29-A431-4C1F8358204F}"/>
          </ac:cxnSpMkLst>
        </pc:cxnChg>
      </pc:sldChg>
      <pc:sldChg chg="addSp delSp modSp add">
        <pc:chgData name="Anton Kalcik" userId="2da22a33-fb39-430b-b264-5213e7c03a2d" providerId="ADAL" clId="{67D31B6C-AB05-4E27-B6F9-8509378323EF}" dt="2018-11-25T18:04:06.256" v="8021"/>
        <pc:sldMkLst>
          <pc:docMk/>
          <pc:sldMk cId="4058641509" sldId="284"/>
        </pc:sldMkLst>
        <pc:spChg chg="add mod">
          <ac:chgData name="Anton Kalcik" userId="2da22a33-fb39-430b-b264-5213e7c03a2d" providerId="ADAL" clId="{67D31B6C-AB05-4E27-B6F9-8509378323EF}" dt="2018-11-25T17:23:05.270" v="7999" actId="164"/>
          <ac:spMkLst>
            <pc:docMk/>
            <pc:sldMk cId="4058641509" sldId="284"/>
            <ac:spMk id="5" creationId="{B66965F5-4901-446F-9786-7F14DE81D361}"/>
          </ac:spMkLst>
        </pc:spChg>
        <pc:spChg chg="add mod">
          <ac:chgData name="Anton Kalcik" userId="2da22a33-fb39-430b-b264-5213e7c03a2d" providerId="ADAL" clId="{67D31B6C-AB05-4E27-B6F9-8509378323EF}" dt="2018-11-25T17:23:05.270" v="7999" actId="164"/>
          <ac:spMkLst>
            <pc:docMk/>
            <pc:sldMk cId="4058641509" sldId="284"/>
            <ac:spMk id="41" creationId="{6C83B38F-7520-47FD-80C5-F2D1A13FEA7A}"/>
          </ac:spMkLst>
        </pc:spChg>
        <pc:spChg chg="add mod">
          <ac:chgData name="Anton Kalcik" userId="2da22a33-fb39-430b-b264-5213e7c03a2d" providerId="ADAL" clId="{67D31B6C-AB05-4E27-B6F9-8509378323EF}" dt="2018-11-25T17:23:55.033" v="8002" actId="164"/>
          <ac:spMkLst>
            <pc:docMk/>
            <pc:sldMk cId="4058641509" sldId="284"/>
            <ac:spMk id="45" creationId="{23192FCC-74DD-4F05-B11F-FCA53090F331}"/>
          </ac:spMkLst>
        </pc:spChg>
        <pc:spChg chg="add mod">
          <ac:chgData name="Anton Kalcik" userId="2da22a33-fb39-430b-b264-5213e7c03a2d" providerId="ADAL" clId="{67D31B6C-AB05-4E27-B6F9-8509378323EF}" dt="2018-11-25T17:23:55.033" v="8002" actId="164"/>
          <ac:spMkLst>
            <pc:docMk/>
            <pc:sldMk cId="4058641509" sldId="284"/>
            <ac:spMk id="46" creationId="{166DFE09-2A75-40DA-9A11-F16E4A927012}"/>
          </ac:spMkLst>
        </pc:spChg>
        <pc:spChg chg="add del">
          <ac:chgData name="Anton Kalcik" userId="2da22a33-fb39-430b-b264-5213e7c03a2d" providerId="ADAL" clId="{67D31B6C-AB05-4E27-B6F9-8509378323EF}" dt="2018-11-20T15:39:39.718" v="7979"/>
          <ac:spMkLst>
            <pc:docMk/>
            <pc:sldMk cId="4058641509" sldId="284"/>
            <ac:spMk id="49" creationId="{5C968306-5341-4DF6-93AF-D7DB4339AA0F}"/>
          </ac:spMkLst>
        </pc:spChg>
        <pc:spChg chg="add del">
          <ac:chgData name="Anton Kalcik" userId="2da22a33-fb39-430b-b264-5213e7c03a2d" providerId="ADAL" clId="{67D31B6C-AB05-4E27-B6F9-8509378323EF}" dt="2018-11-20T15:40:53.912" v="7982"/>
          <ac:spMkLst>
            <pc:docMk/>
            <pc:sldMk cId="4058641509" sldId="284"/>
            <ac:spMk id="50" creationId="{1E25975D-1046-4DAF-B69E-1799CCE61537}"/>
          </ac:spMkLst>
        </pc:spChg>
        <pc:spChg chg="add del">
          <ac:chgData name="Anton Kalcik" userId="2da22a33-fb39-430b-b264-5213e7c03a2d" providerId="ADAL" clId="{67D31B6C-AB05-4E27-B6F9-8509378323EF}" dt="2018-11-20T15:41:06" v="7984"/>
          <ac:spMkLst>
            <pc:docMk/>
            <pc:sldMk cId="4058641509" sldId="284"/>
            <ac:spMk id="51" creationId="{285D75ED-37FA-4874-8433-490728197171}"/>
          </ac:spMkLst>
        </pc:spChg>
        <pc:spChg chg="add del">
          <ac:chgData name="Anton Kalcik" userId="2da22a33-fb39-430b-b264-5213e7c03a2d" providerId="ADAL" clId="{67D31B6C-AB05-4E27-B6F9-8509378323EF}" dt="2018-11-25T17:54:43.608" v="8010"/>
          <ac:spMkLst>
            <pc:docMk/>
            <pc:sldMk cId="4058641509" sldId="284"/>
            <ac:spMk id="63" creationId="{D6F9A9DE-FAD2-4EAB-A803-9EA9E1A15B9E}"/>
          </ac:spMkLst>
        </pc:spChg>
        <pc:spChg chg="add">
          <ac:chgData name="Anton Kalcik" userId="2da22a33-fb39-430b-b264-5213e7c03a2d" providerId="ADAL" clId="{67D31B6C-AB05-4E27-B6F9-8509378323EF}" dt="2018-11-25T17:55:25.325" v="8011"/>
          <ac:spMkLst>
            <pc:docMk/>
            <pc:sldMk cId="4058641509" sldId="284"/>
            <ac:spMk id="64" creationId="{2E0F3D10-1F7D-48AB-9426-49F92AB64D4A}"/>
          </ac:spMkLst>
        </pc:spChg>
        <pc:spChg chg="add del">
          <ac:chgData name="Anton Kalcik" userId="2da22a33-fb39-430b-b264-5213e7c03a2d" providerId="ADAL" clId="{67D31B6C-AB05-4E27-B6F9-8509378323EF}" dt="2018-11-25T17:56:25.470" v="8013"/>
          <ac:spMkLst>
            <pc:docMk/>
            <pc:sldMk cId="4058641509" sldId="284"/>
            <ac:spMk id="65" creationId="{52BFC4A7-6755-49BF-8801-8B329BEF78AA}"/>
          </ac:spMkLst>
        </pc:spChg>
        <pc:spChg chg="add">
          <ac:chgData name="Anton Kalcik" userId="2da22a33-fb39-430b-b264-5213e7c03a2d" providerId="ADAL" clId="{67D31B6C-AB05-4E27-B6F9-8509378323EF}" dt="2018-11-25T18:00:20.038" v="8017"/>
          <ac:spMkLst>
            <pc:docMk/>
            <pc:sldMk cId="4058641509" sldId="284"/>
            <ac:spMk id="83" creationId="{C6A87303-3BD8-469F-B525-F93A4C7FA92D}"/>
          </ac:spMkLst>
        </pc:spChg>
        <pc:spChg chg="add">
          <ac:chgData name="Anton Kalcik" userId="2da22a33-fb39-430b-b264-5213e7c03a2d" providerId="ADAL" clId="{67D31B6C-AB05-4E27-B6F9-8509378323EF}" dt="2018-11-25T18:01:04.509" v="8018"/>
          <ac:spMkLst>
            <pc:docMk/>
            <pc:sldMk cId="4058641509" sldId="284"/>
            <ac:spMk id="84" creationId="{F4ED21B5-FEF8-48F0-818C-EB866388FA59}"/>
          </ac:spMkLst>
        </pc:spChg>
        <pc:spChg chg="add">
          <ac:chgData name="Anton Kalcik" userId="2da22a33-fb39-430b-b264-5213e7c03a2d" providerId="ADAL" clId="{67D31B6C-AB05-4E27-B6F9-8509378323EF}" dt="2018-11-25T18:02:56.941" v="8019"/>
          <ac:spMkLst>
            <pc:docMk/>
            <pc:sldMk cId="4058641509" sldId="284"/>
            <ac:spMk id="85" creationId="{34BCF779-2C52-4B7B-84C2-48CDB7F81C16}"/>
          </ac:spMkLst>
        </pc:spChg>
        <pc:grpChg chg="add del">
          <ac:chgData name="Anton Kalcik" userId="2da22a33-fb39-430b-b264-5213e7c03a2d" providerId="ADAL" clId="{67D31B6C-AB05-4E27-B6F9-8509378323EF}" dt="2018-11-20T15:15:24.712" v="7956"/>
          <ac:grpSpMkLst>
            <pc:docMk/>
            <pc:sldMk cId="4058641509" sldId="284"/>
            <ac:grpSpMk id="5" creationId="{C9EC8CEE-1905-4D9B-B9F1-84911070D92E}"/>
          </ac:grpSpMkLst>
        </pc:grpChg>
        <pc:grpChg chg="add mod">
          <ac:chgData name="Anton Kalcik" userId="2da22a33-fb39-430b-b264-5213e7c03a2d" providerId="ADAL" clId="{67D31B6C-AB05-4E27-B6F9-8509378323EF}" dt="2018-11-25T17:23:55.033" v="8002" actId="164"/>
          <ac:grpSpMkLst>
            <pc:docMk/>
            <pc:sldMk cId="4058641509" sldId="284"/>
            <ac:grpSpMk id="6" creationId="{099951C6-4BB2-4007-AF09-DB787A35C76E}"/>
          </ac:grpSpMkLst>
        </pc:grpChg>
        <pc:grpChg chg="add del mod">
          <ac:chgData name="Anton Kalcik" userId="2da22a33-fb39-430b-b264-5213e7c03a2d" providerId="ADAL" clId="{67D31B6C-AB05-4E27-B6F9-8509378323EF}" dt="2018-11-25T17:41:47.282" v="8003"/>
          <ac:grpSpMkLst>
            <pc:docMk/>
            <pc:sldMk cId="4058641509" sldId="284"/>
            <ac:grpSpMk id="7" creationId="{F4FBEAC6-AD2A-459C-91F1-8DDF363B454B}"/>
          </ac:grpSpMkLst>
        </pc:grpChg>
        <pc:grpChg chg="add del">
          <ac:chgData name="Anton Kalcik" userId="2da22a33-fb39-430b-b264-5213e7c03a2d" providerId="ADAL" clId="{67D31B6C-AB05-4E27-B6F9-8509378323EF}" dt="2018-11-20T15:15:24.712" v="7956"/>
          <ac:grpSpMkLst>
            <pc:docMk/>
            <pc:sldMk cId="4058641509" sldId="284"/>
            <ac:grpSpMk id="8" creationId="{8E47ED50-D332-411A-9894-F04FE5A3E2B4}"/>
          </ac:grpSpMkLst>
        </pc:grpChg>
        <pc:grpChg chg="add del">
          <ac:chgData name="Anton Kalcik" userId="2da22a33-fb39-430b-b264-5213e7c03a2d" providerId="ADAL" clId="{67D31B6C-AB05-4E27-B6F9-8509378323EF}" dt="2018-11-20T15:15:24.712" v="7956"/>
          <ac:grpSpMkLst>
            <pc:docMk/>
            <pc:sldMk cId="4058641509" sldId="284"/>
            <ac:grpSpMk id="11" creationId="{7A0275D9-326E-4AEB-8E38-2829EC0E2667}"/>
          </ac:grpSpMkLst>
        </pc:grpChg>
        <pc:grpChg chg="add mod">
          <ac:chgData name="Anton Kalcik" userId="2da22a33-fb39-430b-b264-5213e7c03a2d" providerId="ADAL" clId="{67D31B6C-AB05-4E27-B6F9-8509378323EF}" dt="2018-11-20T15:17:50.123" v="7962" actId="408"/>
          <ac:grpSpMkLst>
            <pc:docMk/>
            <pc:sldMk cId="4058641509" sldId="284"/>
            <ac:grpSpMk id="14" creationId="{7967B921-BA93-482C-ACC2-CB40126ADC22}"/>
          </ac:grpSpMkLst>
        </pc:grpChg>
        <pc:grpChg chg="add mod">
          <ac:chgData name="Anton Kalcik" userId="2da22a33-fb39-430b-b264-5213e7c03a2d" providerId="ADAL" clId="{67D31B6C-AB05-4E27-B6F9-8509378323EF}" dt="2018-11-20T15:17:50.123" v="7962" actId="408"/>
          <ac:grpSpMkLst>
            <pc:docMk/>
            <pc:sldMk cId="4058641509" sldId="284"/>
            <ac:grpSpMk id="17" creationId="{4D65E832-205A-42E8-8A3B-D340CC3825E6}"/>
          </ac:grpSpMkLst>
        </pc:grpChg>
        <pc:grpChg chg="add mod">
          <ac:chgData name="Anton Kalcik" userId="2da22a33-fb39-430b-b264-5213e7c03a2d" providerId="ADAL" clId="{67D31B6C-AB05-4E27-B6F9-8509378323EF}" dt="2018-11-20T15:17:50.123" v="7962" actId="408"/>
          <ac:grpSpMkLst>
            <pc:docMk/>
            <pc:sldMk cId="4058641509" sldId="284"/>
            <ac:grpSpMk id="20" creationId="{2E8E9A67-4244-4788-BDB6-29AE44B5E561}"/>
          </ac:grpSpMkLst>
        </pc:grpChg>
        <pc:grpChg chg="add">
          <ac:chgData name="Anton Kalcik" userId="2da22a33-fb39-430b-b264-5213e7c03a2d" providerId="ADAL" clId="{67D31B6C-AB05-4E27-B6F9-8509378323EF}" dt="2018-11-20T15:19:40.465" v="7963"/>
          <ac:grpSpMkLst>
            <pc:docMk/>
            <pc:sldMk cId="4058641509" sldId="284"/>
            <ac:grpSpMk id="23" creationId="{FD7A6B1B-9109-42F7-AA39-50E72898D08F}"/>
          </ac:grpSpMkLst>
        </pc:grpChg>
        <pc:grpChg chg="add mod">
          <ac:chgData name="Anton Kalcik" userId="2da22a33-fb39-430b-b264-5213e7c03a2d" providerId="ADAL" clId="{67D31B6C-AB05-4E27-B6F9-8509378323EF}" dt="2018-11-20T15:21:07.877" v="7964"/>
          <ac:grpSpMkLst>
            <pc:docMk/>
            <pc:sldMk cId="4058641509" sldId="284"/>
            <ac:grpSpMk id="26" creationId="{2F523A35-B421-4904-8F47-BA5A4C7F7DA5}"/>
          </ac:grpSpMkLst>
        </pc:grpChg>
        <pc:grpChg chg="add mod">
          <ac:chgData name="Anton Kalcik" userId="2da22a33-fb39-430b-b264-5213e7c03a2d" providerId="ADAL" clId="{67D31B6C-AB05-4E27-B6F9-8509378323EF}" dt="2018-11-25T17:18:27.080" v="7994"/>
          <ac:grpSpMkLst>
            <pc:docMk/>
            <pc:sldMk cId="4058641509" sldId="284"/>
            <ac:grpSpMk id="29" creationId="{6161B6A0-FFF2-4DFF-9AA1-7CBD0F3C4BD6}"/>
          </ac:grpSpMkLst>
        </pc:grpChg>
        <pc:grpChg chg="add">
          <ac:chgData name="Anton Kalcik" userId="2da22a33-fb39-430b-b264-5213e7c03a2d" providerId="ADAL" clId="{67D31B6C-AB05-4E27-B6F9-8509378323EF}" dt="2018-11-20T15:25:58.488" v="7971"/>
          <ac:grpSpMkLst>
            <pc:docMk/>
            <pc:sldMk cId="4058641509" sldId="284"/>
            <ac:grpSpMk id="31" creationId="{8A2D0321-A75A-4DFC-85F4-F475C64AB13A}"/>
          </ac:grpSpMkLst>
        </pc:grpChg>
        <pc:grpChg chg="add mod">
          <ac:chgData name="Anton Kalcik" userId="2da22a33-fb39-430b-b264-5213e7c03a2d" providerId="ADAL" clId="{67D31B6C-AB05-4E27-B6F9-8509378323EF}" dt="2018-11-25T17:19:39.642" v="7995"/>
          <ac:grpSpMkLst>
            <pc:docMk/>
            <pc:sldMk cId="4058641509" sldId="284"/>
            <ac:grpSpMk id="33" creationId="{9AFB2269-57C4-45D6-9843-C2CA0DEC9519}"/>
          </ac:grpSpMkLst>
        </pc:grpChg>
        <pc:grpChg chg="add mod">
          <ac:chgData name="Anton Kalcik" userId="2da22a33-fb39-430b-b264-5213e7c03a2d" providerId="ADAL" clId="{67D31B6C-AB05-4E27-B6F9-8509378323EF}" dt="2018-11-25T17:19:52.423" v="7996"/>
          <ac:grpSpMkLst>
            <pc:docMk/>
            <pc:sldMk cId="4058641509" sldId="284"/>
            <ac:grpSpMk id="38" creationId="{9AB30A1D-6CC8-4725-A2A3-46D250EF63D2}"/>
          </ac:grpSpMkLst>
        </pc:grpChg>
        <pc:grpChg chg="add mod">
          <ac:chgData name="Anton Kalcik" userId="2da22a33-fb39-430b-b264-5213e7c03a2d" providerId="ADAL" clId="{67D31B6C-AB05-4E27-B6F9-8509378323EF}" dt="2018-11-20T15:34:12.174" v="7976"/>
          <ac:grpSpMkLst>
            <pc:docMk/>
            <pc:sldMk cId="4058641509" sldId="284"/>
            <ac:grpSpMk id="42" creationId="{E26792A0-EFA6-4030-8106-B67918C4B365}"/>
          </ac:grpSpMkLst>
        </pc:grpChg>
        <pc:grpChg chg="add">
          <ac:chgData name="Anton Kalcik" userId="2da22a33-fb39-430b-b264-5213e7c03a2d" providerId="ADAL" clId="{67D31B6C-AB05-4E27-B6F9-8509378323EF}" dt="2018-11-25T17:43:44.831" v="8005"/>
          <ac:grpSpMkLst>
            <pc:docMk/>
            <pc:sldMk cId="4058641509" sldId="284"/>
            <ac:grpSpMk id="47" creationId="{96A8A0E0-F2D1-4B9A-8010-87B31F408A9B}"/>
          </ac:grpSpMkLst>
        </pc:grpChg>
        <pc:grpChg chg="add mod">
          <ac:chgData name="Anton Kalcik" userId="2da22a33-fb39-430b-b264-5213e7c03a2d" providerId="ADAL" clId="{67D31B6C-AB05-4E27-B6F9-8509378323EF}" dt="2018-11-25T17:49:47.185" v="8007"/>
          <ac:grpSpMkLst>
            <pc:docMk/>
            <pc:sldMk cId="4058641509" sldId="284"/>
            <ac:grpSpMk id="54" creationId="{62DB4B7C-14FE-402B-AA8F-5226D65E87BA}"/>
          </ac:grpSpMkLst>
        </pc:grpChg>
        <pc:grpChg chg="add mod">
          <ac:chgData name="Anton Kalcik" userId="2da22a33-fb39-430b-b264-5213e7c03a2d" providerId="ADAL" clId="{67D31B6C-AB05-4E27-B6F9-8509378323EF}" dt="2018-11-20T15:43:01.196" v="7989"/>
          <ac:grpSpMkLst>
            <pc:docMk/>
            <pc:sldMk cId="4058641509" sldId="284"/>
            <ac:grpSpMk id="55" creationId="{2A90FD35-5BFD-45A5-AA8B-4BD06443E16C}"/>
          </ac:grpSpMkLst>
        </pc:grpChg>
        <pc:grpChg chg="add del mod">
          <ac:chgData name="Anton Kalcik" userId="2da22a33-fb39-430b-b264-5213e7c03a2d" providerId="ADAL" clId="{67D31B6C-AB05-4E27-B6F9-8509378323EF}" dt="2018-11-20T15:43:30.791" v="7991"/>
          <ac:grpSpMkLst>
            <pc:docMk/>
            <pc:sldMk cId="4058641509" sldId="284"/>
            <ac:grpSpMk id="58" creationId="{B4F055A7-72A2-4D1C-949A-183FF919608C}"/>
          </ac:grpSpMkLst>
        </pc:grpChg>
        <pc:grpChg chg="add mod">
          <ac:chgData name="Anton Kalcik" userId="2da22a33-fb39-430b-b264-5213e7c03a2d" providerId="ADAL" clId="{67D31B6C-AB05-4E27-B6F9-8509378323EF}" dt="2018-11-25T17:50:41.872" v="8008"/>
          <ac:grpSpMkLst>
            <pc:docMk/>
            <pc:sldMk cId="4058641509" sldId="284"/>
            <ac:grpSpMk id="60" creationId="{03F795A2-C2CF-4B20-8419-D64729EA0749}"/>
          </ac:grpSpMkLst>
        </pc:grpChg>
        <pc:grpChg chg="add mod">
          <ac:chgData name="Anton Kalcik" userId="2da22a33-fb39-430b-b264-5213e7c03a2d" providerId="ADAL" clId="{67D31B6C-AB05-4E27-B6F9-8509378323EF}" dt="2018-11-20T15:43:33.811" v="7992"/>
          <ac:grpSpMkLst>
            <pc:docMk/>
            <pc:sldMk cId="4058641509" sldId="284"/>
            <ac:grpSpMk id="61" creationId="{377D9649-D019-4D67-B311-7A03F65035DD}"/>
          </ac:grpSpMkLst>
        </pc:grpChg>
        <pc:graphicFrameChg chg="add mod">
          <ac:chgData name="Anton Kalcik" userId="2da22a33-fb39-430b-b264-5213e7c03a2d" providerId="ADAL" clId="{67D31B6C-AB05-4E27-B6F9-8509378323EF}" dt="2018-11-20T15:32:38.332" v="7974" actId="931"/>
          <ac:graphicFrameMkLst>
            <pc:docMk/>
            <pc:sldMk cId="4058641509" sldId="284"/>
            <ac:graphicFrameMk id="34" creationId="{8C7DBA50-9A83-404A-80C3-0FDD1C68C698}"/>
          </ac:graphicFrameMkLst>
        </pc:graphicFrameChg>
        <pc:picChg chg="add">
          <ac:chgData name="Anton Kalcik" userId="2da22a33-fb39-430b-b264-5213e7c03a2d" providerId="ADAL" clId="{67D31B6C-AB05-4E27-B6F9-8509378323EF}" dt="2018-11-25T17:17:58.279" v="7993"/>
          <ac:picMkLst>
            <pc:docMk/>
            <pc:sldMk cId="4058641509" sldId="284"/>
            <ac:picMk id="3" creationId="{3E6FC0C4-C09A-4E7F-98E4-2BE0C904C93B}"/>
          </ac:picMkLst>
        </pc:picChg>
        <pc:picChg chg="del">
          <ac:chgData name="Anton Kalcik" userId="2da22a33-fb39-430b-b264-5213e7c03a2d" providerId="ADAL" clId="{67D31B6C-AB05-4E27-B6F9-8509378323EF}" dt="2018-11-18T17:55:01.161" v="7544" actId="478"/>
          <ac:picMkLst>
            <pc:docMk/>
            <pc:sldMk cId="4058641509" sldId="284"/>
            <ac:picMk id="4" creationId="{03D560BD-BB32-4E00-9828-1EC26FF07A73}"/>
          </ac:picMkLst>
        </pc:picChg>
        <pc:picChg chg="add mod">
          <ac:chgData name="Anton Kalcik" userId="2da22a33-fb39-430b-b264-5213e7c03a2d" providerId="ADAL" clId="{67D31B6C-AB05-4E27-B6F9-8509378323EF}" dt="2018-11-20T15:08:26.267" v="7941"/>
          <ac:picMkLst>
            <pc:docMk/>
            <pc:sldMk cId="4058641509" sldId="284"/>
            <ac:picMk id="4" creationId="{D587E0FC-E71F-4F25-966F-D7A96EC6AD34}"/>
          </ac:picMkLst>
        </pc:picChg>
        <pc:picChg chg="add del mod">
          <ac:chgData name="Anton Kalcik" userId="2da22a33-fb39-430b-b264-5213e7c03a2d" providerId="ADAL" clId="{67D31B6C-AB05-4E27-B6F9-8509378323EF}" dt="2018-11-20T15:23:24.615" v="7966"/>
          <ac:picMkLst>
            <pc:docMk/>
            <pc:sldMk cId="4058641509" sldId="284"/>
            <ac:picMk id="30" creationId="{E513D953-5331-4F79-8B96-A69877311C7D}"/>
          </ac:picMkLst>
        </pc:picChg>
        <pc:picChg chg="add">
          <ac:chgData name="Anton Kalcik" userId="2da22a33-fb39-430b-b264-5213e7c03a2d" providerId="ADAL" clId="{67D31B6C-AB05-4E27-B6F9-8509378323EF}" dt="2018-11-25T17:46:59.714" v="8006"/>
          <ac:picMkLst>
            <pc:docMk/>
            <pc:sldMk cId="4058641509" sldId="284"/>
            <ac:picMk id="53" creationId="{A554820D-DEB5-4AE1-B42B-A7A4595F7538}"/>
          </ac:picMkLst>
        </pc:picChg>
        <pc:picChg chg="add">
          <ac:chgData name="Anton Kalcik" userId="2da22a33-fb39-430b-b264-5213e7c03a2d" providerId="ADAL" clId="{67D31B6C-AB05-4E27-B6F9-8509378323EF}" dt="2018-11-20T15:38:56.632" v="7977"/>
          <ac:picMkLst>
            <pc:docMk/>
            <pc:sldMk cId="4058641509" sldId="284"/>
            <ac:picMk id="1026" creationId="{D6B46E58-0C17-46DC-8256-F96ADB1EE4DD}"/>
          </ac:picMkLst>
        </pc:picChg>
        <pc:picChg chg="add">
          <ac:chgData name="Anton Kalcik" userId="2da22a33-fb39-430b-b264-5213e7c03a2d" providerId="ADAL" clId="{67D31B6C-AB05-4E27-B6F9-8509378323EF}" dt="2018-11-20T15:39:58.239" v="7980"/>
          <ac:picMkLst>
            <pc:docMk/>
            <pc:sldMk cId="4058641509" sldId="284"/>
            <ac:picMk id="1030" creationId="{5A5D1D34-573B-45A1-8A08-0057D01915BA}"/>
          </ac:picMkLst>
        </pc:picChg>
        <pc:picChg chg="add del mod">
          <ac:chgData name="Anton Kalcik" userId="2da22a33-fb39-430b-b264-5213e7c03a2d" providerId="ADAL" clId="{67D31B6C-AB05-4E27-B6F9-8509378323EF}" dt="2018-11-20T15:42:30.038" v="7988"/>
          <ac:picMkLst>
            <pc:docMk/>
            <pc:sldMk cId="4058641509" sldId="284"/>
            <ac:picMk id="1036" creationId="{6D802176-1903-4EE4-A357-65B272A48148}"/>
          </ac:picMkLst>
        </pc:picChg>
        <pc:inkChg chg="del">
          <ac:chgData name="Anton Kalcik" userId="2da22a33-fb39-430b-b264-5213e7c03a2d" providerId="ADAL" clId="{67D31B6C-AB05-4E27-B6F9-8509378323EF}" dt="2018-11-25T18:03:57.158" v="8020"/>
          <ac:inkMkLst>
            <pc:docMk/>
            <pc:sldMk cId="4058641509" sldId="284"/>
            <ac:inkMk id="81" creationId="{1B5C5F87-C25F-45F8-960C-25F995029F29}"/>
          </ac:inkMkLst>
        </pc:inkChg>
        <pc:inkChg chg="del">
          <ac:chgData name="Anton Kalcik" userId="2da22a33-fb39-430b-b264-5213e7c03a2d" providerId="ADAL" clId="{67D31B6C-AB05-4E27-B6F9-8509378323EF}" dt="2018-11-25T18:03:57.158" v="8020"/>
          <ac:inkMkLst>
            <pc:docMk/>
            <pc:sldMk cId="4058641509" sldId="284"/>
            <ac:inkMk id="82" creationId="{1B7A30A6-A3DC-4DE9-9A4D-F59DE2C2FD73}"/>
          </ac:inkMkLst>
        </pc:inkChg>
        <pc:inkChg chg="add">
          <ac:chgData name="Anton Kalcik" userId="2da22a33-fb39-430b-b264-5213e7c03a2d" providerId="ADAL" clId="{67D31B6C-AB05-4E27-B6F9-8509378323EF}" dt="2018-11-25T18:03:57.158" v="8020"/>
          <ac:inkMkLst>
            <pc:docMk/>
            <pc:sldMk cId="4058641509" sldId="284"/>
            <ac:inkMk id="86" creationId="{B6E8DCCF-5E88-41A6-BA5A-062B9E1833DC}"/>
          </ac:inkMkLst>
        </pc:inkChg>
        <pc:inkChg chg="del">
          <ac:chgData name="Anton Kalcik" userId="2da22a33-fb39-430b-b264-5213e7c03a2d" providerId="ADAL" clId="{67D31B6C-AB05-4E27-B6F9-8509378323EF}" dt="2018-11-25T18:04:06.256" v="8021"/>
          <ac:inkMkLst>
            <pc:docMk/>
            <pc:sldMk cId="4058641509" sldId="284"/>
            <ac:inkMk id="87" creationId="{766DC45B-26D8-48BE-9EE3-4786E4C0ADAE}"/>
          </ac:inkMkLst>
        </pc:inkChg>
        <pc:cxnChg chg="add mod">
          <ac:chgData name="Anton Kalcik" userId="2da22a33-fb39-430b-b264-5213e7c03a2d" providerId="ADAL" clId="{67D31B6C-AB05-4E27-B6F9-8509378323EF}" dt="2018-11-20T15:32:50.860" v="7975" actId="11529"/>
          <ac:cxnSpMkLst>
            <pc:docMk/>
            <pc:sldMk cId="4058641509" sldId="284"/>
            <ac:cxnSpMk id="36" creationId="{470FBC13-86B5-4626-B549-DAF9D29F3064}"/>
          </ac:cxnSpMkLst>
        </pc:cxnChg>
        <pc:cxnChg chg="add">
          <ac:chgData name="Anton Kalcik" userId="2da22a33-fb39-430b-b264-5213e7c03a2d" providerId="ADAL" clId="{67D31B6C-AB05-4E27-B6F9-8509378323EF}" dt="2018-11-25T17:56:30.049" v="8014"/>
          <ac:cxnSpMkLst>
            <pc:docMk/>
            <pc:sldMk cId="4058641509" sldId="284"/>
            <ac:cxnSpMk id="66" creationId="{C2F06631-BF4F-4B4D-849D-25B8EE09314A}"/>
          </ac:cxnSpMkLst>
        </pc:cxnChg>
        <pc:cxnChg chg="add">
          <ac:chgData name="Anton Kalcik" userId="2da22a33-fb39-430b-b264-5213e7c03a2d" providerId="ADAL" clId="{67D31B6C-AB05-4E27-B6F9-8509378323EF}" dt="2018-11-25T17:59:12.479" v="8015"/>
          <ac:cxnSpMkLst>
            <pc:docMk/>
            <pc:sldMk cId="4058641509" sldId="284"/>
            <ac:cxnSpMk id="72" creationId="{4555117B-4ED7-49D4-9305-C556D3AA0550}"/>
          </ac:cxnSpMkLst>
        </pc:cxnChg>
        <pc:cxnChg chg="add">
          <ac:chgData name="Anton Kalcik" userId="2da22a33-fb39-430b-b264-5213e7c03a2d" providerId="ADAL" clId="{67D31B6C-AB05-4E27-B6F9-8509378323EF}" dt="2018-11-25T17:59:21.623" v="8016"/>
          <ac:cxnSpMkLst>
            <pc:docMk/>
            <pc:sldMk cId="4058641509" sldId="284"/>
            <ac:cxnSpMk id="74" creationId="{592D94F9-AE62-426E-88A7-9DCA3CC29323}"/>
          </ac:cxnSpMkLst>
        </pc:cxnChg>
      </pc:sldChg>
      <pc:sldChg chg="addSp delSp modSp add">
        <pc:chgData name="Anton Kalcik" userId="2da22a33-fb39-430b-b264-5213e7c03a2d" providerId="ADAL" clId="{67D31B6C-AB05-4E27-B6F9-8509378323EF}" dt="2018-11-29T19:45:15.296" v="9669" actId="20577"/>
        <pc:sldMkLst>
          <pc:docMk/>
          <pc:sldMk cId="294373311" sldId="285"/>
        </pc:sldMkLst>
        <pc:spChg chg="mod">
          <ac:chgData name="Anton Kalcik" userId="2da22a33-fb39-430b-b264-5213e7c03a2d" providerId="ADAL" clId="{67D31B6C-AB05-4E27-B6F9-8509378323EF}" dt="2018-11-29T19:45:15.296" v="9669" actId="20577"/>
          <ac:spMkLst>
            <pc:docMk/>
            <pc:sldMk cId="294373311" sldId="285"/>
            <ac:spMk id="2" creationId="{BDFB37E6-367D-4BA3-9172-8750FA46A8FA}"/>
          </ac:spMkLst>
        </pc:spChg>
        <pc:spChg chg="mod">
          <ac:chgData name="Anton Kalcik" userId="2da22a33-fb39-430b-b264-5213e7c03a2d" providerId="ADAL" clId="{67D31B6C-AB05-4E27-B6F9-8509378323EF}" dt="2018-11-18T19:34:16.718" v="7930" actId="20577"/>
          <ac:spMkLst>
            <pc:docMk/>
            <pc:sldMk cId="294373311" sldId="285"/>
            <ac:spMk id="5" creationId="{E1BCA342-8EF8-4061-AE1E-858E6BB572A2}"/>
          </ac:spMkLst>
        </pc:spChg>
        <pc:spChg chg="mod">
          <ac:chgData name="Anton Kalcik" userId="2da22a33-fb39-430b-b264-5213e7c03a2d" providerId="ADAL" clId="{67D31B6C-AB05-4E27-B6F9-8509378323EF}" dt="2018-11-29T18:24:24.901" v="9515" actId="20577"/>
          <ac:spMkLst>
            <pc:docMk/>
            <pc:sldMk cId="294373311" sldId="285"/>
            <ac:spMk id="16" creationId="{718B0868-7F2E-4493-8B92-76B4A6BEAFF5}"/>
          </ac:spMkLst>
        </pc:spChg>
        <pc:spChg chg="mod">
          <ac:chgData name="Anton Kalcik" userId="2da22a33-fb39-430b-b264-5213e7c03a2d" providerId="ADAL" clId="{67D31B6C-AB05-4E27-B6F9-8509378323EF}" dt="2018-11-18T19:34:59.003" v="7938" actId="688"/>
          <ac:spMkLst>
            <pc:docMk/>
            <pc:sldMk cId="294373311" sldId="285"/>
            <ac:spMk id="43" creationId="{29B77AB2-BD0E-4C9E-AD09-7F8C301D8741}"/>
          </ac:spMkLst>
        </pc:spChg>
        <pc:spChg chg="add">
          <ac:chgData name="Anton Kalcik" userId="2da22a33-fb39-430b-b264-5213e7c03a2d" providerId="ADAL" clId="{67D31B6C-AB05-4E27-B6F9-8509378323EF}" dt="2018-11-28T19:29:44.866" v="8972"/>
          <ac:spMkLst>
            <pc:docMk/>
            <pc:sldMk cId="294373311" sldId="285"/>
            <ac:spMk id="53" creationId="{B393C24F-F47B-489D-9708-CCA8B61FF3E8}"/>
          </ac:spMkLst>
        </pc:spChg>
        <pc:spChg chg="mod">
          <ac:chgData name="Anton Kalcik" userId="2da22a33-fb39-430b-b264-5213e7c03a2d" providerId="ADAL" clId="{67D31B6C-AB05-4E27-B6F9-8509378323EF}" dt="2018-11-29T18:33:44.107" v="9576" actId="20577"/>
          <ac:spMkLst>
            <pc:docMk/>
            <pc:sldMk cId="294373311" sldId="285"/>
            <ac:spMk id="73" creationId="{A77C94BB-7663-4BC7-942D-845FB30D1BAF}"/>
          </ac:spMkLst>
        </pc:spChg>
        <pc:spChg chg="mod">
          <ac:chgData name="Anton Kalcik" userId="2da22a33-fb39-430b-b264-5213e7c03a2d" providerId="ADAL" clId="{67D31B6C-AB05-4E27-B6F9-8509378323EF}" dt="2018-11-29T18:33:38.416" v="9572" actId="20577"/>
          <ac:spMkLst>
            <pc:docMk/>
            <pc:sldMk cId="294373311" sldId="285"/>
            <ac:spMk id="75" creationId="{D1973678-D61C-458C-AEFA-7381D8F45668}"/>
          </ac:spMkLst>
        </pc:spChg>
        <pc:spChg chg="mod">
          <ac:chgData name="Anton Kalcik" userId="2da22a33-fb39-430b-b264-5213e7c03a2d" providerId="ADAL" clId="{67D31B6C-AB05-4E27-B6F9-8509378323EF}" dt="2018-11-29T18:33:41.523" v="9574" actId="20577"/>
          <ac:spMkLst>
            <pc:docMk/>
            <pc:sldMk cId="294373311" sldId="285"/>
            <ac:spMk id="89" creationId="{73873C45-6A9A-4398-8737-6474E495D341}"/>
          </ac:spMkLst>
        </pc:spChg>
        <pc:grpChg chg="add">
          <ac:chgData name="Anton Kalcik" userId="2da22a33-fb39-430b-b264-5213e7c03a2d" providerId="ADAL" clId="{67D31B6C-AB05-4E27-B6F9-8509378323EF}" dt="2018-11-25T19:17:53.723" v="8053"/>
          <ac:grpSpMkLst>
            <pc:docMk/>
            <pc:sldMk cId="294373311" sldId="285"/>
            <ac:grpSpMk id="33" creationId="{155D97CE-EA6D-4136-9242-585408B7C472}"/>
          </ac:grpSpMkLst>
        </pc:grpChg>
        <pc:grpChg chg="add mod">
          <ac:chgData name="Anton Kalcik" userId="2da22a33-fb39-430b-b264-5213e7c03a2d" providerId="ADAL" clId="{67D31B6C-AB05-4E27-B6F9-8509378323EF}" dt="2018-11-25T19:24:33.109" v="8054"/>
          <ac:grpSpMkLst>
            <pc:docMk/>
            <pc:sldMk cId="294373311" sldId="285"/>
            <ac:grpSpMk id="38" creationId="{D5BAA2D8-DF96-485E-97B5-1BC9E306295C}"/>
          </ac:grpSpMkLst>
        </pc:grpChg>
        <pc:grpChg chg="add mod">
          <ac:chgData name="Anton Kalcik" userId="2da22a33-fb39-430b-b264-5213e7c03a2d" providerId="ADAL" clId="{67D31B6C-AB05-4E27-B6F9-8509378323EF}" dt="2018-11-25T19:26:27.375" v="8055"/>
          <ac:grpSpMkLst>
            <pc:docMk/>
            <pc:sldMk cId="294373311" sldId="285"/>
            <ac:grpSpMk id="50" creationId="{6921DB9C-3999-4FE9-95C6-60058D5FE439}"/>
          </ac:grpSpMkLst>
        </pc:grpChg>
        <pc:grpChg chg="del">
          <ac:chgData name="Anton Kalcik" userId="2da22a33-fb39-430b-b264-5213e7c03a2d" providerId="ADAL" clId="{67D31B6C-AB05-4E27-B6F9-8509378323EF}" dt="2018-11-18T19:34:23.412" v="7931" actId="478"/>
          <ac:grpSpMkLst>
            <pc:docMk/>
            <pc:sldMk cId="294373311" sldId="285"/>
            <ac:grpSpMk id="67" creationId="{B3E07558-4CA0-41E8-A1F0-FF7D1F2CBED0}"/>
          </ac:grpSpMkLst>
        </pc:grpChg>
        <pc:grpChg chg="del">
          <ac:chgData name="Anton Kalcik" userId="2da22a33-fb39-430b-b264-5213e7c03a2d" providerId="ADAL" clId="{67D31B6C-AB05-4E27-B6F9-8509378323EF}" dt="2018-11-18T19:34:24.670" v="7932" actId="478"/>
          <ac:grpSpMkLst>
            <pc:docMk/>
            <pc:sldMk cId="294373311" sldId="285"/>
            <ac:grpSpMk id="80" creationId="{155F6945-FAB0-4E2E-B2C6-5BB4F06A8DF5}"/>
          </ac:grpSpMkLst>
        </pc:grpChg>
        <pc:grpChg chg="mod">
          <ac:chgData name="Anton Kalcik" userId="2da22a33-fb39-430b-b264-5213e7c03a2d" providerId="ADAL" clId="{67D31B6C-AB05-4E27-B6F9-8509378323EF}" dt="2018-11-18T19:34:30.563" v="7933" actId="1076"/>
          <ac:grpSpMkLst>
            <pc:docMk/>
            <pc:sldMk cId="294373311" sldId="285"/>
            <ac:grpSpMk id="87" creationId="{E0106B87-40F1-49D4-8D37-49CEF0783510}"/>
          </ac:grpSpMkLst>
        </pc:grpChg>
        <pc:cxnChg chg="add">
          <ac:chgData name="Anton Kalcik" userId="2da22a33-fb39-430b-b264-5213e7c03a2d" providerId="ADAL" clId="{67D31B6C-AB05-4E27-B6F9-8509378323EF}" dt="2018-11-28T19:29:44.866" v="8972"/>
          <ac:cxnSpMkLst>
            <pc:docMk/>
            <pc:sldMk cId="294373311" sldId="285"/>
            <ac:cxnSpMk id="42" creationId="{D4F1A880-DD7E-40F6-85B0-1A9D10066869}"/>
          </ac:cxnSpMkLst>
        </pc:cxnChg>
        <pc:cxnChg chg="mod">
          <ac:chgData name="Anton Kalcik" userId="2da22a33-fb39-430b-b264-5213e7c03a2d" providerId="ADAL" clId="{67D31B6C-AB05-4E27-B6F9-8509378323EF}" dt="2018-11-29T18:23:31.454" v="9507" actId="14100"/>
          <ac:cxnSpMkLst>
            <pc:docMk/>
            <pc:sldMk cId="294373311" sldId="285"/>
            <ac:cxnSpMk id="49" creationId="{6FB81742-134F-4AD2-8E6A-7275B0BF3707}"/>
          </ac:cxnSpMkLst>
        </pc:cxnChg>
      </pc:sldChg>
      <pc:sldChg chg="addSp modSp add">
        <pc:chgData name="Anton Kalcik" userId="2da22a33-fb39-430b-b264-5213e7c03a2d" providerId="ADAL" clId="{67D31B6C-AB05-4E27-B6F9-8509378323EF}" dt="2018-11-25T18:08:27.159" v="8025"/>
        <pc:sldMkLst>
          <pc:docMk/>
          <pc:sldMk cId="3738022661" sldId="286"/>
        </pc:sldMkLst>
        <pc:spChg chg="add mod">
          <ac:chgData name="Anton Kalcik" userId="2da22a33-fb39-430b-b264-5213e7c03a2d" providerId="ADAL" clId="{67D31B6C-AB05-4E27-B6F9-8509378323EF}" dt="2018-11-25T18:08:27.159" v="8025"/>
          <ac:spMkLst>
            <pc:docMk/>
            <pc:sldMk cId="3738022661" sldId="286"/>
            <ac:spMk id="3" creationId="{20A1E059-CB26-4580-BFBE-E85F45C183FE}"/>
          </ac:spMkLst>
        </pc:spChg>
      </pc:sldChg>
      <pc:sldChg chg="addSp delSp modSp add">
        <pc:chgData name="Anton Kalcik" userId="2da22a33-fb39-430b-b264-5213e7c03a2d" providerId="ADAL" clId="{67D31B6C-AB05-4E27-B6F9-8509378323EF}" dt="2018-11-29T18:09:37.124" v="9447" actId="1037"/>
        <pc:sldMkLst>
          <pc:docMk/>
          <pc:sldMk cId="1812590846" sldId="287"/>
        </pc:sldMkLst>
        <pc:spChg chg="mod">
          <ac:chgData name="Anton Kalcik" userId="2da22a33-fb39-430b-b264-5213e7c03a2d" providerId="ADAL" clId="{67D31B6C-AB05-4E27-B6F9-8509378323EF}" dt="2018-11-28T22:23:22.574" v="9106" actId="1076"/>
          <ac:spMkLst>
            <pc:docMk/>
            <pc:sldMk cId="1812590846" sldId="287"/>
            <ac:spMk id="2" creationId="{BDFB37E6-367D-4BA3-9172-8750FA46A8FA}"/>
          </ac:spMkLst>
        </pc:spChg>
        <pc:spChg chg="add del">
          <ac:chgData name="Anton Kalcik" userId="2da22a33-fb39-430b-b264-5213e7c03a2d" providerId="ADAL" clId="{67D31B6C-AB05-4E27-B6F9-8509378323EF}" dt="2018-11-25T18:26:13.155" v="8036"/>
          <ac:spMkLst>
            <pc:docMk/>
            <pc:sldMk cId="1812590846" sldId="287"/>
            <ac:spMk id="38" creationId="{833B78DD-5E81-4E2B-8403-A19614C2810C}"/>
          </ac:spMkLst>
        </pc:spChg>
        <pc:spChg chg="add del">
          <ac:chgData name="Anton Kalcik" userId="2da22a33-fb39-430b-b264-5213e7c03a2d" providerId="ADAL" clId="{67D31B6C-AB05-4E27-B6F9-8509378323EF}" dt="2018-11-25T18:27:11.174" v="8038"/>
          <ac:spMkLst>
            <pc:docMk/>
            <pc:sldMk cId="1812590846" sldId="287"/>
            <ac:spMk id="39" creationId="{6E262133-60D1-44C2-B52A-D2C2C8560459}"/>
          </ac:spMkLst>
        </pc:spChg>
        <pc:spChg chg="add del">
          <ac:chgData name="Anton Kalcik" userId="2da22a33-fb39-430b-b264-5213e7c03a2d" providerId="ADAL" clId="{67D31B6C-AB05-4E27-B6F9-8509378323EF}" dt="2018-11-25T18:27:42.963" v="8040"/>
          <ac:spMkLst>
            <pc:docMk/>
            <pc:sldMk cId="1812590846" sldId="287"/>
            <ac:spMk id="40" creationId="{C47BF6E0-51DC-4B1E-97A9-C5E452FFEAE5}"/>
          </ac:spMkLst>
        </pc:spChg>
        <pc:spChg chg="add">
          <ac:chgData name="Anton Kalcik" userId="2da22a33-fb39-430b-b264-5213e7c03a2d" providerId="ADAL" clId="{67D31B6C-AB05-4E27-B6F9-8509378323EF}" dt="2018-11-25T18:27:47.027" v="8041"/>
          <ac:spMkLst>
            <pc:docMk/>
            <pc:sldMk cId="1812590846" sldId="287"/>
            <ac:spMk id="41" creationId="{FCEC9913-91D1-43C0-B839-3026BEDA6FC3}"/>
          </ac:spMkLst>
        </pc:spChg>
        <pc:spChg chg="add">
          <ac:chgData name="Anton Kalcik" userId="2da22a33-fb39-430b-b264-5213e7c03a2d" providerId="ADAL" clId="{67D31B6C-AB05-4E27-B6F9-8509378323EF}" dt="2018-11-25T18:28:34.125" v="8042"/>
          <ac:spMkLst>
            <pc:docMk/>
            <pc:sldMk cId="1812590846" sldId="287"/>
            <ac:spMk id="42" creationId="{62950E09-E5A3-45B3-B072-9C38C5F6F94A}"/>
          </ac:spMkLst>
        </pc:spChg>
        <pc:spChg chg="mod topLvl">
          <ac:chgData name="Anton Kalcik" userId="2da22a33-fb39-430b-b264-5213e7c03a2d" providerId="ADAL" clId="{67D31B6C-AB05-4E27-B6F9-8509378323EF}" dt="2018-11-25T18:25:36.510" v="8034" actId="165"/>
          <ac:spMkLst>
            <pc:docMk/>
            <pc:sldMk cId="1812590846" sldId="287"/>
            <ac:spMk id="43" creationId="{372771C5-33CB-4D0C-95AF-B1022132AD82}"/>
          </ac:spMkLst>
        </pc:spChg>
        <pc:spChg chg="mod topLvl">
          <ac:chgData name="Anton Kalcik" userId="2da22a33-fb39-430b-b264-5213e7c03a2d" providerId="ADAL" clId="{67D31B6C-AB05-4E27-B6F9-8509378323EF}" dt="2018-11-25T18:25:36.510" v="8034" actId="165"/>
          <ac:spMkLst>
            <pc:docMk/>
            <pc:sldMk cId="1812590846" sldId="287"/>
            <ac:spMk id="44" creationId="{D2B38D15-A4DD-4966-AC92-3EDBF104D43F}"/>
          </ac:spMkLst>
        </pc:spChg>
        <pc:spChg chg="mod topLvl">
          <ac:chgData name="Anton Kalcik" userId="2da22a33-fb39-430b-b264-5213e7c03a2d" providerId="ADAL" clId="{67D31B6C-AB05-4E27-B6F9-8509378323EF}" dt="2018-11-25T18:25:36.510" v="8034" actId="165"/>
          <ac:spMkLst>
            <pc:docMk/>
            <pc:sldMk cId="1812590846" sldId="287"/>
            <ac:spMk id="45" creationId="{50971D37-BF4F-4D72-848B-44B7AFD632AC}"/>
          </ac:spMkLst>
        </pc:spChg>
        <pc:spChg chg="mod">
          <ac:chgData name="Anton Kalcik" userId="2da22a33-fb39-430b-b264-5213e7c03a2d" providerId="ADAL" clId="{67D31B6C-AB05-4E27-B6F9-8509378323EF}" dt="2018-11-29T18:09:37.124" v="9447" actId="1037"/>
          <ac:spMkLst>
            <pc:docMk/>
            <pc:sldMk cId="1812590846" sldId="287"/>
            <ac:spMk id="49" creationId="{0A156DC5-A2BB-452D-804C-D104F92E0008}"/>
          </ac:spMkLst>
        </pc:spChg>
        <pc:grpChg chg="del">
          <ac:chgData name="Anton Kalcik" userId="2da22a33-fb39-430b-b264-5213e7c03a2d" providerId="ADAL" clId="{67D31B6C-AB05-4E27-B6F9-8509378323EF}" dt="2018-11-25T18:25:36.510" v="8034" actId="165"/>
          <ac:grpSpMkLst>
            <pc:docMk/>
            <pc:sldMk cId="1812590846" sldId="287"/>
            <ac:grpSpMk id="46" creationId="{08B4D5D6-100D-43EC-B7DE-5FB16F47C6F2}"/>
          </ac:grpSpMkLst>
        </pc:grpChg>
      </pc:sldChg>
      <pc:sldChg chg="addSp modSp add del ord">
        <pc:chgData name="Anton Kalcik" userId="2da22a33-fb39-430b-b264-5213e7c03a2d" providerId="ADAL" clId="{67D31B6C-AB05-4E27-B6F9-8509378323EF}" dt="2018-11-29T18:27:03.416" v="9542" actId="2696"/>
        <pc:sldMkLst>
          <pc:docMk/>
          <pc:sldMk cId="1250174157" sldId="288"/>
        </pc:sldMkLst>
        <pc:spChg chg="mod">
          <ac:chgData name="Anton Kalcik" userId="2da22a33-fb39-430b-b264-5213e7c03a2d" providerId="ADAL" clId="{67D31B6C-AB05-4E27-B6F9-8509378323EF}" dt="2018-11-26T22:39:10.661" v="8969" actId="20577"/>
          <ac:spMkLst>
            <pc:docMk/>
            <pc:sldMk cId="1250174157" sldId="288"/>
            <ac:spMk id="2" creationId="{BDFB37E6-367D-4BA3-9172-8750FA46A8FA}"/>
          </ac:spMkLst>
        </pc:spChg>
        <pc:spChg chg="mod">
          <ac:chgData name="Anton Kalcik" userId="2da22a33-fb39-430b-b264-5213e7c03a2d" providerId="ADAL" clId="{67D31B6C-AB05-4E27-B6F9-8509378323EF}" dt="2018-11-29T18:22:57.569" v="9503" actId="20577"/>
          <ac:spMkLst>
            <pc:docMk/>
            <pc:sldMk cId="1250174157" sldId="288"/>
            <ac:spMk id="5" creationId="{E1BCA342-8EF8-4061-AE1E-858E6BB572A2}"/>
          </ac:spMkLst>
        </pc:spChg>
        <pc:spChg chg="mod">
          <ac:chgData name="Anton Kalcik" userId="2da22a33-fb39-430b-b264-5213e7c03a2d" providerId="ADAL" clId="{67D31B6C-AB05-4E27-B6F9-8509378323EF}" dt="2018-11-29T18:25:28.065" v="9521" actId="688"/>
          <ac:spMkLst>
            <pc:docMk/>
            <pc:sldMk cId="1250174157" sldId="288"/>
            <ac:spMk id="16" creationId="{718B0868-7F2E-4493-8B92-76B4A6BEAFF5}"/>
          </ac:spMkLst>
        </pc:spChg>
        <pc:spChg chg="add">
          <ac:chgData name="Anton Kalcik" userId="2da22a33-fb39-430b-b264-5213e7c03a2d" providerId="ADAL" clId="{67D31B6C-AB05-4E27-B6F9-8509378323EF}" dt="2018-11-28T19:30:06.802" v="8973"/>
          <ac:spMkLst>
            <pc:docMk/>
            <pc:sldMk cId="1250174157" sldId="288"/>
            <ac:spMk id="54" creationId="{21050745-337C-484C-9610-1CF213C8731E}"/>
          </ac:spMkLst>
        </pc:spChg>
        <pc:grpChg chg="mod">
          <ac:chgData name="Anton Kalcik" userId="2da22a33-fb39-430b-b264-5213e7c03a2d" providerId="ADAL" clId="{67D31B6C-AB05-4E27-B6F9-8509378323EF}" dt="2018-11-29T18:24:50.932" v="9516" actId="1076"/>
          <ac:grpSpMkLst>
            <pc:docMk/>
            <pc:sldMk cId="1250174157" sldId="288"/>
            <ac:grpSpMk id="3" creationId="{4DEDCEB8-3605-4CAA-B3D2-ACBBCBB366FB}"/>
          </ac:grpSpMkLst>
        </pc:grpChg>
        <pc:cxnChg chg="mod">
          <ac:chgData name="Anton Kalcik" userId="2da22a33-fb39-430b-b264-5213e7c03a2d" providerId="ADAL" clId="{67D31B6C-AB05-4E27-B6F9-8509378323EF}" dt="2018-11-29T18:24:54.308" v="9517" actId="14100"/>
          <ac:cxnSpMkLst>
            <pc:docMk/>
            <pc:sldMk cId="1250174157" sldId="288"/>
            <ac:cxnSpMk id="49" creationId="{6FB81742-134F-4AD2-8E6A-7275B0BF3707}"/>
          </ac:cxnSpMkLst>
        </pc:cxnChg>
        <pc:cxnChg chg="add">
          <ac:chgData name="Anton Kalcik" userId="2da22a33-fb39-430b-b264-5213e7c03a2d" providerId="ADAL" clId="{67D31B6C-AB05-4E27-B6F9-8509378323EF}" dt="2018-11-28T19:30:06.802" v="8973"/>
          <ac:cxnSpMkLst>
            <pc:docMk/>
            <pc:sldMk cId="1250174157" sldId="288"/>
            <ac:cxnSpMk id="50" creationId="{40C76E4A-765D-4603-BFD8-8F0EED949E79}"/>
          </ac:cxnSpMkLst>
        </pc:cxnChg>
      </pc:sldChg>
      <pc:sldChg chg="addSp delSp modSp add ord">
        <pc:chgData name="Anton Kalcik" userId="2da22a33-fb39-430b-b264-5213e7c03a2d" providerId="ADAL" clId="{67D31B6C-AB05-4E27-B6F9-8509378323EF}" dt="2018-11-28T22:02:17.400" v="9007" actId="242"/>
        <pc:sldMkLst>
          <pc:docMk/>
          <pc:sldMk cId="3844884794" sldId="289"/>
        </pc:sldMkLst>
        <pc:spChg chg="del">
          <ac:chgData name="Anton Kalcik" userId="2da22a33-fb39-430b-b264-5213e7c03a2d" providerId="ADAL" clId="{67D31B6C-AB05-4E27-B6F9-8509378323EF}" dt="2018-11-25T19:36:30.613" v="8060"/>
          <ac:spMkLst>
            <pc:docMk/>
            <pc:sldMk cId="3844884794" sldId="289"/>
            <ac:spMk id="2" creationId="{DD43CD2D-D110-42A4-A0D9-0A90C619EF97}"/>
          </ac:spMkLst>
        </pc:spChg>
        <pc:spChg chg="add mod">
          <ac:chgData name="Anton Kalcik" userId="2da22a33-fb39-430b-b264-5213e7c03a2d" providerId="ADAL" clId="{67D31B6C-AB05-4E27-B6F9-8509378323EF}" dt="2018-11-25T19:36:30.613" v="8060"/>
          <ac:spMkLst>
            <pc:docMk/>
            <pc:sldMk cId="3844884794" sldId="289"/>
            <ac:spMk id="3" creationId="{0E9BAC30-905A-4EB3-AB10-17A7F6732BBB}"/>
          </ac:spMkLst>
        </pc:spChg>
        <pc:spChg chg="add mod">
          <ac:chgData name="Anton Kalcik" userId="2da22a33-fb39-430b-b264-5213e7c03a2d" providerId="ADAL" clId="{67D31B6C-AB05-4E27-B6F9-8509378323EF}" dt="2018-11-28T22:02:17.400" v="9007" actId="242"/>
          <ac:spMkLst>
            <pc:docMk/>
            <pc:sldMk cId="3844884794" sldId="289"/>
            <ac:spMk id="4" creationId="{D1E696CC-EF8A-4466-9777-EC3A216C07A9}"/>
          </ac:spMkLst>
        </pc:spChg>
        <pc:grpChg chg="add del">
          <ac:chgData name="Anton Kalcik" userId="2da22a33-fb39-430b-b264-5213e7c03a2d" providerId="ADAL" clId="{67D31B6C-AB05-4E27-B6F9-8509378323EF}" dt="2018-11-25T19:47:50.189" v="8062"/>
          <ac:grpSpMkLst>
            <pc:docMk/>
            <pc:sldMk cId="3844884794" sldId="289"/>
            <ac:grpSpMk id="5" creationId="{3DE76661-CC73-47E9-ABBA-61DFE28DA838}"/>
          </ac:grpSpMkLst>
        </pc:grpChg>
        <pc:grpChg chg="add del">
          <ac:chgData name="Anton Kalcik" userId="2da22a33-fb39-430b-b264-5213e7c03a2d" providerId="ADAL" clId="{67D31B6C-AB05-4E27-B6F9-8509378323EF}" dt="2018-11-25T19:47:55.144" v="8064"/>
          <ac:grpSpMkLst>
            <pc:docMk/>
            <pc:sldMk cId="3844884794" sldId="289"/>
            <ac:grpSpMk id="8" creationId="{1EFF1610-95BD-4630-BE0C-9E19BC4AC458}"/>
          </ac:grpSpMkLst>
        </pc:grpChg>
      </pc:sldChg>
      <pc:sldChg chg="addSp delSp modSp add mod setBg">
        <pc:chgData name="Anton Kalcik" userId="2da22a33-fb39-430b-b264-5213e7c03a2d" providerId="ADAL" clId="{67D31B6C-AB05-4E27-B6F9-8509378323EF}" dt="2018-11-28T22:01:51.286" v="9004" actId="20577"/>
        <pc:sldMkLst>
          <pc:docMk/>
          <pc:sldMk cId="2658804329" sldId="290"/>
        </pc:sldMkLst>
        <pc:spChg chg="del">
          <ac:chgData name="Anton Kalcik" userId="2da22a33-fb39-430b-b264-5213e7c03a2d" providerId="ADAL" clId="{67D31B6C-AB05-4E27-B6F9-8509378323EF}" dt="2018-11-25T19:52:20.154" v="8067"/>
          <ac:spMkLst>
            <pc:docMk/>
            <pc:sldMk cId="2658804329" sldId="290"/>
            <ac:spMk id="2" creationId="{46E95792-99FD-42A7-AA21-D7F6BA03D94E}"/>
          </ac:spMkLst>
        </pc:spChg>
        <pc:spChg chg="add mod">
          <ac:chgData name="Anton Kalcik" userId="2da22a33-fb39-430b-b264-5213e7c03a2d" providerId="ADAL" clId="{67D31B6C-AB05-4E27-B6F9-8509378323EF}" dt="2018-11-28T22:01:14.916" v="9000" actId="20577"/>
          <ac:spMkLst>
            <pc:docMk/>
            <pc:sldMk cId="2658804329" sldId="290"/>
            <ac:spMk id="2" creationId="{8FD8EA44-8851-43CE-A947-4D15E970AE54}"/>
          </ac:spMkLst>
        </pc:spChg>
        <pc:spChg chg="del">
          <ac:chgData name="Anton Kalcik" userId="2da22a33-fb39-430b-b264-5213e7c03a2d" providerId="ADAL" clId="{67D31B6C-AB05-4E27-B6F9-8509378323EF}" dt="2018-11-25T19:52:20.154" v="8067"/>
          <ac:spMkLst>
            <pc:docMk/>
            <pc:sldMk cId="2658804329" sldId="290"/>
            <ac:spMk id="3" creationId="{CAFF31C0-F9FE-42BA-BD4C-0B564941AEB4}"/>
          </ac:spMkLst>
        </pc:spChg>
        <pc:spChg chg="add del mod">
          <ac:chgData name="Anton Kalcik" userId="2da22a33-fb39-430b-b264-5213e7c03a2d" providerId="ADAL" clId="{67D31B6C-AB05-4E27-B6F9-8509378323EF}" dt="2018-11-25T20:22:25.346" v="8781"/>
          <ac:spMkLst>
            <pc:docMk/>
            <pc:sldMk cId="2658804329" sldId="290"/>
            <ac:spMk id="4" creationId="{A887EDD9-9780-451E-ABBB-0049A95297F8}"/>
          </ac:spMkLst>
        </pc:spChg>
        <pc:spChg chg="add del">
          <ac:chgData name="Anton Kalcik" userId="2da22a33-fb39-430b-b264-5213e7c03a2d" providerId="ADAL" clId="{67D31B6C-AB05-4E27-B6F9-8509378323EF}" dt="2018-11-28T22:00:54.108" v="8988" actId="26606"/>
          <ac:spMkLst>
            <pc:docMk/>
            <pc:sldMk cId="2658804329" sldId="290"/>
            <ac:spMk id="10" creationId="{46C2E80F-49A6-4372-B103-219D417A55ED}"/>
          </ac:spMkLst>
        </pc:spChg>
        <pc:spChg chg="add del">
          <ac:chgData name="Anton Kalcik" userId="2da22a33-fb39-430b-b264-5213e7c03a2d" providerId="ADAL" clId="{67D31B6C-AB05-4E27-B6F9-8509378323EF}" dt="2018-11-28T22:00:57.834" v="8990" actId="26606"/>
          <ac:spMkLst>
            <pc:docMk/>
            <pc:sldMk cId="2658804329" sldId="290"/>
            <ac:spMk id="19" creationId="{42285737-90EE-47DC-AC80-8AE156B11969}"/>
          </ac:spMkLst>
        </pc:spChg>
        <pc:spChg chg="add del">
          <ac:chgData name="Anton Kalcik" userId="2da22a33-fb39-430b-b264-5213e7c03a2d" providerId="ADAL" clId="{67D31B6C-AB05-4E27-B6F9-8509378323EF}" dt="2018-11-28T22:01:01.389" v="8992" actId="26606"/>
          <ac:spMkLst>
            <pc:docMk/>
            <pc:sldMk cId="2658804329" sldId="290"/>
            <ac:spMk id="21" creationId="{DB66F6E8-4D4A-4907-940A-774703A2D0FE}"/>
          </ac:spMkLst>
        </pc:spChg>
        <pc:spChg chg="add del">
          <ac:chgData name="Anton Kalcik" userId="2da22a33-fb39-430b-b264-5213e7c03a2d" providerId="ADAL" clId="{67D31B6C-AB05-4E27-B6F9-8509378323EF}" dt="2018-11-28T22:01:01.389" v="8992" actId="26606"/>
          <ac:spMkLst>
            <pc:docMk/>
            <pc:sldMk cId="2658804329" sldId="290"/>
            <ac:spMk id="22" creationId="{8F1F5A56-E82B-4FD5-9025-B72896FFBB6D}"/>
          </ac:spMkLst>
        </pc:spChg>
        <pc:spChg chg="add del">
          <ac:chgData name="Anton Kalcik" userId="2da22a33-fb39-430b-b264-5213e7c03a2d" providerId="ADAL" clId="{67D31B6C-AB05-4E27-B6F9-8509378323EF}" dt="2018-11-28T22:01:04.460" v="8994" actId="26606"/>
          <ac:spMkLst>
            <pc:docMk/>
            <pc:sldMk cId="2658804329" sldId="290"/>
            <ac:spMk id="24" creationId="{4351DFE5-F63D-4BE0-BDA9-E3EB88F01AA5}"/>
          </ac:spMkLst>
        </pc:spChg>
        <pc:spChg chg="add del">
          <ac:chgData name="Anton Kalcik" userId="2da22a33-fb39-430b-b264-5213e7c03a2d" providerId="ADAL" clId="{67D31B6C-AB05-4E27-B6F9-8509378323EF}" dt="2018-11-28T22:01:08.138" v="8996" actId="26606"/>
          <ac:spMkLst>
            <pc:docMk/>
            <pc:sldMk cId="2658804329" sldId="290"/>
            <ac:spMk id="27" creationId="{4351DFE5-F63D-4BE0-BDA9-E3EB88F01AA5}"/>
          </ac:spMkLst>
        </pc:spChg>
        <pc:grpChg chg="add del">
          <ac:chgData name="Anton Kalcik" userId="2da22a33-fb39-430b-b264-5213e7c03a2d" providerId="ADAL" clId="{67D31B6C-AB05-4E27-B6F9-8509378323EF}" dt="2018-11-28T22:00:57.834" v="8990" actId="26606"/>
          <ac:grpSpMkLst>
            <pc:docMk/>
            <pc:sldMk cId="2658804329" sldId="290"/>
            <ac:grpSpMk id="12" creationId="{B57BDC17-F1B3-455F-BBF1-680AA1F25C06}"/>
          </ac:grpSpMkLst>
        </pc:grpChg>
        <pc:graphicFrameChg chg="add mod ord modGraphic">
          <ac:chgData name="Anton Kalcik" userId="2da22a33-fb39-430b-b264-5213e7c03a2d" providerId="ADAL" clId="{67D31B6C-AB05-4E27-B6F9-8509378323EF}" dt="2018-11-28T22:01:51.286" v="9004" actId="20577"/>
          <ac:graphicFrameMkLst>
            <pc:docMk/>
            <pc:sldMk cId="2658804329" sldId="290"/>
            <ac:graphicFrameMk id="5" creationId="{9E369BEC-59AA-4582-92B9-5CF2F9BFAFA1}"/>
          </ac:graphicFrameMkLst>
        </pc:graphicFrameChg>
        <pc:picChg chg="add del">
          <ac:chgData name="Anton Kalcik" userId="2da22a33-fb39-430b-b264-5213e7c03a2d" providerId="ADAL" clId="{67D31B6C-AB05-4E27-B6F9-8509378323EF}" dt="2018-11-28T22:01:04.460" v="8994" actId="26606"/>
          <ac:picMkLst>
            <pc:docMk/>
            <pc:sldMk cId="2658804329" sldId="290"/>
            <ac:picMk id="25" creationId="{02DD2BC0-6F29-4B4F-8D61-2DCF6D2E8E73}"/>
          </ac:picMkLst>
        </pc:picChg>
        <pc:picChg chg="add del">
          <ac:chgData name="Anton Kalcik" userId="2da22a33-fb39-430b-b264-5213e7c03a2d" providerId="ADAL" clId="{67D31B6C-AB05-4E27-B6F9-8509378323EF}" dt="2018-11-28T22:01:08.138" v="8996" actId="26606"/>
          <ac:picMkLst>
            <pc:docMk/>
            <pc:sldMk cId="2658804329" sldId="290"/>
            <ac:picMk id="28" creationId="{02DD2BC0-6F29-4B4F-8D61-2DCF6D2E8E73}"/>
          </ac:picMkLst>
        </pc:picChg>
      </pc:sldChg>
      <pc:sldChg chg="modSp add ord">
        <pc:chgData name="Anton Kalcik" userId="2da22a33-fb39-430b-b264-5213e7c03a2d" providerId="ADAL" clId="{67D31B6C-AB05-4E27-B6F9-8509378323EF}" dt="2018-11-29T21:28:02.170" v="11593" actId="242"/>
        <pc:sldMkLst>
          <pc:docMk/>
          <pc:sldMk cId="2574575205" sldId="291"/>
        </pc:sldMkLst>
        <pc:spChg chg="mod">
          <ac:chgData name="Anton Kalcik" userId="2da22a33-fb39-430b-b264-5213e7c03a2d" providerId="ADAL" clId="{67D31B6C-AB05-4E27-B6F9-8509378323EF}" dt="2018-11-26T22:24:01.798" v="8915" actId="313"/>
          <ac:spMkLst>
            <pc:docMk/>
            <pc:sldMk cId="2574575205" sldId="291"/>
            <ac:spMk id="2" creationId="{A71B6E72-749F-4AC6-86E5-7868A29C9FBB}"/>
          </ac:spMkLst>
        </pc:spChg>
        <pc:spChg chg="mod">
          <ac:chgData name="Anton Kalcik" userId="2da22a33-fb39-430b-b264-5213e7c03a2d" providerId="ADAL" clId="{67D31B6C-AB05-4E27-B6F9-8509378323EF}" dt="2018-11-29T21:28:02.170" v="11593" actId="242"/>
          <ac:spMkLst>
            <pc:docMk/>
            <pc:sldMk cId="2574575205" sldId="291"/>
            <ac:spMk id="3" creationId="{26BEC27E-8500-4733-96D6-817CAA03D867}"/>
          </ac:spMkLst>
        </pc:spChg>
      </pc:sldChg>
      <pc:sldChg chg="delSp modSp add">
        <pc:chgData name="Anton Kalcik" userId="2da22a33-fb39-430b-b264-5213e7c03a2d" providerId="ADAL" clId="{67D31B6C-AB05-4E27-B6F9-8509378323EF}" dt="2018-11-28T22:03:02.993" v="9011" actId="14100"/>
        <pc:sldMkLst>
          <pc:docMk/>
          <pc:sldMk cId="124418694" sldId="292"/>
        </pc:sldMkLst>
        <pc:spChg chg="del">
          <ac:chgData name="Anton Kalcik" userId="2da22a33-fb39-430b-b264-5213e7c03a2d" providerId="ADAL" clId="{67D31B6C-AB05-4E27-B6F9-8509378323EF}" dt="2018-11-28T22:02:52.410" v="9010" actId="478"/>
          <ac:spMkLst>
            <pc:docMk/>
            <pc:sldMk cId="124418694" sldId="292"/>
            <ac:spMk id="2" creationId="{D57E5EA6-7263-44C0-945B-6197D9DD0EB2}"/>
          </ac:spMkLst>
        </pc:spChg>
        <pc:spChg chg="mod">
          <ac:chgData name="Anton Kalcik" userId="2da22a33-fb39-430b-b264-5213e7c03a2d" providerId="ADAL" clId="{67D31B6C-AB05-4E27-B6F9-8509378323EF}" dt="2018-11-28T22:03:02.993" v="9011" actId="14100"/>
          <ac:spMkLst>
            <pc:docMk/>
            <pc:sldMk cId="124418694" sldId="292"/>
            <ac:spMk id="3" creationId="{1E231800-B32D-44E8-95F7-DF3591E42B06}"/>
          </ac:spMkLst>
        </pc:spChg>
      </pc:sldChg>
      <pc:sldChg chg="addSp modSp add">
        <pc:chgData name="Anton Kalcik" userId="2da22a33-fb39-430b-b264-5213e7c03a2d" providerId="ADAL" clId="{67D31B6C-AB05-4E27-B6F9-8509378323EF}" dt="2018-11-29T18:50:33.911" v="9602"/>
        <pc:sldMkLst>
          <pc:docMk/>
          <pc:sldMk cId="3433912434" sldId="293"/>
        </pc:sldMkLst>
        <pc:spChg chg="mod">
          <ac:chgData name="Anton Kalcik" userId="2da22a33-fb39-430b-b264-5213e7c03a2d" providerId="ADAL" clId="{67D31B6C-AB05-4E27-B6F9-8509378323EF}" dt="2018-11-26T22:39:00.058" v="8964" actId="20577"/>
          <ac:spMkLst>
            <pc:docMk/>
            <pc:sldMk cId="3433912434" sldId="293"/>
            <ac:spMk id="2" creationId="{B353EA15-B4F9-48E9-B1F9-5EF616296252}"/>
          </ac:spMkLst>
        </pc:spChg>
        <pc:spChg chg="add mod">
          <ac:chgData name="Anton Kalcik" userId="2da22a33-fb39-430b-b264-5213e7c03a2d" providerId="ADAL" clId="{67D31B6C-AB05-4E27-B6F9-8509378323EF}" dt="2018-11-29T18:50:33.911" v="9602"/>
          <ac:spMkLst>
            <pc:docMk/>
            <pc:sldMk cId="3433912434" sldId="293"/>
            <ac:spMk id="3" creationId="{C044ADCC-3EC6-49F7-9CD3-82B3C617E02E}"/>
          </ac:spMkLst>
        </pc:spChg>
      </pc:sldChg>
      <pc:sldChg chg="modSp">
        <pc:chgData name="Anton Kalcik" userId="2da22a33-fb39-430b-b264-5213e7c03a2d" providerId="ADAL" clId="{67D31B6C-AB05-4E27-B6F9-8509378323EF}" dt="2018-11-29T17:37:27.199" v="9151" actId="20577"/>
        <pc:sldMkLst>
          <pc:docMk/>
          <pc:sldMk cId="4024671639" sldId="294"/>
        </pc:sldMkLst>
        <pc:spChg chg="mod">
          <ac:chgData name="Anton Kalcik" userId="2da22a33-fb39-430b-b264-5213e7c03a2d" providerId="ADAL" clId="{67D31B6C-AB05-4E27-B6F9-8509378323EF}" dt="2018-11-29T17:37:27.199" v="9151" actId="20577"/>
          <ac:spMkLst>
            <pc:docMk/>
            <pc:sldMk cId="4024671639" sldId="294"/>
            <ac:spMk id="4" creationId="{BF7990A8-5259-4834-9557-9E5FC2E9065A}"/>
          </ac:spMkLst>
        </pc:spChg>
      </pc:sldChg>
      <pc:sldChg chg="add ord">
        <pc:chgData name="Anton Kalcik" userId="2da22a33-fb39-430b-b264-5213e7c03a2d" providerId="ADAL" clId="{67D31B6C-AB05-4E27-B6F9-8509378323EF}" dt="2018-11-28T22:01:39.149" v="9003"/>
        <pc:sldMkLst>
          <pc:docMk/>
          <pc:sldMk cId="1017513002" sldId="295"/>
        </pc:sldMkLst>
      </pc:sldChg>
      <pc:sldChg chg="addSp delSp modSp add">
        <pc:chgData name="Anton Kalcik" userId="2da22a33-fb39-430b-b264-5213e7c03a2d" providerId="ADAL" clId="{67D31B6C-AB05-4E27-B6F9-8509378323EF}" dt="2018-11-29T18:03:07.871" v="9443" actId="20577"/>
        <pc:sldMkLst>
          <pc:docMk/>
          <pc:sldMk cId="763353917" sldId="296"/>
        </pc:sldMkLst>
        <pc:spChg chg="mod">
          <ac:chgData name="Anton Kalcik" userId="2da22a33-fb39-430b-b264-5213e7c03a2d" providerId="ADAL" clId="{67D31B6C-AB05-4E27-B6F9-8509378323EF}" dt="2018-11-29T17:41:21.490" v="9334" actId="242"/>
          <ac:spMkLst>
            <pc:docMk/>
            <pc:sldMk cId="763353917" sldId="296"/>
            <ac:spMk id="3" creationId="{1C86A298-8D04-4F48-A75A-F56C5E2BB7D6}"/>
          </ac:spMkLst>
        </pc:spChg>
        <pc:spChg chg="mod">
          <ac:chgData name="Anton Kalcik" userId="2da22a33-fb39-430b-b264-5213e7c03a2d" providerId="ADAL" clId="{67D31B6C-AB05-4E27-B6F9-8509378323EF}" dt="2018-11-29T18:03:07.871" v="9443" actId="20577"/>
          <ac:spMkLst>
            <pc:docMk/>
            <pc:sldMk cId="763353917" sldId="296"/>
            <ac:spMk id="4" creationId="{C82A9D92-C0A8-4543-B983-55FE402153AA}"/>
          </ac:spMkLst>
        </pc:spChg>
        <pc:grpChg chg="add del mod">
          <ac:chgData name="Anton Kalcik" userId="2da22a33-fb39-430b-b264-5213e7c03a2d" providerId="ADAL" clId="{67D31B6C-AB05-4E27-B6F9-8509378323EF}" dt="2018-11-28T22:12:36.843" v="9046"/>
          <ac:grpSpMkLst>
            <pc:docMk/>
            <pc:sldMk cId="763353917" sldId="296"/>
            <ac:grpSpMk id="5" creationId="{492BE796-6A4E-4EF8-8C64-124EA89FA9E7}"/>
          </ac:grpSpMkLst>
        </pc:grpChg>
        <pc:picChg chg="mod">
          <ac:chgData name="Anton Kalcik" userId="2da22a33-fb39-430b-b264-5213e7c03a2d" providerId="ADAL" clId="{67D31B6C-AB05-4E27-B6F9-8509378323EF}" dt="2018-11-28T22:12:36.370" v="9045" actId="14100"/>
          <ac:picMkLst>
            <pc:docMk/>
            <pc:sldMk cId="763353917" sldId="296"/>
            <ac:picMk id="9" creationId="{C263AC6A-6EC2-42EA-A22E-2CD10573BB62}"/>
          </ac:picMkLst>
        </pc:picChg>
      </pc:sldChg>
      <pc:sldChg chg="modSp add del">
        <pc:chgData name="Anton Kalcik" userId="2da22a33-fb39-430b-b264-5213e7c03a2d" providerId="ADAL" clId="{67D31B6C-AB05-4E27-B6F9-8509378323EF}" dt="2018-11-28T22:04:00.899" v="9015" actId="2696"/>
        <pc:sldMkLst>
          <pc:docMk/>
          <pc:sldMk cId="857852723" sldId="296"/>
        </pc:sldMkLst>
        <pc:grpChg chg="mod">
          <ac:chgData name="Anton Kalcik" userId="2da22a33-fb39-430b-b264-5213e7c03a2d" providerId="ADAL" clId="{67D31B6C-AB05-4E27-B6F9-8509378323EF}" dt="2018-11-28T22:03:54.129" v="9014" actId="14100"/>
          <ac:grpSpMkLst>
            <pc:docMk/>
            <pc:sldMk cId="857852723" sldId="296"/>
            <ac:grpSpMk id="13" creationId="{5545E6F1-AF1C-4AAC-80A2-8B0AC1E0DDCD}"/>
          </ac:grpSpMkLst>
        </pc:grpChg>
      </pc:sldChg>
      <pc:sldChg chg="modSp add del">
        <pc:chgData name="Anton Kalcik" userId="2da22a33-fb39-430b-b264-5213e7c03a2d" providerId="ADAL" clId="{67D31B6C-AB05-4E27-B6F9-8509378323EF}" dt="2018-11-28T22:08:48.040" v="9031" actId="2696"/>
        <pc:sldMkLst>
          <pc:docMk/>
          <pc:sldMk cId="3500061147" sldId="296"/>
        </pc:sldMkLst>
        <pc:spChg chg="mod">
          <ac:chgData name="Anton Kalcik" userId="2da22a33-fb39-430b-b264-5213e7c03a2d" providerId="ADAL" clId="{67D31B6C-AB05-4E27-B6F9-8509378323EF}" dt="2018-11-28T22:08:40.680" v="9030" actId="20577"/>
          <ac:spMkLst>
            <pc:docMk/>
            <pc:sldMk cId="3500061147" sldId="296"/>
            <ac:spMk id="4" creationId="{5CCB540F-2043-4EE0-A6A3-BF2936BFBBAA}"/>
          </ac:spMkLst>
        </pc:spChg>
      </pc:sldChg>
      <pc:sldChg chg="addSp modSp add ord">
        <pc:chgData name="Anton Kalcik" userId="2da22a33-fb39-430b-b264-5213e7c03a2d" providerId="ADAL" clId="{67D31B6C-AB05-4E27-B6F9-8509378323EF}" dt="2018-11-29T18:35:14.438" v="9601" actId="1076"/>
        <pc:sldMkLst>
          <pc:docMk/>
          <pc:sldMk cId="1686642321" sldId="297"/>
        </pc:sldMkLst>
        <pc:spChg chg="mod">
          <ac:chgData name="Anton Kalcik" userId="2da22a33-fb39-430b-b264-5213e7c03a2d" providerId="ADAL" clId="{67D31B6C-AB05-4E27-B6F9-8509378323EF}" dt="2018-11-29T18:19:33.433" v="9479" actId="20577"/>
          <ac:spMkLst>
            <pc:docMk/>
            <pc:sldMk cId="1686642321" sldId="297"/>
            <ac:spMk id="5" creationId="{E1BCA342-8EF8-4061-AE1E-858E6BB572A2}"/>
          </ac:spMkLst>
        </pc:spChg>
        <pc:spChg chg="add">
          <ac:chgData name="Anton Kalcik" userId="2da22a33-fb39-430b-b264-5213e7c03a2d" providerId="ADAL" clId="{67D31B6C-AB05-4E27-B6F9-8509378323EF}" dt="2018-11-29T18:16:32.242" v="9454"/>
          <ac:spMkLst>
            <pc:docMk/>
            <pc:sldMk cId="1686642321" sldId="297"/>
            <ac:spMk id="54" creationId="{2DC50F13-A2C6-4AEA-A053-2751E4C0D49F}"/>
          </ac:spMkLst>
        </pc:spChg>
        <pc:spChg chg="mod">
          <ac:chgData name="Anton Kalcik" userId="2da22a33-fb39-430b-b264-5213e7c03a2d" providerId="ADAL" clId="{67D31B6C-AB05-4E27-B6F9-8509378323EF}" dt="2018-11-29T18:34:56.373" v="9596" actId="20577"/>
          <ac:spMkLst>
            <pc:docMk/>
            <pc:sldMk cId="1686642321" sldId="297"/>
            <ac:spMk id="68" creationId="{33AECD37-4DCA-4467-B21E-09D299720F0B}"/>
          </ac:spMkLst>
        </pc:spChg>
        <pc:spChg chg="mod">
          <ac:chgData name="Anton Kalcik" userId="2da22a33-fb39-430b-b264-5213e7c03a2d" providerId="ADAL" clId="{67D31B6C-AB05-4E27-B6F9-8509378323EF}" dt="2018-11-29T18:35:02.406" v="9600" actId="20577"/>
          <ac:spMkLst>
            <pc:docMk/>
            <pc:sldMk cId="1686642321" sldId="297"/>
            <ac:spMk id="73" creationId="{A77C94BB-7663-4BC7-942D-845FB30D1BAF}"/>
          </ac:spMkLst>
        </pc:spChg>
        <pc:spChg chg="mod">
          <ac:chgData name="Anton Kalcik" userId="2da22a33-fb39-430b-b264-5213e7c03a2d" providerId="ADAL" clId="{67D31B6C-AB05-4E27-B6F9-8509378323EF}" dt="2018-11-29T18:34:49.212" v="9592" actId="20577"/>
          <ac:spMkLst>
            <pc:docMk/>
            <pc:sldMk cId="1686642321" sldId="297"/>
            <ac:spMk id="75" creationId="{D1973678-D61C-458C-AEFA-7381D8F45668}"/>
          </ac:spMkLst>
        </pc:spChg>
        <pc:spChg chg="mod">
          <ac:chgData name="Anton Kalcik" userId="2da22a33-fb39-430b-b264-5213e7c03a2d" providerId="ADAL" clId="{67D31B6C-AB05-4E27-B6F9-8509378323EF}" dt="2018-11-29T18:34:53.340" v="9594" actId="20577"/>
          <ac:spMkLst>
            <pc:docMk/>
            <pc:sldMk cId="1686642321" sldId="297"/>
            <ac:spMk id="82" creationId="{80A4901D-CF5A-4592-A9A6-231C379A321A}"/>
          </ac:spMkLst>
        </pc:spChg>
        <pc:spChg chg="mod">
          <ac:chgData name="Anton Kalcik" userId="2da22a33-fb39-430b-b264-5213e7c03a2d" providerId="ADAL" clId="{67D31B6C-AB05-4E27-B6F9-8509378323EF}" dt="2018-11-29T18:34:58.827" v="9598" actId="20577"/>
          <ac:spMkLst>
            <pc:docMk/>
            <pc:sldMk cId="1686642321" sldId="297"/>
            <ac:spMk id="89" creationId="{73873C45-6A9A-4398-8737-6474E495D341}"/>
          </ac:spMkLst>
        </pc:spChg>
        <pc:grpChg chg="mod ord">
          <ac:chgData name="Anton Kalcik" userId="2da22a33-fb39-430b-b264-5213e7c03a2d" providerId="ADAL" clId="{67D31B6C-AB05-4E27-B6F9-8509378323EF}" dt="2018-11-29T18:35:14.438" v="9601" actId="1076"/>
          <ac:grpSpMkLst>
            <pc:docMk/>
            <pc:sldMk cId="1686642321" sldId="297"/>
            <ac:grpSpMk id="57" creationId="{C8690503-758F-453A-A31F-EBE76E45C934}"/>
          </ac:grpSpMkLst>
        </pc:grpChg>
        <pc:cxnChg chg="add">
          <ac:chgData name="Anton Kalcik" userId="2da22a33-fb39-430b-b264-5213e7c03a2d" providerId="ADAL" clId="{67D31B6C-AB05-4E27-B6F9-8509378323EF}" dt="2018-11-29T18:16:32.242" v="9454"/>
          <ac:cxnSpMkLst>
            <pc:docMk/>
            <pc:sldMk cId="1686642321" sldId="297"/>
            <ac:cxnSpMk id="50" creationId="{EBBAE6F1-E1F2-4514-9524-07269C55AA09}"/>
          </ac:cxnSpMkLst>
        </pc:cxnChg>
      </pc:sldChg>
      <pc:sldChg chg="modSp add">
        <pc:chgData name="Anton Kalcik" userId="2da22a33-fb39-430b-b264-5213e7c03a2d" providerId="ADAL" clId="{67D31B6C-AB05-4E27-B6F9-8509378323EF}" dt="2018-11-29T18:02:06.406" v="9441" actId="20577"/>
        <pc:sldMkLst>
          <pc:docMk/>
          <pc:sldMk cId="4123100733" sldId="298"/>
        </pc:sldMkLst>
        <pc:spChg chg="mod">
          <ac:chgData name="Anton Kalcik" userId="2da22a33-fb39-430b-b264-5213e7c03a2d" providerId="ADAL" clId="{67D31B6C-AB05-4E27-B6F9-8509378323EF}" dt="2018-11-29T18:02:06.406" v="9441" actId="20577"/>
          <ac:spMkLst>
            <pc:docMk/>
            <pc:sldMk cId="4123100733" sldId="298"/>
            <ac:spMk id="3" creationId="{646497E7-FD75-48B9-B299-C479F3C84719}"/>
          </ac:spMkLst>
        </pc:spChg>
        <pc:spChg chg="mod">
          <ac:chgData name="Anton Kalcik" userId="2da22a33-fb39-430b-b264-5213e7c03a2d" providerId="ADAL" clId="{67D31B6C-AB05-4E27-B6F9-8509378323EF}" dt="2018-11-29T17:42:56.410" v="9379" actId="20577"/>
          <ac:spMkLst>
            <pc:docMk/>
            <pc:sldMk cId="4123100733" sldId="298"/>
            <ac:spMk id="4" creationId="{DA127512-854C-460E-9730-79AA8EFF120C}"/>
          </ac:spMkLst>
        </pc:spChg>
      </pc:sldChg>
      <pc:sldChg chg="addSp modSp add del">
        <pc:chgData name="Anton Kalcik" userId="2da22a33-fb39-430b-b264-5213e7c03a2d" providerId="ADAL" clId="{67D31B6C-AB05-4E27-B6F9-8509378323EF}" dt="2018-11-29T21:05:05.227" v="11369" actId="2696"/>
        <pc:sldMkLst>
          <pc:docMk/>
          <pc:sldMk cId="2335196103" sldId="299"/>
        </pc:sldMkLst>
        <pc:picChg chg="add mod">
          <ac:chgData name="Anton Kalcik" userId="2da22a33-fb39-430b-b264-5213e7c03a2d" providerId="ADAL" clId="{67D31B6C-AB05-4E27-B6F9-8509378323EF}" dt="2018-11-29T18:18:51.512" v="9467" actId="1076"/>
          <ac:picMkLst>
            <pc:docMk/>
            <pc:sldMk cId="2335196103" sldId="299"/>
            <ac:picMk id="3" creationId="{43DAB6CD-723E-4634-8FA5-466F67CA9A40}"/>
          </ac:picMkLst>
        </pc:picChg>
      </pc:sldChg>
      <pc:sldChg chg="modSp add">
        <pc:chgData name="Anton Kalcik" userId="2da22a33-fb39-430b-b264-5213e7c03a2d" providerId="ADAL" clId="{67D31B6C-AB05-4E27-B6F9-8509378323EF}" dt="2018-11-29T19:49:19.317" v="9712" actId="20577"/>
        <pc:sldMkLst>
          <pc:docMk/>
          <pc:sldMk cId="1966407927" sldId="300"/>
        </pc:sldMkLst>
        <pc:spChg chg="mod">
          <ac:chgData name="Anton Kalcik" userId="2da22a33-fb39-430b-b264-5213e7c03a2d" providerId="ADAL" clId="{67D31B6C-AB05-4E27-B6F9-8509378323EF}" dt="2018-11-29T18:26:53.786" v="9541" actId="20577"/>
          <ac:spMkLst>
            <pc:docMk/>
            <pc:sldMk cId="1966407927" sldId="300"/>
            <ac:spMk id="2" creationId="{BDFB37E6-367D-4BA3-9172-8750FA46A8FA}"/>
          </ac:spMkLst>
        </pc:spChg>
        <pc:spChg chg="mod">
          <ac:chgData name="Anton Kalcik" userId="2da22a33-fb39-430b-b264-5213e7c03a2d" providerId="ADAL" clId="{67D31B6C-AB05-4E27-B6F9-8509378323EF}" dt="2018-11-29T18:34:05.371" v="9582" actId="20577"/>
          <ac:spMkLst>
            <pc:docMk/>
            <pc:sldMk cId="1966407927" sldId="300"/>
            <ac:spMk id="68" creationId="{33AECD37-4DCA-4467-B21E-09D299720F0B}"/>
          </ac:spMkLst>
        </pc:spChg>
        <pc:spChg chg="mod">
          <ac:chgData name="Anton Kalcik" userId="2da22a33-fb39-430b-b264-5213e7c03a2d" providerId="ADAL" clId="{67D31B6C-AB05-4E27-B6F9-8509378323EF}" dt="2018-11-29T18:34:11.942" v="9586" actId="20577"/>
          <ac:spMkLst>
            <pc:docMk/>
            <pc:sldMk cId="1966407927" sldId="300"/>
            <ac:spMk id="73" creationId="{A77C94BB-7663-4BC7-942D-845FB30D1BAF}"/>
          </ac:spMkLst>
        </pc:spChg>
        <pc:spChg chg="mod">
          <ac:chgData name="Anton Kalcik" userId="2da22a33-fb39-430b-b264-5213e7c03a2d" providerId="ADAL" clId="{67D31B6C-AB05-4E27-B6F9-8509378323EF}" dt="2018-11-29T18:33:58.723" v="9578" actId="20577"/>
          <ac:spMkLst>
            <pc:docMk/>
            <pc:sldMk cId="1966407927" sldId="300"/>
            <ac:spMk id="75" creationId="{D1973678-D61C-458C-AEFA-7381D8F45668}"/>
          </ac:spMkLst>
        </pc:spChg>
        <pc:spChg chg="mod">
          <ac:chgData name="Anton Kalcik" userId="2da22a33-fb39-430b-b264-5213e7c03a2d" providerId="ADAL" clId="{67D31B6C-AB05-4E27-B6F9-8509378323EF}" dt="2018-11-29T19:49:19.317" v="9712" actId="20577"/>
          <ac:spMkLst>
            <pc:docMk/>
            <pc:sldMk cId="1966407927" sldId="300"/>
            <ac:spMk id="82" creationId="{80A4901D-CF5A-4592-A9A6-231C379A321A}"/>
          </ac:spMkLst>
        </pc:spChg>
        <pc:spChg chg="mod">
          <ac:chgData name="Anton Kalcik" userId="2da22a33-fb39-430b-b264-5213e7c03a2d" providerId="ADAL" clId="{67D31B6C-AB05-4E27-B6F9-8509378323EF}" dt="2018-11-29T18:34:08.806" v="9584" actId="20577"/>
          <ac:spMkLst>
            <pc:docMk/>
            <pc:sldMk cId="1966407927" sldId="300"/>
            <ac:spMk id="89" creationId="{73873C45-6A9A-4398-8737-6474E495D341}"/>
          </ac:spMkLst>
        </pc:spChg>
      </pc:sldChg>
      <pc:sldChg chg="modSp add del ord">
        <pc:chgData name="Anton Kalcik" userId="2da22a33-fb39-430b-b264-5213e7c03a2d" providerId="ADAL" clId="{67D31B6C-AB05-4E27-B6F9-8509378323EF}" dt="2018-11-29T18:26:27.294" v="9528"/>
        <pc:sldMkLst>
          <pc:docMk/>
          <pc:sldMk cId="3832698395" sldId="300"/>
        </pc:sldMkLst>
        <pc:spChg chg="mod">
          <ac:chgData name="Anton Kalcik" userId="2da22a33-fb39-430b-b264-5213e7c03a2d" providerId="ADAL" clId="{67D31B6C-AB05-4E27-B6F9-8509378323EF}" dt="2018-11-29T18:26:20.108" v="9526" actId="20577"/>
          <ac:spMkLst>
            <pc:docMk/>
            <pc:sldMk cId="3832698395" sldId="300"/>
            <ac:spMk id="2" creationId="{BDFB37E6-367D-4BA3-9172-8750FA46A8FA}"/>
          </ac:spMkLst>
        </pc:spChg>
      </pc:sldChg>
      <pc:sldChg chg="addSp delSp modSp add">
        <pc:chgData name="Anton Kalcik" userId="2da22a33-fb39-430b-b264-5213e7c03a2d" providerId="ADAL" clId="{67D31B6C-AB05-4E27-B6F9-8509378323EF}" dt="2018-11-29T18:51:53.056" v="9620" actId="20577"/>
        <pc:sldMkLst>
          <pc:docMk/>
          <pc:sldMk cId="3354885964" sldId="301"/>
        </pc:sldMkLst>
        <pc:spChg chg="del">
          <ac:chgData name="Anton Kalcik" userId="2da22a33-fb39-430b-b264-5213e7c03a2d" providerId="ADAL" clId="{67D31B6C-AB05-4E27-B6F9-8509378323EF}" dt="2018-11-29T18:51:36.674" v="9604"/>
          <ac:spMkLst>
            <pc:docMk/>
            <pc:sldMk cId="3354885964" sldId="301"/>
            <ac:spMk id="2" creationId="{6194EFC3-5496-48E0-A99C-E34CE5CC3C8C}"/>
          </ac:spMkLst>
        </pc:spChg>
        <pc:spChg chg="del">
          <ac:chgData name="Anton Kalcik" userId="2da22a33-fb39-430b-b264-5213e7c03a2d" providerId="ADAL" clId="{67D31B6C-AB05-4E27-B6F9-8509378323EF}" dt="2018-11-29T18:51:36.674" v="9604"/>
          <ac:spMkLst>
            <pc:docMk/>
            <pc:sldMk cId="3354885964" sldId="301"/>
            <ac:spMk id="3" creationId="{CD801953-1AD0-4329-A4E0-EF75B9D401AE}"/>
          </ac:spMkLst>
        </pc:spChg>
        <pc:spChg chg="del">
          <ac:chgData name="Anton Kalcik" userId="2da22a33-fb39-430b-b264-5213e7c03a2d" providerId="ADAL" clId="{67D31B6C-AB05-4E27-B6F9-8509378323EF}" dt="2018-11-29T18:51:36.674" v="9604"/>
          <ac:spMkLst>
            <pc:docMk/>
            <pc:sldMk cId="3354885964" sldId="301"/>
            <ac:spMk id="4" creationId="{5D08E0D8-D08B-457F-8EA7-55CF522AAEBE}"/>
          </ac:spMkLst>
        </pc:spChg>
        <pc:spChg chg="add mod">
          <ac:chgData name="Anton Kalcik" userId="2da22a33-fb39-430b-b264-5213e7c03a2d" providerId="ADAL" clId="{67D31B6C-AB05-4E27-B6F9-8509378323EF}" dt="2018-11-29T18:51:53.056" v="9620" actId="20577"/>
          <ac:spMkLst>
            <pc:docMk/>
            <pc:sldMk cId="3354885964" sldId="301"/>
            <ac:spMk id="5" creationId="{9669D065-6F17-4963-900D-50C45C24AB59}"/>
          </ac:spMkLst>
        </pc:spChg>
        <pc:spChg chg="add mod">
          <ac:chgData name="Anton Kalcik" userId="2da22a33-fb39-430b-b264-5213e7c03a2d" providerId="ADAL" clId="{67D31B6C-AB05-4E27-B6F9-8509378323EF}" dt="2018-11-29T18:51:36.674" v="9604"/>
          <ac:spMkLst>
            <pc:docMk/>
            <pc:sldMk cId="3354885964" sldId="301"/>
            <ac:spMk id="6" creationId="{C6AB916B-34BA-419E-9C93-C8EDF2A4832D}"/>
          </ac:spMkLst>
        </pc:spChg>
      </pc:sldChg>
      <pc:sldChg chg="add del">
        <pc:chgData name="Anton Kalcik" userId="2da22a33-fb39-430b-b264-5213e7c03a2d" providerId="ADAL" clId="{67D31B6C-AB05-4E27-B6F9-8509378323EF}" dt="2018-11-29T20:13:34.805" v="10160" actId="2696"/>
        <pc:sldMkLst>
          <pc:docMk/>
          <pc:sldMk cId="4001534366" sldId="302"/>
        </pc:sldMkLst>
      </pc:sldChg>
      <pc:sldChg chg="addSp delSp modSp add">
        <pc:chgData name="Anton Kalcik" userId="2da22a33-fb39-430b-b264-5213e7c03a2d" providerId="ADAL" clId="{67D31B6C-AB05-4E27-B6F9-8509378323EF}" dt="2018-11-29T20:10:41.295" v="10130" actId="12789"/>
        <pc:sldMkLst>
          <pc:docMk/>
          <pc:sldMk cId="3821795342" sldId="303"/>
        </pc:sldMkLst>
        <pc:spChg chg="mod">
          <ac:chgData name="Anton Kalcik" userId="2da22a33-fb39-430b-b264-5213e7c03a2d" providerId="ADAL" clId="{67D31B6C-AB05-4E27-B6F9-8509378323EF}" dt="2018-11-29T20:10:15.555" v="10125" actId="20577"/>
          <ac:spMkLst>
            <pc:docMk/>
            <pc:sldMk cId="3821795342" sldId="303"/>
            <ac:spMk id="2" creationId="{348397C1-A147-42F6-8AF5-33AF5868C7CC}"/>
          </ac:spMkLst>
        </pc:spChg>
        <pc:graphicFrameChg chg="add mod modGraphic">
          <ac:chgData name="Anton Kalcik" userId="2da22a33-fb39-430b-b264-5213e7c03a2d" providerId="ADAL" clId="{67D31B6C-AB05-4E27-B6F9-8509378323EF}" dt="2018-11-29T20:10:41.295" v="10130" actId="12789"/>
          <ac:graphicFrameMkLst>
            <pc:docMk/>
            <pc:sldMk cId="3821795342" sldId="303"/>
            <ac:graphicFrameMk id="3" creationId="{92A1B128-AAB2-47F0-9CD1-9CCC30105557}"/>
          </ac:graphicFrameMkLst>
        </pc:graphicFrameChg>
        <pc:graphicFrameChg chg="add del mod modGraphic">
          <ac:chgData name="Anton Kalcik" userId="2da22a33-fb39-430b-b264-5213e7c03a2d" providerId="ADAL" clId="{67D31B6C-AB05-4E27-B6F9-8509378323EF}" dt="2018-11-29T20:10:24.998" v="10128" actId="478"/>
          <ac:graphicFrameMkLst>
            <pc:docMk/>
            <pc:sldMk cId="3821795342" sldId="303"/>
            <ac:graphicFrameMk id="4" creationId="{5325D0BE-51F4-4FC6-89B8-B003BCA5A4CF}"/>
          </ac:graphicFrameMkLst>
        </pc:graphicFrameChg>
      </pc:sldChg>
      <pc:sldChg chg="modSp add">
        <pc:chgData name="Anton Kalcik" userId="2da22a33-fb39-430b-b264-5213e7c03a2d" providerId="ADAL" clId="{67D31B6C-AB05-4E27-B6F9-8509378323EF}" dt="2018-11-29T20:12:48.934" v="10159" actId="20577"/>
        <pc:sldMkLst>
          <pc:docMk/>
          <pc:sldMk cId="4118566588" sldId="304"/>
        </pc:sldMkLst>
        <pc:spChg chg="mod">
          <ac:chgData name="Anton Kalcik" userId="2da22a33-fb39-430b-b264-5213e7c03a2d" providerId="ADAL" clId="{67D31B6C-AB05-4E27-B6F9-8509378323EF}" dt="2018-11-29T20:11:46.885" v="10145" actId="20577"/>
          <ac:spMkLst>
            <pc:docMk/>
            <pc:sldMk cId="4118566588" sldId="304"/>
            <ac:spMk id="2" creationId="{348397C1-A147-42F6-8AF5-33AF5868C7CC}"/>
          </ac:spMkLst>
        </pc:spChg>
        <pc:graphicFrameChg chg="modGraphic">
          <ac:chgData name="Anton Kalcik" userId="2da22a33-fb39-430b-b264-5213e7c03a2d" providerId="ADAL" clId="{67D31B6C-AB05-4E27-B6F9-8509378323EF}" dt="2018-11-29T20:12:48.934" v="10159" actId="20577"/>
          <ac:graphicFrameMkLst>
            <pc:docMk/>
            <pc:sldMk cId="4118566588" sldId="304"/>
            <ac:graphicFrameMk id="3" creationId="{92A1B128-AAB2-47F0-9CD1-9CCC30105557}"/>
          </ac:graphicFrameMkLst>
        </pc:graphicFrameChg>
      </pc:sldChg>
      <pc:sldChg chg="addSp modSp add">
        <pc:chgData name="Anton Kalcik" userId="2da22a33-fb39-430b-b264-5213e7c03a2d" providerId="ADAL" clId="{67D31B6C-AB05-4E27-B6F9-8509378323EF}" dt="2018-11-29T20:24:54.014" v="10205" actId="20577"/>
        <pc:sldMkLst>
          <pc:docMk/>
          <pc:sldMk cId="47965339" sldId="305"/>
        </pc:sldMkLst>
        <pc:spChg chg="mod">
          <ac:chgData name="Anton Kalcik" userId="2da22a33-fb39-430b-b264-5213e7c03a2d" providerId="ADAL" clId="{67D31B6C-AB05-4E27-B6F9-8509378323EF}" dt="2018-11-29T20:15:37.506" v="10185" actId="20577"/>
          <ac:spMkLst>
            <pc:docMk/>
            <pc:sldMk cId="47965339" sldId="305"/>
            <ac:spMk id="2" creationId="{6D9B61F2-AF72-4439-BCEF-B366E947045B}"/>
          </ac:spMkLst>
        </pc:spChg>
        <pc:graphicFrameChg chg="add modGraphic">
          <ac:chgData name="Anton Kalcik" userId="2da22a33-fb39-430b-b264-5213e7c03a2d" providerId="ADAL" clId="{67D31B6C-AB05-4E27-B6F9-8509378323EF}" dt="2018-11-29T20:24:54.014" v="10205" actId="20577"/>
          <ac:graphicFrameMkLst>
            <pc:docMk/>
            <pc:sldMk cId="47965339" sldId="305"/>
            <ac:graphicFrameMk id="3" creationId="{C71949F3-C1D8-4865-BAC0-0CE41E7F4E76}"/>
          </ac:graphicFrameMkLst>
        </pc:graphicFrameChg>
      </pc:sldChg>
      <pc:sldChg chg="modSp add">
        <pc:chgData name="Anton Kalcik" userId="2da22a33-fb39-430b-b264-5213e7c03a2d" providerId="ADAL" clId="{67D31B6C-AB05-4E27-B6F9-8509378323EF}" dt="2018-11-29T20:32:41.030" v="10240" actId="20577"/>
        <pc:sldMkLst>
          <pc:docMk/>
          <pc:sldMk cId="113275498" sldId="306"/>
        </pc:sldMkLst>
        <pc:spChg chg="mod">
          <ac:chgData name="Anton Kalcik" userId="2da22a33-fb39-430b-b264-5213e7c03a2d" providerId="ADAL" clId="{67D31B6C-AB05-4E27-B6F9-8509378323EF}" dt="2018-11-29T20:32:41.030" v="10240" actId="20577"/>
          <ac:spMkLst>
            <pc:docMk/>
            <pc:sldMk cId="113275498" sldId="306"/>
            <ac:spMk id="2" creationId="{348397C1-A147-42F6-8AF5-33AF5868C7CC}"/>
          </ac:spMkLst>
        </pc:spChg>
        <pc:graphicFrameChg chg="mod modGraphic">
          <ac:chgData name="Anton Kalcik" userId="2da22a33-fb39-430b-b264-5213e7c03a2d" providerId="ADAL" clId="{67D31B6C-AB05-4E27-B6F9-8509378323EF}" dt="2018-11-29T20:31:23.295" v="10229" actId="20577"/>
          <ac:graphicFrameMkLst>
            <pc:docMk/>
            <pc:sldMk cId="113275498" sldId="306"/>
            <ac:graphicFrameMk id="3" creationId="{92A1B128-AAB2-47F0-9CD1-9CCC30105557}"/>
          </ac:graphicFrameMkLst>
        </pc:graphicFrameChg>
      </pc:sldChg>
      <pc:sldChg chg="addSp delSp modSp add">
        <pc:chgData name="Anton Kalcik" userId="2da22a33-fb39-430b-b264-5213e7c03a2d" providerId="ADAL" clId="{67D31B6C-AB05-4E27-B6F9-8509378323EF}" dt="2018-11-29T20:54:24.475" v="10984" actId="478"/>
        <pc:sldMkLst>
          <pc:docMk/>
          <pc:sldMk cId="2476518166" sldId="307"/>
        </pc:sldMkLst>
        <pc:spChg chg="mod">
          <ac:chgData name="Anton Kalcik" userId="2da22a33-fb39-430b-b264-5213e7c03a2d" providerId="ADAL" clId="{67D31B6C-AB05-4E27-B6F9-8509378323EF}" dt="2018-11-29T20:34:23.044" v="10260" actId="20577"/>
          <ac:spMkLst>
            <pc:docMk/>
            <pc:sldMk cId="2476518166" sldId="307"/>
            <ac:spMk id="2" creationId="{6D9B61F2-AF72-4439-BCEF-B366E947045B}"/>
          </ac:spMkLst>
        </pc:spChg>
        <pc:spChg chg="add del mod">
          <ac:chgData name="Anton Kalcik" userId="2da22a33-fb39-430b-b264-5213e7c03a2d" providerId="ADAL" clId="{67D31B6C-AB05-4E27-B6F9-8509378323EF}" dt="2018-11-29T20:54:24.475" v="10984" actId="478"/>
          <ac:spMkLst>
            <pc:docMk/>
            <pc:sldMk cId="2476518166" sldId="307"/>
            <ac:spMk id="4" creationId="{8C23F35F-50CF-4A4F-AF03-47172BE59E24}"/>
          </ac:spMkLst>
        </pc:spChg>
      </pc:sldChg>
      <pc:sldChg chg="modSp add">
        <pc:chgData name="Anton Kalcik" userId="2da22a33-fb39-430b-b264-5213e7c03a2d" providerId="ADAL" clId="{67D31B6C-AB05-4E27-B6F9-8509378323EF}" dt="2018-11-29T20:57:52.469" v="11146" actId="20577"/>
        <pc:sldMkLst>
          <pc:docMk/>
          <pc:sldMk cId="3957468252" sldId="308"/>
        </pc:sldMkLst>
        <pc:spChg chg="mod">
          <ac:chgData name="Anton Kalcik" userId="2da22a33-fb39-430b-b264-5213e7c03a2d" providerId="ADAL" clId="{67D31B6C-AB05-4E27-B6F9-8509378323EF}" dt="2018-11-29T20:36:32.386" v="10343" actId="20577"/>
          <ac:spMkLst>
            <pc:docMk/>
            <pc:sldMk cId="3957468252" sldId="308"/>
            <ac:spMk id="2" creationId="{348397C1-A147-42F6-8AF5-33AF5868C7CC}"/>
          </ac:spMkLst>
        </pc:spChg>
        <pc:graphicFrameChg chg="mod modGraphic">
          <ac:chgData name="Anton Kalcik" userId="2da22a33-fb39-430b-b264-5213e7c03a2d" providerId="ADAL" clId="{67D31B6C-AB05-4E27-B6F9-8509378323EF}" dt="2018-11-29T20:57:52.469" v="11146" actId="20577"/>
          <ac:graphicFrameMkLst>
            <pc:docMk/>
            <pc:sldMk cId="3957468252" sldId="308"/>
            <ac:graphicFrameMk id="3" creationId="{92A1B128-AAB2-47F0-9CD1-9CCC30105557}"/>
          </ac:graphicFrameMkLst>
        </pc:graphicFrameChg>
      </pc:sldChg>
      <pc:sldChg chg="modSp add">
        <pc:chgData name="Anton Kalcik" userId="2da22a33-fb39-430b-b264-5213e7c03a2d" providerId="ADAL" clId="{67D31B6C-AB05-4E27-B6F9-8509378323EF}" dt="2018-11-29T21:04:44.217" v="11368" actId="404"/>
        <pc:sldMkLst>
          <pc:docMk/>
          <pc:sldMk cId="1154701325" sldId="309"/>
        </pc:sldMkLst>
        <pc:spChg chg="mod">
          <ac:chgData name="Anton Kalcik" userId="2da22a33-fb39-430b-b264-5213e7c03a2d" providerId="ADAL" clId="{67D31B6C-AB05-4E27-B6F9-8509378323EF}" dt="2018-11-29T21:04:44.217" v="11368" actId="404"/>
          <ac:spMkLst>
            <pc:docMk/>
            <pc:sldMk cId="1154701325" sldId="309"/>
            <ac:spMk id="2" creationId="{348397C1-A147-42F6-8AF5-33AF5868C7CC}"/>
          </ac:spMkLst>
        </pc:spChg>
        <pc:graphicFrameChg chg="mod modGraphic">
          <ac:chgData name="Anton Kalcik" userId="2da22a33-fb39-430b-b264-5213e7c03a2d" providerId="ADAL" clId="{67D31B6C-AB05-4E27-B6F9-8509378323EF}" dt="2018-11-29T21:03:45.344" v="11346" actId="120"/>
          <ac:graphicFrameMkLst>
            <pc:docMk/>
            <pc:sldMk cId="1154701325" sldId="309"/>
            <ac:graphicFrameMk id="3" creationId="{92A1B128-AAB2-47F0-9CD1-9CCC30105557}"/>
          </ac:graphicFrameMkLst>
        </pc:graphicFrameChg>
      </pc:sldChg>
      <pc:sldChg chg="addSp delSp modSp add">
        <pc:chgData name="Anton Kalcik" userId="2da22a33-fb39-430b-b264-5213e7c03a2d" providerId="ADAL" clId="{67D31B6C-AB05-4E27-B6F9-8509378323EF}" dt="2018-11-29T21:25:23.467" v="11584" actId="1076"/>
        <pc:sldMkLst>
          <pc:docMk/>
          <pc:sldMk cId="2553205811" sldId="310"/>
        </pc:sldMkLst>
        <pc:spChg chg="mod">
          <ac:chgData name="Anton Kalcik" userId="2da22a33-fb39-430b-b264-5213e7c03a2d" providerId="ADAL" clId="{67D31B6C-AB05-4E27-B6F9-8509378323EF}" dt="2018-11-29T21:20:58.218" v="11543" actId="14100"/>
          <ac:spMkLst>
            <pc:docMk/>
            <pc:sldMk cId="2553205811" sldId="310"/>
            <ac:spMk id="2" creationId="{DF1B52E8-A395-4BE7-B093-8FE4BAFE3558}"/>
          </ac:spMkLst>
        </pc:spChg>
        <pc:spChg chg="del">
          <ac:chgData name="Anton Kalcik" userId="2da22a33-fb39-430b-b264-5213e7c03a2d" providerId="ADAL" clId="{67D31B6C-AB05-4E27-B6F9-8509378323EF}" dt="2018-11-29T21:05:51.768" v="11383"/>
          <ac:spMkLst>
            <pc:docMk/>
            <pc:sldMk cId="2553205811" sldId="310"/>
            <ac:spMk id="3" creationId="{FB5D9C81-EC2B-40C4-A524-7966D81732E4}"/>
          </ac:spMkLst>
        </pc:spChg>
        <pc:spChg chg="add mod">
          <ac:chgData name="Anton Kalcik" userId="2da22a33-fb39-430b-b264-5213e7c03a2d" providerId="ADAL" clId="{67D31B6C-AB05-4E27-B6F9-8509378323EF}" dt="2018-11-29T21:25:04.475" v="11575" actId="1076"/>
          <ac:spMkLst>
            <pc:docMk/>
            <pc:sldMk cId="2553205811" sldId="310"/>
            <ac:spMk id="8" creationId="{8F24A36A-7B68-4FB3-BD38-0855063C1A8F}"/>
          </ac:spMkLst>
        </pc:spChg>
        <pc:spChg chg="add mod">
          <ac:chgData name="Anton Kalcik" userId="2da22a33-fb39-430b-b264-5213e7c03a2d" providerId="ADAL" clId="{67D31B6C-AB05-4E27-B6F9-8509378323EF}" dt="2018-11-29T21:25:04.475" v="11575" actId="1076"/>
          <ac:spMkLst>
            <pc:docMk/>
            <pc:sldMk cId="2553205811" sldId="310"/>
            <ac:spMk id="9" creationId="{DE35E203-64DF-4C04-B174-11612E32E61D}"/>
          </ac:spMkLst>
        </pc:spChg>
        <pc:spChg chg="add mod">
          <ac:chgData name="Anton Kalcik" userId="2da22a33-fb39-430b-b264-5213e7c03a2d" providerId="ADAL" clId="{67D31B6C-AB05-4E27-B6F9-8509378323EF}" dt="2018-11-29T21:25:04.475" v="11575" actId="1076"/>
          <ac:spMkLst>
            <pc:docMk/>
            <pc:sldMk cId="2553205811" sldId="310"/>
            <ac:spMk id="10" creationId="{27E5B25E-C1DB-41E7-A68D-F45368C91EA5}"/>
          </ac:spMkLst>
        </pc:spChg>
        <pc:spChg chg="add mod">
          <ac:chgData name="Anton Kalcik" userId="2da22a33-fb39-430b-b264-5213e7c03a2d" providerId="ADAL" clId="{67D31B6C-AB05-4E27-B6F9-8509378323EF}" dt="2018-11-29T21:25:04.475" v="11575" actId="1076"/>
          <ac:spMkLst>
            <pc:docMk/>
            <pc:sldMk cId="2553205811" sldId="310"/>
            <ac:spMk id="11" creationId="{B1BD4FED-4667-42C1-A5D6-8D618EA5F17A}"/>
          </ac:spMkLst>
        </pc:spChg>
        <pc:picChg chg="add mod">
          <ac:chgData name="Anton Kalcik" userId="2da22a33-fb39-430b-b264-5213e7c03a2d" providerId="ADAL" clId="{67D31B6C-AB05-4E27-B6F9-8509378323EF}" dt="2018-11-29T21:25:04.761" v="11576" actId="1076"/>
          <ac:picMkLst>
            <pc:docMk/>
            <pc:sldMk cId="2553205811" sldId="310"/>
            <ac:picMk id="5" creationId="{D6AF84C0-4A2F-4998-968F-DC3BB6723094}"/>
          </ac:picMkLst>
        </pc:picChg>
        <pc:picChg chg="add mod">
          <ac:chgData name="Anton Kalcik" userId="2da22a33-fb39-430b-b264-5213e7c03a2d" providerId="ADAL" clId="{67D31B6C-AB05-4E27-B6F9-8509378323EF}" dt="2018-11-29T21:25:05.205" v="11577" actId="1076"/>
          <ac:picMkLst>
            <pc:docMk/>
            <pc:sldMk cId="2553205811" sldId="310"/>
            <ac:picMk id="7" creationId="{EE65434C-D0B6-47DA-806B-95D9FBFA04F1}"/>
          </ac:picMkLst>
        </pc:picChg>
        <pc:picChg chg="add mod">
          <ac:chgData name="Anton Kalcik" userId="2da22a33-fb39-430b-b264-5213e7c03a2d" providerId="ADAL" clId="{67D31B6C-AB05-4E27-B6F9-8509378323EF}" dt="2018-11-29T21:25:23.467" v="11584" actId="1076"/>
          <ac:picMkLst>
            <pc:docMk/>
            <pc:sldMk cId="2553205811" sldId="310"/>
            <ac:picMk id="1026" creationId="{890F6C51-FF0F-4061-8957-C484EF8C78CE}"/>
          </ac:picMkLst>
        </pc:picChg>
        <pc:picChg chg="add mod">
          <ac:chgData name="Anton Kalcik" userId="2da22a33-fb39-430b-b264-5213e7c03a2d" providerId="ADAL" clId="{67D31B6C-AB05-4E27-B6F9-8509378323EF}" dt="2018-11-29T21:25:18.780" v="11583" actId="1076"/>
          <ac:picMkLst>
            <pc:docMk/>
            <pc:sldMk cId="2553205811" sldId="310"/>
            <ac:picMk id="1028" creationId="{04C0DE8A-7A02-4D83-A839-DB703E3B7862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7295A4-4A74-467B-91F7-C26141C0B8C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9923684D-1A47-4E75-AC5F-136599D7800B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1400" dirty="0"/>
            <a:t>Flickr: </a:t>
          </a:r>
          <a:r>
            <a:rPr lang="de-AT" sz="1400" dirty="0" err="1"/>
            <a:t>FlickrAuth</a:t>
          </a:r>
          <a:endParaRPr lang="en-US" sz="1400" dirty="0"/>
        </a:p>
      </dgm:t>
    </dgm:pt>
    <dgm:pt modelId="{1562586C-D525-45AC-86A0-A905692C0CE1}" type="parTrans" cxnId="{2B2A2B10-88BA-4FF8-8124-C828D9C5B842}">
      <dgm:prSet/>
      <dgm:spPr/>
      <dgm:t>
        <a:bodyPr/>
        <a:lstStyle/>
        <a:p>
          <a:endParaRPr lang="en-US"/>
        </a:p>
      </dgm:t>
    </dgm:pt>
    <dgm:pt modelId="{A7E49CDD-DA81-4F16-A2DE-CDAC121B59A1}" type="sibTrans" cxnId="{2B2A2B10-88BA-4FF8-8124-C828D9C5B842}">
      <dgm:prSet/>
      <dgm:spPr/>
      <dgm:t>
        <a:bodyPr/>
        <a:lstStyle/>
        <a:p>
          <a:endParaRPr lang="en-US"/>
        </a:p>
      </dgm:t>
    </dgm:pt>
    <dgm:pt modelId="{F50D35F3-75E5-46F2-9C8B-A697DCBA5779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1400" dirty="0"/>
            <a:t>Google: </a:t>
          </a:r>
          <a:r>
            <a:rPr lang="de-AT" sz="1400" dirty="0" err="1"/>
            <a:t>AuthSub</a:t>
          </a:r>
          <a:endParaRPr lang="en-US" sz="1400" dirty="0"/>
        </a:p>
      </dgm:t>
    </dgm:pt>
    <dgm:pt modelId="{232F0037-8BBD-4194-AD5C-BE549C1A927A}" type="parTrans" cxnId="{5BE1DAA0-CCCA-4E06-BC1E-65674C60673B}">
      <dgm:prSet/>
      <dgm:spPr/>
      <dgm:t>
        <a:bodyPr/>
        <a:lstStyle/>
        <a:p>
          <a:endParaRPr lang="en-US"/>
        </a:p>
      </dgm:t>
    </dgm:pt>
    <dgm:pt modelId="{65EBBF3B-4E03-4FCB-AEE9-0669F0B95180}" type="sibTrans" cxnId="{5BE1DAA0-CCCA-4E06-BC1E-65674C60673B}">
      <dgm:prSet/>
      <dgm:spPr/>
      <dgm:t>
        <a:bodyPr/>
        <a:lstStyle/>
        <a:p>
          <a:endParaRPr lang="en-US"/>
        </a:p>
      </dgm:t>
    </dgm:pt>
    <dgm:pt modelId="{30C738D4-3ADA-49C1-B87B-61D672A94EE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1400" dirty="0"/>
            <a:t>Yahoo:  </a:t>
          </a:r>
          <a:r>
            <a:rPr lang="de-AT" sz="1400" dirty="0" err="1"/>
            <a:t>BBAuth</a:t>
          </a:r>
          <a:endParaRPr lang="en-US" sz="1400" dirty="0"/>
        </a:p>
      </dgm:t>
    </dgm:pt>
    <dgm:pt modelId="{0BA963E5-6FEC-4160-BDF9-96EABF082252}" type="parTrans" cxnId="{04C5A2E1-09AB-4E9B-826C-77673B8778DC}">
      <dgm:prSet/>
      <dgm:spPr/>
      <dgm:t>
        <a:bodyPr/>
        <a:lstStyle/>
        <a:p>
          <a:endParaRPr lang="en-US"/>
        </a:p>
      </dgm:t>
    </dgm:pt>
    <dgm:pt modelId="{6DE25C05-B52B-4822-BFCF-814F5C284FF1}" type="sibTrans" cxnId="{04C5A2E1-09AB-4E9B-826C-77673B8778DC}">
      <dgm:prSet/>
      <dgm:spPr/>
      <dgm:t>
        <a:bodyPr/>
        <a:lstStyle/>
        <a:p>
          <a:endParaRPr lang="en-US"/>
        </a:p>
      </dgm:t>
    </dgm:pt>
    <dgm:pt modelId="{740A65DF-8B34-4015-B867-4F799B59E9C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2000" dirty="0"/>
            <a:t>Der Anfang</a:t>
          </a:r>
          <a:endParaRPr lang="en-US" sz="2000" dirty="0"/>
        </a:p>
      </dgm:t>
    </dgm:pt>
    <dgm:pt modelId="{D8D55B38-94D3-40B2-92BA-6BAB2880ACF8}" type="parTrans" cxnId="{8EEF2B9F-2CD6-4E50-A5BD-DFFFB82B0A23}">
      <dgm:prSet/>
      <dgm:spPr/>
      <dgm:t>
        <a:bodyPr/>
        <a:lstStyle/>
        <a:p>
          <a:endParaRPr lang="en-US"/>
        </a:p>
      </dgm:t>
    </dgm:pt>
    <dgm:pt modelId="{E98223CD-CBB9-4E49-87DF-FEDC957477D7}" type="sibTrans" cxnId="{8EEF2B9F-2CD6-4E50-A5BD-DFFFB82B0A23}">
      <dgm:prSet/>
      <dgm:spPr/>
      <dgm:t>
        <a:bodyPr/>
        <a:lstStyle/>
        <a:p>
          <a:endParaRPr lang="en-US"/>
        </a:p>
      </dgm:t>
    </dgm:pt>
    <dgm:pt modelId="{35E59B6F-4F7B-45CF-822E-43430880B4AC}" type="pres">
      <dgm:prSet presAssocID="{AC7295A4-4A74-467B-91F7-C26141C0B8CF}" presName="CompostProcess" presStyleCnt="0">
        <dgm:presLayoutVars>
          <dgm:dir/>
          <dgm:resizeHandles val="exact"/>
        </dgm:presLayoutVars>
      </dgm:prSet>
      <dgm:spPr/>
    </dgm:pt>
    <dgm:pt modelId="{4AB912ED-5F31-40D7-941C-02C200E6DE6B}" type="pres">
      <dgm:prSet presAssocID="{AC7295A4-4A74-467B-91F7-C26141C0B8CF}" presName="arrow" presStyleLbl="bgShp" presStyleIdx="0" presStyleCn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</dgm:pt>
    <dgm:pt modelId="{CF2F9E8B-76A3-4A95-9BD9-70EB9964F408}" type="pres">
      <dgm:prSet presAssocID="{AC7295A4-4A74-467B-91F7-C26141C0B8CF}" presName="linearProcess" presStyleCnt="0"/>
      <dgm:spPr/>
    </dgm:pt>
    <dgm:pt modelId="{8413A469-210A-4315-B81D-08A2F85CDB37}" type="pres">
      <dgm:prSet presAssocID="{740A65DF-8B34-4015-B867-4F799B59E9C8}" presName="textNode" presStyleLbl="node1" presStyleIdx="0" presStyleCnt="1">
        <dgm:presLayoutVars>
          <dgm:bulletEnabled val="1"/>
        </dgm:presLayoutVars>
      </dgm:prSet>
      <dgm:spPr/>
    </dgm:pt>
  </dgm:ptLst>
  <dgm:cxnLst>
    <dgm:cxn modelId="{02B74705-A6C2-43D6-A325-D2FCCD2762C2}" type="presOf" srcId="{30C738D4-3ADA-49C1-B87B-61D672A94EE8}" destId="{8413A469-210A-4315-B81D-08A2F85CDB37}" srcOrd="0" destOrd="3" presId="urn:microsoft.com/office/officeart/2005/8/layout/hProcess9"/>
    <dgm:cxn modelId="{2B2A2B10-88BA-4FF8-8124-C828D9C5B842}" srcId="{740A65DF-8B34-4015-B867-4F799B59E9C8}" destId="{9923684D-1A47-4E75-AC5F-136599D7800B}" srcOrd="0" destOrd="0" parTransId="{1562586C-D525-45AC-86A0-A905692C0CE1}" sibTransId="{A7E49CDD-DA81-4F16-A2DE-CDAC121B59A1}"/>
    <dgm:cxn modelId="{02ECBA15-A5C3-4971-9B3D-5596C493AF80}" type="presOf" srcId="{F50D35F3-75E5-46F2-9C8B-A697DCBA5779}" destId="{8413A469-210A-4315-B81D-08A2F85CDB37}" srcOrd="0" destOrd="2" presId="urn:microsoft.com/office/officeart/2005/8/layout/hProcess9"/>
    <dgm:cxn modelId="{DADC0658-6729-495A-9DE7-ADFD38C75FAA}" type="presOf" srcId="{740A65DF-8B34-4015-B867-4F799B59E9C8}" destId="{8413A469-210A-4315-B81D-08A2F85CDB37}" srcOrd="0" destOrd="0" presId="urn:microsoft.com/office/officeart/2005/8/layout/hProcess9"/>
    <dgm:cxn modelId="{8EEF2B9F-2CD6-4E50-A5BD-DFFFB82B0A23}" srcId="{AC7295A4-4A74-467B-91F7-C26141C0B8CF}" destId="{740A65DF-8B34-4015-B867-4F799B59E9C8}" srcOrd="0" destOrd="0" parTransId="{D8D55B38-94D3-40B2-92BA-6BAB2880ACF8}" sibTransId="{E98223CD-CBB9-4E49-87DF-FEDC957477D7}"/>
    <dgm:cxn modelId="{5BE1DAA0-CCCA-4E06-BC1E-65674C60673B}" srcId="{740A65DF-8B34-4015-B867-4F799B59E9C8}" destId="{F50D35F3-75E5-46F2-9C8B-A697DCBA5779}" srcOrd="1" destOrd="0" parTransId="{232F0037-8BBD-4194-AD5C-BE549C1A927A}" sibTransId="{65EBBF3B-4E03-4FCB-AEE9-0669F0B95180}"/>
    <dgm:cxn modelId="{18D6A4B3-047A-4B00-A462-64F7C9B48168}" type="presOf" srcId="{AC7295A4-4A74-467B-91F7-C26141C0B8CF}" destId="{35E59B6F-4F7B-45CF-822E-43430880B4AC}" srcOrd="0" destOrd="0" presId="urn:microsoft.com/office/officeart/2005/8/layout/hProcess9"/>
    <dgm:cxn modelId="{EE5042CB-9F48-4E10-976D-C7E303ED9CA8}" type="presOf" srcId="{9923684D-1A47-4E75-AC5F-136599D7800B}" destId="{8413A469-210A-4315-B81D-08A2F85CDB37}" srcOrd="0" destOrd="1" presId="urn:microsoft.com/office/officeart/2005/8/layout/hProcess9"/>
    <dgm:cxn modelId="{04C5A2E1-09AB-4E9B-826C-77673B8778DC}" srcId="{740A65DF-8B34-4015-B867-4F799B59E9C8}" destId="{30C738D4-3ADA-49C1-B87B-61D672A94EE8}" srcOrd="2" destOrd="0" parTransId="{0BA963E5-6FEC-4160-BDF9-96EABF082252}" sibTransId="{6DE25C05-B52B-4822-BFCF-814F5C284FF1}"/>
    <dgm:cxn modelId="{F664463D-1C20-4D1D-A432-C06CFDE9CAF7}" type="presParOf" srcId="{35E59B6F-4F7B-45CF-822E-43430880B4AC}" destId="{4AB912ED-5F31-40D7-941C-02C200E6DE6B}" srcOrd="0" destOrd="0" presId="urn:microsoft.com/office/officeart/2005/8/layout/hProcess9"/>
    <dgm:cxn modelId="{9018B96B-4072-481C-B3A8-FF9222479CC9}" type="presParOf" srcId="{35E59B6F-4F7B-45CF-822E-43430880B4AC}" destId="{CF2F9E8B-76A3-4A95-9BD9-70EB9964F408}" srcOrd="1" destOrd="0" presId="urn:microsoft.com/office/officeart/2005/8/layout/hProcess9"/>
    <dgm:cxn modelId="{DDFE550A-5A17-4285-AD68-55A00B87771D}" type="presParOf" srcId="{CF2F9E8B-76A3-4A95-9BD9-70EB9964F408}" destId="{8413A469-210A-4315-B81D-08A2F85CDB37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7295A4-4A74-467B-91F7-C26141C0B8C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9923684D-1A47-4E75-AC5F-136599D7800B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1400"/>
            <a:t>Fickr: FlickrAuth</a:t>
          </a:r>
          <a:endParaRPr lang="en-US" sz="1400" dirty="0"/>
        </a:p>
      </dgm:t>
    </dgm:pt>
    <dgm:pt modelId="{1562586C-D525-45AC-86A0-A905692C0CE1}" type="parTrans" cxnId="{2B2A2B10-88BA-4FF8-8124-C828D9C5B842}">
      <dgm:prSet/>
      <dgm:spPr/>
      <dgm:t>
        <a:bodyPr/>
        <a:lstStyle/>
        <a:p>
          <a:endParaRPr lang="en-US"/>
        </a:p>
      </dgm:t>
    </dgm:pt>
    <dgm:pt modelId="{A7E49CDD-DA81-4F16-A2DE-CDAC121B59A1}" type="sibTrans" cxnId="{2B2A2B10-88BA-4FF8-8124-C828D9C5B842}">
      <dgm:prSet/>
      <dgm:spPr/>
      <dgm:t>
        <a:bodyPr/>
        <a:lstStyle/>
        <a:p>
          <a:endParaRPr lang="en-US"/>
        </a:p>
      </dgm:t>
    </dgm:pt>
    <dgm:pt modelId="{F50D35F3-75E5-46F2-9C8B-A697DCBA5779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1400"/>
            <a:t>Goole: AuthSub</a:t>
          </a:r>
          <a:endParaRPr lang="en-US" sz="1400" dirty="0"/>
        </a:p>
      </dgm:t>
    </dgm:pt>
    <dgm:pt modelId="{232F0037-8BBD-4194-AD5C-BE549C1A927A}" type="parTrans" cxnId="{5BE1DAA0-CCCA-4E06-BC1E-65674C60673B}">
      <dgm:prSet/>
      <dgm:spPr/>
      <dgm:t>
        <a:bodyPr/>
        <a:lstStyle/>
        <a:p>
          <a:endParaRPr lang="en-US"/>
        </a:p>
      </dgm:t>
    </dgm:pt>
    <dgm:pt modelId="{65EBBF3B-4E03-4FCB-AEE9-0669F0B95180}" type="sibTrans" cxnId="{5BE1DAA0-CCCA-4E06-BC1E-65674C60673B}">
      <dgm:prSet/>
      <dgm:spPr/>
      <dgm:t>
        <a:bodyPr/>
        <a:lstStyle/>
        <a:p>
          <a:endParaRPr lang="en-US"/>
        </a:p>
      </dgm:t>
    </dgm:pt>
    <dgm:pt modelId="{30C738D4-3ADA-49C1-B87B-61D672A94EE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1400"/>
            <a:t>Yahoo:  BBAuth</a:t>
          </a:r>
          <a:endParaRPr lang="en-US" sz="1400" dirty="0"/>
        </a:p>
      </dgm:t>
    </dgm:pt>
    <dgm:pt modelId="{0BA963E5-6FEC-4160-BDF9-96EABF082252}" type="parTrans" cxnId="{04C5A2E1-09AB-4E9B-826C-77673B8778DC}">
      <dgm:prSet/>
      <dgm:spPr/>
      <dgm:t>
        <a:bodyPr/>
        <a:lstStyle/>
        <a:p>
          <a:endParaRPr lang="en-US"/>
        </a:p>
      </dgm:t>
    </dgm:pt>
    <dgm:pt modelId="{6DE25C05-B52B-4822-BFCF-814F5C284FF1}" type="sibTrans" cxnId="{04C5A2E1-09AB-4E9B-826C-77673B8778DC}">
      <dgm:prSet/>
      <dgm:spPr/>
      <dgm:t>
        <a:bodyPr/>
        <a:lstStyle/>
        <a:p>
          <a:endParaRPr lang="en-US"/>
        </a:p>
      </dgm:t>
    </dgm:pt>
    <dgm:pt modelId="{740A65DF-8B34-4015-B867-4F799B59E9C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2000"/>
            <a:t>Der Anfang</a:t>
          </a:r>
          <a:endParaRPr lang="en-US" sz="2000" dirty="0"/>
        </a:p>
      </dgm:t>
    </dgm:pt>
    <dgm:pt modelId="{D8D55B38-94D3-40B2-92BA-6BAB2880ACF8}" type="parTrans" cxnId="{8EEF2B9F-2CD6-4E50-A5BD-DFFFB82B0A23}">
      <dgm:prSet/>
      <dgm:spPr/>
      <dgm:t>
        <a:bodyPr/>
        <a:lstStyle/>
        <a:p>
          <a:endParaRPr lang="en-US"/>
        </a:p>
      </dgm:t>
    </dgm:pt>
    <dgm:pt modelId="{E98223CD-CBB9-4E49-87DF-FEDC957477D7}" type="sibTrans" cxnId="{8EEF2B9F-2CD6-4E50-A5BD-DFFFB82B0A23}">
      <dgm:prSet/>
      <dgm:spPr/>
      <dgm:t>
        <a:bodyPr/>
        <a:lstStyle/>
        <a:p>
          <a:endParaRPr lang="en-US"/>
        </a:p>
      </dgm:t>
    </dgm:pt>
    <dgm:pt modelId="{21175A44-72F1-427E-817F-F54B6DADC0A4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>
            <a:buNone/>
          </a:pPr>
          <a:r>
            <a:rPr lang="de-AT" sz="2000" dirty="0"/>
            <a:t>Anfang 2007</a:t>
          </a:r>
          <a:endParaRPr lang="en-US" sz="2000" dirty="0"/>
        </a:p>
      </dgm:t>
    </dgm:pt>
    <dgm:pt modelId="{562D538A-BFA8-4497-9AC3-2459C4E8C013}" type="parTrans" cxnId="{C4BDA2AA-823C-4644-BD03-80B87E70A1A5}">
      <dgm:prSet/>
      <dgm:spPr/>
      <dgm:t>
        <a:bodyPr/>
        <a:lstStyle/>
        <a:p>
          <a:endParaRPr lang="en-US"/>
        </a:p>
      </dgm:t>
    </dgm:pt>
    <dgm:pt modelId="{D1A3C03F-DB58-49E8-9DEA-2659B030BA99}" type="sibTrans" cxnId="{C4BDA2AA-823C-4644-BD03-80B87E70A1A5}">
      <dgm:prSet/>
      <dgm:spPr/>
      <dgm:t>
        <a:bodyPr/>
        <a:lstStyle/>
        <a:p>
          <a:endParaRPr lang="en-US"/>
        </a:p>
      </dgm:t>
    </dgm:pt>
    <dgm:pt modelId="{DF9BEDFB-8241-46C7-BDF9-A612B650453C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 indent="0">
            <a:buNone/>
          </a:pPr>
          <a:r>
            <a:rPr lang="de-AT" sz="1400" dirty="0" err="1"/>
            <a:t>OpenID</a:t>
          </a:r>
          <a:r>
            <a:rPr lang="de-AT" sz="1400" dirty="0"/>
            <a:t> </a:t>
          </a:r>
          <a:r>
            <a:rPr lang="de-AT" sz="1400" dirty="0" err="1"/>
            <a:t>group</a:t>
          </a:r>
          <a:r>
            <a:rPr lang="de-AT" sz="1400" dirty="0"/>
            <a:t> startete </a:t>
          </a:r>
          <a:r>
            <a:rPr lang="de-AT" sz="1400" dirty="0" err="1"/>
            <a:t>proposal</a:t>
          </a:r>
          <a:endParaRPr lang="en-US" sz="1400" dirty="0"/>
        </a:p>
      </dgm:t>
    </dgm:pt>
    <dgm:pt modelId="{E49677B4-311D-4993-A63B-4DD441DFB623}" type="parTrans" cxnId="{75D25540-3511-450A-8B6C-83A6F856D68C}">
      <dgm:prSet/>
      <dgm:spPr/>
      <dgm:t>
        <a:bodyPr/>
        <a:lstStyle/>
        <a:p>
          <a:endParaRPr lang="en-US"/>
        </a:p>
      </dgm:t>
    </dgm:pt>
    <dgm:pt modelId="{D13CFC0A-3056-4F02-A0E8-20382C08A565}" type="sibTrans" cxnId="{75D25540-3511-450A-8B6C-83A6F856D68C}">
      <dgm:prSet/>
      <dgm:spPr/>
      <dgm:t>
        <a:bodyPr/>
        <a:lstStyle/>
        <a:p>
          <a:endParaRPr lang="en-US"/>
        </a:p>
      </dgm:t>
    </dgm:pt>
    <dgm:pt modelId="{2011EBBB-A8B6-4EB6-9B57-AEBF1FFE1515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>
            <a:buNone/>
          </a:pPr>
          <a:r>
            <a:rPr lang="de-AT" sz="2000"/>
            <a:t>August 2007</a:t>
          </a:r>
          <a:endParaRPr lang="en-US" sz="2000" dirty="0"/>
        </a:p>
      </dgm:t>
    </dgm:pt>
    <dgm:pt modelId="{FB08CAAE-0BEC-47B4-994A-A10EC8F66696}" type="parTrans" cxnId="{DDB5EDA4-DE30-46E1-AAA1-BB4D7C9ED4DE}">
      <dgm:prSet/>
      <dgm:spPr/>
      <dgm:t>
        <a:bodyPr/>
        <a:lstStyle/>
        <a:p>
          <a:endParaRPr lang="en-US"/>
        </a:p>
      </dgm:t>
    </dgm:pt>
    <dgm:pt modelId="{FDAEFEF1-67D3-4A9A-AD6C-362F53ED1B78}" type="sibTrans" cxnId="{DDB5EDA4-DE30-46E1-AAA1-BB4D7C9ED4DE}">
      <dgm:prSet/>
      <dgm:spPr/>
      <dgm:t>
        <a:bodyPr/>
        <a:lstStyle/>
        <a:p>
          <a:endParaRPr lang="en-US"/>
        </a:p>
      </dgm:t>
    </dgm:pt>
    <dgm:pt modelId="{E67D78D7-FB41-4DC3-B122-BAFBF87AB564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 indent="0">
            <a:buNone/>
          </a:pPr>
          <a:r>
            <a:rPr lang="de-AT" sz="1400" dirty="0"/>
            <a:t>Erster Entwurf</a:t>
          </a:r>
          <a:endParaRPr lang="en-US" sz="1400" dirty="0"/>
        </a:p>
      </dgm:t>
    </dgm:pt>
    <dgm:pt modelId="{FA9303C6-EB3F-4E3A-BB07-D99A2516B7B9}" type="parTrans" cxnId="{25549212-0489-435A-B515-D494EF35FAF7}">
      <dgm:prSet/>
      <dgm:spPr/>
      <dgm:t>
        <a:bodyPr/>
        <a:lstStyle/>
        <a:p>
          <a:endParaRPr lang="en-US"/>
        </a:p>
      </dgm:t>
    </dgm:pt>
    <dgm:pt modelId="{3FAA5688-FD7E-40E3-B1C9-A1327D34250B}" type="sibTrans" cxnId="{25549212-0489-435A-B515-D494EF35FAF7}">
      <dgm:prSet/>
      <dgm:spPr/>
      <dgm:t>
        <a:bodyPr/>
        <a:lstStyle/>
        <a:p>
          <a:endParaRPr lang="en-US"/>
        </a:p>
      </dgm:t>
    </dgm:pt>
    <dgm:pt modelId="{E85C27E5-31F4-421B-8C43-D8728044324D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>
            <a:buNone/>
          </a:pPr>
          <a:r>
            <a:rPr lang="de-AT" sz="2000" b="1" dirty="0"/>
            <a:t>Ende 2007</a:t>
          </a:r>
          <a:endParaRPr lang="en-US" sz="2000" b="1" dirty="0"/>
        </a:p>
      </dgm:t>
    </dgm:pt>
    <dgm:pt modelId="{8FC39F06-CC30-445B-9482-C0516E8EA3AA}" type="parTrans" cxnId="{7FE49199-D3CB-4581-B372-945F26129C6C}">
      <dgm:prSet/>
      <dgm:spPr/>
      <dgm:t>
        <a:bodyPr/>
        <a:lstStyle/>
        <a:p>
          <a:endParaRPr lang="en-US"/>
        </a:p>
      </dgm:t>
    </dgm:pt>
    <dgm:pt modelId="{191D20FF-B882-486B-9153-8A0E3907692E}" type="sibTrans" cxnId="{7FE49199-D3CB-4581-B372-945F26129C6C}">
      <dgm:prSet/>
      <dgm:spPr/>
      <dgm:t>
        <a:bodyPr/>
        <a:lstStyle/>
        <a:p>
          <a:endParaRPr lang="en-US"/>
        </a:p>
      </dgm:t>
    </dgm:pt>
    <dgm:pt modelId="{F496DE44-3353-4C0E-9478-B640731B4617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 indent="0">
            <a:buNone/>
          </a:pPr>
          <a:r>
            <a:rPr lang="de-AT" sz="1400" b="1" dirty="0"/>
            <a:t>Finale </a:t>
          </a:r>
          <a:r>
            <a:rPr lang="de-AT" sz="1400" b="1" dirty="0" err="1"/>
            <a:t>OAuth</a:t>
          </a:r>
          <a:r>
            <a:rPr lang="de-AT" sz="1400" b="1" dirty="0"/>
            <a:t> Core  1.0 </a:t>
          </a:r>
          <a:r>
            <a:rPr lang="de-AT" sz="1400" b="1" dirty="0" err="1"/>
            <a:t>spec</a:t>
          </a:r>
          <a:endParaRPr lang="en-US" sz="1400" b="1" dirty="0"/>
        </a:p>
      </dgm:t>
    </dgm:pt>
    <dgm:pt modelId="{F50989FC-E599-4FA2-94A8-B06DC21CD6D8}" type="parTrans" cxnId="{FC75BD06-6E4E-4B3C-B8C5-DA55BDE2A3B2}">
      <dgm:prSet/>
      <dgm:spPr/>
      <dgm:t>
        <a:bodyPr/>
        <a:lstStyle/>
        <a:p>
          <a:endParaRPr lang="en-US"/>
        </a:p>
      </dgm:t>
    </dgm:pt>
    <dgm:pt modelId="{C624C880-4CF5-465E-8848-B6BA4F1C8F80}" type="sibTrans" cxnId="{FC75BD06-6E4E-4B3C-B8C5-DA55BDE2A3B2}">
      <dgm:prSet/>
      <dgm:spPr/>
      <dgm:t>
        <a:bodyPr/>
        <a:lstStyle/>
        <a:p>
          <a:endParaRPr lang="en-US"/>
        </a:p>
      </dgm:t>
    </dgm:pt>
    <dgm:pt modelId="{512B0042-C276-43B5-AEAD-D34BE4ABAC81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 algn="l">
            <a:buNone/>
          </a:pPr>
          <a:r>
            <a:rPr lang="de-AT" sz="2000"/>
            <a:t>2007 – 2009</a:t>
          </a:r>
          <a:endParaRPr lang="en-US" sz="2000" dirty="0"/>
        </a:p>
      </dgm:t>
    </dgm:pt>
    <dgm:pt modelId="{55F815E3-191F-4CC6-974F-86401BA3E145}" type="parTrans" cxnId="{9198F731-584D-465C-8487-1733361368E4}">
      <dgm:prSet/>
      <dgm:spPr/>
      <dgm:t>
        <a:bodyPr/>
        <a:lstStyle/>
        <a:p>
          <a:endParaRPr lang="en-US"/>
        </a:p>
      </dgm:t>
    </dgm:pt>
    <dgm:pt modelId="{AD8FF87B-BCEE-4306-8E53-CA4AD57DA3AB}" type="sibTrans" cxnId="{9198F731-584D-465C-8487-1733361368E4}">
      <dgm:prSet/>
      <dgm:spPr/>
      <dgm:t>
        <a:bodyPr/>
        <a:lstStyle/>
        <a:p>
          <a:endParaRPr lang="en-US"/>
        </a:p>
      </dgm:t>
    </dgm:pt>
    <dgm:pt modelId="{7AA6EA55-6475-4114-BDDB-B020AE3F922E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 indent="0">
            <a:buNone/>
          </a:pPr>
          <a:r>
            <a:rPr lang="de-AT" sz="1400" b="1" dirty="0"/>
            <a:t>Entscheidung die arbeiten auf die Version 1.1 einzustellen um sich auf die Version 2.0 zu konzentrieren</a:t>
          </a:r>
          <a:endParaRPr lang="en-US" sz="1400" b="1" dirty="0"/>
        </a:p>
      </dgm:t>
    </dgm:pt>
    <dgm:pt modelId="{F222544F-876D-4B77-BFDF-C2E404140044}" type="parTrans" cxnId="{C76E4784-9315-4D16-8A1B-73D44A6D3650}">
      <dgm:prSet/>
      <dgm:spPr/>
      <dgm:t>
        <a:bodyPr/>
        <a:lstStyle/>
        <a:p>
          <a:endParaRPr lang="en-US"/>
        </a:p>
      </dgm:t>
    </dgm:pt>
    <dgm:pt modelId="{A3B00575-06D2-4EDD-9A35-6F117A812393}" type="sibTrans" cxnId="{C76E4784-9315-4D16-8A1B-73D44A6D3650}">
      <dgm:prSet/>
      <dgm:spPr/>
      <dgm:t>
        <a:bodyPr/>
        <a:lstStyle/>
        <a:p>
          <a:endParaRPr lang="en-US"/>
        </a:p>
      </dgm:t>
    </dgm:pt>
    <dgm:pt modelId="{1F56DB73-0EB5-4D08-96CF-C5EA3528BC7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>
            <a:buNone/>
          </a:pPr>
          <a:r>
            <a:rPr lang="de-AT" sz="2000" b="1" dirty="0"/>
            <a:t>November 2009</a:t>
          </a:r>
          <a:endParaRPr lang="en-US" sz="2000" b="1" dirty="0"/>
        </a:p>
      </dgm:t>
    </dgm:pt>
    <dgm:pt modelId="{C1D7DA29-E4A7-4B0A-91A3-1D413C3C9214}" type="parTrans" cxnId="{D984B5DA-8ADA-42A8-831C-0DD7BCDC3EDF}">
      <dgm:prSet/>
      <dgm:spPr/>
      <dgm:t>
        <a:bodyPr/>
        <a:lstStyle/>
        <a:p>
          <a:endParaRPr lang="en-US"/>
        </a:p>
      </dgm:t>
    </dgm:pt>
    <dgm:pt modelId="{31ABCE90-485D-43E6-875E-21D0D729B0A8}" type="sibTrans" cxnId="{D984B5DA-8ADA-42A8-831C-0DD7BCDC3EDF}">
      <dgm:prSet/>
      <dgm:spPr/>
      <dgm:t>
        <a:bodyPr/>
        <a:lstStyle/>
        <a:p>
          <a:endParaRPr lang="en-US"/>
        </a:p>
      </dgm:t>
    </dgm:pt>
    <dgm:pt modelId="{251A1435-31A5-4423-B935-C9EF8CAE60B0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>
            <a:buNone/>
          </a:pPr>
          <a:r>
            <a:rPr lang="de-AT" sz="2000"/>
            <a:t>July 2010</a:t>
          </a:r>
          <a:endParaRPr lang="en-US" sz="2000" dirty="0"/>
        </a:p>
      </dgm:t>
    </dgm:pt>
    <dgm:pt modelId="{FC726725-A2AA-4312-BB3B-E81633F86EE1}" type="parTrans" cxnId="{E3AA6E92-26F8-4B79-A24F-049B79D003E0}">
      <dgm:prSet/>
      <dgm:spPr/>
      <dgm:t>
        <a:bodyPr/>
        <a:lstStyle/>
        <a:p>
          <a:endParaRPr lang="en-US"/>
        </a:p>
      </dgm:t>
    </dgm:pt>
    <dgm:pt modelId="{6A3827EA-0A4A-46A9-BDBE-D106D715ECA2}" type="sibTrans" cxnId="{E3AA6E92-26F8-4B79-A24F-049B79D003E0}">
      <dgm:prSet/>
      <dgm:spPr/>
      <dgm:t>
        <a:bodyPr/>
        <a:lstStyle/>
        <a:p>
          <a:endParaRPr lang="en-US"/>
        </a:p>
      </dgm:t>
    </dgm:pt>
    <dgm:pt modelId="{6F08482B-3EDB-4336-9DE9-8E3CE8085A19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>
            <a:buNone/>
          </a:pPr>
          <a:r>
            <a:rPr lang="de-AT" sz="1400"/>
            <a:t>Draft 10</a:t>
          </a:r>
          <a:endParaRPr lang="en-US" sz="1400" dirty="0"/>
        </a:p>
      </dgm:t>
    </dgm:pt>
    <dgm:pt modelId="{9A1F2D7D-8CFD-4F5B-9342-ADF18658923E}" type="parTrans" cxnId="{E12866D6-7288-4A7D-BAE3-93CBE1746360}">
      <dgm:prSet/>
      <dgm:spPr/>
      <dgm:t>
        <a:bodyPr/>
        <a:lstStyle/>
        <a:p>
          <a:endParaRPr lang="en-US"/>
        </a:p>
      </dgm:t>
    </dgm:pt>
    <dgm:pt modelId="{F20185E2-FBB8-4625-92E4-C669356179AE}" type="sibTrans" cxnId="{E12866D6-7288-4A7D-BAE3-93CBE1746360}">
      <dgm:prSet/>
      <dgm:spPr/>
      <dgm:t>
        <a:bodyPr/>
        <a:lstStyle/>
        <a:p>
          <a:endParaRPr lang="en-US"/>
        </a:p>
      </dgm:t>
    </dgm:pt>
    <dgm:pt modelId="{7CD3988C-686A-4208-9BF0-6F9025A8463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>
            <a:buNone/>
          </a:pPr>
          <a:r>
            <a:rPr lang="de-AT" sz="2000" b="1"/>
            <a:t>Oktober 2012</a:t>
          </a:r>
          <a:endParaRPr lang="en-US" sz="2000" b="1" dirty="0"/>
        </a:p>
      </dgm:t>
    </dgm:pt>
    <dgm:pt modelId="{619A1092-70CC-443A-B8B9-BD47BFB97AC7}" type="parTrans" cxnId="{A3EF90EE-1233-4BD1-8488-24E2F6EBAF6D}">
      <dgm:prSet/>
      <dgm:spPr/>
      <dgm:t>
        <a:bodyPr/>
        <a:lstStyle/>
        <a:p>
          <a:endParaRPr lang="en-US"/>
        </a:p>
      </dgm:t>
    </dgm:pt>
    <dgm:pt modelId="{331D0A34-39BE-43F9-BB19-40C55AFC5FFB}" type="sibTrans" cxnId="{A3EF90EE-1233-4BD1-8488-24E2F6EBAF6D}">
      <dgm:prSet/>
      <dgm:spPr/>
      <dgm:t>
        <a:bodyPr/>
        <a:lstStyle/>
        <a:p>
          <a:endParaRPr lang="en-US"/>
        </a:p>
      </dgm:t>
    </dgm:pt>
    <dgm:pt modelId="{29D568A9-A3CB-4F55-B68B-E2F5DBC8FA8A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>
            <a:buNone/>
          </a:pPr>
          <a:r>
            <a:rPr lang="de-AT" sz="1400" b="1"/>
            <a:t>Final spec</a:t>
          </a:r>
          <a:endParaRPr lang="en-US" sz="1400" b="1" dirty="0"/>
        </a:p>
      </dgm:t>
    </dgm:pt>
    <dgm:pt modelId="{B1FBE946-8F69-433A-841A-BEB5454DA153}" type="parTrans" cxnId="{C1BC5C59-A1BC-470A-962E-F0E9040346A3}">
      <dgm:prSet/>
      <dgm:spPr/>
      <dgm:t>
        <a:bodyPr/>
        <a:lstStyle/>
        <a:p>
          <a:endParaRPr lang="en-US"/>
        </a:p>
      </dgm:t>
    </dgm:pt>
    <dgm:pt modelId="{75BC69B8-81F0-48C9-BF9B-768780599D77}" type="sibTrans" cxnId="{C1BC5C59-A1BC-470A-962E-F0E9040346A3}">
      <dgm:prSet/>
      <dgm:spPr/>
      <dgm:t>
        <a:bodyPr/>
        <a:lstStyle/>
        <a:p>
          <a:endParaRPr lang="en-US"/>
        </a:p>
      </dgm:t>
    </dgm:pt>
    <dgm:pt modelId="{97C5EE35-D283-4063-AEB3-AC9A2FAA3ACB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 indent="0" algn="l">
            <a:buNone/>
          </a:pPr>
          <a:r>
            <a:rPr lang="de-AT" sz="1400"/>
            <a:t>Revision 1.1 in Entwicklung</a:t>
          </a:r>
          <a:endParaRPr lang="en-US" sz="1400" dirty="0"/>
        </a:p>
      </dgm:t>
    </dgm:pt>
    <dgm:pt modelId="{A08C06F9-3903-40E0-B2B7-C3110CF7FF93}" type="sibTrans" cxnId="{3A300623-659E-4642-B6BF-F010F5EB95DB}">
      <dgm:prSet/>
      <dgm:spPr/>
      <dgm:t>
        <a:bodyPr/>
        <a:lstStyle/>
        <a:p>
          <a:endParaRPr lang="en-US"/>
        </a:p>
      </dgm:t>
    </dgm:pt>
    <dgm:pt modelId="{D641B8FD-5355-49DE-B5C6-F84DA6F69180}" type="parTrans" cxnId="{3A300623-659E-4642-B6BF-F010F5EB95DB}">
      <dgm:prSet/>
      <dgm:spPr/>
      <dgm:t>
        <a:bodyPr/>
        <a:lstStyle/>
        <a:p>
          <a:endParaRPr lang="en-US"/>
        </a:p>
      </dgm:t>
    </dgm:pt>
    <dgm:pt modelId="{35E59B6F-4F7B-45CF-822E-43430880B4AC}" type="pres">
      <dgm:prSet presAssocID="{AC7295A4-4A74-467B-91F7-C26141C0B8CF}" presName="CompostProcess" presStyleCnt="0">
        <dgm:presLayoutVars>
          <dgm:dir/>
          <dgm:resizeHandles val="exact"/>
        </dgm:presLayoutVars>
      </dgm:prSet>
      <dgm:spPr/>
    </dgm:pt>
    <dgm:pt modelId="{4AB912ED-5F31-40D7-941C-02C200E6DE6B}" type="pres">
      <dgm:prSet presAssocID="{AC7295A4-4A74-467B-91F7-C26141C0B8CF}" presName="arrow" presStyleLbl="bgShp" presStyleIdx="0" presStyleCn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</dgm:pt>
    <dgm:pt modelId="{CF2F9E8B-76A3-4A95-9BD9-70EB9964F408}" type="pres">
      <dgm:prSet presAssocID="{AC7295A4-4A74-467B-91F7-C26141C0B8CF}" presName="linearProcess" presStyleCnt="0"/>
      <dgm:spPr/>
    </dgm:pt>
    <dgm:pt modelId="{8413A469-210A-4315-B81D-08A2F85CDB37}" type="pres">
      <dgm:prSet presAssocID="{740A65DF-8B34-4015-B867-4F799B59E9C8}" presName="textNode" presStyleLbl="node1" presStyleIdx="0" presStyleCnt="8">
        <dgm:presLayoutVars>
          <dgm:bulletEnabled val="1"/>
        </dgm:presLayoutVars>
      </dgm:prSet>
      <dgm:spPr/>
    </dgm:pt>
    <dgm:pt modelId="{4555BB86-09B4-4004-9E37-3B80084CD7BC}" type="pres">
      <dgm:prSet presAssocID="{E98223CD-CBB9-4E49-87DF-FEDC957477D7}" presName="sibTrans" presStyleCnt="0"/>
      <dgm:spPr/>
    </dgm:pt>
    <dgm:pt modelId="{1ABABA1D-94C0-4E80-94F9-A64ECAD35E65}" type="pres">
      <dgm:prSet presAssocID="{21175A44-72F1-427E-817F-F54B6DADC0A4}" presName="textNode" presStyleLbl="node1" presStyleIdx="1" presStyleCnt="8">
        <dgm:presLayoutVars>
          <dgm:bulletEnabled val="1"/>
        </dgm:presLayoutVars>
      </dgm:prSet>
      <dgm:spPr/>
    </dgm:pt>
    <dgm:pt modelId="{E3DC028F-036A-4378-9FBA-1E7490AA084E}" type="pres">
      <dgm:prSet presAssocID="{D1A3C03F-DB58-49E8-9DEA-2659B030BA99}" presName="sibTrans" presStyleCnt="0"/>
      <dgm:spPr/>
    </dgm:pt>
    <dgm:pt modelId="{2BD1CE01-B3DF-428E-801E-5AB0E3B457BC}" type="pres">
      <dgm:prSet presAssocID="{2011EBBB-A8B6-4EB6-9B57-AEBF1FFE1515}" presName="textNode" presStyleLbl="node1" presStyleIdx="2" presStyleCnt="8" custLinFactNeighborY="-648">
        <dgm:presLayoutVars>
          <dgm:bulletEnabled val="1"/>
        </dgm:presLayoutVars>
      </dgm:prSet>
      <dgm:spPr/>
    </dgm:pt>
    <dgm:pt modelId="{A037C96C-0281-43EE-B7F7-7288624ACF4E}" type="pres">
      <dgm:prSet presAssocID="{FDAEFEF1-67D3-4A9A-AD6C-362F53ED1B78}" presName="sibTrans" presStyleCnt="0"/>
      <dgm:spPr/>
    </dgm:pt>
    <dgm:pt modelId="{3981E63F-818C-4354-A8D1-34C2350FD213}" type="pres">
      <dgm:prSet presAssocID="{E85C27E5-31F4-421B-8C43-D8728044324D}" presName="textNode" presStyleLbl="node1" presStyleIdx="3" presStyleCnt="8" custScaleX="135677">
        <dgm:presLayoutVars>
          <dgm:bulletEnabled val="1"/>
        </dgm:presLayoutVars>
      </dgm:prSet>
      <dgm:spPr/>
    </dgm:pt>
    <dgm:pt modelId="{71A5AA4E-9897-4312-A9ED-4649742BAD83}" type="pres">
      <dgm:prSet presAssocID="{191D20FF-B882-486B-9153-8A0E3907692E}" presName="sibTrans" presStyleCnt="0"/>
      <dgm:spPr/>
    </dgm:pt>
    <dgm:pt modelId="{8A076A40-569B-4522-8A32-9C5FEC39EF09}" type="pres">
      <dgm:prSet presAssocID="{512B0042-C276-43B5-AEAD-D34BE4ABAC81}" presName="textNode" presStyleLbl="node1" presStyleIdx="4" presStyleCnt="8">
        <dgm:presLayoutVars>
          <dgm:bulletEnabled val="1"/>
        </dgm:presLayoutVars>
      </dgm:prSet>
      <dgm:spPr/>
    </dgm:pt>
    <dgm:pt modelId="{426E0D10-9698-4B1E-BFBC-59D17D994A0A}" type="pres">
      <dgm:prSet presAssocID="{AD8FF87B-BCEE-4306-8E53-CA4AD57DA3AB}" presName="sibTrans" presStyleCnt="0"/>
      <dgm:spPr/>
    </dgm:pt>
    <dgm:pt modelId="{FB7D8470-4FFD-4C42-8888-A64AC63C3253}" type="pres">
      <dgm:prSet presAssocID="{1F56DB73-0EB5-4D08-96CF-C5EA3528BC7F}" presName="textNode" presStyleLbl="node1" presStyleIdx="5" presStyleCnt="8" custScaleX="134883">
        <dgm:presLayoutVars>
          <dgm:bulletEnabled val="1"/>
        </dgm:presLayoutVars>
      </dgm:prSet>
      <dgm:spPr/>
    </dgm:pt>
    <dgm:pt modelId="{B4963882-AFDB-414A-96AC-A4F70F85B660}" type="pres">
      <dgm:prSet presAssocID="{31ABCE90-485D-43E6-875E-21D0D729B0A8}" presName="sibTrans" presStyleCnt="0"/>
      <dgm:spPr/>
    </dgm:pt>
    <dgm:pt modelId="{0FC23831-EAAB-4BC6-8D4D-5572CF630231}" type="pres">
      <dgm:prSet presAssocID="{251A1435-31A5-4423-B935-C9EF8CAE60B0}" presName="textNode" presStyleLbl="node1" presStyleIdx="6" presStyleCnt="8">
        <dgm:presLayoutVars>
          <dgm:bulletEnabled val="1"/>
        </dgm:presLayoutVars>
      </dgm:prSet>
      <dgm:spPr/>
    </dgm:pt>
    <dgm:pt modelId="{24BCA266-CE8B-4924-8612-33B9E046C4FA}" type="pres">
      <dgm:prSet presAssocID="{6A3827EA-0A4A-46A9-BDBE-D106D715ECA2}" presName="sibTrans" presStyleCnt="0"/>
      <dgm:spPr/>
    </dgm:pt>
    <dgm:pt modelId="{F8264DAE-394B-4D5A-AD1C-72691CC59683}" type="pres">
      <dgm:prSet presAssocID="{7CD3988C-686A-4208-9BF0-6F9025A84638}" presName="textNode" presStyleLbl="node1" presStyleIdx="7" presStyleCnt="8">
        <dgm:presLayoutVars>
          <dgm:bulletEnabled val="1"/>
        </dgm:presLayoutVars>
      </dgm:prSet>
      <dgm:spPr/>
    </dgm:pt>
  </dgm:ptLst>
  <dgm:cxnLst>
    <dgm:cxn modelId="{B554CA02-E094-421B-8957-4C490DCD8552}" type="presOf" srcId="{7CD3988C-686A-4208-9BF0-6F9025A84638}" destId="{F8264DAE-394B-4D5A-AD1C-72691CC59683}" srcOrd="0" destOrd="0" presId="urn:microsoft.com/office/officeart/2005/8/layout/hProcess9"/>
    <dgm:cxn modelId="{02B74705-A6C2-43D6-A325-D2FCCD2762C2}" type="presOf" srcId="{30C738D4-3ADA-49C1-B87B-61D672A94EE8}" destId="{8413A469-210A-4315-B81D-08A2F85CDB37}" srcOrd="0" destOrd="3" presId="urn:microsoft.com/office/officeart/2005/8/layout/hProcess9"/>
    <dgm:cxn modelId="{FC75BD06-6E4E-4B3C-B8C5-DA55BDE2A3B2}" srcId="{E85C27E5-31F4-421B-8C43-D8728044324D}" destId="{F496DE44-3353-4C0E-9478-B640731B4617}" srcOrd="0" destOrd="0" parTransId="{F50989FC-E599-4FA2-94A8-B06DC21CD6D8}" sibTransId="{C624C880-4CF5-465E-8848-B6BA4F1C8F80}"/>
    <dgm:cxn modelId="{2B2A2B10-88BA-4FF8-8124-C828D9C5B842}" srcId="{740A65DF-8B34-4015-B867-4F799B59E9C8}" destId="{9923684D-1A47-4E75-AC5F-136599D7800B}" srcOrd="0" destOrd="0" parTransId="{1562586C-D525-45AC-86A0-A905692C0CE1}" sibTransId="{A7E49CDD-DA81-4F16-A2DE-CDAC121B59A1}"/>
    <dgm:cxn modelId="{25549212-0489-435A-B515-D494EF35FAF7}" srcId="{2011EBBB-A8B6-4EB6-9B57-AEBF1FFE1515}" destId="{E67D78D7-FB41-4DC3-B122-BAFBF87AB564}" srcOrd="0" destOrd="0" parTransId="{FA9303C6-EB3F-4E3A-BB07-D99A2516B7B9}" sibTransId="{3FAA5688-FD7E-40E3-B1C9-A1327D34250B}"/>
    <dgm:cxn modelId="{2D5B3B15-CFD4-4063-BC8B-3EFA0CEA28AA}" type="presOf" srcId="{251A1435-31A5-4423-B935-C9EF8CAE60B0}" destId="{0FC23831-EAAB-4BC6-8D4D-5572CF630231}" srcOrd="0" destOrd="0" presId="urn:microsoft.com/office/officeart/2005/8/layout/hProcess9"/>
    <dgm:cxn modelId="{02ECBA15-A5C3-4971-9B3D-5596C493AF80}" type="presOf" srcId="{F50D35F3-75E5-46F2-9C8B-A697DCBA5779}" destId="{8413A469-210A-4315-B81D-08A2F85CDB37}" srcOrd="0" destOrd="2" presId="urn:microsoft.com/office/officeart/2005/8/layout/hProcess9"/>
    <dgm:cxn modelId="{3A300623-659E-4642-B6BF-F010F5EB95DB}" srcId="{512B0042-C276-43B5-AEAD-D34BE4ABAC81}" destId="{97C5EE35-D283-4063-AEB3-AC9A2FAA3ACB}" srcOrd="0" destOrd="0" parTransId="{D641B8FD-5355-49DE-B5C6-F84DA6F69180}" sibTransId="{A08C06F9-3903-40E0-B2B7-C3110CF7FF93}"/>
    <dgm:cxn modelId="{9198F731-584D-465C-8487-1733361368E4}" srcId="{AC7295A4-4A74-467B-91F7-C26141C0B8CF}" destId="{512B0042-C276-43B5-AEAD-D34BE4ABAC81}" srcOrd="4" destOrd="0" parTransId="{55F815E3-191F-4CC6-974F-86401BA3E145}" sibTransId="{AD8FF87B-BCEE-4306-8E53-CA4AD57DA3AB}"/>
    <dgm:cxn modelId="{75D25540-3511-450A-8B6C-83A6F856D68C}" srcId="{21175A44-72F1-427E-817F-F54B6DADC0A4}" destId="{DF9BEDFB-8241-46C7-BDF9-A612B650453C}" srcOrd="0" destOrd="0" parTransId="{E49677B4-311D-4993-A63B-4DD441DFB623}" sibTransId="{D13CFC0A-3056-4F02-A0E8-20382C08A565}"/>
    <dgm:cxn modelId="{2F7D0744-CA3F-47AC-A95F-7D9A4EB38D36}" type="presOf" srcId="{21175A44-72F1-427E-817F-F54B6DADC0A4}" destId="{1ABABA1D-94C0-4E80-94F9-A64ECAD35E65}" srcOrd="0" destOrd="0" presId="urn:microsoft.com/office/officeart/2005/8/layout/hProcess9"/>
    <dgm:cxn modelId="{1A5FB954-EE3B-4800-A818-753A7A54D49F}" type="presOf" srcId="{512B0042-C276-43B5-AEAD-D34BE4ABAC81}" destId="{8A076A40-569B-4522-8A32-9C5FEC39EF09}" srcOrd="0" destOrd="0" presId="urn:microsoft.com/office/officeart/2005/8/layout/hProcess9"/>
    <dgm:cxn modelId="{0831D755-B133-4C54-9931-63E3CDFC88CD}" type="presOf" srcId="{2011EBBB-A8B6-4EB6-9B57-AEBF1FFE1515}" destId="{2BD1CE01-B3DF-428E-801E-5AB0E3B457BC}" srcOrd="0" destOrd="0" presId="urn:microsoft.com/office/officeart/2005/8/layout/hProcess9"/>
    <dgm:cxn modelId="{A570AC56-44C4-4B57-A76D-B905EDFFD160}" type="presOf" srcId="{7AA6EA55-6475-4114-BDDB-B020AE3F922E}" destId="{FB7D8470-4FFD-4C42-8888-A64AC63C3253}" srcOrd="0" destOrd="1" presId="urn:microsoft.com/office/officeart/2005/8/layout/hProcess9"/>
    <dgm:cxn modelId="{DADC0658-6729-495A-9DE7-ADFD38C75FAA}" type="presOf" srcId="{740A65DF-8B34-4015-B867-4F799B59E9C8}" destId="{8413A469-210A-4315-B81D-08A2F85CDB37}" srcOrd="0" destOrd="0" presId="urn:microsoft.com/office/officeart/2005/8/layout/hProcess9"/>
    <dgm:cxn modelId="{C1BC5C59-A1BC-470A-962E-F0E9040346A3}" srcId="{7CD3988C-686A-4208-9BF0-6F9025A84638}" destId="{29D568A9-A3CB-4F55-B68B-E2F5DBC8FA8A}" srcOrd="0" destOrd="0" parTransId="{B1FBE946-8F69-433A-841A-BEB5454DA153}" sibTransId="{75BC69B8-81F0-48C9-BF9B-768780599D77}"/>
    <dgm:cxn modelId="{C76E4784-9315-4D16-8A1B-73D44A6D3650}" srcId="{1F56DB73-0EB5-4D08-96CF-C5EA3528BC7F}" destId="{7AA6EA55-6475-4114-BDDB-B020AE3F922E}" srcOrd="0" destOrd="0" parTransId="{F222544F-876D-4B77-BFDF-C2E404140044}" sibTransId="{A3B00575-06D2-4EDD-9A35-6F117A812393}"/>
    <dgm:cxn modelId="{71B6EF85-9352-444E-B54B-4967DAA47657}" type="presOf" srcId="{F496DE44-3353-4C0E-9478-B640731B4617}" destId="{3981E63F-818C-4354-A8D1-34C2350FD213}" srcOrd="0" destOrd="1" presId="urn:microsoft.com/office/officeart/2005/8/layout/hProcess9"/>
    <dgm:cxn modelId="{21E5B18E-8C19-4DD3-8C32-60D3EA22B6B8}" type="presOf" srcId="{E85C27E5-31F4-421B-8C43-D8728044324D}" destId="{3981E63F-818C-4354-A8D1-34C2350FD213}" srcOrd="0" destOrd="0" presId="urn:microsoft.com/office/officeart/2005/8/layout/hProcess9"/>
    <dgm:cxn modelId="{E3AA6E92-26F8-4B79-A24F-049B79D003E0}" srcId="{AC7295A4-4A74-467B-91F7-C26141C0B8CF}" destId="{251A1435-31A5-4423-B935-C9EF8CAE60B0}" srcOrd="6" destOrd="0" parTransId="{FC726725-A2AA-4312-BB3B-E81633F86EE1}" sibTransId="{6A3827EA-0A4A-46A9-BDBE-D106D715ECA2}"/>
    <dgm:cxn modelId="{7FE49199-D3CB-4581-B372-945F26129C6C}" srcId="{AC7295A4-4A74-467B-91F7-C26141C0B8CF}" destId="{E85C27E5-31F4-421B-8C43-D8728044324D}" srcOrd="3" destOrd="0" parTransId="{8FC39F06-CC30-445B-9482-C0516E8EA3AA}" sibTransId="{191D20FF-B882-486B-9153-8A0E3907692E}"/>
    <dgm:cxn modelId="{109FCB9D-777D-4D96-8160-3B746559A14C}" type="presOf" srcId="{E67D78D7-FB41-4DC3-B122-BAFBF87AB564}" destId="{2BD1CE01-B3DF-428E-801E-5AB0E3B457BC}" srcOrd="0" destOrd="1" presId="urn:microsoft.com/office/officeart/2005/8/layout/hProcess9"/>
    <dgm:cxn modelId="{8EEF2B9F-2CD6-4E50-A5BD-DFFFB82B0A23}" srcId="{AC7295A4-4A74-467B-91F7-C26141C0B8CF}" destId="{740A65DF-8B34-4015-B867-4F799B59E9C8}" srcOrd="0" destOrd="0" parTransId="{D8D55B38-94D3-40B2-92BA-6BAB2880ACF8}" sibTransId="{E98223CD-CBB9-4E49-87DF-FEDC957477D7}"/>
    <dgm:cxn modelId="{5BE1DAA0-CCCA-4E06-BC1E-65674C60673B}" srcId="{740A65DF-8B34-4015-B867-4F799B59E9C8}" destId="{F50D35F3-75E5-46F2-9C8B-A697DCBA5779}" srcOrd="1" destOrd="0" parTransId="{232F0037-8BBD-4194-AD5C-BE549C1A927A}" sibTransId="{65EBBF3B-4E03-4FCB-AEE9-0669F0B95180}"/>
    <dgm:cxn modelId="{DDB5EDA4-DE30-46E1-AAA1-BB4D7C9ED4DE}" srcId="{AC7295A4-4A74-467B-91F7-C26141C0B8CF}" destId="{2011EBBB-A8B6-4EB6-9B57-AEBF1FFE1515}" srcOrd="2" destOrd="0" parTransId="{FB08CAAE-0BEC-47B4-994A-A10EC8F66696}" sibTransId="{FDAEFEF1-67D3-4A9A-AD6C-362F53ED1B78}"/>
    <dgm:cxn modelId="{C4BDA2AA-823C-4644-BD03-80B87E70A1A5}" srcId="{AC7295A4-4A74-467B-91F7-C26141C0B8CF}" destId="{21175A44-72F1-427E-817F-F54B6DADC0A4}" srcOrd="1" destOrd="0" parTransId="{562D538A-BFA8-4497-9AC3-2459C4E8C013}" sibTransId="{D1A3C03F-DB58-49E8-9DEA-2659B030BA99}"/>
    <dgm:cxn modelId="{18D6A4B3-047A-4B00-A462-64F7C9B48168}" type="presOf" srcId="{AC7295A4-4A74-467B-91F7-C26141C0B8CF}" destId="{35E59B6F-4F7B-45CF-822E-43430880B4AC}" srcOrd="0" destOrd="0" presId="urn:microsoft.com/office/officeart/2005/8/layout/hProcess9"/>
    <dgm:cxn modelId="{D3F544B7-6593-46D6-BC2D-3ED304B3A378}" type="presOf" srcId="{6F08482B-3EDB-4336-9DE9-8E3CE8085A19}" destId="{0FC23831-EAAB-4BC6-8D4D-5572CF630231}" srcOrd="0" destOrd="1" presId="urn:microsoft.com/office/officeart/2005/8/layout/hProcess9"/>
    <dgm:cxn modelId="{EF9EA4BB-CF80-4506-A7CA-636CD6134683}" type="presOf" srcId="{29D568A9-A3CB-4F55-B68B-E2F5DBC8FA8A}" destId="{F8264DAE-394B-4D5A-AD1C-72691CC59683}" srcOrd="0" destOrd="1" presId="urn:microsoft.com/office/officeart/2005/8/layout/hProcess9"/>
    <dgm:cxn modelId="{EE5042CB-9F48-4E10-976D-C7E303ED9CA8}" type="presOf" srcId="{9923684D-1A47-4E75-AC5F-136599D7800B}" destId="{8413A469-210A-4315-B81D-08A2F85CDB37}" srcOrd="0" destOrd="1" presId="urn:microsoft.com/office/officeart/2005/8/layout/hProcess9"/>
    <dgm:cxn modelId="{E12866D6-7288-4A7D-BAE3-93CBE1746360}" srcId="{251A1435-31A5-4423-B935-C9EF8CAE60B0}" destId="{6F08482B-3EDB-4336-9DE9-8E3CE8085A19}" srcOrd="0" destOrd="0" parTransId="{9A1F2D7D-8CFD-4F5B-9342-ADF18658923E}" sibTransId="{F20185E2-FBB8-4625-92E4-C669356179AE}"/>
    <dgm:cxn modelId="{94C656D9-0AAF-4D18-8508-B84B109D1C9C}" type="presOf" srcId="{DF9BEDFB-8241-46C7-BDF9-A612B650453C}" destId="{1ABABA1D-94C0-4E80-94F9-A64ECAD35E65}" srcOrd="0" destOrd="1" presId="urn:microsoft.com/office/officeart/2005/8/layout/hProcess9"/>
    <dgm:cxn modelId="{D984B5DA-8ADA-42A8-831C-0DD7BCDC3EDF}" srcId="{AC7295A4-4A74-467B-91F7-C26141C0B8CF}" destId="{1F56DB73-0EB5-4D08-96CF-C5EA3528BC7F}" srcOrd="5" destOrd="0" parTransId="{C1D7DA29-E4A7-4B0A-91A3-1D413C3C9214}" sibTransId="{31ABCE90-485D-43E6-875E-21D0D729B0A8}"/>
    <dgm:cxn modelId="{04C5A2E1-09AB-4E9B-826C-77673B8778DC}" srcId="{740A65DF-8B34-4015-B867-4F799B59E9C8}" destId="{30C738D4-3ADA-49C1-B87B-61D672A94EE8}" srcOrd="2" destOrd="0" parTransId="{0BA963E5-6FEC-4160-BDF9-96EABF082252}" sibTransId="{6DE25C05-B52B-4822-BFCF-814F5C284FF1}"/>
    <dgm:cxn modelId="{E66C8CE6-4E14-4BAB-87E3-F00B40CCD40E}" type="presOf" srcId="{1F56DB73-0EB5-4D08-96CF-C5EA3528BC7F}" destId="{FB7D8470-4FFD-4C42-8888-A64AC63C3253}" srcOrd="0" destOrd="0" presId="urn:microsoft.com/office/officeart/2005/8/layout/hProcess9"/>
    <dgm:cxn modelId="{A3EF90EE-1233-4BD1-8488-24E2F6EBAF6D}" srcId="{AC7295A4-4A74-467B-91F7-C26141C0B8CF}" destId="{7CD3988C-686A-4208-9BF0-6F9025A84638}" srcOrd="7" destOrd="0" parTransId="{619A1092-70CC-443A-B8B9-BD47BFB97AC7}" sibTransId="{331D0A34-39BE-43F9-BB19-40C55AFC5FFB}"/>
    <dgm:cxn modelId="{496AB0F6-3F17-42FF-A5A8-073548CC9DA3}" type="presOf" srcId="{97C5EE35-D283-4063-AEB3-AC9A2FAA3ACB}" destId="{8A076A40-569B-4522-8A32-9C5FEC39EF09}" srcOrd="0" destOrd="1" presId="urn:microsoft.com/office/officeart/2005/8/layout/hProcess9"/>
    <dgm:cxn modelId="{F664463D-1C20-4D1D-A432-C06CFDE9CAF7}" type="presParOf" srcId="{35E59B6F-4F7B-45CF-822E-43430880B4AC}" destId="{4AB912ED-5F31-40D7-941C-02C200E6DE6B}" srcOrd="0" destOrd="0" presId="urn:microsoft.com/office/officeart/2005/8/layout/hProcess9"/>
    <dgm:cxn modelId="{9018B96B-4072-481C-B3A8-FF9222479CC9}" type="presParOf" srcId="{35E59B6F-4F7B-45CF-822E-43430880B4AC}" destId="{CF2F9E8B-76A3-4A95-9BD9-70EB9964F408}" srcOrd="1" destOrd="0" presId="urn:microsoft.com/office/officeart/2005/8/layout/hProcess9"/>
    <dgm:cxn modelId="{DDFE550A-5A17-4285-AD68-55A00B87771D}" type="presParOf" srcId="{CF2F9E8B-76A3-4A95-9BD9-70EB9964F408}" destId="{8413A469-210A-4315-B81D-08A2F85CDB37}" srcOrd="0" destOrd="0" presId="urn:microsoft.com/office/officeart/2005/8/layout/hProcess9"/>
    <dgm:cxn modelId="{42427C7B-431D-486C-821D-B39C0F92D80D}" type="presParOf" srcId="{CF2F9E8B-76A3-4A95-9BD9-70EB9964F408}" destId="{4555BB86-09B4-4004-9E37-3B80084CD7BC}" srcOrd="1" destOrd="0" presId="urn:microsoft.com/office/officeart/2005/8/layout/hProcess9"/>
    <dgm:cxn modelId="{6C310DE7-570C-45C1-90F7-EBDCA2AC3C5D}" type="presParOf" srcId="{CF2F9E8B-76A3-4A95-9BD9-70EB9964F408}" destId="{1ABABA1D-94C0-4E80-94F9-A64ECAD35E65}" srcOrd="2" destOrd="0" presId="urn:microsoft.com/office/officeart/2005/8/layout/hProcess9"/>
    <dgm:cxn modelId="{D9A767A3-35B4-416E-81CA-14AFA5BB5239}" type="presParOf" srcId="{CF2F9E8B-76A3-4A95-9BD9-70EB9964F408}" destId="{E3DC028F-036A-4378-9FBA-1E7490AA084E}" srcOrd="3" destOrd="0" presId="urn:microsoft.com/office/officeart/2005/8/layout/hProcess9"/>
    <dgm:cxn modelId="{FF20B486-D466-43DB-A8CD-7C7305FCA70A}" type="presParOf" srcId="{CF2F9E8B-76A3-4A95-9BD9-70EB9964F408}" destId="{2BD1CE01-B3DF-428E-801E-5AB0E3B457BC}" srcOrd="4" destOrd="0" presId="urn:microsoft.com/office/officeart/2005/8/layout/hProcess9"/>
    <dgm:cxn modelId="{C373E0A7-2115-4307-B34F-EBB9693FA138}" type="presParOf" srcId="{CF2F9E8B-76A3-4A95-9BD9-70EB9964F408}" destId="{A037C96C-0281-43EE-B7F7-7288624ACF4E}" srcOrd="5" destOrd="0" presId="urn:microsoft.com/office/officeart/2005/8/layout/hProcess9"/>
    <dgm:cxn modelId="{4CEF45FA-FE6E-4310-A176-2D9F276CAD41}" type="presParOf" srcId="{CF2F9E8B-76A3-4A95-9BD9-70EB9964F408}" destId="{3981E63F-818C-4354-A8D1-34C2350FD213}" srcOrd="6" destOrd="0" presId="urn:microsoft.com/office/officeart/2005/8/layout/hProcess9"/>
    <dgm:cxn modelId="{ED3E901A-90EE-4344-A4D3-491CF8D89413}" type="presParOf" srcId="{CF2F9E8B-76A3-4A95-9BD9-70EB9964F408}" destId="{71A5AA4E-9897-4312-A9ED-4649742BAD83}" srcOrd="7" destOrd="0" presId="urn:microsoft.com/office/officeart/2005/8/layout/hProcess9"/>
    <dgm:cxn modelId="{ACB45521-6C4E-4690-A168-1DE0D5FB3BCD}" type="presParOf" srcId="{CF2F9E8B-76A3-4A95-9BD9-70EB9964F408}" destId="{8A076A40-569B-4522-8A32-9C5FEC39EF09}" srcOrd="8" destOrd="0" presId="urn:microsoft.com/office/officeart/2005/8/layout/hProcess9"/>
    <dgm:cxn modelId="{7EA8B2CD-0AFB-4A5B-A104-4A1FD9678375}" type="presParOf" srcId="{CF2F9E8B-76A3-4A95-9BD9-70EB9964F408}" destId="{426E0D10-9698-4B1E-BFBC-59D17D994A0A}" srcOrd="9" destOrd="0" presId="urn:microsoft.com/office/officeart/2005/8/layout/hProcess9"/>
    <dgm:cxn modelId="{3D1CCF6C-CE25-4C1A-958F-23D14504A698}" type="presParOf" srcId="{CF2F9E8B-76A3-4A95-9BD9-70EB9964F408}" destId="{FB7D8470-4FFD-4C42-8888-A64AC63C3253}" srcOrd="10" destOrd="0" presId="urn:microsoft.com/office/officeart/2005/8/layout/hProcess9"/>
    <dgm:cxn modelId="{2627C6D6-BCE5-466F-97A2-195F75EADC45}" type="presParOf" srcId="{CF2F9E8B-76A3-4A95-9BD9-70EB9964F408}" destId="{B4963882-AFDB-414A-96AC-A4F70F85B660}" srcOrd="11" destOrd="0" presId="urn:microsoft.com/office/officeart/2005/8/layout/hProcess9"/>
    <dgm:cxn modelId="{6A4278A3-6222-409E-93BD-043AAC7568E6}" type="presParOf" srcId="{CF2F9E8B-76A3-4A95-9BD9-70EB9964F408}" destId="{0FC23831-EAAB-4BC6-8D4D-5572CF630231}" srcOrd="12" destOrd="0" presId="urn:microsoft.com/office/officeart/2005/8/layout/hProcess9"/>
    <dgm:cxn modelId="{9DDF8E39-1FEF-441A-B89D-34843BA51D18}" type="presParOf" srcId="{CF2F9E8B-76A3-4A95-9BD9-70EB9964F408}" destId="{24BCA266-CE8B-4924-8612-33B9E046C4FA}" srcOrd="13" destOrd="0" presId="urn:microsoft.com/office/officeart/2005/8/layout/hProcess9"/>
    <dgm:cxn modelId="{09EA2655-53A8-440D-AB48-7CD87627E7CB}" type="presParOf" srcId="{CF2F9E8B-76A3-4A95-9BD9-70EB9964F408}" destId="{F8264DAE-394B-4D5A-AD1C-72691CC59683}" srcOrd="1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5570AA-7D89-4BF2-AA30-2DDCE56D9630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F07D6C3-2F38-4FDA-B619-EF233001F89F}">
      <dgm:prSet phldrT="[Text]"/>
      <dgm:spPr/>
      <dgm:t>
        <a:bodyPr/>
        <a:lstStyle/>
        <a:p>
          <a:r>
            <a:rPr lang="de-AT" dirty="0" err="1"/>
            <a:t>OAuth</a:t>
          </a:r>
          <a:r>
            <a:rPr lang="de-AT" dirty="0"/>
            <a:t> (Autorisierung)</a:t>
          </a:r>
          <a:endParaRPr lang="en-US" dirty="0"/>
        </a:p>
      </dgm:t>
    </dgm:pt>
    <dgm:pt modelId="{7AAD360E-B4A1-426D-9795-55A09F07A562}" type="parTrans" cxnId="{9D67D000-8192-47BD-8545-DBBE4A248A40}">
      <dgm:prSet/>
      <dgm:spPr/>
      <dgm:t>
        <a:bodyPr/>
        <a:lstStyle/>
        <a:p>
          <a:endParaRPr lang="en-US"/>
        </a:p>
      </dgm:t>
    </dgm:pt>
    <dgm:pt modelId="{CC6F06C2-9AAB-4A8F-8E06-16DA232A5020}" type="sibTrans" cxnId="{9D67D000-8192-47BD-8545-DBBE4A248A40}">
      <dgm:prSet/>
      <dgm:spPr/>
      <dgm:t>
        <a:bodyPr/>
        <a:lstStyle/>
        <a:p>
          <a:endParaRPr lang="en-US"/>
        </a:p>
      </dgm:t>
    </dgm:pt>
    <dgm:pt modelId="{46B198EC-1499-4E24-B41F-6237A8B95E9E}">
      <dgm:prSet phldrT="[Text]"/>
      <dgm:spPr/>
      <dgm:t>
        <a:bodyPr/>
        <a:lstStyle/>
        <a:p>
          <a:r>
            <a:rPr lang="de-AT" dirty="0" err="1"/>
            <a:t>OpenID</a:t>
          </a:r>
          <a:r>
            <a:rPr lang="de-AT" dirty="0"/>
            <a:t> Connect</a:t>
          </a:r>
          <a:endParaRPr lang="en-US" dirty="0"/>
        </a:p>
      </dgm:t>
    </dgm:pt>
    <dgm:pt modelId="{56330895-1B0C-4689-A4F7-C0DF69F6E24B}" type="sibTrans" cxnId="{C827E757-6E9C-4ABB-967B-380F5A1A7D82}">
      <dgm:prSet/>
      <dgm:spPr/>
      <dgm:t>
        <a:bodyPr/>
        <a:lstStyle/>
        <a:p>
          <a:endParaRPr lang="en-US"/>
        </a:p>
      </dgm:t>
    </dgm:pt>
    <dgm:pt modelId="{5B0F6B64-B687-42AC-9725-16296DA394B9}" type="parTrans" cxnId="{C827E757-6E9C-4ABB-967B-380F5A1A7D82}">
      <dgm:prSet/>
      <dgm:spPr/>
      <dgm:t>
        <a:bodyPr/>
        <a:lstStyle/>
        <a:p>
          <a:endParaRPr lang="en-US"/>
        </a:p>
      </dgm:t>
    </dgm:pt>
    <dgm:pt modelId="{A866BD9A-4920-4FE9-9808-2BC23224E33C}">
      <dgm:prSet phldrT="[Text]"/>
      <dgm:spPr/>
      <dgm:t>
        <a:bodyPr/>
        <a:lstStyle/>
        <a:p>
          <a:r>
            <a:rPr lang="de-AT" dirty="0" err="1"/>
            <a:t>OpenID</a:t>
          </a:r>
          <a:r>
            <a:rPr lang="de-AT" dirty="0"/>
            <a:t> (Authentifizierung)</a:t>
          </a:r>
          <a:endParaRPr lang="en-US" dirty="0"/>
        </a:p>
      </dgm:t>
    </dgm:pt>
    <dgm:pt modelId="{C05F04E9-ED3C-43A7-9EDC-F46E1F53FD41}" type="parTrans" cxnId="{BFD511FF-5EC1-4B89-A4F0-161C1658B675}">
      <dgm:prSet/>
      <dgm:spPr/>
      <dgm:t>
        <a:bodyPr/>
        <a:lstStyle/>
        <a:p>
          <a:endParaRPr lang="en-US"/>
        </a:p>
      </dgm:t>
    </dgm:pt>
    <dgm:pt modelId="{C546DBFD-BCBF-4293-823F-3D4570BD4958}" type="sibTrans" cxnId="{BFD511FF-5EC1-4B89-A4F0-161C1658B675}">
      <dgm:prSet/>
      <dgm:spPr/>
      <dgm:t>
        <a:bodyPr/>
        <a:lstStyle/>
        <a:p>
          <a:endParaRPr lang="en-US"/>
        </a:p>
      </dgm:t>
    </dgm:pt>
    <dgm:pt modelId="{7A04A8FB-FDC4-46D0-93DC-25D62F39AAA6}" type="pres">
      <dgm:prSet presAssocID="{4A5570AA-7D89-4BF2-AA30-2DDCE56D963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B9EA021-E3AF-4459-A757-82F8C0DF2B4B}" type="pres">
      <dgm:prSet presAssocID="{46B198EC-1499-4E24-B41F-6237A8B95E9E}" presName="hierRoot1" presStyleCnt="0">
        <dgm:presLayoutVars>
          <dgm:hierBranch val="init"/>
        </dgm:presLayoutVars>
      </dgm:prSet>
      <dgm:spPr/>
    </dgm:pt>
    <dgm:pt modelId="{BEED40AC-E510-4B2D-AF3F-BE86D4414FEB}" type="pres">
      <dgm:prSet presAssocID="{46B198EC-1499-4E24-B41F-6237A8B95E9E}" presName="rootComposite1" presStyleCnt="0"/>
      <dgm:spPr/>
    </dgm:pt>
    <dgm:pt modelId="{EC3F04D8-AED1-47DB-AB45-747D3204870D}" type="pres">
      <dgm:prSet presAssocID="{46B198EC-1499-4E24-B41F-6237A8B95E9E}" presName="rootText1" presStyleLbl="node0" presStyleIdx="0" presStyleCnt="1" custLinFactNeighborX="0" custLinFactNeighborY="-1097">
        <dgm:presLayoutVars>
          <dgm:chPref val="3"/>
        </dgm:presLayoutVars>
      </dgm:prSet>
      <dgm:spPr/>
    </dgm:pt>
    <dgm:pt modelId="{C7EC3943-F418-4A56-B577-3A2AF04C54EB}" type="pres">
      <dgm:prSet presAssocID="{46B198EC-1499-4E24-B41F-6237A8B95E9E}" presName="rootConnector1" presStyleLbl="node1" presStyleIdx="0" presStyleCnt="0"/>
      <dgm:spPr/>
    </dgm:pt>
    <dgm:pt modelId="{346AEA84-1429-4B76-83FB-6BBAF1CF9CA8}" type="pres">
      <dgm:prSet presAssocID="{46B198EC-1499-4E24-B41F-6237A8B95E9E}" presName="hierChild2" presStyleCnt="0"/>
      <dgm:spPr/>
    </dgm:pt>
    <dgm:pt modelId="{D1F4EEB7-7FE9-4881-9940-A695B3299D3E}" type="pres">
      <dgm:prSet presAssocID="{C05F04E9-ED3C-43A7-9EDC-F46E1F53FD41}" presName="Name37" presStyleLbl="parChTrans1D2" presStyleIdx="0" presStyleCnt="2"/>
      <dgm:spPr/>
    </dgm:pt>
    <dgm:pt modelId="{86CE16E9-5A9C-4CB3-8D38-C0C1FE6447B8}" type="pres">
      <dgm:prSet presAssocID="{A866BD9A-4920-4FE9-9808-2BC23224E33C}" presName="hierRoot2" presStyleCnt="0">
        <dgm:presLayoutVars>
          <dgm:hierBranch val="init"/>
        </dgm:presLayoutVars>
      </dgm:prSet>
      <dgm:spPr/>
    </dgm:pt>
    <dgm:pt modelId="{E2450D56-072B-4472-94FC-FD05DE747207}" type="pres">
      <dgm:prSet presAssocID="{A866BD9A-4920-4FE9-9808-2BC23224E33C}" presName="rootComposite" presStyleCnt="0"/>
      <dgm:spPr/>
    </dgm:pt>
    <dgm:pt modelId="{E8B77FA6-53E2-461F-BC65-52DF3F43E13D}" type="pres">
      <dgm:prSet presAssocID="{A866BD9A-4920-4FE9-9808-2BC23224E33C}" presName="rootText" presStyleLbl="node2" presStyleIdx="0" presStyleCnt="2">
        <dgm:presLayoutVars>
          <dgm:chPref val="3"/>
        </dgm:presLayoutVars>
      </dgm:prSet>
      <dgm:spPr/>
    </dgm:pt>
    <dgm:pt modelId="{6187EFF4-CC3C-4344-AA3E-2B007B864AEC}" type="pres">
      <dgm:prSet presAssocID="{A866BD9A-4920-4FE9-9808-2BC23224E33C}" presName="rootConnector" presStyleLbl="node2" presStyleIdx="0" presStyleCnt="2"/>
      <dgm:spPr/>
    </dgm:pt>
    <dgm:pt modelId="{2D8F43D3-3169-4E08-95C9-20F4E29B4442}" type="pres">
      <dgm:prSet presAssocID="{A866BD9A-4920-4FE9-9808-2BC23224E33C}" presName="hierChild4" presStyleCnt="0"/>
      <dgm:spPr/>
    </dgm:pt>
    <dgm:pt modelId="{EB212FD1-D799-495F-9841-B756972A053D}" type="pres">
      <dgm:prSet presAssocID="{A866BD9A-4920-4FE9-9808-2BC23224E33C}" presName="hierChild5" presStyleCnt="0"/>
      <dgm:spPr/>
    </dgm:pt>
    <dgm:pt modelId="{97A1EC01-7125-4FBC-A010-3907C2329C9E}" type="pres">
      <dgm:prSet presAssocID="{7AAD360E-B4A1-426D-9795-55A09F07A562}" presName="Name37" presStyleLbl="parChTrans1D2" presStyleIdx="1" presStyleCnt="2"/>
      <dgm:spPr/>
    </dgm:pt>
    <dgm:pt modelId="{25BED24F-5413-46AE-A6FA-5F8028A5C743}" type="pres">
      <dgm:prSet presAssocID="{1F07D6C3-2F38-4FDA-B619-EF233001F89F}" presName="hierRoot2" presStyleCnt="0">
        <dgm:presLayoutVars>
          <dgm:hierBranch val="init"/>
        </dgm:presLayoutVars>
      </dgm:prSet>
      <dgm:spPr/>
    </dgm:pt>
    <dgm:pt modelId="{6B73E31A-5441-48EC-983A-56EFB6072C71}" type="pres">
      <dgm:prSet presAssocID="{1F07D6C3-2F38-4FDA-B619-EF233001F89F}" presName="rootComposite" presStyleCnt="0"/>
      <dgm:spPr/>
    </dgm:pt>
    <dgm:pt modelId="{235E2077-C1DA-45ED-8905-86000B3153F4}" type="pres">
      <dgm:prSet presAssocID="{1F07D6C3-2F38-4FDA-B619-EF233001F89F}" presName="rootText" presStyleLbl="node2" presStyleIdx="1" presStyleCnt="2">
        <dgm:presLayoutVars>
          <dgm:chPref val="3"/>
        </dgm:presLayoutVars>
      </dgm:prSet>
      <dgm:spPr/>
    </dgm:pt>
    <dgm:pt modelId="{36D0DCF8-EE66-4148-A086-1A873B51707D}" type="pres">
      <dgm:prSet presAssocID="{1F07D6C3-2F38-4FDA-B619-EF233001F89F}" presName="rootConnector" presStyleLbl="node2" presStyleIdx="1" presStyleCnt="2"/>
      <dgm:spPr/>
    </dgm:pt>
    <dgm:pt modelId="{9DD629EB-D9F3-4B8D-9404-5A3F6B4E8832}" type="pres">
      <dgm:prSet presAssocID="{1F07D6C3-2F38-4FDA-B619-EF233001F89F}" presName="hierChild4" presStyleCnt="0"/>
      <dgm:spPr/>
    </dgm:pt>
    <dgm:pt modelId="{A1AEC6C3-8ED5-4649-A34B-86C8D8C65D77}" type="pres">
      <dgm:prSet presAssocID="{1F07D6C3-2F38-4FDA-B619-EF233001F89F}" presName="hierChild5" presStyleCnt="0"/>
      <dgm:spPr/>
    </dgm:pt>
    <dgm:pt modelId="{7FFB2F9A-2642-418B-AF77-621A60A53BE5}" type="pres">
      <dgm:prSet presAssocID="{46B198EC-1499-4E24-B41F-6237A8B95E9E}" presName="hierChild3" presStyleCnt="0"/>
      <dgm:spPr/>
    </dgm:pt>
  </dgm:ptLst>
  <dgm:cxnLst>
    <dgm:cxn modelId="{9D67D000-8192-47BD-8545-DBBE4A248A40}" srcId="{46B198EC-1499-4E24-B41F-6237A8B95E9E}" destId="{1F07D6C3-2F38-4FDA-B619-EF233001F89F}" srcOrd="1" destOrd="0" parTransId="{7AAD360E-B4A1-426D-9795-55A09F07A562}" sibTransId="{CC6F06C2-9AAB-4A8F-8E06-16DA232A5020}"/>
    <dgm:cxn modelId="{8A274E13-2A58-420B-913A-D2F1E309AC16}" type="presOf" srcId="{46B198EC-1499-4E24-B41F-6237A8B95E9E}" destId="{C7EC3943-F418-4A56-B577-3A2AF04C54EB}" srcOrd="1" destOrd="0" presId="urn:microsoft.com/office/officeart/2005/8/layout/orgChart1"/>
    <dgm:cxn modelId="{CED6CD34-B50F-4011-99DB-EB167FDFF02B}" type="presOf" srcId="{4A5570AA-7D89-4BF2-AA30-2DDCE56D9630}" destId="{7A04A8FB-FDC4-46D0-93DC-25D62F39AAA6}" srcOrd="0" destOrd="0" presId="urn:microsoft.com/office/officeart/2005/8/layout/orgChart1"/>
    <dgm:cxn modelId="{9ACCC060-CA1D-4135-B868-8F1E57A62262}" type="presOf" srcId="{A866BD9A-4920-4FE9-9808-2BC23224E33C}" destId="{E8B77FA6-53E2-461F-BC65-52DF3F43E13D}" srcOrd="0" destOrd="0" presId="urn:microsoft.com/office/officeart/2005/8/layout/orgChart1"/>
    <dgm:cxn modelId="{A48D876C-11EE-4F05-B9DB-3586619416C3}" type="presOf" srcId="{A866BD9A-4920-4FE9-9808-2BC23224E33C}" destId="{6187EFF4-CC3C-4344-AA3E-2B007B864AEC}" srcOrd="1" destOrd="0" presId="urn:microsoft.com/office/officeart/2005/8/layout/orgChart1"/>
    <dgm:cxn modelId="{EB2C0550-713A-424A-83CB-1A572D86227C}" type="presOf" srcId="{7AAD360E-B4A1-426D-9795-55A09F07A562}" destId="{97A1EC01-7125-4FBC-A010-3907C2329C9E}" srcOrd="0" destOrd="0" presId="urn:microsoft.com/office/officeart/2005/8/layout/orgChart1"/>
    <dgm:cxn modelId="{C827E757-6E9C-4ABB-967B-380F5A1A7D82}" srcId="{4A5570AA-7D89-4BF2-AA30-2DDCE56D9630}" destId="{46B198EC-1499-4E24-B41F-6237A8B95E9E}" srcOrd="0" destOrd="0" parTransId="{5B0F6B64-B687-42AC-9725-16296DA394B9}" sibTransId="{56330895-1B0C-4689-A4F7-C0DF69F6E24B}"/>
    <dgm:cxn modelId="{0BF2B978-F1A4-467A-828D-6B1BBD457AE9}" type="presOf" srcId="{46B198EC-1499-4E24-B41F-6237A8B95E9E}" destId="{EC3F04D8-AED1-47DB-AB45-747D3204870D}" srcOrd="0" destOrd="0" presId="urn:microsoft.com/office/officeart/2005/8/layout/orgChart1"/>
    <dgm:cxn modelId="{1E5E99A6-CF2C-4A9F-A8B2-026BB08BFAD5}" type="presOf" srcId="{1F07D6C3-2F38-4FDA-B619-EF233001F89F}" destId="{36D0DCF8-EE66-4148-A086-1A873B51707D}" srcOrd="1" destOrd="0" presId="urn:microsoft.com/office/officeart/2005/8/layout/orgChart1"/>
    <dgm:cxn modelId="{B14541B3-8914-4135-B200-847A1D8108CF}" type="presOf" srcId="{1F07D6C3-2F38-4FDA-B619-EF233001F89F}" destId="{235E2077-C1DA-45ED-8905-86000B3153F4}" srcOrd="0" destOrd="0" presId="urn:microsoft.com/office/officeart/2005/8/layout/orgChart1"/>
    <dgm:cxn modelId="{D9757FBF-EFFB-4587-835B-321ECB881565}" type="presOf" srcId="{C05F04E9-ED3C-43A7-9EDC-F46E1F53FD41}" destId="{D1F4EEB7-7FE9-4881-9940-A695B3299D3E}" srcOrd="0" destOrd="0" presId="urn:microsoft.com/office/officeart/2005/8/layout/orgChart1"/>
    <dgm:cxn modelId="{BFD511FF-5EC1-4B89-A4F0-161C1658B675}" srcId="{46B198EC-1499-4E24-B41F-6237A8B95E9E}" destId="{A866BD9A-4920-4FE9-9808-2BC23224E33C}" srcOrd="0" destOrd="0" parTransId="{C05F04E9-ED3C-43A7-9EDC-F46E1F53FD41}" sibTransId="{C546DBFD-BCBF-4293-823F-3D4570BD4958}"/>
    <dgm:cxn modelId="{4A006188-3AF1-44C1-B2FB-D07DEFDC29A9}" type="presParOf" srcId="{7A04A8FB-FDC4-46D0-93DC-25D62F39AAA6}" destId="{7B9EA021-E3AF-4459-A757-82F8C0DF2B4B}" srcOrd="0" destOrd="0" presId="urn:microsoft.com/office/officeart/2005/8/layout/orgChart1"/>
    <dgm:cxn modelId="{3C6A8226-062F-4E82-95DD-A1109FEA30E1}" type="presParOf" srcId="{7B9EA021-E3AF-4459-A757-82F8C0DF2B4B}" destId="{BEED40AC-E510-4B2D-AF3F-BE86D4414FEB}" srcOrd="0" destOrd="0" presId="urn:microsoft.com/office/officeart/2005/8/layout/orgChart1"/>
    <dgm:cxn modelId="{590DB1E6-8D6F-4FF0-8A1F-919137CEF84B}" type="presParOf" srcId="{BEED40AC-E510-4B2D-AF3F-BE86D4414FEB}" destId="{EC3F04D8-AED1-47DB-AB45-747D3204870D}" srcOrd="0" destOrd="0" presId="urn:microsoft.com/office/officeart/2005/8/layout/orgChart1"/>
    <dgm:cxn modelId="{170F6BAC-8A8B-4965-A141-0EABA64E0433}" type="presParOf" srcId="{BEED40AC-E510-4B2D-AF3F-BE86D4414FEB}" destId="{C7EC3943-F418-4A56-B577-3A2AF04C54EB}" srcOrd="1" destOrd="0" presId="urn:microsoft.com/office/officeart/2005/8/layout/orgChart1"/>
    <dgm:cxn modelId="{96AE372C-A257-492B-99DE-F2DD295FE19A}" type="presParOf" srcId="{7B9EA021-E3AF-4459-A757-82F8C0DF2B4B}" destId="{346AEA84-1429-4B76-83FB-6BBAF1CF9CA8}" srcOrd="1" destOrd="0" presId="urn:microsoft.com/office/officeart/2005/8/layout/orgChart1"/>
    <dgm:cxn modelId="{11AE4BCA-29D1-4ED3-8B4F-FFB1859EDA25}" type="presParOf" srcId="{346AEA84-1429-4B76-83FB-6BBAF1CF9CA8}" destId="{D1F4EEB7-7FE9-4881-9940-A695B3299D3E}" srcOrd="0" destOrd="0" presId="urn:microsoft.com/office/officeart/2005/8/layout/orgChart1"/>
    <dgm:cxn modelId="{0B8F1351-0024-4693-B9EA-10FFA714FFD5}" type="presParOf" srcId="{346AEA84-1429-4B76-83FB-6BBAF1CF9CA8}" destId="{86CE16E9-5A9C-4CB3-8D38-C0C1FE6447B8}" srcOrd="1" destOrd="0" presId="urn:microsoft.com/office/officeart/2005/8/layout/orgChart1"/>
    <dgm:cxn modelId="{1B352206-D819-4712-939C-2E720C0FCD8D}" type="presParOf" srcId="{86CE16E9-5A9C-4CB3-8D38-C0C1FE6447B8}" destId="{E2450D56-072B-4472-94FC-FD05DE747207}" srcOrd="0" destOrd="0" presId="urn:microsoft.com/office/officeart/2005/8/layout/orgChart1"/>
    <dgm:cxn modelId="{76A3E7D2-2EF5-420E-AC05-6C4B9A0470B5}" type="presParOf" srcId="{E2450D56-072B-4472-94FC-FD05DE747207}" destId="{E8B77FA6-53E2-461F-BC65-52DF3F43E13D}" srcOrd="0" destOrd="0" presId="urn:microsoft.com/office/officeart/2005/8/layout/orgChart1"/>
    <dgm:cxn modelId="{C364CFB7-69B1-4269-84A3-CF5A1C1AE4C2}" type="presParOf" srcId="{E2450D56-072B-4472-94FC-FD05DE747207}" destId="{6187EFF4-CC3C-4344-AA3E-2B007B864AEC}" srcOrd="1" destOrd="0" presId="urn:microsoft.com/office/officeart/2005/8/layout/orgChart1"/>
    <dgm:cxn modelId="{7285BF54-B62A-4A3A-8BE6-7711D9EF0B61}" type="presParOf" srcId="{86CE16E9-5A9C-4CB3-8D38-C0C1FE6447B8}" destId="{2D8F43D3-3169-4E08-95C9-20F4E29B4442}" srcOrd="1" destOrd="0" presId="urn:microsoft.com/office/officeart/2005/8/layout/orgChart1"/>
    <dgm:cxn modelId="{BF1CF31E-9BB7-4849-9AF8-4497DB8074CF}" type="presParOf" srcId="{86CE16E9-5A9C-4CB3-8D38-C0C1FE6447B8}" destId="{EB212FD1-D799-495F-9841-B756972A053D}" srcOrd="2" destOrd="0" presId="urn:microsoft.com/office/officeart/2005/8/layout/orgChart1"/>
    <dgm:cxn modelId="{C3817BD1-5ED5-452D-BF65-CD1964DBD267}" type="presParOf" srcId="{346AEA84-1429-4B76-83FB-6BBAF1CF9CA8}" destId="{97A1EC01-7125-4FBC-A010-3907C2329C9E}" srcOrd="2" destOrd="0" presId="urn:microsoft.com/office/officeart/2005/8/layout/orgChart1"/>
    <dgm:cxn modelId="{AA80C562-882C-4499-810F-E78BDA2AF7A4}" type="presParOf" srcId="{346AEA84-1429-4B76-83FB-6BBAF1CF9CA8}" destId="{25BED24F-5413-46AE-A6FA-5F8028A5C743}" srcOrd="3" destOrd="0" presId="urn:microsoft.com/office/officeart/2005/8/layout/orgChart1"/>
    <dgm:cxn modelId="{8E04F2CF-0F94-425E-A185-0E679201D44C}" type="presParOf" srcId="{25BED24F-5413-46AE-A6FA-5F8028A5C743}" destId="{6B73E31A-5441-48EC-983A-56EFB6072C71}" srcOrd="0" destOrd="0" presId="urn:microsoft.com/office/officeart/2005/8/layout/orgChart1"/>
    <dgm:cxn modelId="{B77DDC42-5E84-45B0-A3ED-C316F1C0463F}" type="presParOf" srcId="{6B73E31A-5441-48EC-983A-56EFB6072C71}" destId="{235E2077-C1DA-45ED-8905-86000B3153F4}" srcOrd="0" destOrd="0" presId="urn:microsoft.com/office/officeart/2005/8/layout/orgChart1"/>
    <dgm:cxn modelId="{F72061AA-F8D7-4368-9A42-4F6C70734943}" type="presParOf" srcId="{6B73E31A-5441-48EC-983A-56EFB6072C71}" destId="{36D0DCF8-EE66-4148-A086-1A873B51707D}" srcOrd="1" destOrd="0" presId="urn:microsoft.com/office/officeart/2005/8/layout/orgChart1"/>
    <dgm:cxn modelId="{7CDC2FF9-B69D-4D02-B485-A498BB21EF63}" type="presParOf" srcId="{25BED24F-5413-46AE-A6FA-5F8028A5C743}" destId="{9DD629EB-D9F3-4B8D-9404-5A3F6B4E8832}" srcOrd="1" destOrd="0" presId="urn:microsoft.com/office/officeart/2005/8/layout/orgChart1"/>
    <dgm:cxn modelId="{19C5B794-B566-4981-8B99-D07B77D7661B}" type="presParOf" srcId="{25BED24F-5413-46AE-A6FA-5F8028A5C743}" destId="{A1AEC6C3-8ED5-4649-A34B-86C8D8C65D77}" srcOrd="2" destOrd="0" presId="urn:microsoft.com/office/officeart/2005/8/layout/orgChart1"/>
    <dgm:cxn modelId="{A9332D91-6A50-4332-8B07-06FB697BA238}" type="presParOf" srcId="{7B9EA021-E3AF-4459-A757-82F8C0DF2B4B}" destId="{7FFB2F9A-2642-418B-AF77-621A60A53BE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12ED-5F31-40D7-941C-02C200E6DE6B}">
      <dsp:nvSpPr>
        <dsp:cNvPr id="0" name=""/>
        <dsp:cNvSpPr/>
      </dsp:nvSpPr>
      <dsp:spPr>
        <a:xfrm>
          <a:off x="901191" y="0"/>
          <a:ext cx="10213509" cy="7785452"/>
        </a:xfrm>
        <a:prstGeom prst="rightArrow">
          <a:avLst/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8413A469-210A-4315-B81D-08A2F85CDB37}">
      <dsp:nvSpPr>
        <dsp:cNvPr id="0" name=""/>
        <dsp:cNvSpPr/>
      </dsp:nvSpPr>
      <dsp:spPr>
        <a:xfrm>
          <a:off x="4205562" y="2335635"/>
          <a:ext cx="360476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/>
            <a:t>Der Anfang</a:t>
          </a:r>
          <a:endParaRPr lang="en-US" sz="20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 dirty="0"/>
            <a:t>Flickr: </a:t>
          </a:r>
          <a:r>
            <a:rPr lang="de-AT" sz="1400" kern="1200" dirty="0" err="1"/>
            <a:t>FlickrAuth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 dirty="0"/>
            <a:t>Google: </a:t>
          </a:r>
          <a:r>
            <a:rPr lang="de-AT" sz="1400" kern="1200" dirty="0" err="1"/>
            <a:t>AuthSub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 dirty="0"/>
            <a:t>Yahoo:  </a:t>
          </a:r>
          <a:r>
            <a:rPr lang="de-AT" sz="1400" kern="1200" dirty="0" err="1"/>
            <a:t>BBAuth</a:t>
          </a:r>
          <a:endParaRPr lang="en-US" sz="1400" kern="1200" dirty="0"/>
        </a:p>
      </dsp:txBody>
      <dsp:txXfrm>
        <a:off x="4357584" y="2487657"/>
        <a:ext cx="3300723" cy="28101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12ED-5F31-40D7-941C-02C200E6DE6B}">
      <dsp:nvSpPr>
        <dsp:cNvPr id="0" name=""/>
        <dsp:cNvSpPr/>
      </dsp:nvSpPr>
      <dsp:spPr>
        <a:xfrm>
          <a:off x="901191" y="0"/>
          <a:ext cx="10213509" cy="7785452"/>
        </a:xfrm>
        <a:prstGeom prst="rightArrow">
          <a:avLst/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8413A469-210A-4315-B81D-08A2F85CDB37}">
      <dsp:nvSpPr>
        <dsp:cNvPr id="0" name=""/>
        <dsp:cNvSpPr/>
      </dsp:nvSpPr>
      <dsp:spPr>
        <a:xfrm>
          <a:off x="4339" y="2335635"/>
          <a:ext cx="121625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Der Anfang</a:t>
          </a:r>
          <a:endParaRPr lang="en-US" sz="20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/>
            <a:t>Fickr: FlickrAuth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/>
            <a:t>Goole: AuthSub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/>
            <a:t>Yahoo:  BBAuth</a:t>
          </a:r>
          <a:endParaRPr lang="en-US" sz="1400" kern="1200" dirty="0"/>
        </a:p>
      </dsp:txBody>
      <dsp:txXfrm>
        <a:off x="63712" y="2395008"/>
        <a:ext cx="1097511" cy="2995434"/>
      </dsp:txXfrm>
    </dsp:sp>
    <dsp:sp modelId="{1ABABA1D-94C0-4E80-94F9-A64ECAD35E65}">
      <dsp:nvSpPr>
        <dsp:cNvPr id="0" name=""/>
        <dsp:cNvSpPr/>
      </dsp:nvSpPr>
      <dsp:spPr>
        <a:xfrm>
          <a:off x="1423305" y="2335635"/>
          <a:ext cx="121625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/>
            <a:t>Anfang 2007</a:t>
          </a:r>
          <a:endParaRPr lang="en-US" sz="2000" kern="1200" dirty="0"/>
        </a:p>
        <a:p>
          <a:pPr marL="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kern="1200" dirty="0" err="1"/>
            <a:t>OpenID</a:t>
          </a:r>
          <a:r>
            <a:rPr lang="de-AT" sz="1400" kern="1200" dirty="0"/>
            <a:t> </a:t>
          </a:r>
          <a:r>
            <a:rPr lang="de-AT" sz="1400" kern="1200" dirty="0" err="1"/>
            <a:t>group</a:t>
          </a:r>
          <a:r>
            <a:rPr lang="de-AT" sz="1400" kern="1200" dirty="0"/>
            <a:t> startete </a:t>
          </a:r>
          <a:r>
            <a:rPr lang="de-AT" sz="1400" kern="1200" dirty="0" err="1"/>
            <a:t>proposal</a:t>
          </a:r>
          <a:endParaRPr lang="en-US" sz="1400" kern="1200" dirty="0"/>
        </a:p>
      </dsp:txBody>
      <dsp:txXfrm>
        <a:off x="1482678" y="2395008"/>
        <a:ext cx="1097511" cy="2995434"/>
      </dsp:txXfrm>
    </dsp:sp>
    <dsp:sp modelId="{2BD1CE01-B3DF-428E-801E-5AB0E3B457BC}">
      <dsp:nvSpPr>
        <dsp:cNvPr id="0" name=""/>
        <dsp:cNvSpPr/>
      </dsp:nvSpPr>
      <dsp:spPr>
        <a:xfrm>
          <a:off x="2842272" y="2315455"/>
          <a:ext cx="121625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August 2007</a:t>
          </a:r>
          <a:endParaRPr lang="en-US" sz="2000" kern="1200" dirty="0"/>
        </a:p>
        <a:p>
          <a:pPr marL="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kern="1200" dirty="0"/>
            <a:t>Erster Entwurf</a:t>
          </a:r>
          <a:endParaRPr lang="en-US" sz="1400" kern="1200" dirty="0"/>
        </a:p>
      </dsp:txBody>
      <dsp:txXfrm>
        <a:off x="2901645" y="2374828"/>
        <a:ext cx="1097511" cy="2995434"/>
      </dsp:txXfrm>
    </dsp:sp>
    <dsp:sp modelId="{3981E63F-818C-4354-A8D1-34C2350FD213}">
      <dsp:nvSpPr>
        <dsp:cNvPr id="0" name=""/>
        <dsp:cNvSpPr/>
      </dsp:nvSpPr>
      <dsp:spPr>
        <a:xfrm>
          <a:off x="4261239" y="2335635"/>
          <a:ext cx="1650181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b="1" kern="1200" dirty="0"/>
            <a:t>Ende 2007</a:t>
          </a:r>
          <a:endParaRPr lang="en-US" sz="2000" b="1" kern="1200" dirty="0"/>
        </a:p>
        <a:p>
          <a:pPr marL="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b="1" kern="1200" dirty="0"/>
            <a:t>Finale </a:t>
          </a:r>
          <a:r>
            <a:rPr lang="de-AT" sz="1400" b="1" kern="1200" dirty="0" err="1"/>
            <a:t>OAuth</a:t>
          </a:r>
          <a:r>
            <a:rPr lang="de-AT" sz="1400" b="1" kern="1200" dirty="0"/>
            <a:t> Core  1.0 </a:t>
          </a:r>
          <a:r>
            <a:rPr lang="de-AT" sz="1400" b="1" kern="1200" dirty="0" err="1"/>
            <a:t>spec</a:t>
          </a:r>
          <a:endParaRPr lang="en-US" sz="1400" b="1" kern="1200" dirty="0"/>
        </a:p>
      </dsp:txBody>
      <dsp:txXfrm>
        <a:off x="4341794" y="2416190"/>
        <a:ext cx="1489071" cy="2953070"/>
      </dsp:txXfrm>
    </dsp:sp>
    <dsp:sp modelId="{8A076A40-569B-4522-8A32-9C5FEC39EF09}">
      <dsp:nvSpPr>
        <dsp:cNvPr id="0" name=""/>
        <dsp:cNvSpPr/>
      </dsp:nvSpPr>
      <dsp:spPr>
        <a:xfrm>
          <a:off x="6114129" y="2335635"/>
          <a:ext cx="121625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2007 – 2009</a:t>
          </a:r>
          <a:endParaRPr lang="en-US" sz="2000" kern="1200" dirty="0"/>
        </a:p>
        <a:p>
          <a:pPr marL="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kern="1200"/>
            <a:t>Revision 1.1 in Entwicklung</a:t>
          </a:r>
          <a:endParaRPr lang="en-US" sz="1400" kern="1200" dirty="0"/>
        </a:p>
      </dsp:txBody>
      <dsp:txXfrm>
        <a:off x="6173502" y="2395008"/>
        <a:ext cx="1097511" cy="2995434"/>
      </dsp:txXfrm>
    </dsp:sp>
    <dsp:sp modelId="{FB7D8470-4FFD-4C42-8888-A64AC63C3253}">
      <dsp:nvSpPr>
        <dsp:cNvPr id="0" name=""/>
        <dsp:cNvSpPr/>
      </dsp:nvSpPr>
      <dsp:spPr>
        <a:xfrm>
          <a:off x="7533096" y="2335635"/>
          <a:ext cx="1640524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b="1" kern="1200" dirty="0"/>
            <a:t>November 2009</a:t>
          </a:r>
          <a:endParaRPr lang="en-US" sz="2000" b="1" kern="1200" dirty="0"/>
        </a:p>
        <a:p>
          <a:pPr marL="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b="1" kern="1200" dirty="0"/>
            <a:t>Entscheidung die arbeiten auf die Version 1.1 einzustellen um sich auf die Version 2.0 zu konzentrieren</a:t>
          </a:r>
          <a:endParaRPr lang="en-US" sz="1400" b="1" kern="1200" dirty="0"/>
        </a:p>
      </dsp:txBody>
      <dsp:txXfrm>
        <a:off x="7613180" y="2415719"/>
        <a:ext cx="1480356" cy="2954012"/>
      </dsp:txXfrm>
    </dsp:sp>
    <dsp:sp modelId="{0FC23831-EAAB-4BC6-8D4D-5572CF630231}">
      <dsp:nvSpPr>
        <dsp:cNvPr id="0" name=""/>
        <dsp:cNvSpPr/>
      </dsp:nvSpPr>
      <dsp:spPr>
        <a:xfrm>
          <a:off x="9376330" y="2335635"/>
          <a:ext cx="121625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July 2010</a:t>
          </a:r>
          <a:endParaRPr lang="en-US" sz="20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kern="1200"/>
            <a:t>Draft 10</a:t>
          </a:r>
          <a:endParaRPr lang="en-US" sz="1400" kern="1200" dirty="0"/>
        </a:p>
      </dsp:txBody>
      <dsp:txXfrm>
        <a:off x="9435703" y="2395008"/>
        <a:ext cx="1097511" cy="2995434"/>
      </dsp:txXfrm>
    </dsp:sp>
    <dsp:sp modelId="{F8264DAE-394B-4D5A-AD1C-72691CC59683}">
      <dsp:nvSpPr>
        <dsp:cNvPr id="0" name=""/>
        <dsp:cNvSpPr/>
      </dsp:nvSpPr>
      <dsp:spPr>
        <a:xfrm>
          <a:off x="10795296" y="2335635"/>
          <a:ext cx="121625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b="1" kern="1200"/>
            <a:t>Oktober 2012</a:t>
          </a:r>
          <a:endParaRPr lang="en-US" sz="20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b="1" kern="1200"/>
            <a:t>Final spec</a:t>
          </a:r>
          <a:endParaRPr lang="en-US" sz="1400" b="1" kern="1200" dirty="0"/>
        </a:p>
      </dsp:txBody>
      <dsp:txXfrm>
        <a:off x="10854669" y="2395008"/>
        <a:ext cx="1097511" cy="29954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A1EC01-7125-4FBC-A010-3907C2329C9E}">
      <dsp:nvSpPr>
        <dsp:cNvPr id="0" name=""/>
        <dsp:cNvSpPr/>
      </dsp:nvSpPr>
      <dsp:spPr>
        <a:xfrm>
          <a:off x="4064000" y="2303184"/>
          <a:ext cx="2224013" cy="792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6148"/>
              </a:lnTo>
              <a:lnTo>
                <a:pt x="2224013" y="406148"/>
              </a:lnTo>
              <a:lnTo>
                <a:pt x="2224013" y="79213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F4EEB7-7FE9-4881-9940-A695B3299D3E}">
      <dsp:nvSpPr>
        <dsp:cNvPr id="0" name=""/>
        <dsp:cNvSpPr/>
      </dsp:nvSpPr>
      <dsp:spPr>
        <a:xfrm>
          <a:off x="1839986" y="2303184"/>
          <a:ext cx="2224013" cy="792134"/>
        </a:xfrm>
        <a:custGeom>
          <a:avLst/>
          <a:gdLst/>
          <a:ahLst/>
          <a:cxnLst/>
          <a:rect l="0" t="0" r="0" b="0"/>
          <a:pathLst>
            <a:path>
              <a:moveTo>
                <a:pt x="2224013" y="0"/>
              </a:moveTo>
              <a:lnTo>
                <a:pt x="2224013" y="406148"/>
              </a:lnTo>
              <a:lnTo>
                <a:pt x="0" y="406148"/>
              </a:lnTo>
              <a:lnTo>
                <a:pt x="0" y="79213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3F04D8-AED1-47DB-AB45-747D3204870D}">
      <dsp:nvSpPr>
        <dsp:cNvPr id="0" name=""/>
        <dsp:cNvSpPr/>
      </dsp:nvSpPr>
      <dsp:spPr>
        <a:xfrm>
          <a:off x="2225972" y="465157"/>
          <a:ext cx="3676054" cy="18380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700" kern="1200" dirty="0" err="1"/>
            <a:t>OpenID</a:t>
          </a:r>
          <a:r>
            <a:rPr lang="de-AT" sz="3700" kern="1200" dirty="0"/>
            <a:t> Connect</a:t>
          </a:r>
          <a:endParaRPr lang="en-US" sz="3700" kern="1200" dirty="0"/>
        </a:p>
      </dsp:txBody>
      <dsp:txXfrm>
        <a:off x="2225972" y="465157"/>
        <a:ext cx="3676054" cy="1838027"/>
      </dsp:txXfrm>
    </dsp:sp>
    <dsp:sp modelId="{E8B77FA6-53E2-461F-BC65-52DF3F43E13D}">
      <dsp:nvSpPr>
        <dsp:cNvPr id="0" name=""/>
        <dsp:cNvSpPr/>
      </dsp:nvSpPr>
      <dsp:spPr>
        <a:xfrm>
          <a:off x="1959" y="3095319"/>
          <a:ext cx="3676054" cy="18380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700" kern="1200" dirty="0" err="1"/>
            <a:t>OpenID</a:t>
          </a:r>
          <a:r>
            <a:rPr lang="de-AT" sz="3700" kern="1200" dirty="0"/>
            <a:t> (Authentifizierung)</a:t>
          </a:r>
          <a:endParaRPr lang="en-US" sz="3700" kern="1200" dirty="0"/>
        </a:p>
      </dsp:txBody>
      <dsp:txXfrm>
        <a:off x="1959" y="3095319"/>
        <a:ext cx="3676054" cy="1838027"/>
      </dsp:txXfrm>
    </dsp:sp>
    <dsp:sp modelId="{235E2077-C1DA-45ED-8905-86000B3153F4}">
      <dsp:nvSpPr>
        <dsp:cNvPr id="0" name=""/>
        <dsp:cNvSpPr/>
      </dsp:nvSpPr>
      <dsp:spPr>
        <a:xfrm>
          <a:off x="4449985" y="3095319"/>
          <a:ext cx="3676054" cy="18380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700" kern="1200" dirty="0" err="1"/>
            <a:t>OAuth</a:t>
          </a:r>
          <a:r>
            <a:rPr lang="de-AT" sz="3700" kern="1200" dirty="0"/>
            <a:t> (Autorisierung)</a:t>
          </a:r>
          <a:endParaRPr lang="en-US" sz="3700" kern="1200" dirty="0"/>
        </a:p>
      </dsp:txBody>
      <dsp:txXfrm>
        <a:off x="4449985" y="3095319"/>
        <a:ext cx="3676054" cy="18380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25T18:03:54.255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 1130,'10'3,"-10"-2,1-1,0 0,-1 1,1-1,-1 0,1 0,0 1,-1-1,1 0,0 0,-1 0,1 0,0 0,-1 0,1 0,0 0,-1 0,1 0,-1 0,1-1,0 1,-1 0,1 0,0-1,-1 1,1 0,-1-1,1 1,-1-1,8-4,-1-1,1 1,-2-2,1 1,-1-1,0 0,0-1,14-15,72-79,5 4,4 4,71-47,-116 99,2 3,1 3,2 2,2 3,1 2,1 4,1 2,16-1,193-30,-187 39,-6 3,1 3,38 3,167 8,-96 0,-138-1,-8 0,1-2,-1-2,22-5,-31 3,37 0,18-3,-12 1,1 4,55 4,-22 1,-99-2</inkml:trace>
  <inkml:trace contextRef="#ctx0" brushRef="#br0" timeOffset="2377.73">2947 1,'67'0,"56"0,74 10,-158-5,0 1,-1 2,1 1,-2 2,0 2,0 1,3 4,-21-7,0 0,-1 2,9 7,-11-7,0-1,1-1,1-1,3 2,-14-9,-4-2,0 0,0 0,0 0,0 1,0 0,0 0,-1-1,1 1,-1 1,1-1,-1 0,0 1,0-1,1 2,-3-4,0 1,1-1,-1 1,0 0,0-1,0 1,0-1,0 1,0-1,0 1,-1-1,1 1,0-1,0 1,0-1,0 1,-1-1,1 1,0-1,0 1,-1-1,1 1,0-1,-1 0,1 1,-1-1,1 1,0-1,-1 0,1 1,-1-1,1 0,-1 0,1 0,-1 1,1-1,-1 0,-25 8,20-6,-24 6,-63 18,-32 16,52-18,46-16,1 1,-1 2,-9 5,27-10,1-1,0 1,1 1,0 0,0 0,0 0,1 1,0 0,0 0,1 0,-25 31,19-27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3T16:33:35.544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2442 337,'-72'-2,"-1"-3,1-2,-42-11,40 6,2-3,-66-21,52 8,-1 3,-2 3,-13 1,52 8,38 10,1 0,-1 0,0 1,-8-1,-229-26,183 21,-46-11,-10-2,20 4,63 9,-1 2,0 1,0 2,-8 0,-425 5,458-2</inkml:trace>
  <inkml:trace contextRef="#ctx0" brushRef="#br0" timeOffset="2558.44">2015 60,'33'9,"-16"-5,0 1,0 0,-1 1,1 0,-2 1,13 7,38 17,155 55,-169-73,-41-11,0 1,-1 0,0 0,0 0,1 2,-10-5,0 0,0 1,0-1,0 1,0-1,-1 1,1-1,0 1,0 0,-1-1,1 1,0 0,-1 0,1-1,-1 1,1 0,-1 0,1 0,-1 0,0-1,1 1,-1 0,0 0,0 1,0-1,0 1,-1-1,1 0,-1 1,1-1,-1 0,1 1,-1-1,0 0,0 0,0 1,0-1,0 0,-1 1,-2 1,0 0,0 1,-1-2,1 1,-1 0,0-1,0 1,0-1,-2 0,-20 4,0 0,-24 0,24-2,1 0,-1 1,-6 3,13-1,-1 1,2 1,-4 2,5-2,-1-1,0 0,-15 3,19-7,0 1,1 0,-1 1,1 0,0 1,1 0,0 1,0 0,1 1,0 0,1 0,0 1,0 1,1 0,1-2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3T16:42:47.122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2442 337,'-72'-2,"-1"-3,1-2,-42-11,40 6,2-3,-66-21,52 8,-1 3,-2 3,-13 1,52 8,38 10,1 0,-1 0,0 1,-8-1,-229-26,183 21,-46-11,-10-2,20 4,63 9,-1 2,0 1,0 2,-8 0,-425 5,458-2</inkml:trace>
  <inkml:trace contextRef="#ctx0" brushRef="#br0" timeOffset="1">2015 60,'33'9,"-16"-5,0 1,0 0,-1 1,1 0,-2 1,13 7,38 17,155 55,-169-73,-41-11,0 1,-1 0,0 0,0 0,1 2,-10-5,0 0,0 1,0-1,0 1,0-1,-1 1,1-1,0 1,0 0,-1-1,1 1,0 0,-1 0,1-1,-1 1,1 0,-1 0,1 0,-1 0,0-1,1 1,-1 0,0 0,0 1,0-1,0 1,-1-1,1 0,-1 1,1-1,-1 0,1 1,-1-1,0 0,0 0,0 1,0-1,0 0,-1 1,-2 1,0 0,0 1,-1-2,1 1,-1 0,0-1,0 1,0-1,-2 0,-20 4,0 0,-24 0,24-2,1 0,-1 1,-6 3,13-1,-1 1,2 1,-4 2,5-2,-1-1,0 0,-15 3,19-7,0 1,1 0,-1 1,1 0,0 1,1 0,0 1,0 0,1 1,0 0,1 0,0 1,0 1,1 0,1-2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3T16:43:46.523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263,'-41'-2,"1"-2,-1-1,-23-9,22 4,2 0,-38-18,30 5,-1 4,-1 1,-8 2,30 6,21 7,1 1,-1 0,1 0,-6 0,-127-20,102 15,-26-8,-6-1,12 3,35 7,0 1,-1 1,0 1,-3 1,-241 4,259-2</inkml:trace>
  <inkml:trace contextRef="#ctx0" brushRef="#br0" timeOffset="1">1133 47,'19'7,"-10"-4,1 1,-1 0,0 0,0 1,0 1,7 5,21 13,88 43,-96-56,-23-10,0 1,0 0,-1 1,1 0,0 0,-5-3,-1 1,1-1,-1 0,1 1,-1-1,1 0,-1 1,1-1,-1 1,0-1,1 1,-1 0,0-1,1 1,-1-1,0 1,1 0,-1-1,0 1,0 0,0-1,0 1,1 0,-1-1,0 1,-1 0,1 0,0 1,0-1,-1 0,1 0,0 0,-1 0,1 0,-1 0,1-1,-1 1,1 0,-2 1,0 0,0 1,-1-1,1 1,-1-1,1 0,-1 0,0 0,0-1,-1 1,-11 3,0-1,-14 2,14-4,0 1,0 1,-3 2,6 0,1 0,0 1,-2 2,3-2,-1-1,0 0,-8 3,11-6,0 1,-1 0,1 1,0-1,0 2,1-1,0 1,-1 1,2 0,-1 0,1 0,0 1,0 1,-1-1,2-1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4T19:08:29.161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183,'-41'-2,"1"-1,-1 0,-23-7,22 3,2 1,-38-14,30 4,-1 3,-1 0,-8 2,30 4,21 5,1 1,-1-1,1 1,-6 0,-127-15,102 12,-26-7,-6 0,12 2,35 5,0 0,-1 1,0 1,-3 1,-241 2,259-1</inkml:trace>
  <inkml:trace contextRef="#ctx0" brushRef="#br0" timeOffset="1">1133 33,'19'5,"-10"-3,1 0,-1 1,0 0,0 0,0 2,7 2,21 10,88 30,-96-40,-23-6,0 0,0 1,-1 0,1 0,0 0,-5-2,-1 1,1-1,-1 0,1 0,-1 0,1 0,-1 1,1-1,-1 1,0-1,1 0,-1 1,0-1,1 1,-1-1,0 0,1 1,-1-1,0 1,0 0,0-1,0 0,1 1,-1 0,0-1,-1 0,1 1,0 0,0 0,-1 0,1-1,0 1,-1 0,1-1,-1 1,1-1,-1 1,1-1,-2 2,0-1,0 1,-1 0,1 0,-1-1,1 1,-1-1,0 0,0 0,-1 0,-11 3,0-1,-14 1,14-3,0 1,0 1,-3 1,6 0,1 1,0-1,-2 3,3-2,-1-1,0 0,-8 2,11-4,0 1,-1 0,1 0,0 0,0 1,1 0,0 0,-1 1,2 0,-1 0,1-1,0 2,0 0,-1 0,2-1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4T19:09:13.462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183,'-41'-2,"1"-1,-1 0,-23-7,22 3,2 1,-38-14,30 4,-1 3,-1 0,-8 2,30 4,21 5,1 1,-1-1,1 1,-6 0,-127-15,102 12,-26-7,-6 0,12 2,35 5,0 0,-1 1,0 1,-3 1,-241 2,259-1</inkml:trace>
  <inkml:trace contextRef="#ctx0" brushRef="#br0" timeOffset="1">1133 33,'19'5,"-10"-3,1 0,-1 1,0 0,0 0,0 2,7 2,21 10,88 30,-96-40,-23-6,0 0,0 1,-1 0,1 0,0 0,-5-2,-1 1,1-1,-1 0,1 0,-1 0,1 0,-1 1,1-1,-1 1,0-1,1 0,-1 1,0-1,1 1,-1-1,0 0,1 1,-1-1,0 1,0 0,0-1,0 0,1 1,-1 0,0-1,-1 0,1 1,0 0,0 0,-1 0,1-1,0 1,-1 0,1-1,-1 1,1-1,-1 1,1-1,-2 2,0-1,0 1,-1 0,1 0,-1-1,1 1,-1-1,0 0,0 0,-1 0,-11 3,0-1,-14 1,14-3,0 1,0 1,-3 1,6 0,1 1,0-1,-2 3,3-2,-1-1,0 0,-8 2,11-4,0 1,-1 0,1 0,0 0,0 1,1 0,0 0,-1 1,2 0,-1 0,1-1,0 2,0 0,-1 0,2-1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7T17:18:33.012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263,'-41'-2,"1"-2,-1-1,-23-9,22 4,2 0,-38-18,30 5,-1 4,-1 1,-8 2,30 6,21 7,1 1,-1 0,1 0,-6 0,-127-20,102 15,-26-8,-6-1,12 3,35 7,0 1,-1 1,0 1,-3 1,-241 4,259-2</inkml:trace>
  <inkml:trace contextRef="#ctx0" brushRef="#br0" timeOffset="1">1133 47,'19'7,"-10"-4,1 1,-1 0,0 0,0 1,0 1,7 5,21 13,88 43,-96-56,-23-10,0 1,0 0,-1 1,1 0,0 0,-5-3,-1 1,1-1,-1 0,1 1,-1-1,1 0,-1 1,1-1,-1 1,0-1,1 1,-1 0,0-1,1 1,-1-1,0 1,1 0,-1-1,0 1,0 0,0-1,0 1,1 0,-1-1,0 1,-1 0,1 0,0 1,0-1,-1 0,1 0,0 0,-1 0,1 0,-1 0,1-1,-1 1,1 0,-2 1,0 0,0 1,-1-1,1 1,-1-1,1 0,-1 0,0 0,0-1,-1 1,-11 3,0-1,-14 2,14-4,0 1,0 1,-3 2,6 0,1 0,0 1,-2 2,3-2,-1-1,0 0,-8 3,11-6,0 1,-1 0,1 1,0-1,0 2,1-1,0 1,-1 1,2 0,-1 0,1 0,0 1,0 1,-1-1,2-1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7T17:51:34.580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263,'-41'-2,"1"-2,-1-1,-23-9,22 4,2 0,-38-18,30 5,-1 4,-1 1,-8 2,30 6,21 7,1 1,-1 0,1 0,-6 0,-127-20,102 15,-26-8,-6-1,12 3,35 7,0 1,-1 1,0 1,-3 1,-241 4,259-2</inkml:trace>
  <inkml:trace contextRef="#ctx0" brushRef="#br0" timeOffset="1">1133 47,'19'7,"-10"-4,1 1,-1 0,0 0,0 1,0 1,7 5,21 13,88 43,-96-56,-23-10,0 1,0 0,-1 1,1 0,0 0,-5-3,-1 1,1-1,-1 0,1 1,-1-1,1 0,-1 1,1-1,-1 1,0-1,1 1,-1 0,0-1,1 1,-1-1,0 1,1 0,-1-1,0 1,0 0,0-1,0 1,1 0,-1-1,0 1,-1 0,1 0,0 1,0-1,-1 0,1 0,0 0,-1 0,1 0,-1 0,1-1,-1 1,1 0,-2 1,0 0,0 1,-1-1,1 1,-1-1,1 0,-1 0,0 0,0-1,-1 1,-11 3,0-1,-14 2,14-4,0 1,0 1,-3 2,6 0,1 0,0 1,-2 2,3-2,-1-1,0 0,-8 3,11-6,0 1,-1 0,1 1,0-1,0 2,1-1,0 1,-1 1,2 0,-1 0,1 0,0 1,0 1,-1-1,2-1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7T22:20:29.754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2182 263,'-64'-2,"0"-2,-1-1,-37-9,35 4,3 0,-59-18,47 5,-2 4,-2 1,-12 2,48 6,33 7,0 1,0 0,2 0,-10 0,-203-20,164 15,-42-8,-10-1,19 3,57 7,-2 1,0 1,0 1,-6 1,-383 4,413-2</inkml:trace>
  <inkml:trace contextRef="#ctx0" brushRef="#br0" timeOffset="1">1802 47,'29'7,"-15"-4,3 1,-2 0,-1 0,0 1,0 1,12 5,32 13,142 43,-155-56,-36-10,1 1,-1 0,0 1,1 0,-1 0,-7-3,-2 1,1-1,-1 0,2 1,-2-1,1 0,-1 1,2-1,-2 1,0-1,1 1,-1 0,0-1,2 1,-2-1,0 1,2 0,-2-1,0 1,0 0,0-1,0 1,1 0,-1-1,0 1,-1 0,1 0,0 1,0-1,-2 0,2 0,0 0,-2 0,2 0,-1 0,1-1,-2 1,2 0,-3 1,0 0,0 1,-2-1,2 1,-1-1,0 0,0 0,-3 0,3-1,-2 1,-18 3,1-1,-24 2,24-4,-1 1,-1 1,-3 2,9 0,2 0,-2 1,-1 2,5-2,-3-1,1 0,-14 3,18-6,1 1,-2 0,1 1,1-1,-2 2,3-1,0 1,-1 1,2 0,-1 0,2 0,0 1,-2 1,0-1,3-1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4CBC-36E0-4CC0-918D-767D7E309F2F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C01FF-781E-4D25-A720-185C2D900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71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1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05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3CC85-E661-4BE8-A908-139C7072E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D42E4-2666-4B88-A8CF-1D55BD1EF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3E274-0FDA-4B44-AFD5-16CF99966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4AFF4-95A4-4B27-B4AD-C0AE22B9E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4149D-84DE-4EDD-99C4-974FBF500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1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DC62F-166B-457D-83A0-E7CFBCCB9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EF0ED-F950-4704-AFD2-0ED22B4D2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EB9F1-F3F1-479B-A4E3-B783F121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31D85-DA86-4DBB-80A2-23622C9D5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1BF8A-A761-431A-B295-FCCC08B49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4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F62D43-611D-4D90-AC77-0FDD8373B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27110-6FB0-474E-A59E-7462173D8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1040A-20C3-48BA-97AD-C31B092AC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AD267-B9BD-479A-A886-CE137F282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68D41-8CCE-4D20-B310-A8C984F7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61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3E0AA-FAE9-4F2C-AB0B-89F23343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40245-2291-4BE2-88F4-E6C357749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16445-FDA3-4D4A-82BC-2876C9480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4ED52-2129-4EA2-A161-079E671C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EF7A1-0B86-46DE-8832-5D459CBE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8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50EB-11FE-4FB4-926A-82100E8D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E9B2A-B597-4F0D-8F4A-22B968C8C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66C4A-8FCF-4EFE-8D7F-47B87675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1B530-3FFC-4CEA-85D9-FC533350C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C726E-C407-44C7-8657-38E764AD2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49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A696-3F74-4EDC-9CB8-1ABB4B35B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ACDD0-8580-4C69-B967-DCBD3C3A9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C6990-4FE6-4ABB-93D7-E768FA6BA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ABF3A-2CA4-415F-8CED-B9D3D1BE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ECE75-8DA9-4D75-B4DB-706AF17C1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07B17-4A20-49CE-9B72-81C6B3EB9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72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E69C4-3EBC-4540-BB83-1B00BB1BF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FEE25-E270-4210-A3CF-7B354F0E0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C3C26-C179-46DA-B9E0-F9C98537B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BB4E3-FC1C-4AAB-A8CF-7B7AA7BBE1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0CE319-FA22-4B39-A589-75167EB727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5BEB26-3827-4000-9FD5-7E82EC158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3B996-88FB-463D-A896-1522C5B77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2E855D-2CD2-4BC1-B8C4-BBB2711F2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7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3FA6-CF80-410D-88B4-AD31BE2D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0FDC74-0EC2-4511-9881-7C0ABEC77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59067-3426-4ECF-8A3F-7C0D493B1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0FF98-7137-442C-9C5F-37901861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7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F60496-6B57-4148-8B14-D67F8BCCA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CF8E9F-5E83-4528-A5EA-6DD3E3314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CBB1E-62B4-4E09-9068-22F851F18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9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F67E-C251-43E7-9390-B8F822F4F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53DE2-7143-4295-992D-1361810A7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C1E92-240E-4A0A-9277-EBD9E4B2E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0F5B9-54DB-43CA-8A25-F7F889AB3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F6E33-705C-4583-A4D9-97F369187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BCA28-3ED7-4B90-9B3A-475BDE7F0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7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A028C-9E5B-4855-85C2-C86E84262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C94D51-4960-4FD2-82BA-5C44133FE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F7561-AFDA-4973-A7FC-E0E6297E6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3927D-9AE6-4029-85D8-E87CA4E0D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091F4-D55D-40E3-9142-F45960F1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6AE58-DC9C-4950-B28C-900724BF6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DA0C29-5862-42F4-951D-BB015B1A8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1AEDB-41DA-41D0-AD5C-EF6DFA8AE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B2950-EAC9-4A97-92BA-91BA03C59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2ECE3-2878-47BE-B879-BFDD2207B1DF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7DB4D-19BF-4B34-82CF-56C6BB5A5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51646-285B-4FCB-8DAB-08DA763B8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sv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220.png"/><Relationship Id="rId7" Type="http://schemas.openxmlformats.org/officeDocument/2006/relationships/customXml" Target="../ink/ink5.xml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0.png"/><Relationship Id="rId5" Type="http://schemas.openxmlformats.org/officeDocument/2006/relationships/customXml" Target="../ink/ink4.xml"/><Relationship Id="rId4" Type="http://schemas.openxmlformats.org/officeDocument/2006/relationships/customXml" Target="../ink/ink3.xml"/><Relationship Id="rId9" Type="http://schemas.openxmlformats.org/officeDocument/2006/relationships/customXml" Target="../ink/ink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hyperlink" Target="https://twitter.com/akalcik" TargetMode="External"/><Relationship Id="rId4" Type="http://schemas.openxmlformats.org/officeDocument/2006/relationships/hyperlink" Target="https://twitter.com/daniel_wagn3r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0.png"/><Relationship Id="rId4" Type="http://schemas.openxmlformats.org/officeDocument/2006/relationships/customXml" Target="../ink/ink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1.svg"/><Relationship Id="rId7" Type="http://schemas.openxmlformats.org/officeDocument/2006/relationships/image" Target="../media/image22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11" Type="http://schemas.openxmlformats.org/officeDocument/2006/relationships/image" Target="../media/image20.svg"/><Relationship Id="rId5" Type="http://schemas.openxmlformats.org/officeDocument/2006/relationships/image" Target="../media/image16.sv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image" Target="../media/image18.sv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image" Target="../media/image11.svg"/><Relationship Id="rId7" Type="http://schemas.openxmlformats.org/officeDocument/2006/relationships/image" Target="../media/image18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11" Type="http://schemas.openxmlformats.org/officeDocument/2006/relationships/image" Target="../media/image20.svg"/><Relationship Id="rId5" Type="http://schemas.openxmlformats.org/officeDocument/2006/relationships/image" Target="../media/image22.sv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1.svg"/><Relationship Id="rId7" Type="http://schemas.openxmlformats.org/officeDocument/2006/relationships/image" Target="../media/image22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11" Type="http://schemas.openxmlformats.org/officeDocument/2006/relationships/image" Target="../media/image20.svg"/><Relationship Id="rId5" Type="http://schemas.openxmlformats.org/officeDocument/2006/relationships/image" Target="../media/image16.sv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image" Target="../media/image18.sv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9.svg"/><Relationship Id="rId3" Type="http://schemas.openxmlformats.org/officeDocument/2006/relationships/image" Target="../media/image11.svg"/><Relationship Id="rId7" Type="http://schemas.openxmlformats.org/officeDocument/2006/relationships/image" Target="../media/image22.svg"/><Relationship Id="rId12" Type="http://schemas.openxmlformats.org/officeDocument/2006/relationships/image" Target="../media/image3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11" Type="http://schemas.openxmlformats.org/officeDocument/2006/relationships/image" Target="../media/image20.svg"/><Relationship Id="rId5" Type="http://schemas.openxmlformats.org/officeDocument/2006/relationships/image" Target="../media/image16.sv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image" Target="../media/image18.svg"/><Relationship Id="rId1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9.svg"/><Relationship Id="rId3" Type="http://schemas.openxmlformats.org/officeDocument/2006/relationships/image" Target="../media/image11.svg"/><Relationship Id="rId7" Type="http://schemas.openxmlformats.org/officeDocument/2006/relationships/image" Target="../media/image22.svg"/><Relationship Id="rId12" Type="http://schemas.openxmlformats.org/officeDocument/2006/relationships/image" Target="../media/image3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11" Type="http://schemas.openxmlformats.org/officeDocument/2006/relationships/image" Target="../media/image20.svg"/><Relationship Id="rId5" Type="http://schemas.openxmlformats.org/officeDocument/2006/relationships/image" Target="../media/image16.sv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image" Target="../media/image18.sv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9.svg"/><Relationship Id="rId3" Type="http://schemas.openxmlformats.org/officeDocument/2006/relationships/image" Target="../media/image11.svg"/><Relationship Id="rId7" Type="http://schemas.openxmlformats.org/officeDocument/2006/relationships/image" Target="../media/image22.svg"/><Relationship Id="rId12" Type="http://schemas.openxmlformats.org/officeDocument/2006/relationships/image" Target="../media/image3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11" Type="http://schemas.openxmlformats.org/officeDocument/2006/relationships/image" Target="../media/image20.svg"/><Relationship Id="rId5" Type="http://schemas.openxmlformats.org/officeDocument/2006/relationships/image" Target="../media/image16.sv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image" Target="../media/image18.svg"/><Relationship Id="rId1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svg"/><Relationship Id="rId10" Type="http://schemas.openxmlformats.org/officeDocument/2006/relationships/customXml" Target="../ink/ink1.xml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9.svg"/><Relationship Id="rId3" Type="http://schemas.openxmlformats.org/officeDocument/2006/relationships/image" Target="../media/image11.svg"/><Relationship Id="rId7" Type="http://schemas.openxmlformats.org/officeDocument/2006/relationships/image" Target="../media/image22.svg"/><Relationship Id="rId12" Type="http://schemas.openxmlformats.org/officeDocument/2006/relationships/image" Target="../media/image3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11" Type="http://schemas.openxmlformats.org/officeDocument/2006/relationships/image" Target="../media/image20.svg"/><Relationship Id="rId5" Type="http://schemas.openxmlformats.org/officeDocument/2006/relationships/image" Target="../media/image16.sv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image" Target="../media/image18.svg"/><Relationship Id="rId1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ielwagn3r/apisummit-2018" TargetMode="Externa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26.svg"/><Relationship Id="rId18" Type="http://schemas.openxmlformats.org/officeDocument/2006/relationships/image" Target="../media/image49.png"/><Relationship Id="rId26" Type="http://schemas.openxmlformats.org/officeDocument/2006/relationships/image" Target="../media/image51.png"/><Relationship Id="rId3" Type="http://schemas.openxmlformats.org/officeDocument/2006/relationships/image" Target="../media/image45.png"/><Relationship Id="rId21" Type="http://schemas.openxmlformats.org/officeDocument/2006/relationships/image" Target="../media/image28.svg"/><Relationship Id="rId7" Type="http://schemas.openxmlformats.org/officeDocument/2006/relationships/image" Target="../media/image11.svg"/><Relationship Id="rId12" Type="http://schemas.openxmlformats.org/officeDocument/2006/relationships/image" Target="../media/image46.png"/><Relationship Id="rId17" Type="http://schemas.openxmlformats.org/officeDocument/2006/relationships/image" Target="../media/image20.svg"/><Relationship Id="rId25" Type="http://schemas.openxmlformats.org/officeDocument/2006/relationships/image" Target="../media/image9.svg"/><Relationship Id="rId2" Type="http://schemas.openxmlformats.org/officeDocument/2006/relationships/image" Target="../media/image44.png"/><Relationship Id="rId16" Type="http://schemas.openxmlformats.org/officeDocument/2006/relationships/image" Target="../media/image36.png"/><Relationship Id="rId20" Type="http://schemas.openxmlformats.org/officeDocument/2006/relationships/image" Target="../media/image50.png"/><Relationship Id="rId29" Type="http://schemas.openxmlformats.org/officeDocument/2006/relationships/image" Target="../media/image53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8.svg"/><Relationship Id="rId24" Type="http://schemas.openxmlformats.org/officeDocument/2006/relationships/image" Target="../media/image8.png"/><Relationship Id="rId5" Type="http://schemas.openxmlformats.org/officeDocument/2006/relationships/image" Target="../media/image16.svg"/><Relationship Id="rId15" Type="http://schemas.openxmlformats.org/officeDocument/2006/relationships/image" Target="../media/image48.svg"/><Relationship Id="rId23" Type="http://schemas.openxmlformats.org/officeDocument/2006/relationships/image" Target="../media/image7.svg"/><Relationship Id="rId28" Type="http://schemas.openxmlformats.org/officeDocument/2006/relationships/image" Target="../media/image52.png"/><Relationship Id="rId10" Type="http://schemas.openxmlformats.org/officeDocument/2006/relationships/image" Target="../media/image35.png"/><Relationship Id="rId19" Type="http://schemas.openxmlformats.org/officeDocument/2006/relationships/image" Target="../media/image32.svg"/><Relationship Id="rId4" Type="http://schemas.openxmlformats.org/officeDocument/2006/relationships/image" Target="../media/image33.png"/><Relationship Id="rId9" Type="http://schemas.openxmlformats.org/officeDocument/2006/relationships/image" Target="../media/image22.svg"/><Relationship Id="rId14" Type="http://schemas.openxmlformats.org/officeDocument/2006/relationships/image" Target="../media/image47.png"/><Relationship Id="rId22" Type="http://schemas.openxmlformats.org/officeDocument/2006/relationships/image" Target="../media/image6.png"/><Relationship Id="rId27" Type="http://schemas.openxmlformats.org/officeDocument/2006/relationships/image" Target="../media/image3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58A55-D15B-4FB8-9F99-02198615AD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OpenID</a:t>
            </a:r>
            <a:r>
              <a:rPr lang="en-US" b="1" dirty="0"/>
              <a:t> Connect/OAuth 2.0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4455FE-5BF8-4D31-8C77-1576F4363A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From Bad to Good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977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7AA57-2481-4155-88B6-F9E1291B8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OAuth</a:t>
            </a:r>
            <a:r>
              <a:rPr lang="de-AT" dirty="0"/>
              <a:t> Probleme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62962-0D2D-4E4D-B8FC-6601E5669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AT" dirty="0"/>
              <a:t>Viele unterschiedliche nicht kompatible Implementierungen</a:t>
            </a:r>
          </a:p>
          <a:p>
            <a:pPr>
              <a:lnSpc>
                <a:spcPct val="150000"/>
              </a:lnSpc>
            </a:pPr>
            <a:r>
              <a:rPr lang="de-AT" dirty="0" err="1"/>
              <a:t>Tokenformat</a:t>
            </a:r>
            <a:r>
              <a:rPr lang="de-AT" dirty="0"/>
              <a:t> und </a:t>
            </a:r>
            <a:r>
              <a:rPr lang="de-AT" dirty="0" err="1"/>
              <a:t>Cryptoalgorithmen</a:t>
            </a:r>
            <a:r>
              <a:rPr lang="de-AT" dirty="0"/>
              <a:t> nicht definiert</a:t>
            </a:r>
          </a:p>
          <a:p>
            <a:pPr>
              <a:lnSpc>
                <a:spcPct val="150000"/>
              </a:lnSpc>
            </a:pPr>
            <a:r>
              <a:rPr lang="de-AT" dirty="0"/>
              <a:t>Token Validierung nicht spezifiziert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269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7990A8-5259-4834-9557-9E5FC2E90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Basics und Terminologie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1B1E3A-868B-4AE2-8C38-314D21FDBE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71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B969-2FFC-4147-A334-4C8746DA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DE" dirty="0"/>
              <a:t>Ein Anwender, welcher mittels eines </a:t>
            </a:r>
            <a:r>
              <a:rPr lang="de-DE" i="1" dirty="0"/>
              <a:t>Clients</a:t>
            </a:r>
            <a:r>
              <a:rPr lang="de-DE" dirty="0"/>
              <a:t> auf Ressourcen auf dem </a:t>
            </a:r>
            <a:r>
              <a:rPr lang="de-DE" i="1" dirty="0" err="1"/>
              <a:t>Resource</a:t>
            </a:r>
            <a:r>
              <a:rPr lang="de-DE" i="1" dirty="0"/>
              <a:t> Server</a:t>
            </a:r>
            <a:r>
              <a:rPr lang="de-DE" dirty="0"/>
              <a:t> zugreifen möchte.</a:t>
            </a:r>
            <a:endParaRPr lang="en-US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5C446250-258F-410B-B2CC-AD884A1E7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7F92D25-6A9B-4686-B5B1-F52663B60C9C}"/>
              </a:ext>
            </a:extLst>
          </p:cNvPr>
          <p:cNvGrpSpPr>
            <a:grpSpLocks noChangeAspect="1"/>
          </p:cNvGrpSpPr>
          <p:nvPr/>
        </p:nvGrpSpPr>
        <p:grpSpPr>
          <a:xfrm>
            <a:off x="1558118" y="2348260"/>
            <a:ext cx="2495575" cy="2151953"/>
            <a:chOff x="593591" y="1628373"/>
            <a:chExt cx="1446924" cy="1247694"/>
          </a:xfrm>
        </p:grpSpPr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513A0640-8800-4672-95D2-1BB82C9EE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B208C50-F9E3-4C97-9CA0-53DBCCAB0DA7}"/>
                </a:ext>
              </a:extLst>
            </p:cNvPr>
            <p:cNvSpPr txBox="1"/>
            <p:nvPr/>
          </p:nvSpPr>
          <p:spPr>
            <a:xfrm>
              <a:off x="593591" y="2608395"/>
              <a:ext cx="1446924" cy="26767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AT" sz="2400" dirty="0" err="1"/>
                <a:t>Resource</a:t>
              </a:r>
              <a:r>
                <a:rPr lang="de-AT" sz="2400" dirty="0"/>
                <a:t> </a:t>
              </a:r>
              <a:r>
                <a:rPr lang="de-AT" sz="2400" dirty="0" err="1"/>
                <a:t>Owner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81772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B969-2FFC-4147-A334-4C8746DA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DE" dirty="0"/>
              <a:t>Auf diesem Server sind die zu schützenden Ressourcen des </a:t>
            </a:r>
            <a:r>
              <a:rPr lang="de-DE" i="1" dirty="0" err="1"/>
              <a:t>Resource</a:t>
            </a:r>
            <a:r>
              <a:rPr lang="de-DE" i="1" dirty="0"/>
              <a:t> </a:t>
            </a:r>
            <a:r>
              <a:rPr lang="de-DE" i="1" dirty="0" err="1"/>
              <a:t>Owners</a:t>
            </a:r>
            <a:r>
              <a:rPr lang="de-DE" i="1" dirty="0"/>
              <a:t> </a:t>
            </a:r>
            <a:r>
              <a:rPr lang="de-DE" dirty="0"/>
              <a:t>hinterlegt.</a:t>
            </a:r>
            <a:endParaRPr lang="en-US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5C446250-258F-410B-B2CC-AD884A1E7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98DA1C0-481E-4605-BD4E-32D768965931}"/>
              </a:ext>
            </a:extLst>
          </p:cNvPr>
          <p:cNvGrpSpPr>
            <a:grpSpLocks noChangeAspect="1"/>
          </p:cNvGrpSpPr>
          <p:nvPr/>
        </p:nvGrpSpPr>
        <p:grpSpPr>
          <a:xfrm>
            <a:off x="1657585" y="2265090"/>
            <a:ext cx="2213348" cy="2318294"/>
            <a:chOff x="3336720" y="4155004"/>
            <a:chExt cx="1705950" cy="17868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B10B7AE-4ACD-47C8-A3B7-42B716D39ABB}"/>
                </a:ext>
              </a:extLst>
            </p:cNvPr>
            <p:cNvGrpSpPr/>
            <p:nvPr/>
          </p:nvGrpSpPr>
          <p:grpSpPr>
            <a:xfrm>
              <a:off x="3336720" y="4589869"/>
              <a:ext cx="1705950" cy="1351973"/>
              <a:chOff x="2615871" y="1690688"/>
              <a:chExt cx="1705950" cy="1351973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4D83D0-E12C-4EA5-AB47-22F9ABC36B15}"/>
                  </a:ext>
                </a:extLst>
              </p:cNvPr>
              <p:cNvSpPr txBox="1"/>
              <p:nvPr/>
            </p:nvSpPr>
            <p:spPr>
              <a:xfrm>
                <a:off x="2615871" y="2686830"/>
                <a:ext cx="1705950" cy="3558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AT" sz="2400" dirty="0" err="1"/>
                  <a:t>Resource</a:t>
                </a:r>
                <a:r>
                  <a:rPr lang="de-AT" sz="2400" dirty="0"/>
                  <a:t> Server</a:t>
                </a:r>
                <a:endParaRPr lang="en-US" sz="2400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F15E3BAA-D993-4100-8A29-7CB6342BF5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93DC3DC2-535A-4653-AF99-62B52BCE3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8522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B969-2FFC-4147-A334-4C8746DA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DE" dirty="0"/>
              <a:t>Ein Server welcher nach Autorisierung durch den authentifizierten </a:t>
            </a:r>
            <a:r>
              <a:rPr lang="de-DE" i="1" dirty="0" err="1"/>
              <a:t>Resource</a:t>
            </a:r>
            <a:r>
              <a:rPr lang="de-DE" i="1" dirty="0"/>
              <a:t> </a:t>
            </a:r>
            <a:r>
              <a:rPr lang="de-DE" i="1" dirty="0" err="1"/>
              <a:t>Owner</a:t>
            </a:r>
            <a:r>
              <a:rPr lang="de-DE" dirty="0"/>
              <a:t> einen </a:t>
            </a:r>
            <a:r>
              <a:rPr lang="de-DE" i="1" dirty="0"/>
              <a:t>Access Token</a:t>
            </a:r>
            <a:r>
              <a:rPr lang="de-DE" dirty="0"/>
              <a:t> für den </a:t>
            </a:r>
            <a:r>
              <a:rPr lang="de-DE" i="1" dirty="0"/>
              <a:t>Client</a:t>
            </a:r>
            <a:r>
              <a:rPr lang="de-DE" dirty="0"/>
              <a:t> ausstellt.</a:t>
            </a:r>
            <a:endParaRPr lang="en-US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5C446250-258F-410B-B2CC-AD884A1E7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545E6F1-AF1C-4AAC-80A2-8B0AC1E0DDCD}"/>
              </a:ext>
            </a:extLst>
          </p:cNvPr>
          <p:cNvGrpSpPr>
            <a:grpSpLocks noChangeAspect="1"/>
          </p:cNvGrpSpPr>
          <p:nvPr/>
        </p:nvGrpSpPr>
        <p:grpSpPr>
          <a:xfrm>
            <a:off x="1652650" y="2158453"/>
            <a:ext cx="2145862" cy="3639561"/>
            <a:chOff x="4233854" y="1261553"/>
            <a:chExt cx="1853947" cy="314444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A9492A9-E53A-4470-92D0-9C680FD93425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8BC8FD09-59FC-4F16-B4CE-50EE03E4C6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7" name="Graphic 16">
                <a:extLst>
                  <a:ext uri="{FF2B5EF4-FFF2-40B4-BE49-F238E27FC236}">
                    <a16:creationId xmlns:a16="http://schemas.microsoft.com/office/drawing/2014/main" id="{44508AF5-22C7-47A1-8117-B5604575A7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5F123F4-72A4-42CD-B3E9-54709DC829FC}"/>
                </a:ext>
              </a:extLst>
            </p:cNvPr>
            <p:cNvSpPr txBox="1"/>
            <p:nvPr/>
          </p:nvSpPr>
          <p:spPr>
            <a:xfrm>
              <a:off x="4320678" y="2730782"/>
              <a:ext cx="1767123" cy="1675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2400" dirty="0" err="1"/>
                <a:t>Authorization</a:t>
              </a:r>
              <a:r>
                <a:rPr lang="de-AT" sz="2400" dirty="0"/>
                <a:t> Server / Open ID Connect Provider /  Token Server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84547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B969-2FFC-4147-A334-4C8746DA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/>
              <a:t>Eine Anwendung, welche durch den </a:t>
            </a:r>
            <a:r>
              <a:rPr lang="de-DE" i="1" dirty="0" err="1"/>
              <a:t>Resource</a:t>
            </a:r>
            <a:r>
              <a:rPr lang="de-DE" i="1" dirty="0"/>
              <a:t> </a:t>
            </a:r>
            <a:r>
              <a:rPr lang="de-DE" i="1" dirty="0" err="1"/>
              <a:t>Owner</a:t>
            </a:r>
            <a:r>
              <a:rPr lang="de-DE" dirty="0"/>
              <a:t> autorisiert auf dessen Ressourcen zugreifen kann.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Public Client</a:t>
            </a:r>
          </a:p>
          <a:p>
            <a:pPr marL="271463" indent="0">
              <a:buNone/>
            </a:pPr>
            <a:r>
              <a:rPr lang="de-DE" sz="2000" dirty="0"/>
              <a:t>Authentifizierungsinformationen wie </a:t>
            </a:r>
            <a:r>
              <a:rPr lang="de-DE" sz="2000" dirty="0" err="1">
                <a:latin typeface="Consolas" panose="020B0609020204030204" pitchFamily="49" charset="0"/>
              </a:rPr>
              <a:t>client_secret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/>
              <a:t>können </a:t>
            </a:r>
            <a:r>
              <a:rPr lang="de-DE" sz="2000" i="1" dirty="0"/>
              <a:t>nicht</a:t>
            </a:r>
            <a:r>
              <a:rPr lang="de-DE" sz="2000" dirty="0"/>
              <a:t> vertraulich gespeichert werden. Typischerweise eine native, mobile oder single-page Applikation.</a:t>
            </a:r>
          </a:p>
          <a:p>
            <a:r>
              <a:rPr lang="de-DE" dirty="0" err="1"/>
              <a:t>Confidental</a:t>
            </a:r>
            <a:r>
              <a:rPr lang="de-DE" dirty="0"/>
              <a:t> Client</a:t>
            </a:r>
          </a:p>
          <a:p>
            <a:pPr marL="271463" indent="0">
              <a:buNone/>
            </a:pPr>
            <a:r>
              <a:rPr lang="de-DE" sz="2000" dirty="0"/>
              <a:t>In allgemeinen ein Client der die Fähigkeit hat Authentifizierungsinformationen wie </a:t>
            </a:r>
            <a:r>
              <a:rPr lang="de-DE" sz="2000" dirty="0" err="1">
                <a:latin typeface="Consolas" panose="020B0609020204030204" pitchFamily="49" charset="0"/>
              </a:rPr>
              <a:t>client_secret</a:t>
            </a:r>
            <a:r>
              <a:rPr lang="de-DE" sz="2000" dirty="0"/>
              <a:t> vertraulich zu behalten. Typischerweise eine Serverseitige Anwendung.</a:t>
            </a:r>
            <a:endParaRPr lang="en-US" sz="2000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5C446250-258F-410B-B2CC-AD884A1E7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B910F59-2C52-423E-AAA7-C65722968776}"/>
              </a:ext>
            </a:extLst>
          </p:cNvPr>
          <p:cNvGrpSpPr>
            <a:grpSpLocks noChangeAspect="1"/>
          </p:cNvGrpSpPr>
          <p:nvPr/>
        </p:nvGrpSpPr>
        <p:grpSpPr>
          <a:xfrm>
            <a:off x="1723720" y="2344237"/>
            <a:ext cx="2169258" cy="2298857"/>
            <a:chOff x="974256" y="4958709"/>
            <a:chExt cx="1446924" cy="1533362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FDED36C-2247-499F-B266-D3B258CD1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DA44B1-18CA-457E-A725-506F50F793C7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554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2400" dirty="0"/>
                <a:t>Client / </a:t>
              </a:r>
              <a:r>
                <a:rPr lang="de-AT" sz="2400" dirty="0" err="1"/>
                <a:t>Relying</a:t>
              </a:r>
              <a:r>
                <a:rPr lang="de-AT" sz="2400" dirty="0"/>
                <a:t> Party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78871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B969-2FFC-4147-A334-4C8746DA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endParaRPr lang="de-DE" dirty="0"/>
          </a:p>
          <a:p>
            <a:r>
              <a:rPr lang="de-DE" dirty="0"/>
              <a:t>First </a:t>
            </a:r>
            <a:r>
              <a:rPr lang="de-DE" dirty="0" err="1"/>
              <a:t>party</a:t>
            </a:r>
            <a:r>
              <a:rPr lang="de-DE" dirty="0"/>
              <a:t> Client</a:t>
            </a:r>
          </a:p>
          <a:p>
            <a:pPr marL="271463" indent="0">
              <a:buNone/>
            </a:pPr>
            <a:r>
              <a:rPr lang="de-DE" sz="2000" dirty="0"/>
              <a:t>Der Client wird von der gleiche Organisation verwaltet die auch den </a:t>
            </a:r>
            <a:r>
              <a:rPr lang="de-DE" sz="2000" i="1" dirty="0" err="1"/>
              <a:t>Authorisation</a:t>
            </a:r>
            <a:r>
              <a:rPr lang="de-DE" sz="2000" i="1" dirty="0"/>
              <a:t> Server </a:t>
            </a:r>
            <a:r>
              <a:rPr lang="de-DE" sz="2000" dirty="0"/>
              <a:t>verantwortet.</a:t>
            </a:r>
          </a:p>
          <a:p>
            <a:r>
              <a:rPr lang="de-DE" dirty="0"/>
              <a:t>Third </a:t>
            </a:r>
            <a:r>
              <a:rPr lang="de-DE" dirty="0" err="1"/>
              <a:t>party</a:t>
            </a:r>
            <a:r>
              <a:rPr lang="de-DE" dirty="0"/>
              <a:t> Client</a:t>
            </a:r>
          </a:p>
          <a:p>
            <a:pPr marL="271463" indent="0">
              <a:buNone/>
            </a:pPr>
            <a:r>
              <a:rPr lang="de-DE" sz="2000" dirty="0"/>
              <a:t>Der Client wird von einem Dritten verwaltet. Der Client ermöglicht externen Zugriff auf die APIs </a:t>
            </a:r>
            <a:r>
              <a:rPr lang="de-DE" sz="2000" i="1" dirty="0"/>
              <a:t>der </a:t>
            </a:r>
            <a:r>
              <a:rPr lang="de-DE" sz="2000" i="1" dirty="0" err="1"/>
              <a:t>Resource</a:t>
            </a:r>
            <a:r>
              <a:rPr lang="de-DE" sz="2000" i="1" dirty="0"/>
              <a:t> Server</a:t>
            </a:r>
            <a:r>
              <a:rPr lang="de-DE" sz="2000" dirty="0"/>
              <a:t>. Für den Zugriff ist die Zustimmung des </a:t>
            </a:r>
            <a:r>
              <a:rPr lang="de-DE" sz="2000" i="1" dirty="0" err="1"/>
              <a:t>Resource</a:t>
            </a:r>
            <a:r>
              <a:rPr lang="de-DE" sz="2000" i="1" dirty="0"/>
              <a:t> </a:t>
            </a:r>
            <a:r>
              <a:rPr lang="de-DE" sz="2000" i="1" dirty="0" err="1"/>
              <a:t>Owner</a:t>
            </a:r>
            <a:r>
              <a:rPr lang="de-DE" sz="2000" dirty="0" err="1"/>
              <a:t>s</a:t>
            </a:r>
            <a:r>
              <a:rPr lang="de-DE" sz="2000" dirty="0"/>
              <a:t> erforderlich, sogenannte </a:t>
            </a:r>
            <a:r>
              <a:rPr lang="de-DE" sz="2000" i="1" dirty="0" err="1"/>
              <a:t>Consent</a:t>
            </a:r>
            <a:r>
              <a:rPr lang="de-DE" sz="2000" dirty="0"/>
              <a:t>.</a:t>
            </a:r>
            <a:endParaRPr lang="en-US" sz="2000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5C446250-258F-410B-B2CC-AD884A1E7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B910F59-2C52-423E-AAA7-C65722968776}"/>
              </a:ext>
            </a:extLst>
          </p:cNvPr>
          <p:cNvGrpSpPr>
            <a:grpSpLocks noChangeAspect="1"/>
          </p:cNvGrpSpPr>
          <p:nvPr/>
        </p:nvGrpSpPr>
        <p:grpSpPr>
          <a:xfrm>
            <a:off x="1723720" y="2344237"/>
            <a:ext cx="2169258" cy="2298857"/>
            <a:chOff x="974256" y="4958709"/>
            <a:chExt cx="1446924" cy="1533362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FDED36C-2247-499F-B266-D3B258CD1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DA44B1-18CA-457E-A725-506F50F793C7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554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2400" dirty="0"/>
                <a:t>Client / </a:t>
              </a:r>
              <a:r>
                <a:rPr lang="de-AT" sz="2400" dirty="0" err="1"/>
                <a:t>Relying</a:t>
              </a:r>
              <a:r>
                <a:rPr lang="de-AT" sz="2400" dirty="0"/>
                <a:t> Party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31531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B969-2FFC-4147-A334-4C8746DA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i="1" dirty="0"/>
              <a:t>Identity Token</a:t>
            </a:r>
            <a:r>
              <a:rPr lang="de-DE" dirty="0"/>
              <a:t> ist das Ergebnis des Authentifizierungsprozesses. Der Identity Token beinhaltet Benutzerdaten, sogenannte </a:t>
            </a:r>
            <a:r>
              <a:rPr lang="de-DE" i="1" dirty="0"/>
              <a:t>Claims</a:t>
            </a:r>
            <a:r>
              <a:rPr lang="de-DE" dirty="0"/>
              <a:t>.</a:t>
            </a:r>
            <a:endParaRPr lang="de-DE" i="1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5C446250-258F-410B-B2CC-AD884A1E7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B8988B-6336-4A2C-8FC6-AAD706B78E4C}"/>
              </a:ext>
            </a:extLst>
          </p:cNvPr>
          <p:cNvGrpSpPr>
            <a:grpSpLocks noChangeAspect="1"/>
          </p:cNvGrpSpPr>
          <p:nvPr/>
        </p:nvGrpSpPr>
        <p:grpSpPr>
          <a:xfrm>
            <a:off x="1805046" y="2344237"/>
            <a:ext cx="2001720" cy="2238456"/>
            <a:chOff x="3930051" y="3116664"/>
            <a:chExt cx="1446924" cy="161804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75FCB13-06DB-4514-9DC9-DC9783B03F87}"/>
                </a:ext>
              </a:extLst>
            </p:cNvPr>
            <p:cNvGrpSpPr/>
            <p:nvPr/>
          </p:nvGrpSpPr>
          <p:grpSpPr>
            <a:xfrm>
              <a:off x="3930051" y="3429000"/>
              <a:ext cx="1446924" cy="1305710"/>
              <a:chOff x="7437064" y="1686970"/>
              <a:chExt cx="1446924" cy="1305710"/>
            </a:xfrm>
          </p:grpSpPr>
          <p:pic>
            <p:nvPicPr>
              <p:cNvPr id="18" name="Graphic 17">
                <a:extLst>
                  <a:ext uri="{FF2B5EF4-FFF2-40B4-BE49-F238E27FC236}">
                    <a16:creationId xmlns:a16="http://schemas.microsoft.com/office/drawing/2014/main" id="{51C2BD0D-6AEA-4783-B479-588B8966BB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681330" y="1686970"/>
                <a:ext cx="936000" cy="936000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EBCAA1D-84DF-40CD-8787-8A931FB08A92}"/>
                  </a:ext>
                </a:extLst>
              </p:cNvPr>
              <p:cNvSpPr txBox="1"/>
              <p:nvPr/>
            </p:nvSpPr>
            <p:spPr>
              <a:xfrm>
                <a:off x="7437064" y="2658970"/>
                <a:ext cx="1446924" cy="333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2400" dirty="0"/>
                  <a:t>Identity Token</a:t>
                </a:r>
                <a:endParaRPr lang="en-US" sz="2400" dirty="0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15A5DC6-B258-46E0-B58D-7C21D3D81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17266" y="3116664"/>
              <a:ext cx="434216" cy="5789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6541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0ACD4B-71B2-4192-B25B-C71D2EF4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Identity Token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207ED1-4204-4D2A-9C27-6B2449EDBECB}"/>
              </a:ext>
            </a:extLst>
          </p:cNvPr>
          <p:cNvSpPr/>
          <p:nvPr/>
        </p:nvSpPr>
        <p:spPr>
          <a:xfrm>
            <a:off x="2487849" y="1720840"/>
            <a:ext cx="721630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{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iss</a:t>
            </a:r>
            <a:r>
              <a:rPr lang="en-US" dirty="0">
                <a:latin typeface="Consolas" panose="020B0609020204030204" pitchFamily="49" charset="0"/>
              </a:rPr>
              <a:t>": "http://YOUR_AUTH0_DOMAIN/",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"sub": "auth0|123456", </a:t>
            </a:r>
            <a:endParaRPr lang="en-US" dirty="0">
              <a:latin typeface="Bradley Hand ITC" panose="03070402050302030203" pitchFamily="66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aud</a:t>
            </a:r>
            <a:r>
              <a:rPr lang="en-US" dirty="0">
                <a:latin typeface="Consolas" panose="020B0609020204030204" pitchFamily="49" charset="0"/>
              </a:rPr>
              <a:t>": "YOUR_CLIENT_ID",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"exp": 1311281970,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iat</a:t>
            </a:r>
            <a:r>
              <a:rPr lang="en-US" dirty="0">
                <a:latin typeface="Consolas" panose="020B0609020204030204" pitchFamily="49" charset="0"/>
              </a:rPr>
              <a:t>": 1311280970,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"name": "Jane Doe",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given_name</a:t>
            </a:r>
            <a:r>
              <a:rPr lang="en-US" dirty="0">
                <a:latin typeface="Consolas" panose="020B0609020204030204" pitchFamily="49" charset="0"/>
              </a:rPr>
              <a:t>": "Jane",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family_name</a:t>
            </a:r>
            <a:r>
              <a:rPr lang="en-US" dirty="0">
                <a:latin typeface="Consolas" panose="020B0609020204030204" pitchFamily="49" charset="0"/>
              </a:rPr>
              <a:t>": "Doe",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"gender": "female", "birthdate": "0000-10-31",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"email": "janedoe@example.com",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"picture": "http://example.com/</a:t>
            </a:r>
            <a:r>
              <a:rPr lang="en-US" dirty="0" err="1">
                <a:latin typeface="Consolas" panose="020B0609020204030204" pitchFamily="49" charset="0"/>
              </a:rPr>
              <a:t>janedoe</a:t>
            </a:r>
            <a:r>
              <a:rPr lang="en-US" dirty="0">
                <a:latin typeface="Consolas" panose="020B0609020204030204" pitchFamily="49" charset="0"/>
              </a:rPr>
              <a:t>/me.jpg" 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E0B4E6D-5A07-4AC7-8A04-382EF22E4B75}"/>
                  </a:ext>
                </a:extLst>
              </p14:cNvPr>
              <p14:cNvContentPartPr/>
              <p14:nvPr/>
            </p14:nvContentPartPr>
            <p14:xfrm>
              <a:off x="2072640" y="2268750"/>
              <a:ext cx="933359" cy="203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E0B4E6D-5A07-4AC7-8A04-382EF22E4B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3641" y="2259759"/>
                <a:ext cx="950997" cy="220823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52331E38-B0E8-45F9-88BC-A095754BD67A}"/>
              </a:ext>
            </a:extLst>
          </p:cNvPr>
          <p:cNvSpPr/>
          <p:nvPr/>
        </p:nvSpPr>
        <p:spPr>
          <a:xfrm>
            <a:off x="119861" y="2010283"/>
            <a:ext cx="1952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Eindeutige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B89789-FB56-48E1-A487-0EF171FBAB1F}"/>
              </a:ext>
            </a:extLst>
          </p:cNvPr>
          <p:cNvSpPr/>
          <p:nvPr/>
        </p:nvSpPr>
        <p:spPr>
          <a:xfrm>
            <a:off x="8258022" y="1388821"/>
            <a:ext cx="26324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Token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Herausgeber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7EA2580-D611-41D8-9D00-82612FC9FDCB}"/>
                  </a:ext>
                </a:extLst>
              </p14:cNvPr>
              <p14:cNvContentPartPr/>
              <p14:nvPr/>
            </p14:nvContentPartPr>
            <p14:xfrm rot="9486845">
              <a:off x="7397132" y="1871279"/>
              <a:ext cx="933359" cy="203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7EA2580-D611-41D8-9D00-82612FC9FD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9486845">
                <a:off x="7388133" y="1862288"/>
                <a:ext cx="950997" cy="220823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13ECEBBD-B8C6-4FF9-B0C0-59111C05A496}"/>
              </a:ext>
            </a:extLst>
          </p:cNvPr>
          <p:cNvSpPr/>
          <p:nvPr/>
        </p:nvSpPr>
        <p:spPr>
          <a:xfrm>
            <a:off x="6642582" y="2370350"/>
            <a:ext cx="52758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Client ID für den das Token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erstellt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war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E482DB7-ED4F-46BE-A621-0AACE7E76A04}"/>
                  </a:ext>
                </a:extLst>
              </p14:cNvPr>
              <p14:cNvContentPartPr/>
              <p14:nvPr/>
            </p14:nvContentPartPr>
            <p14:xfrm rot="9486845">
              <a:off x="6106687" y="2577250"/>
              <a:ext cx="525205" cy="158893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E482DB7-ED4F-46BE-A621-0AACE7E76A0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rot="9486845">
                <a:off x="6097694" y="2568263"/>
                <a:ext cx="542832" cy="176508"/>
              </a:xfrm>
              <a:prstGeom prst="rect">
                <a:avLst/>
              </a:prstGeom>
            </p:spPr>
          </p:pic>
        </mc:Fallback>
      </mc:AlternateContent>
      <p:sp>
        <p:nvSpPr>
          <p:cNvPr id="3" name="Left Brace 2">
            <a:extLst>
              <a:ext uri="{FF2B5EF4-FFF2-40B4-BE49-F238E27FC236}">
                <a16:creationId xmlns:a16="http://schemas.microsoft.com/office/drawing/2014/main" id="{3E0C43DD-9567-4847-A8CF-8CFC2829AE84}"/>
              </a:ext>
            </a:extLst>
          </p:cNvPr>
          <p:cNvSpPr/>
          <p:nvPr/>
        </p:nvSpPr>
        <p:spPr>
          <a:xfrm>
            <a:off x="2810933" y="3429000"/>
            <a:ext cx="195066" cy="159004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90D31F-C06E-42D4-8B7C-3AC0F0AEA895}"/>
              </a:ext>
            </a:extLst>
          </p:cNvPr>
          <p:cNvSpPr/>
          <p:nvPr/>
        </p:nvSpPr>
        <p:spPr>
          <a:xfrm>
            <a:off x="563878" y="3993187"/>
            <a:ext cx="20970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B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enutzerdaten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3512C9-322C-44F1-9609-4A29EE1B629C}"/>
              </a:ext>
            </a:extLst>
          </p:cNvPr>
          <p:cNvSpPr/>
          <p:nvPr/>
        </p:nvSpPr>
        <p:spPr>
          <a:xfrm>
            <a:off x="5974815" y="2948708"/>
            <a:ext cx="2278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Austellungszeit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FBFFD33-E1F7-4FFA-9E33-BFD67C03A809}"/>
                  </a:ext>
                </a:extLst>
              </p14:cNvPr>
              <p14:cNvContentPartPr/>
              <p14:nvPr/>
            </p14:nvContentPartPr>
            <p14:xfrm rot="10063403">
              <a:off x="5444037" y="3142925"/>
              <a:ext cx="525205" cy="110485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FBFFD33-E1F7-4FFA-9E33-BFD67C03A80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 rot="10063403">
                <a:off x="5435044" y="3133957"/>
                <a:ext cx="542832" cy="128062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D9D311EB-03D2-46A9-9884-63194CC571EA}"/>
              </a:ext>
            </a:extLst>
          </p:cNvPr>
          <p:cNvSpPr/>
          <p:nvPr/>
        </p:nvSpPr>
        <p:spPr>
          <a:xfrm>
            <a:off x="634411" y="2828305"/>
            <a:ext cx="1556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Gültigkeit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4ABD432-3692-4AE2-A824-2CEE8E90989F}"/>
                  </a:ext>
                </a:extLst>
              </p14:cNvPr>
              <p14:cNvContentPartPr/>
              <p14:nvPr/>
            </p14:nvContentPartPr>
            <p14:xfrm rot="21024962">
              <a:off x="2295647" y="2994770"/>
              <a:ext cx="525205" cy="110485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4ABD432-3692-4AE2-A824-2CEE8E90989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 rot="21024962">
                <a:off x="2286654" y="2985802"/>
                <a:ext cx="542832" cy="12806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291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B969-2FFC-4147-A334-4C8746DA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AT" dirty="0"/>
              <a:t>Mittels </a:t>
            </a:r>
            <a:r>
              <a:rPr lang="de-AT" i="1" dirty="0"/>
              <a:t>Access Token</a:t>
            </a:r>
            <a:r>
              <a:rPr lang="de-AT" dirty="0"/>
              <a:t> stellt ein authentifizierter </a:t>
            </a:r>
            <a:r>
              <a:rPr lang="de-AT" i="1" dirty="0" err="1"/>
              <a:t>Resource</a:t>
            </a:r>
            <a:r>
              <a:rPr lang="de-AT" i="1" dirty="0"/>
              <a:t> </a:t>
            </a:r>
            <a:r>
              <a:rPr lang="de-AT" i="1" dirty="0" err="1"/>
              <a:t>Owner</a:t>
            </a:r>
            <a:r>
              <a:rPr lang="de-AT" dirty="0"/>
              <a:t> eine Autorisierung für einen </a:t>
            </a:r>
            <a:r>
              <a:rPr lang="de-AT" i="1" dirty="0"/>
              <a:t>Client</a:t>
            </a:r>
            <a:r>
              <a:rPr lang="de-AT" dirty="0"/>
              <a:t> aus auf seine Daten die auf dem </a:t>
            </a:r>
            <a:r>
              <a:rPr lang="de-AT" i="1" dirty="0" err="1"/>
              <a:t>Resource</a:t>
            </a:r>
            <a:r>
              <a:rPr lang="de-AT" i="1" dirty="0"/>
              <a:t> Server </a:t>
            </a:r>
            <a:r>
              <a:rPr lang="de-AT" dirty="0"/>
              <a:t>gespeichert sind zugreifen zu dürfen</a:t>
            </a:r>
            <a:endParaRPr lang="en-US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5C446250-258F-410B-B2CC-AD884A1E7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A24C4B2-71A2-4560-AE9C-5600FDC7FD7D}"/>
              </a:ext>
            </a:extLst>
          </p:cNvPr>
          <p:cNvGrpSpPr>
            <a:grpSpLocks noChangeAspect="1"/>
          </p:cNvGrpSpPr>
          <p:nvPr/>
        </p:nvGrpSpPr>
        <p:grpSpPr>
          <a:xfrm>
            <a:off x="1494601" y="2352924"/>
            <a:ext cx="2502293" cy="2142626"/>
            <a:chOff x="7437064" y="1686970"/>
            <a:chExt cx="1446924" cy="1238953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97851E82-A6AB-4F69-A569-8396D4983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81330" y="1686970"/>
              <a:ext cx="936000" cy="9360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B96C03-8FDE-4C25-8319-399669D14EC9}"/>
                </a:ext>
              </a:extLst>
            </p:cNvPr>
            <p:cNvSpPr txBox="1"/>
            <p:nvPr/>
          </p:nvSpPr>
          <p:spPr>
            <a:xfrm>
              <a:off x="7437064" y="2658970"/>
              <a:ext cx="1446924" cy="266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2400" dirty="0"/>
                <a:t>Access Token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9080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B52E8-A395-4BE7-B093-8FE4BAFE3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Über uns</a:t>
            </a:r>
            <a:endParaRPr lang="en-US" dirty="0"/>
          </a:p>
        </p:txBody>
      </p:sp>
      <p:pic>
        <p:nvPicPr>
          <p:cNvPr id="5" name="Picture 4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D6AF84C0-4A2F-4998-968F-DC3BB672309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068" y="1651520"/>
            <a:ext cx="2548380" cy="254838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65434C-D0B6-47DA-806B-95D9FBFA0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861" y="1646941"/>
            <a:ext cx="2550216" cy="255021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24A36A-7B68-4FB3-BD38-0855063C1A8F}"/>
              </a:ext>
            </a:extLst>
          </p:cNvPr>
          <p:cNvSpPr txBox="1"/>
          <p:nvPr/>
        </p:nvSpPr>
        <p:spPr>
          <a:xfrm>
            <a:off x="2358514" y="5130084"/>
            <a:ext cx="2328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2800" dirty="0"/>
              <a:t>Daniel Wagner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35E203-64DF-4C04-B174-11612E32E61D}"/>
              </a:ext>
            </a:extLst>
          </p:cNvPr>
          <p:cNvSpPr txBox="1"/>
          <p:nvPr/>
        </p:nvSpPr>
        <p:spPr>
          <a:xfrm>
            <a:off x="2741256" y="5645592"/>
            <a:ext cx="1730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000" dirty="0">
                <a:hlinkClick r:id="rId4"/>
              </a:rPr>
              <a:t>daniel_wagn3r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E5B25E-C1DB-41E7-A68D-F45368C91EA5}"/>
              </a:ext>
            </a:extLst>
          </p:cNvPr>
          <p:cNvSpPr txBox="1"/>
          <p:nvPr/>
        </p:nvSpPr>
        <p:spPr>
          <a:xfrm>
            <a:off x="7639405" y="5130084"/>
            <a:ext cx="1986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2800"/>
            </a:lvl1pPr>
          </a:lstStyle>
          <a:p>
            <a:r>
              <a:rPr lang="de-AT" dirty="0"/>
              <a:t>Anton Kalcik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BD4FED-4667-42C1-A5D6-8D618EA5F17A}"/>
              </a:ext>
            </a:extLst>
          </p:cNvPr>
          <p:cNvSpPr txBox="1"/>
          <p:nvPr/>
        </p:nvSpPr>
        <p:spPr>
          <a:xfrm>
            <a:off x="7996178" y="5614814"/>
            <a:ext cx="1024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dirty="0" err="1">
                <a:hlinkClick r:id="rId5"/>
              </a:rPr>
              <a:t>akalcik</a:t>
            </a:r>
            <a:endParaRPr lang="en-US" sz="3200" dirty="0"/>
          </a:p>
        </p:txBody>
      </p:sp>
      <p:pic>
        <p:nvPicPr>
          <p:cNvPr id="1026" name="Picture 2" descr="https://kalcik.files.wordpress.com/2018/09/header-logo1.png?w=750">
            <a:extLst>
              <a:ext uri="{FF2B5EF4-FFF2-40B4-BE49-F238E27FC236}">
                <a16:creationId xmlns:a16="http://schemas.microsoft.com/office/drawing/2014/main" id="{890F6C51-FF0F-4061-8957-C484EF8C7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165" y="4485776"/>
            <a:ext cx="2570382" cy="64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dergebnis fÃ¼r verbund logo">
            <a:extLst>
              <a:ext uri="{FF2B5EF4-FFF2-40B4-BE49-F238E27FC236}">
                <a16:creationId xmlns:a16="http://schemas.microsoft.com/office/drawing/2014/main" id="{04C0DE8A-7A02-4D83-A839-DB703E3B7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453" y="4529847"/>
            <a:ext cx="2311233" cy="47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629" y="5755074"/>
            <a:ext cx="241396" cy="1966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119" y="5771441"/>
            <a:ext cx="262059" cy="21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205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1D1EFA-4A04-4832-8CE9-C96149FD6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Access Token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15E598-9CC6-4F53-8C7B-3FF6E943DDC0}"/>
              </a:ext>
            </a:extLst>
          </p:cNvPr>
          <p:cNvSpPr/>
          <p:nvPr/>
        </p:nvSpPr>
        <p:spPr>
          <a:xfrm>
            <a:off x="1421130" y="1720840"/>
            <a:ext cx="93497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iss</a:t>
            </a:r>
            <a:r>
              <a:rPr lang="en-US" dirty="0">
                <a:latin typeface="Consolas" panose="020B0609020204030204" pitchFamily="49" charset="0"/>
              </a:rPr>
              <a:t>": "https://YOUR_AUTH0_DOMAIN/",</a:t>
            </a:r>
          </a:p>
          <a:p>
            <a:r>
              <a:rPr lang="en-US" dirty="0">
                <a:latin typeface="Consolas" panose="020B0609020204030204" pitchFamily="49" charset="0"/>
              </a:rPr>
              <a:t>  "sub": "auth0|123456",</a:t>
            </a: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aud</a:t>
            </a:r>
            <a:r>
              <a:rPr lang="en-US" dirty="0">
                <a:latin typeface="Consolas" panose="020B0609020204030204" pitchFamily="49" charset="0"/>
              </a:rPr>
              <a:t>": "YOUR_CLIENT_ID",</a:t>
            </a:r>
          </a:p>
          <a:p>
            <a:r>
              <a:rPr lang="en-US" dirty="0">
                <a:latin typeface="Consolas" panose="020B0609020204030204" pitchFamily="49" charset="0"/>
              </a:rPr>
              <a:t>  "exp": 1489179954,</a:t>
            </a: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iat</a:t>
            </a:r>
            <a:r>
              <a:rPr lang="en-US" dirty="0">
                <a:latin typeface="Consolas" panose="020B0609020204030204" pitchFamily="49" charset="0"/>
              </a:rPr>
              <a:t>": 1489143954,</a:t>
            </a:r>
          </a:p>
          <a:p>
            <a:r>
              <a:rPr lang="en-US" dirty="0">
                <a:latin typeface="Consolas" panose="020B0609020204030204" pitchFamily="49" charset="0"/>
              </a:rPr>
              <a:t>  "scope": "</a:t>
            </a:r>
            <a:r>
              <a:rPr lang="en-US" dirty="0" err="1">
                <a:latin typeface="Consolas" panose="020B0609020204030204" pitchFamily="49" charset="0"/>
              </a:rPr>
              <a:t>openid</a:t>
            </a:r>
            <a:r>
              <a:rPr lang="en-US" dirty="0">
                <a:latin typeface="Consolas" panose="020B0609020204030204" pitchFamily="49" charset="0"/>
              </a:rPr>
              <a:t> profile email address phone </a:t>
            </a:r>
            <a:r>
              <a:rPr lang="en-US" dirty="0" err="1">
                <a:latin typeface="Consolas" panose="020B0609020204030204" pitchFamily="49" charset="0"/>
              </a:rPr>
              <a:t>read:appointments</a:t>
            </a:r>
            <a:r>
              <a:rPr lang="en-US" dirty="0">
                <a:latin typeface="Consolas" panose="020B0609020204030204" pitchFamily="49" charset="0"/>
              </a:rPr>
              <a:t> email"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64A15A-FB06-4B90-9848-10D95B2E6860}"/>
              </a:ext>
            </a:extLst>
          </p:cNvPr>
          <p:cNvSpPr/>
          <p:nvPr/>
        </p:nvSpPr>
        <p:spPr>
          <a:xfrm>
            <a:off x="3753691" y="4029164"/>
            <a:ext cx="60035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Daten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auf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welche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der Client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zugreifen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möchte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CE2D611-053A-4B8A-99A3-9EBC29260E64}"/>
                  </a:ext>
                </a:extLst>
              </p14:cNvPr>
              <p14:cNvContentPartPr/>
              <p14:nvPr/>
            </p14:nvContentPartPr>
            <p14:xfrm rot="12007420">
              <a:off x="3217184" y="3949716"/>
              <a:ext cx="525205" cy="158893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CE2D611-053A-4B8A-99A3-9EBC29260E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12007420">
                <a:off x="3208191" y="3940729"/>
                <a:ext cx="542832" cy="1765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693D222-24CC-4E58-9E59-2E084644C3F7}"/>
                  </a:ext>
                </a:extLst>
              </p14:cNvPr>
              <p14:cNvContentPartPr/>
              <p14:nvPr/>
            </p14:nvContentPartPr>
            <p14:xfrm rot="6846263">
              <a:off x="7923294" y="3030026"/>
              <a:ext cx="525205" cy="158893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693D222-24CC-4E58-9E59-2E084644C3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6846263">
                <a:off x="7914301" y="3021039"/>
                <a:ext cx="542832" cy="176508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C291DFC8-0AB4-4859-8A1A-1B5097DEA126}"/>
              </a:ext>
            </a:extLst>
          </p:cNvPr>
          <p:cNvSpPr/>
          <p:nvPr/>
        </p:nvSpPr>
        <p:spPr>
          <a:xfrm>
            <a:off x="6484699" y="2413337"/>
            <a:ext cx="5400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Berechtigungen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welche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der Client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besitzt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188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B969-2FFC-4147-A334-4C8746DA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dirty="0"/>
              <a:t>Ein Refresh Token kann dazu verwendet werden beim </a:t>
            </a:r>
            <a:r>
              <a:rPr lang="de-DE" dirty="0" err="1"/>
              <a:t>Authorization</a:t>
            </a:r>
            <a:r>
              <a:rPr lang="de-DE" dirty="0"/>
              <a:t> Server einen neuen Access Token anzufragen, falls der alte Access Token beispielsweise abgelaufen oder ungültig geworden ist.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5C446250-258F-410B-B2CC-AD884A1E7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833AEF5-0AC3-4DBC-8158-4483F3EB6285}"/>
              </a:ext>
            </a:extLst>
          </p:cNvPr>
          <p:cNvGrpSpPr>
            <a:grpSpLocks noChangeAspect="1"/>
          </p:cNvGrpSpPr>
          <p:nvPr/>
        </p:nvGrpSpPr>
        <p:grpSpPr>
          <a:xfrm>
            <a:off x="1832936" y="2344237"/>
            <a:ext cx="1945940" cy="2249134"/>
            <a:chOff x="7313246" y="1336962"/>
            <a:chExt cx="1446924" cy="167236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1224F71-45D3-4A98-8DE6-0E21FBA805C4}"/>
                </a:ext>
              </a:extLst>
            </p:cNvPr>
            <p:cNvGrpSpPr/>
            <p:nvPr/>
          </p:nvGrpSpPr>
          <p:grpSpPr>
            <a:xfrm>
              <a:off x="7313246" y="1694048"/>
              <a:ext cx="1446924" cy="1315275"/>
              <a:chOff x="8927568" y="1707655"/>
              <a:chExt cx="1446924" cy="1315275"/>
            </a:xfrm>
          </p:grpSpPr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1C10EA18-5704-49C3-B686-EF77D975A4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100699" y="1707655"/>
                <a:ext cx="936000" cy="936000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928420-C3E2-4C0C-8E1D-323D0B4257D1}"/>
                  </a:ext>
                </a:extLst>
              </p:cNvPr>
              <p:cNvSpPr txBox="1"/>
              <p:nvPr/>
            </p:nvSpPr>
            <p:spPr>
              <a:xfrm>
                <a:off x="8927568" y="2679655"/>
                <a:ext cx="1446924" cy="343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2400" dirty="0"/>
                  <a:t>Refresh Token</a:t>
                </a:r>
                <a:endParaRPr lang="en-US" sz="2400" dirty="0"/>
              </a:p>
            </p:txBody>
          </p:sp>
        </p:grp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4334694-03AA-4F22-986C-8FDDB3BED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13246" y="1336962"/>
              <a:ext cx="576000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2280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52F85-1570-4849-B4ED-9BF089619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6A298-8D04-4F48-A75A-F56C5E2BB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AT" dirty="0"/>
              <a:t>Endpunkt wo sich der </a:t>
            </a:r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authentifiziert und Client  </a:t>
            </a:r>
            <a:r>
              <a:rPr lang="de-AT" dirty="0" err="1"/>
              <a:t>authorisiert</a:t>
            </a:r>
            <a:r>
              <a:rPr lang="de-AT" dirty="0"/>
              <a:t>.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A9D92-C0A8-4543-B983-55FE40215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de-AT" sz="3200" dirty="0" err="1"/>
              <a:t>Authorization</a:t>
            </a:r>
            <a:r>
              <a:rPr lang="de-AT" sz="3200" dirty="0"/>
              <a:t> Endpunkt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63353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19280-D0B3-4526-8BFF-B0DDCEC36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497E7-FD75-48B9-B299-C479F3C84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AT" dirty="0"/>
              <a:t>Am Token Endpunkt wird Access Token erstellt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27512-854C-460E-9730-79AA8EFF1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de-AT" sz="3200" dirty="0"/>
              <a:t>Token Endpunkt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23100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AF6249-981A-47E5-88CE-08877BC6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Wer mit wem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681C29E-76A9-47F4-92F0-9F4829A2BC60}"/>
              </a:ext>
            </a:extLst>
          </p:cNvPr>
          <p:cNvGrpSpPr/>
          <p:nvPr/>
        </p:nvGrpSpPr>
        <p:grpSpPr>
          <a:xfrm>
            <a:off x="2768346" y="1984976"/>
            <a:ext cx="1446924" cy="1256077"/>
            <a:chOff x="974256" y="4958709"/>
            <a:chExt cx="1446924" cy="1256077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E2263CE1-8E1A-4A05-8DAF-C23F981A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19DA4C4-4A78-4E6D-B0CF-1D7718B9183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Client</a:t>
              </a:r>
              <a:endParaRPr lang="en-US" sz="12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E3D6BDD-DE3A-4168-952B-388F3D6A9B41}"/>
              </a:ext>
            </a:extLst>
          </p:cNvPr>
          <p:cNvGrpSpPr/>
          <p:nvPr/>
        </p:nvGrpSpPr>
        <p:grpSpPr>
          <a:xfrm>
            <a:off x="2795778" y="4347852"/>
            <a:ext cx="1446924" cy="1252359"/>
            <a:chOff x="593591" y="1628373"/>
            <a:chExt cx="1446924" cy="1252359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A7E278B7-F5B2-4FD4-8C42-3327C339B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302C74-2362-4CB0-9819-C012A74BBDA5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35B885-42E5-4247-9AED-CAA51220DC4F}"/>
              </a:ext>
            </a:extLst>
          </p:cNvPr>
          <p:cNvGrpSpPr/>
          <p:nvPr/>
        </p:nvGrpSpPr>
        <p:grpSpPr>
          <a:xfrm>
            <a:off x="7269240" y="1459745"/>
            <a:ext cx="1722477" cy="1866160"/>
            <a:chOff x="4233854" y="1261553"/>
            <a:chExt cx="1722477" cy="186616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A0E73DA-B066-4862-AD05-908FB07A4144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6C6D2B62-C7E9-47E3-87D7-E0C3825797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7" name="Graphic 16">
                <a:extLst>
                  <a:ext uri="{FF2B5EF4-FFF2-40B4-BE49-F238E27FC236}">
                    <a16:creationId xmlns:a16="http://schemas.microsoft.com/office/drawing/2014/main" id="{A68F7942-67D8-4FBF-ACE7-E9AF83F6D6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EFB5C5-B933-472A-95A8-42CCED722C49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4A5056D-B870-4377-B526-C73F2FEDFAD0}"/>
              </a:ext>
            </a:extLst>
          </p:cNvPr>
          <p:cNvGrpSpPr/>
          <p:nvPr/>
        </p:nvGrpSpPr>
        <p:grpSpPr>
          <a:xfrm>
            <a:off x="7544177" y="3919428"/>
            <a:ext cx="1446924" cy="1664831"/>
            <a:chOff x="3466233" y="4155004"/>
            <a:chExt cx="1446924" cy="166483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F6F0FCD-58D9-4D7D-8488-BF7071E7078D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466DB1-0975-4BAF-940B-5CD6673680B7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22" name="Graphic 21">
                <a:extLst>
                  <a:ext uri="{FF2B5EF4-FFF2-40B4-BE49-F238E27FC236}">
                    <a16:creationId xmlns:a16="http://schemas.microsoft.com/office/drawing/2014/main" id="{A11AD4AA-C5EB-42B6-8096-CEF5682461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39071E3A-DC91-44C4-B623-B093DE20C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3FD79EB-4D1E-4CBD-AE78-A9DC6DC35D8F}"/>
              </a:ext>
            </a:extLst>
          </p:cNvPr>
          <p:cNvGrpSpPr/>
          <p:nvPr/>
        </p:nvGrpSpPr>
        <p:grpSpPr>
          <a:xfrm>
            <a:off x="3491808" y="3241053"/>
            <a:ext cx="684261" cy="1106799"/>
            <a:chOff x="3491808" y="3241053"/>
            <a:chExt cx="684261" cy="1106799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D33FA17-3C1F-4F50-A7BA-1870A3DC78E7}"/>
                </a:ext>
              </a:extLst>
            </p:cNvPr>
            <p:cNvCxnSpPr>
              <a:cxnSpLocks/>
              <a:stCxn id="11" idx="0"/>
              <a:endCxn id="9" idx="2"/>
            </p:cNvCxnSpPr>
            <p:nvPr/>
          </p:nvCxnSpPr>
          <p:spPr>
            <a:xfrm flipH="1" flipV="1">
              <a:off x="3491808" y="3241053"/>
              <a:ext cx="4975" cy="11067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D64D898-84CD-4535-A6C8-7CBCCC86DAD6}"/>
                </a:ext>
              </a:extLst>
            </p:cNvPr>
            <p:cNvSpPr txBox="1"/>
            <p:nvPr/>
          </p:nvSpPr>
          <p:spPr>
            <a:xfrm>
              <a:off x="3510502" y="3642424"/>
              <a:ext cx="665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1200" dirty="0">
                  <a:solidFill>
                    <a:schemeClr val="bg1">
                      <a:lumMod val="50000"/>
                    </a:schemeClr>
                  </a:solidFill>
                </a:rPr>
                <a:t>benutzt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32CFC56-80EE-4DF5-BDEF-39752D853691}"/>
              </a:ext>
            </a:extLst>
          </p:cNvPr>
          <p:cNvGrpSpPr/>
          <p:nvPr/>
        </p:nvGrpSpPr>
        <p:grpSpPr>
          <a:xfrm>
            <a:off x="4045041" y="2868558"/>
            <a:ext cx="3499752" cy="1485735"/>
            <a:chOff x="4045041" y="2868558"/>
            <a:chExt cx="3499752" cy="1485735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125C37D-2DDA-4CD7-B8E3-F6BE11739D18}"/>
                </a:ext>
              </a:extLst>
            </p:cNvPr>
            <p:cNvCxnSpPr>
              <a:cxnSpLocks/>
            </p:cNvCxnSpPr>
            <p:nvPr/>
          </p:nvCxnSpPr>
          <p:spPr>
            <a:xfrm>
              <a:off x="4045041" y="2868558"/>
              <a:ext cx="3499752" cy="14857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BFBBC5-BEE1-4B65-8405-95721367836C}"/>
                </a:ext>
              </a:extLst>
            </p:cNvPr>
            <p:cNvSpPr txBox="1"/>
            <p:nvPr/>
          </p:nvSpPr>
          <p:spPr>
            <a:xfrm rot="1376830">
              <a:off x="4233283" y="2979497"/>
              <a:ext cx="15653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greift auf die Daten zu</a:t>
              </a:r>
              <a:endParaRPr lang="en-US" sz="1200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4411504-115B-4726-8E0C-4C73989E44D7}"/>
              </a:ext>
            </a:extLst>
          </p:cNvPr>
          <p:cNvGrpSpPr/>
          <p:nvPr/>
        </p:nvGrpSpPr>
        <p:grpSpPr>
          <a:xfrm>
            <a:off x="4045205" y="2772872"/>
            <a:ext cx="3660519" cy="1635749"/>
            <a:chOff x="4045205" y="2772872"/>
            <a:chExt cx="3660519" cy="1635749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A207D2A-D52C-41BD-A396-361FC9A6EE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7434" y="2772872"/>
              <a:ext cx="3648290" cy="15749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D4E6938-AE03-4456-9901-AC8EB0EB5F8E}"/>
                </a:ext>
              </a:extLst>
            </p:cNvPr>
            <p:cNvSpPr txBox="1"/>
            <p:nvPr/>
          </p:nvSpPr>
          <p:spPr>
            <a:xfrm rot="20213830">
              <a:off x="4045205" y="3946956"/>
              <a:ext cx="19125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genehmigt </a:t>
              </a:r>
              <a:r>
                <a:rPr lang="de-AT" sz="1200" i="1" dirty="0"/>
                <a:t>Client</a:t>
              </a:r>
              <a:r>
                <a:rPr lang="de-AT" sz="1200" dirty="0"/>
                <a:t> Zugriff auf</a:t>
              </a:r>
            </a:p>
            <a:p>
              <a:r>
                <a:rPr lang="de-AT" sz="1200" dirty="0"/>
                <a:t>die Daten</a:t>
              </a:r>
              <a:endParaRPr lang="en-US" sz="1200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0668A82-9440-4083-8F89-30D0F5B073A7}"/>
              </a:ext>
            </a:extLst>
          </p:cNvPr>
          <p:cNvGrpSpPr/>
          <p:nvPr/>
        </p:nvGrpSpPr>
        <p:grpSpPr>
          <a:xfrm>
            <a:off x="4023283" y="1911107"/>
            <a:ext cx="3696730" cy="372766"/>
            <a:chOff x="4023283" y="1911107"/>
            <a:chExt cx="3696730" cy="372766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7C4D515-2642-4544-8BFB-9D415815B0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3283" y="2257547"/>
              <a:ext cx="3696730" cy="2632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D2EB7D7-93CE-404C-9546-7CD605C9A0D4}"/>
                </a:ext>
              </a:extLst>
            </p:cNvPr>
            <p:cNvSpPr txBox="1"/>
            <p:nvPr/>
          </p:nvSpPr>
          <p:spPr>
            <a:xfrm>
              <a:off x="5252228" y="1911107"/>
              <a:ext cx="10769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registriert sich</a:t>
              </a:r>
              <a:endParaRPr lang="en-US" sz="1200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B4C8D69-627B-4BFD-9A1C-43457E85DDBD}"/>
              </a:ext>
            </a:extLst>
          </p:cNvPr>
          <p:cNvGrpSpPr/>
          <p:nvPr/>
        </p:nvGrpSpPr>
        <p:grpSpPr>
          <a:xfrm>
            <a:off x="4008994" y="2337600"/>
            <a:ext cx="3696730" cy="345579"/>
            <a:chOff x="4008994" y="2337600"/>
            <a:chExt cx="3696730" cy="345579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5B2AB7A-99C3-48A5-A7CE-6A28026C4B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08994" y="2656853"/>
              <a:ext cx="3696730" cy="26326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C259298-5B9C-4192-9AF6-1BC3C390278B}"/>
                </a:ext>
              </a:extLst>
            </p:cNvPr>
            <p:cNvSpPr txBox="1"/>
            <p:nvPr/>
          </p:nvSpPr>
          <p:spPr>
            <a:xfrm>
              <a:off x="5372901" y="2337600"/>
              <a:ext cx="8356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autorisiert</a:t>
              </a:r>
              <a:endParaRPr lang="en-US" sz="1200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AAB7345-6AE0-44DF-BCAB-E76706995C0F}"/>
              </a:ext>
            </a:extLst>
          </p:cNvPr>
          <p:cNvGrpSpPr/>
          <p:nvPr/>
        </p:nvGrpSpPr>
        <p:grpSpPr>
          <a:xfrm>
            <a:off x="8267639" y="3325905"/>
            <a:ext cx="758891" cy="1028388"/>
            <a:chOff x="8267639" y="3325905"/>
            <a:chExt cx="758891" cy="1028388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316740A-E8E4-40BA-81EA-DB7EB45A744F}"/>
                </a:ext>
              </a:extLst>
            </p:cNvPr>
            <p:cNvCxnSpPr>
              <a:cxnSpLocks/>
              <a:stCxn id="22" idx="0"/>
              <a:endCxn id="15" idx="2"/>
            </p:cNvCxnSpPr>
            <p:nvPr/>
          </p:nvCxnSpPr>
          <p:spPr>
            <a:xfrm flipV="1">
              <a:off x="8267639" y="3325905"/>
              <a:ext cx="616" cy="102838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6CC6823-299A-4FE5-B160-C20795A293D1}"/>
                </a:ext>
              </a:extLst>
            </p:cNvPr>
            <p:cNvSpPr txBox="1"/>
            <p:nvPr/>
          </p:nvSpPr>
          <p:spPr>
            <a:xfrm>
              <a:off x="8338328" y="3695636"/>
              <a:ext cx="688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vertraut</a:t>
              </a:r>
              <a:endParaRPr lang="en-US" sz="1200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88679D6-128C-4295-9896-BB2426B28AA8}"/>
              </a:ext>
            </a:extLst>
          </p:cNvPr>
          <p:cNvGrpSpPr/>
          <p:nvPr/>
        </p:nvGrpSpPr>
        <p:grpSpPr>
          <a:xfrm>
            <a:off x="4090988" y="4815852"/>
            <a:ext cx="3629025" cy="326865"/>
            <a:chOff x="4090988" y="4815852"/>
            <a:chExt cx="3629025" cy="326865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F86D8B1-435B-4173-908E-37BB614C5219}"/>
                </a:ext>
              </a:extLst>
            </p:cNvPr>
            <p:cNvCxnSpPr>
              <a:cxnSpLocks/>
            </p:cNvCxnSpPr>
            <p:nvPr/>
          </p:nvCxnSpPr>
          <p:spPr>
            <a:xfrm>
              <a:off x="4090988" y="4815852"/>
              <a:ext cx="3629025" cy="64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0159C37-2534-489C-BA19-879B46F26D39}"/>
                </a:ext>
              </a:extLst>
            </p:cNvPr>
            <p:cNvSpPr txBox="1"/>
            <p:nvPr/>
          </p:nvSpPr>
          <p:spPr>
            <a:xfrm>
              <a:off x="5252228" y="4865718"/>
              <a:ext cx="10769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registriert sich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79634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69D065-6F17-4963-900D-50C45C24A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OpenID</a:t>
            </a:r>
            <a:r>
              <a:rPr lang="de-AT" dirty="0"/>
              <a:t> Connect </a:t>
            </a:r>
            <a:r>
              <a:rPr lang="de-AT" dirty="0" err="1"/>
              <a:t>Flows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AB916B-34BA-419E-9C93-C8EDF2A483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85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5EE7B6-A9C0-434A-92C0-5A3DE8FF9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OAuth</a:t>
            </a:r>
            <a:r>
              <a:rPr lang="de-AT" dirty="0"/>
              <a:t> vs. </a:t>
            </a:r>
            <a:r>
              <a:rPr lang="de-AT" dirty="0" err="1"/>
              <a:t>OpenID</a:t>
            </a:r>
            <a:r>
              <a:rPr lang="de-AT" dirty="0"/>
              <a:t> vs. </a:t>
            </a:r>
            <a:r>
              <a:rPr lang="de-AT" dirty="0" err="1"/>
              <a:t>OpenID</a:t>
            </a:r>
            <a:r>
              <a:rPr lang="de-AT" dirty="0"/>
              <a:t> Connect</a:t>
            </a:r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48BC120-D5EC-4801-BF47-F2749A8EB9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9636000"/>
              </p:ext>
            </p:extLst>
          </p:nvPr>
        </p:nvGraphicFramePr>
        <p:xfrm>
          <a:off x="2032000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2519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B5372-5BE6-40BE-8D97-75083376B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OpenID</a:t>
            </a:r>
            <a:r>
              <a:rPr lang="de-AT" dirty="0"/>
              <a:t> Connect löst viele Problem von </a:t>
            </a:r>
            <a:r>
              <a:rPr lang="de-AT" dirty="0" err="1"/>
              <a:t>OAuth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F9572-B25D-47D4-B403-04B355637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AT" dirty="0" err="1"/>
              <a:t>OAuth</a:t>
            </a:r>
            <a:r>
              <a:rPr lang="de-AT" dirty="0"/>
              <a:t> war nur ein </a:t>
            </a:r>
            <a:r>
              <a:rPr lang="de-AT" dirty="0" err="1"/>
              <a:t>Authorisierungsprotokol</a:t>
            </a:r>
            <a:r>
              <a:rPr lang="en-US" dirty="0"/>
              <a:t>, OpenID </a:t>
            </a:r>
            <a:r>
              <a:rPr lang="en-US" dirty="0" err="1"/>
              <a:t>führt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Authentifizierung</a:t>
            </a:r>
            <a:r>
              <a:rPr lang="en-US" dirty="0"/>
              <a:t> </a:t>
            </a:r>
            <a:r>
              <a:rPr lang="en-US" dirty="0" err="1"/>
              <a:t>ein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de-AT" dirty="0"/>
              <a:t>Standarisiertes </a:t>
            </a:r>
            <a:r>
              <a:rPr lang="de-AT" dirty="0" err="1"/>
              <a:t>Cryptoalgorithmen</a:t>
            </a:r>
            <a:r>
              <a:rPr lang="de-AT" dirty="0"/>
              <a:t> und  </a:t>
            </a:r>
            <a:r>
              <a:rPr lang="de-AT" dirty="0" err="1"/>
              <a:t>Tokenformat</a:t>
            </a:r>
            <a:r>
              <a:rPr lang="de-AT" dirty="0"/>
              <a:t> mit JSON Web Token (JWT)</a:t>
            </a:r>
          </a:p>
          <a:p>
            <a:pPr>
              <a:lnSpc>
                <a:spcPct val="150000"/>
              </a:lnSpc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423370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4AA342-048F-4EC1-9AEC-58DB4887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OpenID</a:t>
            </a:r>
            <a:r>
              <a:rPr lang="de-AT" dirty="0"/>
              <a:t> Connect </a:t>
            </a:r>
            <a:r>
              <a:rPr lang="de-AT" dirty="0" err="1"/>
              <a:t>Flows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66D17-637A-4F3D-A319-D169687A7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2-legged (</a:t>
            </a:r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teilt die </a:t>
            </a:r>
            <a:r>
              <a:rPr lang="de-AT" dirty="0" err="1"/>
              <a:t>Credentials</a:t>
            </a:r>
            <a:r>
              <a:rPr lang="de-AT" dirty="0"/>
              <a:t> mit den Client)</a:t>
            </a:r>
          </a:p>
          <a:p>
            <a:pPr lvl="1"/>
            <a:r>
              <a:rPr lang="de-AT" dirty="0"/>
              <a:t>Client </a:t>
            </a:r>
            <a:r>
              <a:rPr lang="de-AT" dirty="0" err="1"/>
              <a:t>Credentials</a:t>
            </a:r>
            <a:endParaRPr lang="de-AT" dirty="0"/>
          </a:p>
          <a:p>
            <a:pPr lvl="1"/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Password </a:t>
            </a:r>
            <a:r>
              <a:rPr lang="de-AT" dirty="0" err="1"/>
              <a:t>Credentials</a:t>
            </a:r>
            <a:endParaRPr lang="de-AT" dirty="0"/>
          </a:p>
          <a:p>
            <a:r>
              <a:rPr lang="de-AT" dirty="0"/>
              <a:t>3-legged (</a:t>
            </a:r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teilt die </a:t>
            </a:r>
            <a:r>
              <a:rPr lang="de-AT" dirty="0" err="1"/>
              <a:t>Credentials</a:t>
            </a:r>
            <a:r>
              <a:rPr lang="de-AT" dirty="0"/>
              <a:t> nicht mit den Client)</a:t>
            </a:r>
          </a:p>
          <a:p>
            <a:pPr lvl="1"/>
            <a:r>
              <a:rPr lang="de-AT" dirty="0" err="1"/>
              <a:t>Authorization</a:t>
            </a:r>
            <a:r>
              <a:rPr lang="de-AT" dirty="0"/>
              <a:t> Code</a:t>
            </a:r>
          </a:p>
          <a:p>
            <a:pPr lvl="1"/>
            <a:r>
              <a:rPr lang="de-AT" dirty="0" err="1"/>
              <a:t>Implicit</a:t>
            </a:r>
            <a:endParaRPr lang="de-AT" dirty="0"/>
          </a:p>
          <a:p>
            <a:pPr lvl="1"/>
            <a:r>
              <a:rPr lang="de-AT" dirty="0"/>
              <a:t>Hybrid</a:t>
            </a:r>
          </a:p>
          <a:p>
            <a:pPr lvl="1"/>
            <a:r>
              <a:rPr lang="de-AT" dirty="0" err="1"/>
              <a:t>Authorization</a:t>
            </a:r>
            <a:r>
              <a:rPr lang="de-AT" dirty="0"/>
              <a:t> Code (PKCE)</a:t>
            </a:r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735342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Client </a:t>
            </a:r>
            <a:r>
              <a:rPr lang="de-AT" dirty="0" err="1"/>
              <a:t>Credentials</a:t>
            </a:r>
            <a:r>
              <a:rPr lang="de-AT" dirty="0"/>
              <a:t> Flow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4513938-F240-441E-A965-59E66622F653}"/>
              </a:ext>
            </a:extLst>
          </p:cNvPr>
          <p:cNvGrpSpPr/>
          <p:nvPr/>
        </p:nvGrpSpPr>
        <p:grpSpPr>
          <a:xfrm>
            <a:off x="2450984" y="2994320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1E0E15E0-66B9-4D14-8BBB-3F2E03F06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7BA0708-440E-45AC-91AD-C2FCE9F5368B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Confidental</a:t>
              </a:r>
              <a:r>
                <a:rPr lang="de-AT" sz="1200" dirty="0"/>
                <a:t>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FC162EE-DCA2-4E08-8741-E96A95DB11DB}"/>
              </a:ext>
            </a:extLst>
          </p:cNvPr>
          <p:cNvGrpSpPr/>
          <p:nvPr/>
        </p:nvGrpSpPr>
        <p:grpSpPr>
          <a:xfrm>
            <a:off x="8120140" y="2418320"/>
            <a:ext cx="1722477" cy="1866160"/>
            <a:chOff x="4233854" y="1261553"/>
            <a:chExt cx="1722477" cy="186616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D198E01-ED91-40CB-BC93-CF70A6EDE9E4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CF2B35CD-AE46-4392-AA29-408B73F674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07E0ED6C-5E0F-48DC-A094-721FB141AD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9727EF-7800-459A-A2B8-8641AF40065D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7D14E40-8F58-4EE4-AA1F-5D07B3BF7E6A}"/>
              </a:ext>
            </a:extLst>
          </p:cNvPr>
          <p:cNvGrpSpPr/>
          <p:nvPr/>
        </p:nvGrpSpPr>
        <p:grpSpPr>
          <a:xfrm>
            <a:off x="4164163" y="2942214"/>
            <a:ext cx="3696730" cy="324939"/>
            <a:chOff x="4164163" y="2994320"/>
            <a:chExt cx="3696730" cy="324939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167D274-2BC3-4153-B602-8A4104C4D86E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C839232-0264-466D-9832-A9C0F219455B}"/>
                </a:ext>
              </a:extLst>
            </p:cNvPr>
            <p:cNvSpPr txBox="1"/>
            <p:nvPr/>
          </p:nvSpPr>
          <p:spPr>
            <a:xfrm>
              <a:off x="5129159" y="2994320"/>
              <a:ext cx="17667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1. Autorisierung Request</a:t>
              </a:r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39C2322-09AB-4E87-AF30-4F90BCE9B1AA}"/>
              </a:ext>
            </a:extLst>
          </p:cNvPr>
          <p:cNvGrpSpPr/>
          <p:nvPr/>
        </p:nvGrpSpPr>
        <p:grpSpPr>
          <a:xfrm>
            <a:off x="4164163" y="3336140"/>
            <a:ext cx="3696730" cy="324940"/>
            <a:chOff x="4164163" y="3388246"/>
            <a:chExt cx="3696730" cy="324940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B4AC444-0C3B-4B21-A56D-D9C0E0AD31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4163" y="3713186"/>
              <a:ext cx="3696730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E9CE03-62FF-481B-A434-321BDE171E74}"/>
                </a:ext>
              </a:extLst>
            </p:cNvPr>
            <p:cNvSpPr txBox="1"/>
            <p:nvPr/>
          </p:nvSpPr>
          <p:spPr>
            <a:xfrm>
              <a:off x="5046687" y="3388246"/>
              <a:ext cx="22250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Erzeugt einen </a:t>
              </a:r>
              <a:r>
                <a:rPr lang="de-AT" i="1" dirty="0"/>
                <a:t>Access Token</a:t>
              </a:r>
              <a:endParaRPr lang="en-US" i="1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A6D0AA6D-37CC-41FD-9E79-65E86FA1477D}"/>
              </a:ext>
            </a:extLst>
          </p:cNvPr>
          <p:cNvSpPr/>
          <p:nvPr/>
        </p:nvSpPr>
        <p:spPr>
          <a:xfrm>
            <a:off x="4005162" y="2030777"/>
            <a:ext cx="48349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Client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ist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hier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auch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Resource Owner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A6FCC2-E5D1-4FCB-8C8E-F3D03DC61CF2}"/>
                  </a:ext>
                </a:extLst>
              </p14:cNvPr>
              <p14:cNvContentPartPr/>
              <p14:nvPr/>
            </p14:nvContentPartPr>
            <p14:xfrm rot="8342488">
              <a:off x="3245402" y="2471535"/>
              <a:ext cx="834833" cy="158893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A6FCC2-E5D1-4FCB-8C8E-F3D03DC61CF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8342488">
                <a:off x="3236406" y="2462548"/>
                <a:ext cx="852465" cy="176508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48C2CF00-B2F3-40AA-B44A-F40A2078AC15}"/>
              </a:ext>
            </a:extLst>
          </p:cNvPr>
          <p:cNvGrpSpPr/>
          <p:nvPr/>
        </p:nvGrpSpPr>
        <p:grpSpPr>
          <a:xfrm>
            <a:off x="8368395" y="4381751"/>
            <a:ext cx="1446924" cy="1664831"/>
            <a:chOff x="3466233" y="4155004"/>
            <a:chExt cx="1446924" cy="166483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A1F8328-BF89-4662-9220-6E6B6BCD1DA2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1EA2697-70A6-46B3-B5B1-A4AE7CB3897F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A6BE48E7-3168-4FDB-8C05-EE942FB969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E0D52225-2A23-42C1-9AAF-AA603CD4E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9CBF592-3DF4-4355-B924-6C56F9CE03DF}"/>
              </a:ext>
            </a:extLst>
          </p:cNvPr>
          <p:cNvGrpSpPr/>
          <p:nvPr/>
        </p:nvGrpSpPr>
        <p:grpSpPr>
          <a:xfrm>
            <a:off x="4164163" y="3866016"/>
            <a:ext cx="3779687" cy="1472745"/>
            <a:chOff x="4121157" y="2914943"/>
            <a:chExt cx="3372374" cy="250954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9F6D66A-63F7-4563-9A33-87E2CA3CEF12}"/>
                </a:ext>
              </a:extLst>
            </p:cNvPr>
            <p:cNvSpPr txBox="1"/>
            <p:nvPr/>
          </p:nvSpPr>
          <p:spPr>
            <a:xfrm rot="1269190">
              <a:off x="4863627" y="3629490"/>
              <a:ext cx="1835261" cy="472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3. Greift auf die Daten zu</a:t>
              </a:r>
              <a:endParaRPr lang="en-US" dirty="0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715ECC7-6EB8-417D-88DE-ABEAEDA68656}"/>
                </a:ext>
              </a:extLst>
            </p:cNvPr>
            <p:cNvCxnSpPr>
              <a:cxnSpLocks/>
            </p:cNvCxnSpPr>
            <p:nvPr/>
          </p:nvCxnSpPr>
          <p:spPr>
            <a:xfrm>
              <a:off x="4121157" y="2914943"/>
              <a:ext cx="3372374" cy="250954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C21667C-FC8E-4D8B-9399-8243F79FDB8E}"/>
              </a:ext>
            </a:extLst>
          </p:cNvPr>
          <p:cNvCxnSpPr>
            <a:cxnSpLocks/>
          </p:cNvCxnSpPr>
          <p:nvPr/>
        </p:nvCxnSpPr>
        <p:spPr>
          <a:xfrm>
            <a:off x="390021" y="5961048"/>
            <a:ext cx="176150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D493F0-682B-41D4-B710-273B0AC38398}"/>
              </a:ext>
            </a:extLst>
          </p:cNvPr>
          <p:cNvCxnSpPr>
            <a:cxnSpLocks/>
          </p:cNvCxnSpPr>
          <p:nvPr/>
        </p:nvCxnSpPr>
        <p:spPr>
          <a:xfrm flipV="1">
            <a:off x="390021" y="6256686"/>
            <a:ext cx="17615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1B55D6D-20A2-4C16-A9C8-7AB8C07694AE}"/>
              </a:ext>
            </a:extLst>
          </p:cNvPr>
          <p:cNvSpPr txBox="1"/>
          <p:nvPr/>
        </p:nvSpPr>
        <p:spPr>
          <a:xfrm>
            <a:off x="2271045" y="5769583"/>
            <a:ext cx="1411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Backchannel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3CB762-1A9D-476A-90BA-D06B4FE96974}"/>
              </a:ext>
            </a:extLst>
          </p:cNvPr>
          <p:cNvSpPr txBox="1"/>
          <p:nvPr/>
        </p:nvSpPr>
        <p:spPr>
          <a:xfrm>
            <a:off x="2251840" y="6117228"/>
            <a:ext cx="2710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Frontchannel</a:t>
            </a:r>
            <a:r>
              <a:rPr lang="de-AT" dirty="0"/>
              <a:t> (via Browser)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467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CE63-ED43-4E04-A7D2-4D96E2DD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Identity vor dem Jahr 2010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1E059-CB26-4580-BFBE-E85F45C18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Simple </a:t>
            </a:r>
            <a:r>
              <a:rPr lang="de-AT" dirty="0" err="1"/>
              <a:t>login</a:t>
            </a:r>
            <a:r>
              <a:rPr lang="de-AT" dirty="0"/>
              <a:t> (</a:t>
            </a:r>
            <a:r>
              <a:rPr lang="de-AT" dirty="0" err="1"/>
              <a:t>forms</a:t>
            </a:r>
            <a:r>
              <a:rPr lang="de-AT" dirty="0"/>
              <a:t> and </a:t>
            </a:r>
            <a:r>
              <a:rPr lang="de-AT" dirty="0" err="1"/>
              <a:t>cookies</a:t>
            </a:r>
            <a:r>
              <a:rPr lang="de-AT" dirty="0"/>
              <a:t>)</a:t>
            </a:r>
          </a:p>
          <a:p>
            <a:r>
              <a:rPr lang="de-AT" dirty="0"/>
              <a:t>Single </a:t>
            </a:r>
            <a:r>
              <a:rPr lang="de-AT" dirty="0" err="1"/>
              <a:t>Sign</a:t>
            </a:r>
            <a:r>
              <a:rPr lang="de-AT" dirty="0"/>
              <a:t>-On</a:t>
            </a:r>
          </a:p>
          <a:p>
            <a:r>
              <a:rPr lang="de-AT" strike="sngStrike" dirty="0"/>
              <a:t>Mobile </a:t>
            </a:r>
            <a:r>
              <a:rPr lang="de-AT" strike="sngStrike" dirty="0" err="1"/>
              <a:t>apps</a:t>
            </a:r>
            <a:endParaRPr lang="de-AT" dirty="0"/>
          </a:p>
          <a:p>
            <a:r>
              <a:rPr lang="de-AT" strike="sngStrike" dirty="0" err="1"/>
              <a:t>Delegated</a:t>
            </a:r>
            <a:r>
              <a:rPr lang="de-AT" strike="sngStrike" dirty="0"/>
              <a:t> </a:t>
            </a:r>
            <a:r>
              <a:rPr lang="de-AT" strike="sngStrike" dirty="0" err="1"/>
              <a:t>authorization</a:t>
            </a:r>
            <a:endParaRPr lang="de-AT" strike="sngStrike" dirty="0"/>
          </a:p>
        </p:txBody>
      </p:sp>
    </p:spTree>
    <p:extLst>
      <p:ext uri="{BB962C8B-B14F-4D97-AF65-F5344CB8AC3E}">
        <p14:creationId xmlns:p14="http://schemas.microsoft.com/office/powerpoint/2010/main" val="37380226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B61F2-AF72-4439-BCEF-B366E9470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Client </a:t>
            </a:r>
            <a:r>
              <a:rPr lang="de-AT" dirty="0" err="1"/>
              <a:t>Credentials</a:t>
            </a:r>
            <a:r>
              <a:rPr lang="de-AT" dirty="0"/>
              <a:t> Flow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1949F3-C1D8-4865-BAC0-0CE41E7F4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827912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51988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65181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Password Flow</a:t>
            </a:r>
            <a:endParaRPr lang="en-US" sz="2400" dirty="0"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2674233" y="1797365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Confidental</a:t>
              </a:r>
              <a:r>
                <a:rPr lang="de-AT" sz="1200" dirty="0"/>
                <a:t>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2740921" y="5138657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7248137" y="1350285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C652A2-893F-41F6-B09E-343CB78A8886}"/>
              </a:ext>
            </a:extLst>
          </p:cNvPr>
          <p:cNvCxnSpPr>
            <a:cxnSpLocks/>
          </p:cNvCxnSpPr>
          <p:nvPr/>
        </p:nvCxnSpPr>
        <p:spPr>
          <a:xfrm flipV="1">
            <a:off x="3547953" y="3163495"/>
            <a:ext cx="0" cy="17753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2039732" y="3886670"/>
            <a:ext cx="1827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3E16F70-A163-4DD7-B1DE-0BDC77EED624}"/>
              </a:ext>
            </a:extLst>
          </p:cNvPr>
          <p:cNvGrpSpPr/>
          <p:nvPr/>
        </p:nvGrpSpPr>
        <p:grpSpPr>
          <a:xfrm>
            <a:off x="4058383" y="1913136"/>
            <a:ext cx="3518783" cy="351251"/>
            <a:chOff x="4164161" y="2994333"/>
            <a:chExt cx="3696700" cy="351251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5F7E3A0-1CC9-411A-8388-D12697FB782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12511" y="1497234"/>
              <a:ext cx="0" cy="369670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3039E3F-560C-418C-8B7E-E13D9B04E1CC}"/>
                </a:ext>
              </a:extLst>
            </p:cNvPr>
            <p:cNvSpPr txBox="1"/>
            <p:nvPr/>
          </p:nvSpPr>
          <p:spPr>
            <a:xfrm>
              <a:off x="4164162" y="2994333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3. Authentifizierung und Autorisierung  Request</a:t>
              </a:r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04AD95E-5FAB-46CB-BC8B-40A0038563AF}"/>
              </a:ext>
            </a:extLst>
          </p:cNvPr>
          <p:cNvGrpSpPr/>
          <p:nvPr/>
        </p:nvGrpSpPr>
        <p:grpSpPr>
          <a:xfrm rot="10800000">
            <a:off x="4058382" y="2325491"/>
            <a:ext cx="3518783" cy="299311"/>
            <a:chOff x="4164161" y="3345584"/>
            <a:chExt cx="3696700" cy="299311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F5E312C-FA4D-425F-9869-D4DEB2438AC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12511" y="1497234"/>
              <a:ext cx="0" cy="369670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A9E20C-3418-4B8F-9E79-FC33E3AC05E2}"/>
                </a:ext>
              </a:extLst>
            </p:cNvPr>
            <p:cNvSpPr txBox="1"/>
            <p:nvPr/>
          </p:nvSpPr>
          <p:spPr>
            <a:xfrm rot="10800000">
              <a:off x="4164161" y="3367896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4. Erzeugt einen </a:t>
              </a:r>
              <a:r>
                <a:rPr lang="de-AT" i="1" dirty="0"/>
                <a:t>Access-</a:t>
              </a:r>
              <a:r>
                <a:rPr lang="de-AT" dirty="0"/>
                <a:t> (und optional </a:t>
              </a:r>
              <a:r>
                <a:rPr lang="de-AT" i="1" dirty="0"/>
                <a:t>Refresh</a:t>
              </a:r>
              <a:r>
                <a:rPr lang="de-AT" dirty="0"/>
                <a:t>) </a:t>
              </a:r>
              <a:r>
                <a:rPr lang="de-AT" i="1" dirty="0"/>
                <a:t>Token</a:t>
              </a:r>
              <a:endParaRPr lang="en-US" i="1" dirty="0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F05AEBE-E5F4-4713-A4AB-F81D22B04E33}"/>
              </a:ext>
            </a:extLst>
          </p:cNvPr>
          <p:cNvCxnSpPr>
            <a:cxnSpLocks/>
          </p:cNvCxnSpPr>
          <p:nvPr/>
        </p:nvCxnSpPr>
        <p:spPr>
          <a:xfrm flipV="1">
            <a:off x="3122094" y="3144858"/>
            <a:ext cx="0" cy="17940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122A0E9-4A5F-406B-9F52-CEC88B6F919E}"/>
              </a:ext>
            </a:extLst>
          </p:cNvPr>
          <p:cNvSpPr txBox="1"/>
          <p:nvPr/>
        </p:nvSpPr>
        <p:spPr>
          <a:xfrm rot="16200000">
            <a:off x="2474588" y="3920062"/>
            <a:ext cx="1827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2. Gibt Anmeldedaten ein</a:t>
            </a:r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BEC7B4D-BBEB-4CBF-BC39-9716A1A573C8}"/>
              </a:ext>
            </a:extLst>
          </p:cNvPr>
          <p:cNvGrpSpPr/>
          <p:nvPr/>
        </p:nvGrpSpPr>
        <p:grpSpPr>
          <a:xfrm>
            <a:off x="7496392" y="4587685"/>
            <a:ext cx="1446924" cy="1664831"/>
            <a:chOff x="3466233" y="4155004"/>
            <a:chExt cx="1446924" cy="166483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5EF3A50-608C-419C-A3AF-119167E77F37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33962FF-9BFE-4856-A85F-41E9B81D7FCE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37" name="Graphic 36">
                <a:extLst>
                  <a:ext uri="{FF2B5EF4-FFF2-40B4-BE49-F238E27FC236}">
                    <a16:creationId xmlns:a16="http://schemas.microsoft.com/office/drawing/2014/main" id="{3DF48AE6-A581-4741-9090-2555D4B6F5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71FEE920-CC1F-4054-8DB8-821C81F59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344D609-AD95-4233-8439-C1BC3971957C}"/>
              </a:ext>
            </a:extLst>
          </p:cNvPr>
          <p:cNvGrpSpPr/>
          <p:nvPr/>
        </p:nvGrpSpPr>
        <p:grpSpPr>
          <a:xfrm>
            <a:off x="4121157" y="2914943"/>
            <a:ext cx="3372374" cy="2509545"/>
            <a:chOff x="4121157" y="2914943"/>
            <a:chExt cx="3372374" cy="2509545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CD4BAD-E52C-4B38-A5E9-5D03CB53BD22}"/>
                </a:ext>
              </a:extLst>
            </p:cNvPr>
            <p:cNvSpPr txBox="1"/>
            <p:nvPr/>
          </p:nvSpPr>
          <p:spPr>
            <a:xfrm rot="2195082">
              <a:off x="4863627" y="3726992"/>
              <a:ext cx="18352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5. Greift auf die Daten zu</a:t>
              </a:r>
              <a:endParaRPr lang="en-US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659E99A-20D7-44D7-A5E5-858108B36835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121157" y="2914943"/>
              <a:ext cx="3372374" cy="250954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49162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B61F2-AF72-4439-BCEF-B366E9470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Flow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1949F3-C1D8-4865-BAC0-0CE41E7F4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807467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26065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653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11E13FA-E8C8-41EC-A0EB-F0EAE13EFC96}"/>
              </a:ext>
            </a:extLst>
          </p:cNvPr>
          <p:cNvCxnSpPr>
            <a:cxnSpLocks/>
          </p:cNvCxnSpPr>
          <p:nvPr/>
        </p:nvCxnSpPr>
        <p:spPr>
          <a:xfrm flipV="1">
            <a:off x="2889285" y="3427213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Authorization</a:t>
            </a:r>
            <a:r>
              <a:rPr lang="de-AT" dirty="0"/>
              <a:t> Code Flow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38837" y="1625956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Confidental</a:t>
              </a:r>
              <a:r>
                <a:rPr lang="de-AT" sz="1200" dirty="0"/>
                <a:t>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1148744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1025265" y="3964931"/>
            <a:ext cx="151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7224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3. Gibt Anmelde Daten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04908" y="-1456661"/>
            <a:ext cx="373687" cy="6148897"/>
            <a:chOff x="3333751" y="2045326"/>
            <a:chExt cx="373687" cy="43578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7" y="405699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Redirect zu </a:t>
              </a:r>
              <a:r>
                <a:rPr lang="de-AT" i="1" dirty="0" err="1"/>
                <a:t>Authorization</a:t>
              </a:r>
              <a:r>
                <a:rPr lang="de-AT" i="1" dirty="0"/>
                <a:t> Server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515283" y="4211042"/>
              <a:ext cx="4357871" cy="264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3E07558-4CA0-41E8-A1F0-FF7D1F2CBED0}"/>
              </a:ext>
            </a:extLst>
          </p:cNvPr>
          <p:cNvGrpSpPr/>
          <p:nvPr/>
        </p:nvGrpSpPr>
        <p:grpSpPr>
          <a:xfrm rot="5400000">
            <a:off x="5846641" y="802488"/>
            <a:ext cx="405442" cy="3587006"/>
            <a:chOff x="3601548" y="2875334"/>
            <a:chExt cx="405442" cy="254219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3AECD37-4DCA-4467-B21E-09D299720F0B}"/>
                </a:ext>
              </a:extLst>
            </p:cNvPr>
            <p:cNvSpPr txBox="1"/>
            <p:nvPr/>
          </p:nvSpPr>
          <p:spPr>
            <a:xfrm rot="16200000">
              <a:off x="2470394" y="400648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7. </a:t>
              </a:r>
              <a:r>
                <a:rPr lang="de-AT" i="1" dirty="0"/>
                <a:t>Client</a:t>
              </a:r>
              <a:r>
                <a:rPr lang="de-AT" dirty="0"/>
                <a:t> </a:t>
              </a:r>
              <a:r>
                <a:rPr lang="de-AT" dirty="0" err="1"/>
                <a:t>authorisiert</a:t>
              </a:r>
              <a:r>
                <a:rPr lang="de-AT" dirty="0"/>
                <a:t> sich mit </a:t>
              </a:r>
              <a:r>
                <a:rPr lang="de-AT" i="1" dirty="0" err="1"/>
                <a:t>Authorization</a:t>
              </a:r>
              <a:r>
                <a:rPr lang="de-AT" i="1" dirty="0"/>
                <a:t> Code</a:t>
              </a:r>
              <a:endParaRPr lang="en-US" i="1" dirty="0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C4DE459-CD0C-415A-8181-A9526C78168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750842" y="4161383"/>
              <a:ext cx="2493020" cy="1927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594846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1123469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4. Authentifizierung</a:t>
            </a:r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55F6945-FAB0-4E2E-B2C6-5BB4F06A8DF5}"/>
              </a:ext>
            </a:extLst>
          </p:cNvPr>
          <p:cNvGrpSpPr/>
          <p:nvPr/>
        </p:nvGrpSpPr>
        <p:grpSpPr>
          <a:xfrm rot="10800000">
            <a:off x="2871769" y="1976996"/>
            <a:ext cx="6041062" cy="367166"/>
            <a:chOff x="2951687" y="3333165"/>
            <a:chExt cx="6346518" cy="367166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EC5F6E-1D85-42F3-B6B9-970C3033261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951687" y="3333165"/>
              <a:ext cx="6346518" cy="29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0A4901D-CF5A-4592-A9A6-231C379A321A}"/>
                </a:ext>
              </a:extLst>
            </p:cNvPr>
            <p:cNvSpPr txBox="1"/>
            <p:nvPr/>
          </p:nvSpPr>
          <p:spPr>
            <a:xfrm rot="10800000">
              <a:off x="4183338" y="3423332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6. Erzeugt </a:t>
              </a:r>
              <a:r>
                <a:rPr lang="de-AT" i="1" dirty="0" err="1"/>
                <a:t>Authorization</a:t>
              </a:r>
              <a:r>
                <a:rPr lang="de-AT" i="1" dirty="0"/>
                <a:t> Code</a:t>
              </a:r>
              <a:endParaRPr lang="en-US" i="1" dirty="0"/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1B7841E-0A88-4485-BDB1-3B872534C8DD}"/>
              </a:ext>
            </a:extLst>
          </p:cNvPr>
          <p:cNvCxnSpPr>
            <a:cxnSpLocks/>
          </p:cNvCxnSpPr>
          <p:nvPr/>
        </p:nvCxnSpPr>
        <p:spPr>
          <a:xfrm rot="5400000">
            <a:off x="5995415" y="1573498"/>
            <a:ext cx="0" cy="35187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3873C45-6A9A-4398-8737-6474E495D341}"/>
              </a:ext>
            </a:extLst>
          </p:cNvPr>
          <p:cNvSpPr txBox="1"/>
          <p:nvPr/>
        </p:nvSpPr>
        <p:spPr>
          <a:xfrm>
            <a:off x="4102001" y="2851054"/>
            <a:ext cx="345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8. Erzeugt einen</a:t>
            </a:r>
            <a:r>
              <a:rPr lang="de-AT" i="1" dirty="0"/>
              <a:t> Access- (</a:t>
            </a:r>
            <a:r>
              <a:rPr lang="de-AT" dirty="0"/>
              <a:t>und optional </a:t>
            </a:r>
            <a:r>
              <a:rPr lang="de-AT" i="1" dirty="0"/>
              <a:t>Refresh) Token</a:t>
            </a:r>
            <a:endParaRPr lang="en-US" i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H="1" flipV="1">
            <a:off x="1948084" y="3025606"/>
            <a:ext cx="34021" cy="2115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9. Greif auf die Daten zu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D4A452-CB9B-42DF-9531-AAE621DA4F53}"/>
              </a:ext>
            </a:extLst>
          </p:cNvPr>
          <p:cNvGrpSpPr/>
          <p:nvPr/>
        </p:nvGrpSpPr>
        <p:grpSpPr>
          <a:xfrm>
            <a:off x="3089625" y="1640407"/>
            <a:ext cx="925192" cy="880703"/>
            <a:chOff x="3367812" y="1635114"/>
            <a:chExt cx="833248" cy="79318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4B869F1-E43B-4B09-9A0D-28BE42040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4B1518-99C0-48CB-81DE-9A72F8E29740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8B2B25-50FE-47A9-9538-1A46042BDDC1}"/>
              </a:ext>
            </a:extLst>
          </p:cNvPr>
          <p:cNvGrpSpPr/>
          <p:nvPr/>
        </p:nvGrpSpPr>
        <p:grpSpPr>
          <a:xfrm>
            <a:off x="7831720" y="1613125"/>
            <a:ext cx="934258" cy="889765"/>
            <a:chOff x="3367811" y="1627386"/>
            <a:chExt cx="832842" cy="793180"/>
          </a:xfrm>
        </p:grpSpPr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C204CB1B-81D9-4C6F-A7BB-9B68C1356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1" y="1627386"/>
              <a:ext cx="793180" cy="79318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E165A7F-0D82-4F2E-A9BF-B15C56C2826A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690503-758F-453A-A31F-EBE76E45C934}"/>
              </a:ext>
            </a:extLst>
          </p:cNvPr>
          <p:cNvGrpSpPr/>
          <p:nvPr/>
        </p:nvGrpSpPr>
        <p:grpSpPr>
          <a:xfrm rot="20136212">
            <a:off x="7091489" y="3813183"/>
            <a:ext cx="934256" cy="889765"/>
            <a:chOff x="3367812" y="1635114"/>
            <a:chExt cx="832841" cy="793180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E1CFB437-859D-4529-9258-9FC15BF4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5E16F8-84D8-4321-80B6-BE9863EEB18F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7738CA5-08E1-4DC7-999B-FCACFEBABDC1}"/>
              </a:ext>
            </a:extLst>
          </p:cNvPr>
          <p:cNvSpPr txBox="1"/>
          <p:nvPr/>
        </p:nvSpPr>
        <p:spPr>
          <a:xfrm rot="20272241">
            <a:off x="3549780" y="53758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Zustimmung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18321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Authorization</a:t>
            </a:r>
            <a:r>
              <a:rPr lang="de-AT" dirty="0"/>
              <a:t> Code Flow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077088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21898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7953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4F1A880-DD7E-40F6-85B0-1A9D10066869}"/>
              </a:ext>
            </a:extLst>
          </p:cNvPr>
          <p:cNvCxnSpPr>
            <a:cxnSpLocks/>
          </p:cNvCxnSpPr>
          <p:nvPr/>
        </p:nvCxnSpPr>
        <p:spPr>
          <a:xfrm flipV="1">
            <a:off x="2889285" y="3427213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93C24F-F47B-489D-9708-CCA8B61FF3E8}"/>
              </a:ext>
            </a:extLst>
          </p:cNvPr>
          <p:cNvSpPr txBox="1"/>
          <p:nvPr/>
        </p:nvSpPr>
        <p:spPr>
          <a:xfrm rot="20272241">
            <a:off x="3549780" y="53758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4. Zustimmung</a:t>
            </a:r>
            <a:endParaRPr lang="en-US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189"/>
            <a:ext cx="10515600" cy="1325563"/>
          </a:xfrm>
        </p:spPr>
        <p:txBody>
          <a:bodyPr/>
          <a:lstStyle/>
          <a:p>
            <a:r>
              <a:rPr lang="de-AT" dirty="0" err="1"/>
              <a:t>Implicit</a:t>
            </a:r>
            <a:r>
              <a:rPr lang="de-AT" dirty="0"/>
              <a:t> Flow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58840" y="1800205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Public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1148744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1070853" y="4018058"/>
            <a:ext cx="151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3383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3. Gibt Anmelde Daten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69548" y="-1196550"/>
            <a:ext cx="383272" cy="5966063"/>
            <a:chOff x="3333751" y="2117477"/>
            <a:chExt cx="383272" cy="4228293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7" y="405699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Redirect zu </a:t>
              </a:r>
              <a:r>
                <a:rPr lang="de-AT" i="1" dirty="0" err="1"/>
                <a:t>Authorization</a:t>
              </a:r>
              <a:r>
                <a:rPr lang="de-AT" i="1" dirty="0"/>
                <a:t> Server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602876" y="4231623"/>
              <a:ext cx="422829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594846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1123469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Authentifizierung</a:t>
            </a:r>
            <a:endParaRPr lang="en-US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0106B87-40F1-49D4-8D37-49CEF0783510}"/>
              </a:ext>
            </a:extLst>
          </p:cNvPr>
          <p:cNvGrpSpPr/>
          <p:nvPr/>
        </p:nvGrpSpPr>
        <p:grpSpPr>
          <a:xfrm rot="10800000">
            <a:off x="3006728" y="2144319"/>
            <a:ext cx="5873454" cy="461665"/>
            <a:chOff x="3102228" y="3327777"/>
            <a:chExt cx="6170428" cy="461665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3873C45-6A9A-4398-8737-6474E495D341}"/>
                </a:ext>
              </a:extLst>
            </p:cNvPr>
            <p:cNvSpPr txBox="1"/>
            <p:nvPr/>
          </p:nvSpPr>
          <p:spPr>
            <a:xfrm rot="10800000">
              <a:off x="4261999" y="3327777"/>
              <a:ext cx="36313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6. Erzeugt einen</a:t>
              </a:r>
              <a:r>
                <a:rPr lang="de-AT" i="1" dirty="0"/>
                <a:t> Access- </a:t>
              </a:r>
              <a:r>
                <a:rPr lang="de-AT" i="1" strike="sngStrike" dirty="0"/>
                <a:t>(</a:t>
              </a:r>
              <a:r>
                <a:rPr lang="de-AT" strike="sngStrike" dirty="0"/>
                <a:t>und optional </a:t>
              </a:r>
              <a:r>
                <a:rPr lang="de-AT" i="1" strike="sngStrike" dirty="0"/>
                <a:t>Refresh) </a:t>
              </a:r>
              <a:r>
                <a:rPr lang="de-AT" i="1" dirty="0"/>
                <a:t>Token</a:t>
              </a:r>
              <a:endParaRPr lang="en-US" i="1" dirty="0"/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21B7841E-0A88-4485-BDB1-3B872534C8D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102228" y="3345582"/>
              <a:ext cx="6170428" cy="2642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H="1" flipV="1">
            <a:off x="1982104" y="3172275"/>
            <a:ext cx="1" cy="19685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7. Greif auf die Daten zu</a:t>
            </a:r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55D97CE-EA6D-4136-9242-585408B7C472}"/>
              </a:ext>
            </a:extLst>
          </p:cNvPr>
          <p:cNvGrpSpPr/>
          <p:nvPr/>
        </p:nvGrpSpPr>
        <p:grpSpPr>
          <a:xfrm>
            <a:off x="3327060" y="1815997"/>
            <a:ext cx="925192" cy="880703"/>
            <a:chOff x="3367812" y="1635114"/>
            <a:chExt cx="833248" cy="793180"/>
          </a:xfrm>
        </p:grpSpPr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D90B7BDF-F92E-40E8-B116-F10F81819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223173C-BC1D-4BB7-9011-BBEAAB6588CB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5BAA2D8-DF96-485E-97B5-1BC9E306295C}"/>
              </a:ext>
            </a:extLst>
          </p:cNvPr>
          <p:cNvGrpSpPr/>
          <p:nvPr/>
        </p:nvGrpSpPr>
        <p:grpSpPr>
          <a:xfrm>
            <a:off x="7915474" y="1821054"/>
            <a:ext cx="925192" cy="880703"/>
            <a:chOff x="3367812" y="1635114"/>
            <a:chExt cx="833248" cy="793180"/>
          </a:xfrm>
        </p:grpSpPr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A94BBEB2-0A2A-48BB-9FC7-04C0AB07D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56B2229-618E-4543-9D89-7FA24DA89690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921DB9C-3999-4FE9-95C6-60058D5FE439}"/>
              </a:ext>
            </a:extLst>
          </p:cNvPr>
          <p:cNvGrpSpPr/>
          <p:nvPr/>
        </p:nvGrpSpPr>
        <p:grpSpPr>
          <a:xfrm rot="20173067">
            <a:off x="7186000" y="3695328"/>
            <a:ext cx="925192" cy="880703"/>
            <a:chOff x="3367812" y="1635114"/>
            <a:chExt cx="833248" cy="793180"/>
          </a:xfrm>
        </p:grpSpPr>
        <p:pic>
          <p:nvPicPr>
            <p:cNvPr id="51" name="Graphic 50">
              <a:extLst>
                <a:ext uri="{FF2B5EF4-FFF2-40B4-BE49-F238E27FC236}">
                  <a16:creationId xmlns:a16="http://schemas.microsoft.com/office/drawing/2014/main" id="{6AC79986-01BD-44B6-8345-A7BD1D942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8121943-E3BA-4DEE-ABFE-C51865422773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3733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Implicit</a:t>
            </a:r>
            <a:r>
              <a:rPr lang="de-AT" dirty="0"/>
              <a:t> Flow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34150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8837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5665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11E13FA-E8C8-41EC-A0EB-F0EAE13EFC96}"/>
              </a:ext>
            </a:extLst>
          </p:cNvPr>
          <p:cNvCxnSpPr>
            <a:cxnSpLocks/>
          </p:cNvCxnSpPr>
          <p:nvPr/>
        </p:nvCxnSpPr>
        <p:spPr>
          <a:xfrm flipV="1">
            <a:off x="2889285" y="3427213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Hybrid Flow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38837" y="1625956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Confidental</a:t>
              </a:r>
              <a:r>
                <a:rPr lang="de-AT" sz="1200" dirty="0"/>
                <a:t>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1148744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1025265" y="3964931"/>
            <a:ext cx="151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7224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3. Gibt Anmelde Daten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04908" y="-1456661"/>
            <a:ext cx="373687" cy="6148897"/>
            <a:chOff x="3333751" y="2045326"/>
            <a:chExt cx="373687" cy="43578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7" y="405699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Redirect zu </a:t>
              </a:r>
              <a:r>
                <a:rPr lang="de-AT" i="1" dirty="0" err="1"/>
                <a:t>Authorization</a:t>
              </a:r>
              <a:r>
                <a:rPr lang="de-AT" i="1" dirty="0"/>
                <a:t> Server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515283" y="4211042"/>
              <a:ext cx="4357871" cy="264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3E07558-4CA0-41E8-A1F0-FF7D1F2CBED0}"/>
              </a:ext>
            </a:extLst>
          </p:cNvPr>
          <p:cNvGrpSpPr/>
          <p:nvPr/>
        </p:nvGrpSpPr>
        <p:grpSpPr>
          <a:xfrm rot="5400000">
            <a:off x="5846641" y="802488"/>
            <a:ext cx="405442" cy="3587006"/>
            <a:chOff x="3601548" y="2875334"/>
            <a:chExt cx="405442" cy="254219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3AECD37-4DCA-4467-B21E-09D299720F0B}"/>
                </a:ext>
              </a:extLst>
            </p:cNvPr>
            <p:cNvSpPr txBox="1"/>
            <p:nvPr/>
          </p:nvSpPr>
          <p:spPr>
            <a:xfrm rot="16200000">
              <a:off x="2470394" y="400648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7. </a:t>
              </a:r>
              <a:r>
                <a:rPr lang="de-AT" i="1" dirty="0"/>
                <a:t>Client</a:t>
              </a:r>
              <a:r>
                <a:rPr lang="de-AT" dirty="0"/>
                <a:t> </a:t>
              </a:r>
              <a:r>
                <a:rPr lang="de-AT" dirty="0" err="1"/>
                <a:t>authorisiert</a:t>
              </a:r>
              <a:r>
                <a:rPr lang="de-AT" dirty="0"/>
                <a:t> sich mit </a:t>
              </a:r>
              <a:r>
                <a:rPr lang="de-AT" i="1" dirty="0" err="1"/>
                <a:t>Authorization</a:t>
              </a:r>
              <a:r>
                <a:rPr lang="de-AT" i="1" dirty="0"/>
                <a:t> Code</a:t>
              </a:r>
              <a:endParaRPr lang="en-US" i="1" dirty="0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C4DE459-CD0C-415A-8181-A9526C78168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750842" y="4161383"/>
              <a:ext cx="2493020" cy="1927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594846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1123469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Authentifizierung</a:t>
            </a:r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55F6945-FAB0-4E2E-B2C6-5BB4F06A8DF5}"/>
              </a:ext>
            </a:extLst>
          </p:cNvPr>
          <p:cNvGrpSpPr/>
          <p:nvPr/>
        </p:nvGrpSpPr>
        <p:grpSpPr>
          <a:xfrm rot="10800000">
            <a:off x="2871769" y="1883370"/>
            <a:ext cx="6041062" cy="461665"/>
            <a:chOff x="2951687" y="3332292"/>
            <a:chExt cx="6346518" cy="461665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EC5F6E-1D85-42F3-B6B9-970C3033261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951687" y="3333165"/>
              <a:ext cx="6346518" cy="29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0A4901D-CF5A-4592-A9A6-231C379A321A}"/>
                </a:ext>
              </a:extLst>
            </p:cNvPr>
            <p:cNvSpPr txBox="1"/>
            <p:nvPr/>
          </p:nvSpPr>
          <p:spPr>
            <a:xfrm rot="10800000">
              <a:off x="4182957" y="3332292"/>
              <a:ext cx="36966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6. Erzeugt </a:t>
              </a:r>
              <a:r>
                <a:rPr lang="de-AT" i="1" dirty="0" err="1"/>
                <a:t>Authorization</a:t>
              </a:r>
              <a:r>
                <a:rPr lang="de-AT" i="1" dirty="0"/>
                <a:t> Code, Identity Token (und optional Access Token)</a:t>
              </a:r>
              <a:endParaRPr lang="en-US" i="1" dirty="0"/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1B7841E-0A88-4485-BDB1-3B872534C8DD}"/>
              </a:ext>
            </a:extLst>
          </p:cNvPr>
          <p:cNvCxnSpPr>
            <a:cxnSpLocks/>
          </p:cNvCxnSpPr>
          <p:nvPr/>
        </p:nvCxnSpPr>
        <p:spPr>
          <a:xfrm rot="5400000">
            <a:off x="5995415" y="1573498"/>
            <a:ext cx="0" cy="35187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3873C45-6A9A-4398-8737-6474E495D341}"/>
              </a:ext>
            </a:extLst>
          </p:cNvPr>
          <p:cNvSpPr txBox="1"/>
          <p:nvPr/>
        </p:nvSpPr>
        <p:spPr>
          <a:xfrm>
            <a:off x="4102001" y="2851054"/>
            <a:ext cx="345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8. Erzeugt einen</a:t>
            </a:r>
            <a:r>
              <a:rPr lang="de-AT" i="1" dirty="0"/>
              <a:t> Access- (</a:t>
            </a:r>
            <a:r>
              <a:rPr lang="de-AT" dirty="0"/>
              <a:t>und optional </a:t>
            </a:r>
            <a:r>
              <a:rPr lang="de-AT" i="1" dirty="0"/>
              <a:t>Refresh) Token</a:t>
            </a:r>
            <a:endParaRPr lang="en-US" i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H="1" flipV="1">
            <a:off x="1948084" y="3025606"/>
            <a:ext cx="34021" cy="2115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9. Greif auf die Daten zu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D4A452-CB9B-42DF-9531-AAE621DA4F53}"/>
              </a:ext>
            </a:extLst>
          </p:cNvPr>
          <p:cNvGrpSpPr/>
          <p:nvPr/>
        </p:nvGrpSpPr>
        <p:grpSpPr>
          <a:xfrm>
            <a:off x="3089625" y="1640407"/>
            <a:ext cx="925192" cy="880703"/>
            <a:chOff x="3367812" y="1635114"/>
            <a:chExt cx="833248" cy="79318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4B869F1-E43B-4B09-9A0D-28BE42040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4B1518-99C0-48CB-81DE-9A72F8E29740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8B2B25-50FE-47A9-9538-1A46042BDDC1}"/>
              </a:ext>
            </a:extLst>
          </p:cNvPr>
          <p:cNvGrpSpPr/>
          <p:nvPr/>
        </p:nvGrpSpPr>
        <p:grpSpPr>
          <a:xfrm>
            <a:off x="7831720" y="1613125"/>
            <a:ext cx="934258" cy="889765"/>
            <a:chOff x="3367811" y="1627386"/>
            <a:chExt cx="832842" cy="793180"/>
          </a:xfrm>
        </p:grpSpPr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C204CB1B-81D9-4C6F-A7BB-9B68C1356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1" y="1627386"/>
              <a:ext cx="793180" cy="79318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E165A7F-0D82-4F2E-A9BF-B15C56C2826A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690503-758F-453A-A31F-EBE76E45C934}"/>
              </a:ext>
            </a:extLst>
          </p:cNvPr>
          <p:cNvGrpSpPr/>
          <p:nvPr/>
        </p:nvGrpSpPr>
        <p:grpSpPr>
          <a:xfrm rot="20136212">
            <a:off x="7091489" y="3813183"/>
            <a:ext cx="934256" cy="889765"/>
            <a:chOff x="3367812" y="1635114"/>
            <a:chExt cx="832841" cy="793180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E1CFB437-859D-4529-9258-9FC15BF4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5E16F8-84D8-4321-80B6-BE9863EEB18F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7738CA5-08E1-4DC7-999B-FCACFEBABDC1}"/>
              </a:ext>
            </a:extLst>
          </p:cNvPr>
          <p:cNvSpPr txBox="1"/>
          <p:nvPr/>
        </p:nvSpPr>
        <p:spPr>
          <a:xfrm rot="20272241">
            <a:off x="3549780" y="53758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4. Zustimmung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664079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Hybrid Flow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592721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88437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2754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57022" cy="1325563"/>
          </a:xfrm>
        </p:spPr>
        <p:txBody>
          <a:bodyPr/>
          <a:lstStyle/>
          <a:p>
            <a:r>
              <a:rPr lang="de-AT" dirty="0"/>
              <a:t>Welche </a:t>
            </a:r>
            <a:r>
              <a:rPr lang="de-AT" dirty="0" err="1"/>
              <a:t>Flows</a:t>
            </a:r>
            <a:r>
              <a:rPr lang="de-AT" dirty="0"/>
              <a:t> soll man wann verwenden? </a:t>
            </a:r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15F6E7B-ECF4-4158-94D8-31BF510F0B12}"/>
              </a:ext>
            </a:extLst>
          </p:cNvPr>
          <p:cNvGrpSpPr/>
          <p:nvPr/>
        </p:nvGrpSpPr>
        <p:grpSpPr>
          <a:xfrm>
            <a:off x="4917988" y="2743852"/>
            <a:ext cx="2830521" cy="1379818"/>
            <a:chOff x="4917988" y="2743852"/>
            <a:chExt cx="2830521" cy="1379818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540527D-4CCA-4136-ABA4-2CCC73FBD4BA}"/>
                </a:ext>
              </a:extLst>
            </p:cNvPr>
            <p:cNvGrpSpPr/>
            <p:nvPr/>
          </p:nvGrpSpPr>
          <p:grpSpPr>
            <a:xfrm>
              <a:off x="4917988" y="2743852"/>
              <a:ext cx="2830521" cy="1379818"/>
              <a:chOff x="3352800" y="2979420"/>
              <a:chExt cx="4488180" cy="2187893"/>
            </a:xfrm>
          </p:grpSpPr>
          <p:sp>
            <p:nvSpPr>
              <p:cNvPr id="28" name="Callout: Right Arrow 27">
                <a:extLst>
                  <a:ext uri="{FF2B5EF4-FFF2-40B4-BE49-F238E27FC236}">
                    <a16:creationId xmlns:a16="http://schemas.microsoft.com/office/drawing/2014/main" id="{A6569297-4919-439F-8CFF-EDBA90055437}"/>
                  </a:ext>
                </a:extLst>
              </p:cNvPr>
              <p:cNvSpPr/>
              <p:nvPr/>
            </p:nvSpPr>
            <p:spPr>
              <a:xfrm>
                <a:off x="3352800" y="2979420"/>
                <a:ext cx="4488180" cy="1432560"/>
              </a:xfrm>
              <a:prstGeom prst="rightArrowCallou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Callout: Down Arrow 28">
                <a:extLst>
                  <a:ext uri="{FF2B5EF4-FFF2-40B4-BE49-F238E27FC236}">
                    <a16:creationId xmlns:a16="http://schemas.microsoft.com/office/drawing/2014/main" id="{675A00F7-2123-492B-A644-4A30E49310D9}"/>
                  </a:ext>
                </a:extLst>
              </p:cNvPr>
              <p:cNvSpPr/>
              <p:nvPr/>
            </p:nvSpPr>
            <p:spPr>
              <a:xfrm>
                <a:off x="3352800" y="2979420"/>
                <a:ext cx="2918459" cy="2187893"/>
              </a:xfrm>
              <a:prstGeom prst="downArrowCallout">
                <a:avLst>
                  <a:gd name="adj1" fmla="val 17836"/>
                  <a:gd name="adj2" fmla="val 17388"/>
                  <a:gd name="adj3" fmla="val 13806"/>
                  <a:gd name="adj4" fmla="val 6497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AT" sz="1600" dirty="0"/>
                  <a:t>Die Applikation darf Benutzerdaten bearbeiten</a:t>
                </a:r>
                <a:endParaRPr lang="en-US" sz="1600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F368F5-BB3B-4DC4-A376-37F064E625B0}"/>
                </a:ext>
              </a:extLst>
            </p:cNvPr>
            <p:cNvSpPr txBox="1"/>
            <p:nvPr/>
          </p:nvSpPr>
          <p:spPr>
            <a:xfrm>
              <a:off x="6981568" y="3010915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dirty="0">
                  <a:solidFill>
                    <a:schemeClr val="bg1"/>
                  </a:solidFill>
                </a:rPr>
                <a:t>Ja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AB5A1F2-F6B2-457A-9EE9-17AF556C99F0}"/>
              </a:ext>
            </a:extLst>
          </p:cNvPr>
          <p:cNvGrpSpPr/>
          <p:nvPr/>
        </p:nvGrpSpPr>
        <p:grpSpPr>
          <a:xfrm>
            <a:off x="4917988" y="4133191"/>
            <a:ext cx="2830521" cy="1379818"/>
            <a:chOff x="4917988" y="2743852"/>
            <a:chExt cx="2830521" cy="1379818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5BBFE81-DC8A-4D63-B9A1-FECF46033B79}"/>
                </a:ext>
              </a:extLst>
            </p:cNvPr>
            <p:cNvGrpSpPr/>
            <p:nvPr/>
          </p:nvGrpSpPr>
          <p:grpSpPr>
            <a:xfrm>
              <a:off x="4917988" y="2743852"/>
              <a:ext cx="2830521" cy="1379818"/>
              <a:chOff x="3352800" y="2979420"/>
              <a:chExt cx="4488180" cy="2187893"/>
            </a:xfrm>
          </p:grpSpPr>
          <p:sp>
            <p:nvSpPr>
              <p:cNvPr id="36" name="Callout: Right Arrow 35">
                <a:extLst>
                  <a:ext uri="{FF2B5EF4-FFF2-40B4-BE49-F238E27FC236}">
                    <a16:creationId xmlns:a16="http://schemas.microsoft.com/office/drawing/2014/main" id="{14BCBC5A-E3B0-4514-97EE-930D655156E4}"/>
                  </a:ext>
                </a:extLst>
              </p:cNvPr>
              <p:cNvSpPr/>
              <p:nvPr/>
            </p:nvSpPr>
            <p:spPr>
              <a:xfrm>
                <a:off x="3352800" y="2979420"/>
                <a:ext cx="4488180" cy="1432560"/>
              </a:xfrm>
              <a:prstGeom prst="rightArrowCallou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Callout: Down Arrow 36">
                <a:extLst>
                  <a:ext uri="{FF2B5EF4-FFF2-40B4-BE49-F238E27FC236}">
                    <a16:creationId xmlns:a16="http://schemas.microsoft.com/office/drawing/2014/main" id="{FD27B89B-4A2E-40ED-AC26-19BBEBC403E2}"/>
                  </a:ext>
                </a:extLst>
              </p:cNvPr>
              <p:cNvSpPr/>
              <p:nvPr/>
            </p:nvSpPr>
            <p:spPr>
              <a:xfrm>
                <a:off x="3352800" y="2979420"/>
                <a:ext cx="2918459" cy="2187893"/>
              </a:xfrm>
              <a:prstGeom prst="downArrowCallout">
                <a:avLst>
                  <a:gd name="adj1" fmla="val 17836"/>
                  <a:gd name="adj2" fmla="val 17388"/>
                  <a:gd name="adj3" fmla="val 13806"/>
                  <a:gd name="adj4" fmla="val 6497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AT" sz="1600" dirty="0"/>
                  <a:t>Ist es eine Web Anwendung die am Server läuft?</a:t>
                </a:r>
                <a:endParaRPr lang="en-US" sz="1600" dirty="0"/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0195D04-3146-4C1E-9097-9D7C49B76291}"/>
                </a:ext>
              </a:extLst>
            </p:cNvPr>
            <p:cNvSpPr txBox="1"/>
            <p:nvPr/>
          </p:nvSpPr>
          <p:spPr>
            <a:xfrm>
              <a:off x="6981568" y="3010915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dirty="0">
                  <a:solidFill>
                    <a:schemeClr val="bg1"/>
                  </a:solidFill>
                </a:rPr>
                <a:t>Ja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8B4D5D6-100D-43EC-B7DE-5FB16F47C6F2}"/>
              </a:ext>
            </a:extLst>
          </p:cNvPr>
          <p:cNvGrpSpPr/>
          <p:nvPr/>
        </p:nvGrpSpPr>
        <p:grpSpPr>
          <a:xfrm>
            <a:off x="3928026" y="5522530"/>
            <a:ext cx="3820483" cy="916295"/>
            <a:chOff x="2512764" y="5487336"/>
            <a:chExt cx="3820483" cy="916295"/>
          </a:xfrm>
        </p:grpSpPr>
        <p:sp>
          <p:nvSpPr>
            <p:cNvPr id="45" name="Callout: Right Arrow 44">
              <a:extLst>
                <a:ext uri="{FF2B5EF4-FFF2-40B4-BE49-F238E27FC236}">
                  <a16:creationId xmlns:a16="http://schemas.microsoft.com/office/drawing/2014/main" id="{50971D37-BF4F-4D72-848B-44B7AFD632AC}"/>
                </a:ext>
              </a:extLst>
            </p:cNvPr>
            <p:cNvSpPr/>
            <p:nvPr/>
          </p:nvSpPr>
          <p:spPr>
            <a:xfrm rot="10800000">
              <a:off x="2512764" y="5500172"/>
              <a:ext cx="2830521" cy="903459"/>
            </a:xfrm>
            <a:prstGeom prst="rightArrowCallou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Callout: Right Arrow 43">
              <a:extLst>
                <a:ext uri="{FF2B5EF4-FFF2-40B4-BE49-F238E27FC236}">
                  <a16:creationId xmlns:a16="http://schemas.microsoft.com/office/drawing/2014/main" id="{D2B38D15-A4DD-4966-AC92-3EDBF104D43F}"/>
                </a:ext>
              </a:extLst>
            </p:cNvPr>
            <p:cNvSpPr/>
            <p:nvPr/>
          </p:nvSpPr>
          <p:spPr>
            <a:xfrm>
              <a:off x="3502726" y="5487336"/>
              <a:ext cx="2830521" cy="903459"/>
            </a:xfrm>
            <a:prstGeom prst="rightArrowCallou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72771C5-33CB-4D0C-95AF-B1022132AD82}"/>
                </a:ext>
              </a:extLst>
            </p:cNvPr>
            <p:cNvSpPr/>
            <p:nvPr/>
          </p:nvSpPr>
          <p:spPr>
            <a:xfrm>
              <a:off x="3502726" y="5490651"/>
              <a:ext cx="1840559" cy="90014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SPA oder Native Applikation</a:t>
              </a:r>
              <a:endParaRPr lang="en-US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0A156DC5-A2BB-452D-804C-D104F92E0008}"/>
              </a:ext>
            </a:extLst>
          </p:cNvPr>
          <p:cNvSpPr txBox="1"/>
          <p:nvPr/>
        </p:nvSpPr>
        <p:spPr>
          <a:xfrm>
            <a:off x="6771350" y="5789593"/>
            <a:ext cx="789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Native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4E2A0E1-176C-47D7-9FEE-51AFCDBE05C6}"/>
              </a:ext>
            </a:extLst>
          </p:cNvPr>
          <p:cNvSpPr txBox="1"/>
          <p:nvPr/>
        </p:nvSpPr>
        <p:spPr>
          <a:xfrm>
            <a:off x="4248381" y="5802430"/>
            <a:ext cx="525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SPA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1C31BAF-5993-4A6A-B23A-228CEA87306C}"/>
              </a:ext>
            </a:extLst>
          </p:cNvPr>
          <p:cNvGrpSpPr/>
          <p:nvPr/>
        </p:nvGrpSpPr>
        <p:grpSpPr>
          <a:xfrm>
            <a:off x="4917989" y="1333668"/>
            <a:ext cx="4671078" cy="1400663"/>
            <a:chOff x="4917989" y="1333668"/>
            <a:chExt cx="4671078" cy="140066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BBFF36A-D598-4DD0-8E09-770168354AAA}"/>
                </a:ext>
              </a:extLst>
            </p:cNvPr>
            <p:cNvGrpSpPr/>
            <p:nvPr/>
          </p:nvGrpSpPr>
          <p:grpSpPr>
            <a:xfrm>
              <a:off x="4917989" y="1354513"/>
              <a:ext cx="2830521" cy="1379818"/>
              <a:chOff x="4917989" y="1354513"/>
              <a:chExt cx="2830521" cy="1379818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0524C3A-A77F-468B-9598-B3C7848395DC}"/>
                  </a:ext>
                </a:extLst>
              </p:cNvPr>
              <p:cNvGrpSpPr/>
              <p:nvPr/>
            </p:nvGrpSpPr>
            <p:grpSpPr>
              <a:xfrm>
                <a:off x="4917989" y="1354513"/>
                <a:ext cx="2830521" cy="1379818"/>
                <a:chOff x="3352800" y="2979420"/>
                <a:chExt cx="4488180" cy="2187893"/>
              </a:xfrm>
            </p:grpSpPr>
            <p:sp>
              <p:nvSpPr>
                <p:cNvPr id="5" name="Callout: Right Arrow 4">
                  <a:extLst>
                    <a:ext uri="{FF2B5EF4-FFF2-40B4-BE49-F238E27FC236}">
                      <a16:creationId xmlns:a16="http://schemas.microsoft.com/office/drawing/2014/main" id="{2B850AFE-A417-4A6C-B3F2-426421C036C4}"/>
                    </a:ext>
                  </a:extLst>
                </p:cNvPr>
                <p:cNvSpPr/>
                <p:nvPr/>
              </p:nvSpPr>
              <p:spPr>
                <a:xfrm>
                  <a:off x="3352800" y="2979420"/>
                  <a:ext cx="4488180" cy="1432560"/>
                </a:xfrm>
                <a:prstGeom prst="rightArrowCallou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Callout: Down Arrow 5">
                  <a:extLst>
                    <a:ext uri="{FF2B5EF4-FFF2-40B4-BE49-F238E27FC236}">
                      <a16:creationId xmlns:a16="http://schemas.microsoft.com/office/drawing/2014/main" id="{A5F81615-3D2A-48D8-A067-838F144CBD40}"/>
                    </a:ext>
                  </a:extLst>
                </p:cNvPr>
                <p:cNvSpPr/>
                <p:nvPr/>
              </p:nvSpPr>
              <p:spPr>
                <a:xfrm>
                  <a:off x="3352800" y="2979420"/>
                  <a:ext cx="2918459" cy="2187893"/>
                </a:xfrm>
                <a:prstGeom prst="downArrowCallout">
                  <a:avLst>
                    <a:gd name="adj1" fmla="val 17836"/>
                    <a:gd name="adj2" fmla="val 17388"/>
                    <a:gd name="adj3" fmla="val 13806"/>
                    <a:gd name="adj4" fmla="val 64977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AT" sz="1600" dirty="0"/>
                    <a:t>Ist </a:t>
                  </a:r>
                  <a:r>
                    <a:rPr lang="de-AT" sz="1600" i="1" dirty="0"/>
                    <a:t>Client </a:t>
                  </a:r>
                  <a:r>
                    <a:rPr lang="de-AT" sz="1600" dirty="0"/>
                    <a:t>der </a:t>
                  </a:r>
                  <a:r>
                    <a:rPr lang="de-AT" sz="1600" i="1" dirty="0" err="1"/>
                    <a:t>Resource</a:t>
                  </a:r>
                  <a:r>
                    <a:rPr lang="de-AT" sz="1600" dirty="0"/>
                    <a:t> </a:t>
                  </a:r>
                  <a:r>
                    <a:rPr lang="de-AT" sz="1600" i="1" dirty="0" err="1"/>
                    <a:t>Owner</a:t>
                  </a:r>
                  <a:endParaRPr lang="en-US" sz="1600" dirty="0"/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A4CCDF-0DC6-4954-9DFB-37FF552661C0}"/>
                  </a:ext>
                </a:extLst>
              </p:cNvPr>
              <p:cNvSpPr txBox="1"/>
              <p:nvPr/>
            </p:nvSpPr>
            <p:spPr>
              <a:xfrm>
                <a:off x="6981568" y="1604998"/>
                <a:ext cx="369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dirty="0">
                    <a:solidFill>
                      <a:schemeClr val="bg1"/>
                    </a:solidFill>
                  </a:rPr>
                  <a:t>Ja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4D355E1-A9B9-4EDF-B15D-BABF7FD9485E}"/>
                </a:ext>
              </a:extLst>
            </p:cNvPr>
            <p:cNvSpPr/>
            <p:nvPr/>
          </p:nvSpPr>
          <p:spPr>
            <a:xfrm>
              <a:off x="7748508" y="1333668"/>
              <a:ext cx="1840559" cy="90014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i="1" dirty="0"/>
                <a:t>Client </a:t>
              </a:r>
              <a:r>
                <a:rPr lang="de-AT" i="1" dirty="0" err="1"/>
                <a:t>Credentials</a:t>
              </a:r>
              <a:endParaRPr lang="en-US" i="1" dirty="0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78FE0A1C-5CA8-46C8-9CDA-2310E829786C}"/>
              </a:ext>
            </a:extLst>
          </p:cNvPr>
          <p:cNvSpPr/>
          <p:nvPr/>
        </p:nvSpPr>
        <p:spPr>
          <a:xfrm>
            <a:off x="7748506" y="5549495"/>
            <a:ext cx="1840559" cy="9001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i="1" dirty="0" err="1"/>
              <a:t>Authorization</a:t>
            </a:r>
            <a:r>
              <a:rPr lang="de-AT" i="1" dirty="0"/>
              <a:t> Code (PKCE)</a:t>
            </a:r>
            <a:endParaRPr lang="en-US" i="1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422EDF-D988-429B-A2A9-39C093C3C124}"/>
              </a:ext>
            </a:extLst>
          </p:cNvPr>
          <p:cNvSpPr/>
          <p:nvPr/>
        </p:nvSpPr>
        <p:spPr>
          <a:xfrm>
            <a:off x="7748507" y="4163471"/>
            <a:ext cx="1840559" cy="9001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i="1" dirty="0" err="1"/>
              <a:t>Authorization</a:t>
            </a:r>
            <a:r>
              <a:rPr lang="de-AT" i="1" dirty="0"/>
              <a:t> Code</a:t>
            </a:r>
            <a:endParaRPr lang="en-US" i="1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1DF5194-C4D3-4469-B872-26E65546888B}"/>
              </a:ext>
            </a:extLst>
          </p:cNvPr>
          <p:cNvSpPr/>
          <p:nvPr/>
        </p:nvSpPr>
        <p:spPr>
          <a:xfrm>
            <a:off x="7748508" y="2747167"/>
            <a:ext cx="1840559" cy="9001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i="1" dirty="0" err="1"/>
              <a:t>Resource</a:t>
            </a:r>
            <a:r>
              <a:rPr lang="de-AT" i="1" dirty="0"/>
              <a:t> </a:t>
            </a:r>
            <a:r>
              <a:rPr lang="de-AT" i="1" dirty="0" err="1"/>
              <a:t>Owner</a:t>
            </a:r>
            <a:r>
              <a:rPr lang="de-AT" i="1" dirty="0"/>
              <a:t> Password</a:t>
            </a:r>
            <a:endParaRPr lang="en-US" i="1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AABCE1D-7931-4E90-8276-3473233C2C4A}"/>
              </a:ext>
            </a:extLst>
          </p:cNvPr>
          <p:cNvSpPr/>
          <p:nvPr/>
        </p:nvSpPr>
        <p:spPr>
          <a:xfrm>
            <a:off x="2087469" y="5549495"/>
            <a:ext cx="1840559" cy="9001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Implicit</a:t>
            </a:r>
            <a:endParaRPr lang="en-US" dirty="0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52239A03-5121-43DF-974E-07714B566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409" y="5309658"/>
            <a:ext cx="2494678" cy="137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96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E32D3-54C4-4230-9DF3-BCCDED4C5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Wie war es damals	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67B921-BA93-482C-ACC2-CB40126ADC22}"/>
              </a:ext>
            </a:extLst>
          </p:cNvPr>
          <p:cNvGrpSpPr/>
          <p:nvPr/>
        </p:nvGrpSpPr>
        <p:grpSpPr>
          <a:xfrm>
            <a:off x="9959251" y="1933174"/>
            <a:ext cx="1446924" cy="1323770"/>
            <a:chOff x="7060850" y="3273967"/>
            <a:chExt cx="1446924" cy="1323770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686AD413-9354-4901-B469-C3D1E1628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59062" y="3273967"/>
              <a:ext cx="850500" cy="972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E4C204-21F3-4C23-B195-D2A41D6859B6}"/>
                </a:ext>
              </a:extLst>
            </p:cNvPr>
            <p:cNvSpPr txBox="1"/>
            <p:nvPr/>
          </p:nvSpPr>
          <p:spPr>
            <a:xfrm>
              <a:off x="7060850" y="4320738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Datenbank</a:t>
              </a:r>
              <a:endParaRPr lang="en-US" sz="1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65E832-205A-42E8-8A3B-D340CC3825E6}"/>
              </a:ext>
            </a:extLst>
          </p:cNvPr>
          <p:cNvGrpSpPr/>
          <p:nvPr/>
        </p:nvGrpSpPr>
        <p:grpSpPr>
          <a:xfrm>
            <a:off x="1263461" y="1940182"/>
            <a:ext cx="1446924" cy="1298910"/>
            <a:chOff x="8334332" y="3303664"/>
            <a:chExt cx="1446924" cy="12989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F4FB54-EA1F-49F3-828D-855F99C37D22}"/>
                </a:ext>
              </a:extLst>
            </p:cNvPr>
            <p:cNvSpPr txBox="1"/>
            <p:nvPr/>
          </p:nvSpPr>
          <p:spPr>
            <a:xfrm>
              <a:off x="8334332" y="4325575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Benutzer</a:t>
              </a:r>
              <a:endParaRPr lang="en-US" sz="1200" dirty="0"/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2419C9CC-F4EC-416B-9C25-118E6C7A5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16539" y="3303664"/>
              <a:ext cx="850500" cy="9720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E8E9A67-4244-4788-BDB6-29AE44B5E561}"/>
              </a:ext>
            </a:extLst>
          </p:cNvPr>
          <p:cNvGrpSpPr/>
          <p:nvPr/>
        </p:nvGrpSpPr>
        <p:grpSpPr>
          <a:xfrm>
            <a:off x="5572496" y="1945304"/>
            <a:ext cx="1446924" cy="1299510"/>
            <a:chOff x="974256" y="4958709"/>
            <a:chExt cx="1446924" cy="1299510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A9C8B5E7-809D-4983-8271-51D94DFDE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9941C38-925B-42D3-B7F9-27D62A756234}"/>
                </a:ext>
              </a:extLst>
            </p:cNvPr>
            <p:cNvSpPr txBox="1"/>
            <p:nvPr/>
          </p:nvSpPr>
          <p:spPr>
            <a:xfrm>
              <a:off x="974256" y="5981220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Anwendung</a:t>
              </a:r>
              <a:endParaRPr lang="en-US" sz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D7A6B1B-9109-42F7-AA39-50E72898D08F}"/>
              </a:ext>
            </a:extLst>
          </p:cNvPr>
          <p:cNvGrpSpPr/>
          <p:nvPr/>
        </p:nvGrpSpPr>
        <p:grpSpPr>
          <a:xfrm>
            <a:off x="2534242" y="2007063"/>
            <a:ext cx="3075927" cy="324939"/>
            <a:chOff x="4164163" y="2994320"/>
            <a:chExt cx="3696730" cy="324939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5BBE36A-F79E-48B5-9C36-132EF6EAC2CC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5361F7B-ACE0-4972-85A0-0E546085C66F}"/>
                </a:ext>
              </a:extLst>
            </p:cNvPr>
            <p:cNvSpPr txBox="1"/>
            <p:nvPr/>
          </p:nvSpPr>
          <p:spPr>
            <a:xfrm>
              <a:off x="5129159" y="2994320"/>
              <a:ext cx="17667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Login Anfrage </a:t>
              </a: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F523A35-B421-4904-8F47-BA5A4C7F7DA5}"/>
              </a:ext>
            </a:extLst>
          </p:cNvPr>
          <p:cNvGrpSpPr/>
          <p:nvPr/>
        </p:nvGrpSpPr>
        <p:grpSpPr>
          <a:xfrm>
            <a:off x="7014458" y="1884055"/>
            <a:ext cx="3064999" cy="461665"/>
            <a:chOff x="4164163" y="2857594"/>
            <a:chExt cx="3696730" cy="461665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D776E30-B934-45F9-B7C4-EA1E59A989F4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88615A9-164B-4E41-BC16-F646FAC89917}"/>
                </a:ext>
              </a:extLst>
            </p:cNvPr>
            <p:cNvSpPr txBox="1"/>
            <p:nvPr/>
          </p:nvSpPr>
          <p:spPr>
            <a:xfrm>
              <a:off x="4308630" y="2857594"/>
              <a:ext cx="3407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Vergleiche ob Anmeldedaten übereinstimmen</a:t>
              </a:r>
              <a:endParaRPr lang="en-US" dirty="0"/>
            </a:p>
          </p:txBody>
        </p:sp>
      </p:grp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8C7DBA50-9A83-404A-80C3-0FDD1C68C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841965"/>
              </p:ext>
            </p:extLst>
          </p:nvPr>
        </p:nvGraphicFramePr>
        <p:xfrm>
          <a:off x="7304970" y="290688"/>
          <a:ext cx="3924912" cy="8981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62456">
                  <a:extLst>
                    <a:ext uri="{9D8B030D-6E8A-4147-A177-3AD203B41FA5}">
                      <a16:colId xmlns:a16="http://schemas.microsoft.com/office/drawing/2014/main" val="2297285761"/>
                    </a:ext>
                  </a:extLst>
                </a:gridCol>
                <a:gridCol w="1962456">
                  <a:extLst>
                    <a:ext uri="{9D8B030D-6E8A-4147-A177-3AD203B41FA5}">
                      <a16:colId xmlns:a16="http://schemas.microsoft.com/office/drawing/2014/main" val="1270416765"/>
                    </a:ext>
                  </a:extLst>
                </a:gridCol>
              </a:tblGrid>
              <a:tr h="217411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/>
                        <a:t>Benutzername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/>
                        <a:t>Kennwort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extLst>
                  <a:ext uri="{0D108BD9-81ED-4DB2-BD59-A6C34878D82A}">
                    <a16:rowId xmlns:a16="http://schemas.microsoft.com/office/drawing/2014/main" val="3173884703"/>
                  </a:ext>
                </a:extLst>
              </a:tr>
              <a:tr h="217411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err="1"/>
                        <a:t>akalcik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/>
                        <a:t>1234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extLst>
                  <a:ext uri="{0D108BD9-81ED-4DB2-BD59-A6C34878D82A}">
                    <a16:rowId xmlns:a16="http://schemas.microsoft.com/office/drawing/2014/main" val="1703648007"/>
                  </a:ext>
                </a:extLst>
              </a:tr>
              <a:tr h="217411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err="1"/>
                        <a:t>dwagner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err="1"/>
                        <a:t>passwort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extLst>
                  <a:ext uri="{0D108BD9-81ED-4DB2-BD59-A6C34878D82A}">
                    <a16:rowId xmlns:a16="http://schemas.microsoft.com/office/drawing/2014/main" val="1687673244"/>
                  </a:ext>
                </a:extLst>
              </a:tr>
            </a:tbl>
          </a:graphicData>
        </a:graphic>
      </p:graphicFrame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0FBC13-86B5-4626-B549-DAF9D29F3064}"/>
              </a:ext>
            </a:extLst>
          </p:cNvPr>
          <p:cNvCxnSpPr>
            <a:cxnSpLocks/>
            <a:stCxn id="15" idx="0"/>
            <a:endCxn id="34" idx="2"/>
          </p:cNvCxnSpPr>
          <p:nvPr/>
        </p:nvCxnSpPr>
        <p:spPr>
          <a:xfrm flipH="1" flipV="1">
            <a:off x="9267426" y="1188816"/>
            <a:ext cx="1415287" cy="74435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26" name="Picture 2" descr="Bildergebnis fÃ¼r fake company logo">
            <a:extLst>
              <a:ext uri="{FF2B5EF4-FFF2-40B4-BE49-F238E27FC236}">
                <a16:creationId xmlns:a16="http://schemas.microsoft.com/office/drawing/2014/main" id="{D6B46E58-0C17-46DC-8256-F96ADB1EE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494" y="2392574"/>
            <a:ext cx="724927" cy="26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0250A9F-3101-49E8-8FEC-EA63AEE4B0DE}"/>
              </a:ext>
            </a:extLst>
          </p:cNvPr>
          <p:cNvGrpSpPr/>
          <p:nvPr/>
        </p:nvGrpSpPr>
        <p:grpSpPr>
          <a:xfrm>
            <a:off x="5605207" y="4963164"/>
            <a:ext cx="1446924" cy="1299510"/>
            <a:chOff x="5605207" y="4963164"/>
            <a:chExt cx="1446924" cy="1299510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A90FD35-5BFD-45A5-AA8B-4BD06443E16C}"/>
                </a:ext>
              </a:extLst>
            </p:cNvPr>
            <p:cNvGrpSpPr/>
            <p:nvPr/>
          </p:nvGrpSpPr>
          <p:grpSpPr>
            <a:xfrm>
              <a:off x="5605207" y="4963164"/>
              <a:ext cx="1446924" cy="1299510"/>
              <a:chOff x="974256" y="4958709"/>
              <a:chExt cx="1446924" cy="1299510"/>
            </a:xfrm>
          </p:grpSpPr>
          <p:pic>
            <p:nvPicPr>
              <p:cNvPr id="56" name="Graphic 55">
                <a:extLst>
                  <a:ext uri="{FF2B5EF4-FFF2-40B4-BE49-F238E27FC236}">
                    <a16:creationId xmlns:a16="http://schemas.microsoft.com/office/drawing/2014/main" id="{1F80D0DF-8CDA-43E0-8A0C-D10A26F9AD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flipH="1">
                <a:off x="1211718" y="4958709"/>
                <a:ext cx="972000" cy="972000"/>
              </a:xfrm>
              <a:prstGeom prst="rect">
                <a:avLst/>
              </a:prstGeom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0738AC3-81EB-46BA-890E-A1217DADF994}"/>
                  </a:ext>
                </a:extLst>
              </p:cNvPr>
              <p:cNvSpPr txBox="1"/>
              <p:nvPr/>
            </p:nvSpPr>
            <p:spPr>
              <a:xfrm>
                <a:off x="974256" y="5981220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/>
                  <a:t>Anwendung</a:t>
                </a:r>
                <a:endParaRPr lang="en-US" sz="1200" dirty="0"/>
              </a:p>
            </p:txBody>
          </p:sp>
        </p:grpSp>
        <p:pic>
          <p:nvPicPr>
            <p:cNvPr id="3" name="Picture 2" descr="Bildergebnis fÃ¼r fake company logo">
              <a:extLst>
                <a:ext uri="{FF2B5EF4-FFF2-40B4-BE49-F238E27FC236}">
                  <a16:creationId xmlns:a16="http://schemas.microsoft.com/office/drawing/2014/main" id="{3E6FC0C4-C09A-4E7F-98E4-2BE0C904C9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5350" y="5318493"/>
              <a:ext cx="1283852" cy="427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161B6A0-FFF2-4DFF-9AA1-7CBD0F3C4BD6}"/>
              </a:ext>
            </a:extLst>
          </p:cNvPr>
          <p:cNvGrpSpPr/>
          <p:nvPr/>
        </p:nvGrpSpPr>
        <p:grpSpPr>
          <a:xfrm rot="2465732">
            <a:off x="2339430" y="3632404"/>
            <a:ext cx="3472791" cy="365568"/>
            <a:chOff x="4164163" y="2994320"/>
            <a:chExt cx="3696730" cy="324939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B8C9A36-E865-4689-A925-CB1B2443E288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0472F51-28A8-468E-9D61-29888BD7BB0D}"/>
                </a:ext>
              </a:extLst>
            </p:cNvPr>
            <p:cNvSpPr txBox="1"/>
            <p:nvPr/>
          </p:nvSpPr>
          <p:spPr>
            <a:xfrm>
              <a:off x="5129159" y="2994320"/>
              <a:ext cx="17667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Login Anfrage </a:t>
              </a:r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AFB2269-57C4-45D6-9843-C2CA0DEC9519}"/>
              </a:ext>
            </a:extLst>
          </p:cNvPr>
          <p:cNvGrpSpPr/>
          <p:nvPr/>
        </p:nvGrpSpPr>
        <p:grpSpPr>
          <a:xfrm>
            <a:off x="9970107" y="4902035"/>
            <a:ext cx="1446924" cy="1323770"/>
            <a:chOff x="7060850" y="3273967"/>
            <a:chExt cx="1446924" cy="1323770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644D705F-F6C6-49D7-BBBD-B238629B6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59062" y="3273967"/>
              <a:ext cx="850500" cy="97200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24AE0FC-1613-4930-B6A8-EF4B51E42C18}"/>
                </a:ext>
              </a:extLst>
            </p:cNvPr>
            <p:cNvSpPr txBox="1"/>
            <p:nvPr/>
          </p:nvSpPr>
          <p:spPr>
            <a:xfrm>
              <a:off x="7060850" y="4320738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Datenbank</a:t>
              </a:r>
              <a:endParaRPr lang="en-US" sz="1200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AB30A1D-6CC8-4725-A2A3-46D250EF63D2}"/>
              </a:ext>
            </a:extLst>
          </p:cNvPr>
          <p:cNvGrpSpPr/>
          <p:nvPr/>
        </p:nvGrpSpPr>
        <p:grpSpPr>
          <a:xfrm>
            <a:off x="7003530" y="5009602"/>
            <a:ext cx="3075927" cy="461665"/>
            <a:chOff x="4164163" y="2857594"/>
            <a:chExt cx="3696730" cy="461665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4B1BF1F-91CE-45F9-A632-3B1316619EC0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902F9EF-9656-4D25-995C-35B1F4AFB5F7}"/>
                </a:ext>
              </a:extLst>
            </p:cNvPr>
            <p:cNvSpPr txBox="1"/>
            <p:nvPr/>
          </p:nvSpPr>
          <p:spPr>
            <a:xfrm>
              <a:off x="4308630" y="2857594"/>
              <a:ext cx="3407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Vergleiche ob Anmeldedaten übereinstimmen</a:t>
              </a:r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6A8A0E0-F2D1-4B9A-8010-87B31F408A9B}"/>
              </a:ext>
            </a:extLst>
          </p:cNvPr>
          <p:cNvGrpSpPr/>
          <p:nvPr/>
        </p:nvGrpSpPr>
        <p:grpSpPr>
          <a:xfrm>
            <a:off x="7976851" y="3100592"/>
            <a:ext cx="1306420" cy="1293177"/>
            <a:chOff x="5446419" y="1519121"/>
            <a:chExt cx="1306420" cy="129317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1D082AC-7D36-4BF0-8707-16D3F2EF75C2}"/>
                </a:ext>
              </a:extLst>
            </p:cNvPr>
            <p:cNvGrpSpPr/>
            <p:nvPr/>
          </p:nvGrpSpPr>
          <p:grpSpPr>
            <a:xfrm>
              <a:off x="5780839" y="1519121"/>
              <a:ext cx="972000" cy="1293177"/>
              <a:chOff x="5780839" y="1519121"/>
              <a:chExt cx="972000" cy="1293177"/>
            </a:xfrm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54ECCED8-EEB1-489F-9BB4-AE8DFD5E84CE}"/>
                  </a:ext>
                </a:extLst>
              </p:cNvPr>
              <p:cNvSpPr/>
              <p:nvPr/>
            </p:nvSpPr>
            <p:spPr>
              <a:xfrm>
                <a:off x="5780839" y="1519121"/>
                <a:ext cx="972000" cy="972000"/>
              </a:xfrm>
              <a:prstGeom prst="roundRect">
                <a:avLst/>
              </a:prstGeom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l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4AD36D7-12D9-4516-913B-17A91C196CD9}"/>
                  </a:ext>
                </a:extLst>
              </p:cNvPr>
              <p:cNvSpPr txBox="1"/>
              <p:nvPr/>
            </p:nvSpPr>
            <p:spPr>
              <a:xfrm>
                <a:off x="6020617" y="2535299"/>
                <a:ext cx="3898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1200" dirty="0" err="1"/>
                  <a:t>Api</a:t>
                </a:r>
                <a:endParaRPr lang="en-US" sz="1200" dirty="0"/>
              </a:p>
            </p:txBody>
          </p:sp>
        </p:grp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DA49D3FC-494A-4A6E-BB86-EC61DFA5C6DE}"/>
                </a:ext>
              </a:extLst>
            </p:cNvPr>
            <p:cNvSpPr/>
            <p:nvPr/>
          </p:nvSpPr>
          <p:spPr>
            <a:xfrm>
              <a:off x="5446419" y="1639509"/>
              <a:ext cx="552230" cy="282569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BF62738F-41E5-43BB-B1AC-6260394CDABA}"/>
                </a:ext>
              </a:extLst>
            </p:cNvPr>
            <p:cNvSpPr/>
            <p:nvPr/>
          </p:nvSpPr>
          <p:spPr>
            <a:xfrm>
              <a:off x="5446419" y="2068489"/>
              <a:ext cx="552230" cy="268532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53" name="Picture 2" descr="Bildergebnis fÃ¼r fake company logo">
            <a:extLst>
              <a:ext uri="{FF2B5EF4-FFF2-40B4-BE49-F238E27FC236}">
                <a16:creationId xmlns:a16="http://schemas.microsoft.com/office/drawing/2014/main" id="{A554820D-DEB5-4AE1-B42B-A7A4595F7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0058" y="3489180"/>
            <a:ext cx="553250" cy="17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AB2358D-412D-4E27-A86A-2B3E34AC214A}"/>
              </a:ext>
            </a:extLst>
          </p:cNvPr>
          <p:cNvCxnSpPr>
            <a:cxnSpLocks/>
          </p:cNvCxnSpPr>
          <p:nvPr/>
        </p:nvCxnSpPr>
        <p:spPr>
          <a:xfrm>
            <a:off x="6853475" y="2840026"/>
            <a:ext cx="783994" cy="5494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5255CDC-592B-40D5-B3B1-7DD19EAADDA2}"/>
              </a:ext>
            </a:extLst>
          </p:cNvPr>
          <p:cNvSpPr txBox="1"/>
          <p:nvPr/>
        </p:nvSpPr>
        <p:spPr>
          <a:xfrm rot="2175811">
            <a:off x="6527889" y="2667276"/>
            <a:ext cx="1667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 err="1"/>
              <a:t>Anwendungs</a:t>
            </a:r>
            <a:r>
              <a:rPr lang="de-AT" dirty="0"/>
              <a:t> </a:t>
            </a:r>
            <a:r>
              <a:rPr lang="de-AT" dirty="0" err="1"/>
              <a:t>Authorisierung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E0F3D10-1F7D-48AB-9426-49F92AB64D4A}"/>
              </a:ext>
            </a:extLst>
          </p:cNvPr>
          <p:cNvSpPr txBox="1"/>
          <p:nvPr/>
        </p:nvSpPr>
        <p:spPr>
          <a:xfrm rot="19450883">
            <a:off x="6436131" y="3971385"/>
            <a:ext cx="137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?</a:t>
            </a:r>
            <a:endParaRPr lang="en-US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2F06631-BF4F-4B4D-849D-25B8EE09314A}"/>
              </a:ext>
            </a:extLst>
          </p:cNvPr>
          <p:cNvCxnSpPr>
            <a:cxnSpLocks/>
          </p:cNvCxnSpPr>
          <p:nvPr/>
        </p:nvCxnSpPr>
        <p:spPr>
          <a:xfrm flipV="1">
            <a:off x="6814669" y="3982857"/>
            <a:ext cx="924181" cy="651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555117B-4ED7-49D4-9305-C556D3AA0550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9467675" y="3256944"/>
            <a:ext cx="1215038" cy="584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C6A87303-3BD8-469F-B525-F93A4C7FA92D}"/>
              </a:ext>
            </a:extLst>
          </p:cNvPr>
          <p:cNvSpPr txBox="1"/>
          <p:nvPr/>
        </p:nvSpPr>
        <p:spPr>
          <a:xfrm rot="20076314">
            <a:off x="9014040" y="3328442"/>
            <a:ext cx="182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Zugriff auf daten</a:t>
            </a:r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4BCF779-2C52-4B7B-84C2-48CDB7F81C16}"/>
              </a:ext>
            </a:extLst>
          </p:cNvPr>
          <p:cNvSpPr/>
          <p:nvPr/>
        </p:nvSpPr>
        <p:spPr>
          <a:xfrm>
            <a:off x="5747340" y="3464659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Wie?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B6E8DCCF-5E88-41A6-BA5A-062B9E1833DC}"/>
                  </a:ext>
                </a:extLst>
              </p14:cNvPr>
              <p14:cNvContentPartPr/>
              <p14:nvPr/>
            </p14:nvContentPartPr>
            <p14:xfrm>
              <a:off x="6349610" y="3529850"/>
              <a:ext cx="1389240" cy="40932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B6E8DCCF-5E88-41A6-BA5A-062B9E1833D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40610" y="3520842"/>
                <a:ext cx="1406880" cy="42697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86415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259" y="-17953"/>
            <a:ext cx="10357022" cy="1325563"/>
          </a:xfrm>
        </p:spPr>
        <p:txBody>
          <a:bodyPr/>
          <a:lstStyle/>
          <a:p>
            <a:r>
              <a:rPr lang="de-AT" dirty="0"/>
              <a:t>Welche Flow soll man wann verwenden? </a:t>
            </a:r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15F6E7B-ECF4-4158-94D8-31BF510F0B12}"/>
              </a:ext>
            </a:extLst>
          </p:cNvPr>
          <p:cNvGrpSpPr/>
          <p:nvPr/>
        </p:nvGrpSpPr>
        <p:grpSpPr>
          <a:xfrm>
            <a:off x="4917988" y="2455985"/>
            <a:ext cx="2830521" cy="1379818"/>
            <a:chOff x="4917988" y="2743852"/>
            <a:chExt cx="2830521" cy="1379818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540527D-4CCA-4136-ABA4-2CCC73FBD4BA}"/>
                </a:ext>
              </a:extLst>
            </p:cNvPr>
            <p:cNvGrpSpPr/>
            <p:nvPr/>
          </p:nvGrpSpPr>
          <p:grpSpPr>
            <a:xfrm>
              <a:off x="4917988" y="2743852"/>
              <a:ext cx="2830521" cy="1379818"/>
              <a:chOff x="3352800" y="2979420"/>
              <a:chExt cx="4488180" cy="2187893"/>
            </a:xfrm>
          </p:grpSpPr>
          <p:sp>
            <p:nvSpPr>
              <p:cNvPr id="28" name="Callout: Right Arrow 27">
                <a:extLst>
                  <a:ext uri="{FF2B5EF4-FFF2-40B4-BE49-F238E27FC236}">
                    <a16:creationId xmlns:a16="http://schemas.microsoft.com/office/drawing/2014/main" id="{A6569297-4919-439F-8CFF-EDBA90055437}"/>
                  </a:ext>
                </a:extLst>
              </p:cNvPr>
              <p:cNvSpPr/>
              <p:nvPr/>
            </p:nvSpPr>
            <p:spPr>
              <a:xfrm>
                <a:off x="3352800" y="2979420"/>
                <a:ext cx="4488180" cy="1432560"/>
              </a:xfrm>
              <a:prstGeom prst="rightArrowCallou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Callout: Down Arrow 28">
                <a:extLst>
                  <a:ext uri="{FF2B5EF4-FFF2-40B4-BE49-F238E27FC236}">
                    <a16:creationId xmlns:a16="http://schemas.microsoft.com/office/drawing/2014/main" id="{675A00F7-2123-492B-A644-4A30E49310D9}"/>
                  </a:ext>
                </a:extLst>
              </p:cNvPr>
              <p:cNvSpPr/>
              <p:nvPr/>
            </p:nvSpPr>
            <p:spPr>
              <a:xfrm>
                <a:off x="3352800" y="2979420"/>
                <a:ext cx="2918459" cy="2187893"/>
              </a:xfrm>
              <a:prstGeom prst="downArrowCallout">
                <a:avLst>
                  <a:gd name="adj1" fmla="val 17836"/>
                  <a:gd name="adj2" fmla="val 17388"/>
                  <a:gd name="adj3" fmla="val 13806"/>
                  <a:gd name="adj4" fmla="val 6497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AT" sz="1600" dirty="0"/>
                  <a:t>Die Applikation darf Benutzerdaten bearbeiten</a:t>
                </a:r>
                <a:endParaRPr lang="en-US" sz="1600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F368F5-BB3B-4DC4-A376-37F064E625B0}"/>
                </a:ext>
              </a:extLst>
            </p:cNvPr>
            <p:cNvSpPr txBox="1"/>
            <p:nvPr/>
          </p:nvSpPr>
          <p:spPr>
            <a:xfrm>
              <a:off x="6981568" y="3010915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dirty="0">
                  <a:solidFill>
                    <a:schemeClr val="bg1"/>
                  </a:solidFill>
                </a:rPr>
                <a:t>Ja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AB5A1F2-F6B2-457A-9EE9-17AF556C99F0}"/>
              </a:ext>
            </a:extLst>
          </p:cNvPr>
          <p:cNvGrpSpPr/>
          <p:nvPr/>
        </p:nvGrpSpPr>
        <p:grpSpPr>
          <a:xfrm>
            <a:off x="4917988" y="3845324"/>
            <a:ext cx="2830521" cy="1379818"/>
            <a:chOff x="4917988" y="2743852"/>
            <a:chExt cx="2830521" cy="1379818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5BBFE81-DC8A-4D63-B9A1-FECF46033B79}"/>
                </a:ext>
              </a:extLst>
            </p:cNvPr>
            <p:cNvGrpSpPr/>
            <p:nvPr/>
          </p:nvGrpSpPr>
          <p:grpSpPr>
            <a:xfrm>
              <a:off x="4917988" y="2743852"/>
              <a:ext cx="2830521" cy="1379818"/>
              <a:chOff x="3352800" y="2979420"/>
              <a:chExt cx="4488180" cy="2187893"/>
            </a:xfrm>
          </p:grpSpPr>
          <p:sp>
            <p:nvSpPr>
              <p:cNvPr id="36" name="Callout: Right Arrow 35">
                <a:extLst>
                  <a:ext uri="{FF2B5EF4-FFF2-40B4-BE49-F238E27FC236}">
                    <a16:creationId xmlns:a16="http://schemas.microsoft.com/office/drawing/2014/main" id="{14BCBC5A-E3B0-4514-97EE-930D655156E4}"/>
                  </a:ext>
                </a:extLst>
              </p:cNvPr>
              <p:cNvSpPr/>
              <p:nvPr/>
            </p:nvSpPr>
            <p:spPr>
              <a:xfrm>
                <a:off x="3352800" y="2979420"/>
                <a:ext cx="4488180" cy="1432560"/>
              </a:xfrm>
              <a:prstGeom prst="rightArrowCallou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Callout: Down Arrow 36">
                <a:extLst>
                  <a:ext uri="{FF2B5EF4-FFF2-40B4-BE49-F238E27FC236}">
                    <a16:creationId xmlns:a16="http://schemas.microsoft.com/office/drawing/2014/main" id="{FD27B89B-4A2E-40ED-AC26-19BBEBC403E2}"/>
                  </a:ext>
                </a:extLst>
              </p:cNvPr>
              <p:cNvSpPr/>
              <p:nvPr/>
            </p:nvSpPr>
            <p:spPr>
              <a:xfrm>
                <a:off x="3352800" y="2979420"/>
                <a:ext cx="2918459" cy="2187893"/>
              </a:xfrm>
              <a:prstGeom prst="downArrowCallout">
                <a:avLst>
                  <a:gd name="adj1" fmla="val 17836"/>
                  <a:gd name="adj2" fmla="val 17388"/>
                  <a:gd name="adj3" fmla="val 13806"/>
                  <a:gd name="adj4" fmla="val 6497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AT" sz="1600" dirty="0"/>
                  <a:t>Ist es eine Web Anwendung die am Server läuft?</a:t>
                </a:r>
                <a:endParaRPr lang="en-US" sz="1600" dirty="0"/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0195D04-3146-4C1E-9097-9D7C49B76291}"/>
                </a:ext>
              </a:extLst>
            </p:cNvPr>
            <p:cNvSpPr txBox="1"/>
            <p:nvPr/>
          </p:nvSpPr>
          <p:spPr>
            <a:xfrm>
              <a:off x="6981568" y="3010915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dirty="0">
                  <a:solidFill>
                    <a:schemeClr val="bg1"/>
                  </a:solidFill>
                </a:rPr>
                <a:t>Ja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Callout: Right Arrow 43">
            <a:extLst>
              <a:ext uri="{FF2B5EF4-FFF2-40B4-BE49-F238E27FC236}">
                <a16:creationId xmlns:a16="http://schemas.microsoft.com/office/drawing/2014/main" id="{D2B38D15-A4DD-4966-AC92-3EDBF104D43F}"/>
              </a:ext>
            </a:extLst>
          </p:cNvPr>
          <p:cNvSpPr/>
          <p:nvPr/>
        </p:nvSpPr>
        <p:spPr>
          <a:xfrm>
            <a:off x="4917985" y="5215620"/>
            <a:ext cx="2830521" cy="903459"/>
          </a:xfrm>
          <a:prstGeom prst="rightArrowCallo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A156DC5-A2BB-452D-804C-D104F92E0008}"/>
              </a:ext>
            </a:extLst>
          </p:cNvPr>
          <p:cNvSpPr txBox="1"/>
          <p:nvPr/>
        </p:nvSpPr>
        <p:spPr>
          <a:xfrm>
            <a:off x="6764626" y="5473996"/>
            <a:ext cx="789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Native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4E2A0E1-176C-47D7-9FEE-51AFCDBE05C6}"/>
              </a:ext>
            </a:extLst>
          </p:cNvPr>
          <p:cNvSpPr txBox="1"/>
          <p:nvPr/>
        </p:nvSpPr>
        <p:spPr>
          <a:xfrm>
            <a:off x="4248381" y="5514563"/>
            <a:ext cx="525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SPA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1C31BAF-5993-4A6A-B23A-228CEA87306C}"/>
              </a:ext>
            </a:extLst>
          </p:cNvPr>
          <p:cNvGrpSpPr/>
          <p:nvPr/>
        </p:nvGrpSpPr>
        <p:grpSpPr>
          <a:xfrm>
            <a:off x="4917989" y="1045801"/>
            <a:ext cx="4671078" cy="1400663"/>
            <a:chOff x="4917989" y="1333668"/>
            <a:chExt cx="4671078" cy="140066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BBFF36A-D598-4DD0-8E09-770168354AAA}"/>
                </a:ext>
              </a:extLst>
            </p:cNvPr>
            <p:cNvGrpSpPr/>
            <p:nvPr/>
          </p:nvGrpSpPr>
          <p:grpSpPr>
            <a:xfrm>
              <a:off x="4917989" y="1354513"/>
              <a:ext cx="2830521" cy="1379818"/>
              <a:chOff x="4917989" y="1354513"/>
              <a:chExt cx="2830521" cy="1379818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0524C3A-A77F-468B-9598-B3C7848395DC}"/>
                  </a:ext>
                </a:extLst>
              </p:cNvPr>
              <p:cNvGrpSpPr/>
              <p:nvPr/>
            </p:nvGrpSpPr>
            <p:grpSpPr>
              <a:xfrm>
                <a:off x="4917989" y="1354513"/>
                <a:ext cx="2830521" cy="1379818"/>
                <a:chOff x="3352800" y="2979420"/>
                <a:chExt cx="4488180" cy="2187893"/>
              </a:xfrm>
            </p:grpSpPr>
            <p:sp>
              <p:nvSpPr>
                <p:cNvPr id="5" name="Callout: Right Arrow 4">
                  <a:extLst>
                    <a:ext uri="{FF2B5EF4-FFF2-40B4-BE49-F238E27FC236}">
                      <a16:creationId xmlns:a16="http://schemas.microsoft.com/office/drawing/2014/main" id="{2B850AFE-A417-4A6C-B3F2-426421C036C4}"/>
                    </a:ext>
                  </a:extLst>
                </p:cNvPr>
                <p:cNvSpPr/>
                <p:nvPr/>
              </p:nvSpPr>
              <p:spPr>
                <a:xfrm>
                  <a:off x="3352800" y="2979420"/>
                  <a:ext cx="4488180" cy="1432560"/>
                </a:xfrm>
                <a:prstGeom prst="rightArrowCallou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Callout: Down Arrow 5">
                  <a:extLst>
                    <a:ext uri="{FF2B5EF4-FFF2-40B4-BE49-F238E27FC236}">
                      <a16:creationId xmlns:a16="http://schemas.microsoft.com/office/drawing/2014/main" id="{A5F81615-3D2A-48D8-A067-838F144CBD40}"/>
                    </a:ext>
                  </a:extLst>
                </p:cNvPr>
                <p:cNvSpPr/>
                <p:nvPr/>
              </p:nvSpPr>
              <p:spPr>
                <a:xfrm>
                  <a:off x="3352800" y="2979420"/>
                  <a:ext cx="2918459" cy="2187893"/>
                </a:xfrm>
                <a:prstGeom prst="downArrowCallout">
                  <a:avLst>
                    <a:gd name="adj1" fmla="val 17836"/>
                    <a:gd name="adj2" fmla="val 17388"/>
                    <a:gd name="adj3" fmla="val 13806"/>
                    <a:gd name="adj4" fmla="val 64977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AT" sz="1600" dirty="0"/>
                    <a:t>Ist </a:t>
                  </a:r>
                  <a:r>
                    <a:rPr lang="de-AT" sz="1600" i="1" dirty="0"/>
                    <a:t>Client </a:t>
                  </a:r>
                  <a:r>
                    <a:rPr lang="de-AT" sz="1600" dirty="0"/>
                    <a:t>der </a:t>
                  </a:r>
                  <a:r>
                    <a:rPr lang="de-AT" sz="1600" i="1" dirty="0" err="1"/>
                    <a:t>Resource</a:t>
                  </a:r>
                  <a:r>
                    <a:rPr lang="de-AT" sz="1600" dirty="0"/>
                    <a:t> </a:t>
                  </a:r>
                  <a:r>
                    <a:rPr lang="de-AT" sz="1600" i="1" dirty="0" err="1"/>
                    <a:t>Owner</a:t>
                  </a:r>
                  <a:endParaRPr lang="en-US" sz="1600" dirty="0"/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A4CCDF-0DC6-4954-9DFB-37FF552661C0}"/>
                  </a:ext>
                </a:extLst>
              </p:cNvPr>
              <p:cNvSpPr txBox="1"/>
              <p:nvPr/>
            </p:nvSpPr>
            <p:spPr>
              <a:xfrm>
                <a:off x="6981568" y="1604998"/>
                <a:ext cx="369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dirty="0">
                    <a:solidFill>
                      <a:schemeClr val="bg1"/>
                    </a:solidFill>
                  </a:rPr>
                  <a:t>Ja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4D355E1-A9B9-4EDF-B15D-BABF7FD9485E}"/>
                </a:ext>
              </a:extLst>
            </p:cNvPr>
            <p:cNvSpPr/>
            <p:nvPr/>
          </p:nvSpPr>
          <p:spPr>
            <a:xfrm>
              <a:off x="7748508" y="1333668"/>
              <a:ext cx="1840559" cy="90014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i="1" dirty="0"/>
                <a:t>Client </a:t>
              </a:r>
              <a:r>
                <a:rPr lang="de-AT" i="1" dirty="0" err="1"/>
                <a:t>Credentials</a:t>
              </a:r>
              <a:endParaRPr lang="en-US" i="1" dirty="0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78FE0A1C-5CA8-46C8-9CDA-2310E829786C}"/>
              </a:ext>
            </a:extLst>
          </p:cNvPr>
          <p:cNvSpPr/>
          <p:nvPr/>
        </p:nvSpPr>
        <p:spPr>
          <a:xfrm>
            <a:off x="7748506" y="5264943"/>
            <a:ext cx="1840559" cy="12279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i="1" dirty="0" err="1"/>
              <a:t>Authorization</a:t>
            </a:r>
            <a:r>
              <a:rPr lang="de-AT" i="1" dirty="0"/>
              <a:t> Code (PKCE)</a:t>
            </a:r>
            <a:endParaRPr lang="en-US" i="1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422EDF-D988-429B-A2A9-39C093C3C124}"/>
              </a:ext>
            </a:extLst>
          </p:cNvPr>
          <p:cNvSpPr/>
          <p:nvPr/>
        </p:nvSpPr>
        <p:spPr>
          <a:xfrm>
            <a:off x="7748507" y="3875604"/>
            <a:ext cx="1840559" cy="9001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i="1" dirty="0" err="1"/>
              <a:t>Authorization</a:t>
            </a:r>
            <a:r>
              <a:rPr lang="de-AT" i="1" dirty="0"/>
              <a:t> Code</a:t>
            </a:r>
            <a:endParaRPr lang="en-US" i="1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1DF5194-C4D3-4469-B872-26E65546888B}"/>
              </a:ext>
            </a:extLst>
          </p:cNvPr>
          <p:cNvSpPr/>
          <p:nvPr/>
        </p:nvSpPr>
        <p:spPr>
          <a:xfrm>
            <a:off x="7748508" y="2459300"/>
            <a:ext cx="1840559" cy="9001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i="1" dirty="0" err="1"/>
              <a:t>Resource</a:t>
            </a:r>
            <a:r>
              <a:rPr lang="de-AT" i="1" dirty="0"/>
              <a:t> </a:t>
            </a:r>
            <a:r>
              <a:rPr lang="de-AT" i="1" dirty="0" err="1"/>
              <a:t>Owner</a:t>
            </a:r>
            <a:r>
              <a:rPr lang="de-AT" i="1" dirty="0"/>
              <a:t> Password</a:t>
            </a:r>
            <a:endParaRPr lang="en-US" i="1" dirty="0"/>
          </a:p>
        </p:txBody>
      </p:sp>
      <p:sp>
        <p:nvSpPr>
          <p:cNvPr id="41" name="Callout: Right Arrow 40">
            <a:extLst>
              <a:ext uri="{FF2B5EF4-FFF2-40B4-BE49-F238E27FC236}">
                <a16:creationId xmlns:a16="http://schemas.microsoft.com/office/drawing/2014/main" id="{FCEC9913-91D1-43C0-B839-3026BEDA6FC3}"/>
              </a:ext>
            </a:extLst>
          </p:cNvPr>
          <p:cNvSpPr/>
          <p:nvPr/>
        </p:nvSpPr>
        <p:spPr>
          <a:xfrm>
            <a:off x="4922076" y="5680456"/>
            <a:ext cx="2830521" cy="903459"/>
          </a:xfrm>
          <a:prstGeom prst="rightArrowCallo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72771C5-33CB-4D0C-95AF-B1022132AD82}"/>
              </a:ext>
            </a:extLst>
          </p:cNvPr>
          <p:cNvSpPr/>
          <p:nvPr/>
        </p:nvSpPr>
        <p:spPr>
          <a:xfrm>
            <a:off x="4917988" y="5215620"/>
            <a:ext cx="1840559" cy="136829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SPA oder Native Applikation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2950E09-E5A3-45B3-B072-9C38C5F6F94A}"/>
              </a:ext>
            </a:extLst>
          </p:cNvPr>
          <p:cNvSpPr txBox="1"/>
          <p:nvPr/>
        </p:nvSpPr>
        <p:spPr>
          <a:xfrm>
            <a:off x="6861143" y="5952456"/>
            <a:ext cx="525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SPA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5908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Authorization</a:t>
            </a:r>
            <a:r>
              <a:rPr lang="de-AT" dirty="0"/>
              <a:t> Code Grant (PKCE)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58840" y="1800205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Confidental</a:t>
              </a:r>
              <a:r>
                <a:rPr lang="de-AT" sz="1200" dirty="0"/>
                <a:t>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1148744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997370" y="4235386"/>
            <a:ext cx="151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7224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3. Gibt Anmelde Daten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04908" y="-1456661"/>
            <a:ext cx="373687" cy="6148897"/>
            <a:chOff x="3333751" y="2045326"/>
            <a:chExt cx="373687" cy="43578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7" y="405699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Redirect zu </a:t>
              </a:r>
              <a:r>
                <a:rPr lang="de-AT" i="1" dirty="0" err="1"/>
                <a:t>Authorization</a:t>
              </a:r>
              <a:r>
                <a:rPr lang="de-AT" i="1" dirty="0"/>
                <a:t> Server + Code Challenge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515283" y="4211042"/>
              <a:ext cx="4357871" cy="264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3E07558-4CA0-41E8-A1F0-FF7D1F2CBED0}"/>
              </a:ext>
            </a:extLst>
          </p:cNvPr>
          <p:cNvGrpSpPr/>
          <p:nvPr/>
        </p:nvGrpSpPr>
        <p:grpSpPr>
          <a:xfrm rot="5400000">
            <a:off x="5818530" y="830601"/>
            <a:ext cx="461665" cy="3587006"/>
            <a:chOff x="3601549" y="2875334"/>
            <a:chExt cx="461665" cy="254219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3AECD37-4DCA-4467-B21E-09D299720F0B}"/>
                </a:ext>
              </a:extLst>
            </p:cNvPr>
            <p:cNvSpPr txBox="1"/>
            <p:nvPr/>
          </p:nvSpPr>
          <p:spPr>
            <a:xfrm rot="16200000">
              <a:off x="2562728" y="3914155"/>
              <a:ext cx="25393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7. </a:t>
              </a:r>
              <a:r>
                <a:rPr lang="de-AT" i="1" dirty="0"/>
                <a:t>Client</a:t>
              </a:r>
              <a:r>
                <a:rPr lang="de-AT" dirty="0"/>
                <a:t> </a:t>
              </a:r>
              <a:r>
                <a:rPr lang="de-AT" dirty="0" err="1"/>
                <a:t>authorisiert</a:t>
              </a:r>
              <a:r>
                <a:rPr lang="de-AT" dirty="0"/>
                <a:t> sich mit </a:t>
              </a:r>
              <a:r>
                <a:rPr lang="de-AT" i="1" dirty="0" err="1"/>
                <a:t>Authorization</a:t>
              </a:r>
              <a:r>
                <a:rPr lang="de-AT" i="1" dirty="0"/>
                <a:t> Code und Code </a:t>
              </a:r>
              <a:r>
                <a:rPr lang="de-AT" i="1" dirty="0" err="1"/>
                <a:t>Verifier</a:t>
              </a:r>
              <a:endParaRPr lang="en-US" i="1" dirty="0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C4DE459-CD0C-415A-8181-A9526C78168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750842" y="4161383"/>
              <a:ext cx="2493020" cy="1927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594846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1123469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Authentifizierung</a:t>
            </a:r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55F6945-FAB0-4E2E-B2C6-5BB4F06A8DF5}"/>
              </a:ext>
            </a:extLst>
          </p:cNvPr>
          <p:cNvGrpSpPr/>
          <p:nvPr/>
        </p:nvGrpSpPr>
        <p:grpSpPr>
          <a:xfrm rot="10800000">
            <a:off x="2871769" y="1976996"/>
            <a:ext cx="6041062" cy="367166"/>
            <a:chOff x="2951687" y="3333165"/>
            <a:chExt cx="6346518" cy="367166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EC5F6E-1D85-42F3-B6B9-970C3033261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951687" y="3333165"/>
              <a:ext cx="6346518" cy="29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0A4901D-CF5A-4592-A9A6-231C379A321A}"/>
                </a:ext>
              </a:extLst>
            </p:cNvPr>
            <p:cNvSpPr txBox="1"/>
            <p:nvPr/>
          </p:nvSpPr>
          <p:spPr>
            <a:xfrm rot="10800000">
              <a:off x="4183338" y="3423332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6. Erzeugt </a:t>
              </a:r>
              <a:r>
                <a:rPr lang="de-AT" i="1" dirty="0" err="1"/>
                <a:t>Authorization</a:t>
              </a:r>
              <a:r>
                <a:rPr lang="de-AT" i="1" dirty="0"/>
                <a:t> Code</a:t>
              </a:r>
              <a:endParaRPr lang="en-US" i="1" dirty="0"/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1B7841E-0A88-4485-BDB1-3B872534C8DD}"/>
              </a:ext>
            </a:extLst>
          </p:cNvPr>
          <p:cNvCxnSpPr>
            <a:cxnSpLocks/>
          </p:cNvCxnSpPr>
          <p:nvPr/>
        </p:nvCxnSpPr>
        <p:spPr>
          <a:xfrm rot="5400000">
            <a:off x="5995415" y="1573498"/>
            <a:ext cx="0" cy="35187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3873C45-6A9A-4398-8737-6474E495D341}"/>
              </a:ext>
            </a:extLst>
          </p:cNvPr>
          <p:cNvSpPr txBox="1"/>
          <p:nvPr/>
        </p:nvSpPr>
        <p:spPr>
          <a:xfrm>
            <a:off x="4102001" y="2851054"/>
            <a:ext cx="345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8. Erzeugt einen</a:t>
            </a:r>
            <a:r>
              <a:rPr lang="de-AT" i="1" dirty="0"/>
              <a:t> Access- (</a:t>
            </a:r>
            <a:r>
              <a:rPr lang="de-AT" dirty="0"/>
              <a:t>und optional </a:t>
            </a:r>
            <a:r>
              <a:rPr lang="de-AT" i="1" dirty="0"/>
              <a:t>Refresh) Token</a:t>
            </a:r>
            <a:endParaRPr lang="en-US" i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H="1" flipV="1">
            <a:off x="1978565" y="3546174"/>
            <a:ext cx="3539" cy="1594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9. Greif auf die Daten zu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D4A452-CB9B-42DF-9531-AAE621DA4F53}"/>
              </a:ext>
            </a:extLst>
          </p:cNvPr>
          <p:cNvGrpSpPr/>
          <p:nvPr/>
        </p:nvGrpSpPr>
        <p:grpSpPr>
          <a:xfrm>
            <a:off x="3089625" y="1640407"/>
            <a:ext cx="925192" cy="880703"/>
            <a:chOff x="3367812" y="1635114"/>
            <a:chExt cx="833248" cy="79318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4B869F1-E43B-4B09-9A0D-28BE42040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4B1518-99C0-48CB-81DE-9A72F8E29740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8B2B25-50FE-47A9-9538-1A46042BDDC1}"/>
              </a:ext>
            </a:extLst>
          </p:cNvPr>
          <p:cNvGrpSpPr/>
          <p:nvPr/>
        </p:nvGrpSpPr>
        <p:grpSpPr>
          <a:xfrm>
            <a:off x="7831720" y="1613125"/>
            <a:ext cx="934258" cy="889765"/>
            <a:chOff x="3367811" y="1627386"/>
            <a:chExt cx="832842" cy="793180"/>
          </a:xfrm>
        </p:grpSpPr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C204CB1B-81D9-4C6F-A7BB-9B68C1356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1" y="1627386"/>
              <a:ext cx="793180" cy="79318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E165A7F-0D82-4F2E-A9BF-B15C56C2826A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BBAE6F1-E1F2-4514-9524-07269C55AA09}"/>
              </a:ext>
            </a:extLst>
          </p:cNvPr>
          <p:cNvCxnSpPr>
            <a:cxnSpLocks/>
          </p:cNvCxnSpPr>
          <p:nvPr/>
        </p:nvCxnSpPr>
        <p:spPr>
          <a:xfrm flipV="1">
            <a:off x="2889285" y="3413801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DC50F13-A2C6-4AEA-A053-2751E4C0D49F}"/>
              </a:ext>
            </a:extLst>
          </p:cNvPr>
          <p:cNvSpPr txBox="1"/>
          <p:nvPr/>
        </p:nvSpPr>
        <p:spPr>
          <a:xfrm rot="20272241">
            <a:off x="3549780" y="5362403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4. Zustimmung</a:t>
            </a:r>
            <a:endParaRPr lang="en-US" i="1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690503-758F-453A-A31F-EBE76E45C934}"/>
              </a:ext>
            </a:extLst>
          </p:cNvPr>
          <p:cNvGrpSpPr/>
          <p:nvPr/>
        </p:nvGrpSpPr>
        <p:grpSpPr>
          <a:xfrm rot="20136212">
            <a:off x="6766561" y="3911028"/>
            <a:ext cx="934256" cy="889765"/>
            <a:chOff x="3367812" y="1635114"/>
            <a:chExt cx="832841" cy="793180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E1CFB437-859D-4529-9258-9FC15BF4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5E16F8-84D8-4321-80B6-BE9863EEB18F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66423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Authorization</a:t>
            </a:r>
            <a:r>
              <a:rPr lang="de-AT" dirty="0"/>
              <a:t> Code Grant (PKCE)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21898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09572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Zusammenfassung Grant/Flow Features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636124"/>
              </p:ext>
            </p:extLst>
          </p:nvPr>
        </p:nvGraphicFramePr>
        <p:xfrm>
          <a:off x="838200" y="1526129"/>
          <a:ext cx="10440000" cy="49639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00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740000">
                  <a:extLst>
                    <a:ext uri="{9D8B030D-6E8A-4147-A177-3AD203B41FA5}">
                      <a16:colId xmlns:a16="http://schemas.microsoft.com/office/drawing/2014/main" val="395898648"/>
                    </a:ext>
                  </a:extLst>
                </a:gridCol>
                <a:gridCol w="1740000">
                  <a:extLst>
                    <a:ext uri="{9D8B030D-6E8A-4147-A177-3AD203B41FA5}">
                      <a16:colId xmlns:a16="http://schemas.microsoft.com/office/drawing/2014/main" val="1690800767"/>
                    </a:ext>
                  </a:extLst>
                </a:gridCol>
                <a:gridCol w="17400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7400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7400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</a:tblGrid>
              <a:tr h="741182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Client </a:t>
                      </a:r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Credential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Grant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Resource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Owner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Grant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 Grant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Implict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Grant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Hybrid Flow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911636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Alle Tokens von </a:t>
                      </a:r>
                      <a:r>
                        <a:rPr lang="de-AT" i="1" dirty="0" err="1"/>
                        <a:t>Authorization</a:t>
                      </a:r>
                      <a:r>
                        <a:rPr lang="de-AT" i="1" dirty="0"/>
                        <a:t> Endpunkt</a:t>
                      </a:r>
                      <a:endParaRPr lang="en-US" i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9116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Alle Tokens von </a:t>
                      </a:r>
                      <a:r>
                        <a:rPr lang="de-AT" i="1" dirty="0"/>
                        <a:t>Token Endpunkt</a:t>
                      </a:r>
                      <a:endParaRPr lang="en-US" i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  <a:tr h="741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i="0" dirty="0"/>
                        <a:t>Tokens über User Agent gesendet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802342"/>
                  </a:ext>
                </a:extLst>
              </a:tr>
              <a:tr h="741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i="1" dirty="0"/>
                        <a:t>Refresh Token </a:t>
                      </a:r>
                      <a:r>
                        <a:rPr lang="de-AT" i="0" dirty="0"/>
                        <a:t>unterstützt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7987830"/>
                  </a:ext>
                </a:extLst>
              </a:tr>
              <a:tr h="741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i="0" dirty="0"/>
                        <a:t>Ein </a:t>
                      </a:r>
                      <a:r>
                        <a:rPr lang="de-AT" i="0" dirty="0" err="1"/>
                        <a:t>Roundtrip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7970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4682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Zusammenfassung </a:t>
            </a:r>
            <a:r>
              <a:rPr lang="de-AT" dirty="0" err="1">
                <a:latin typeface="Consolas" panose="020B0609020204030204" pitchFamily="49" charset="0"/>
              </a:rPr>
              <a:t>grant_type</a:t>
            </a:r>
            <a:r>
              <a:rPr lang="de-AT" sz="4000" dirty="0" err="1">
                <a:latin typeface="+mn-lt"/>
              </a:rPr>
              <a:t>s</a:t>
            </a:r>
            <a:endParaRPr lang="en-US" dirty="0">
              <a:latin typeface="+mn-l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577627"/>
              </p:ext>
            </p:extLst>
          </p:nvPr>
        </p:nvGraphicFramePr>
        <p:xfrm>
          <a:off x="3431188" y="1485549"/>
          <a:ext cx="5329624" cy="49612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4812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2664812">
                  <a:extLst>
                    <a:ext uri="{9D8B030D-6E8A-4147-A177-3AD203B41FA5}">
                      <a16:colId xmlns:a16="http://schemas.microsoft.com/office/drawing/2014/main" val="395898648"/>
                    </a:ext>
                  </a:extLst>
                </a:gridCol>
              </a:tblGrid>
              <a:tr h="741182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grant_type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911636">
                <a:tc>
                  <a:txBody>
                    <a:bodyPr/>
                    <a:lstStyle/>
                    <a:p>
                      <a:pPr algn="ctr"/>
                      <a:r>
                        <a:rPr lang="de-AT" i="0" dirty="0"/>
                        <a:t>Client </a:t>
                      </a:r>
                      <a:r>
                        <a:rPr lang="de-AT" i="0" dirty="0" err="1"/>
                        <a:t>Credential</a:t>
                      </a:r>
                      <a:r>
                        <a:rPr lang="de-AT" i="0" dirty="0"/>
                        <a:t> Grant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 err="1">
                          <a:latin typeface="Consolas" panose="020B0609020204030204" pitchFamily="49" charset="0"/>
                        </a:rPr>
                        <a:t>client_credential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9116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i="0" dirty="0" err="1"/>
                        <a:t>Resource</a:t>
                      </a:r>
                      <a:r>
                        <a:rPr lang="de-AT" i="0" dirty="0"/>
                        <a:t> </a:t>
                      </a:r>
                      <a:r>
                        <a:rPr lang="de-AT" i="0" dirty="0" err="1"/>
                        <a:t>Owner</a:t>
                      </a:r>
                      <a:r>
                        <a:rPr lang="de-AT" i="0" dirty="0"/>
                        <a:t> Grant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 err="1">
                          <a:latin typeface="Consolas" panose="020B0609020204030204" pitchFamily="49" charset="0"/>
                        </a:rPr>
                        <a:t>password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  <a:tr h="741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i="0" dirty="0" err="1"/>
                        <a:t>Authorization</a:t>
                      </a:r>
                      <a:r>
                        <a:rPr lang="de-AT" i="0" dirty="0"/>
                        <a:t> Code Grant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>
                          <a:latin typeface="Consolas" panose="020B0609020204030204" pitchFamily="49" charset="0"/>
                        </a:rPr>
                        <a:t>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802342"/>
                  </a:ext>
                </a:extLst>
              </a:tr>
              <a:tr h="741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i="0" dirty="0" err="1"/>
                        <a:t>Implicit</a:t>
                      </a:r>
                      <a:r>
                        <a:rPr lang="de-AT" i="0" dirty="0"/>
                        <a:t> Code Grant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 err="1">
                          <a:latin typeface="Consolas" panose="020B0609020204030204" pitchFamily="49" charset="0"/>
                        </a:rPr>
                        <a:t>id_token</a:t>
                      </a:r>
                      <a:endParaRPr lang="de-AT" dirty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de-AT" dirty="0" err="1">
                          <a:latin typeface="Consolas" panose="020B0609020204030204" pitchFamily="49" charset="0"/>
                        </a:rPr>
                        <a:t>id_token</a:t>
                      </a:r>
                      <a:r>
                        <a:rPr lang="de-AT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AT" dirty="0" err="1">
                          <a:latin typeface="Consolas" panose="020B0609020204030204" pitchFamily="49" charset="0"/>
                        </a:rPr>
                        <a:t>token</a:t>
                      </a:r>
                      <a:endParaRPr lang="de-AT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7987830"/>
                  </a:ext>
                </a:extLst>
              </a:tr>
              <a:tr h="741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i="0" dirty="0"/>
                        <a:t>Hybrid Flow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>
                          <a:latin typeface="Consolas" panose="020B0609020204030204" pitchFamily="49" charset="0"/>
                        </a:rPr>
                        <a:t>code </a:t>
                      </a:r>
                      <a:r>
                        <a:rPr lang="de-AT" dirty="0" err="1">
                          <a:latin typeface="Consolas" panose="020B0609020204030204" pitchFamily="49" charset="0"/>
                        </a:rPr>
                        <a:t>id_token</a:t>
                      </a:r>
                      <a:endParaRPr lang="de-AT" dirty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de-AT" dirty="0">
                          <a:latin typeface="Consolas" panose="020B0609020204030204" pitchFamily="49" charset="0"/>
                        </a:rPr>
                        <a:t>code </a:t>
                      </a:r>
                      <a:r>
                        <a:rPr lang="de-AT" dirty="0" err="1">
                          <a:latin typeface="Consolas" panose="020B0609020204030204" pitchFamily="49" charset="0"/>
                        </a:rPr>
                        <a:t>token</a:t>
                      </a:r>
                      <a:endParaRPr lang="de-AT" dirty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de-AT" dirty="0" err="1">
                          <a:latin typeface="Consolas" panose="020B0609020204030204" pitchFamily="49" charset="0"/>
                        </a:rPr>
                        <a:t>code</a:t>
                      </a:r>
                      <a:r>
                        <a:rPr lang="de-AT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AT" dirty="0" err="1">
                          <a:latin typeface="Consolas" panose="020B0609020204030204" pitchFamily="49" charset="0"/>
                        </a:rPr>
                        <a:t>id_token</a:t>
                      </a:r>
                      <a:r>
                        <a:rPr lang="de-AT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AT" dirty="0" err="1">
                          <a:latin typeface="Consolas" panose="020B0609020204030204" pitchFamily="49" charset="0"/>
                        </a:rPr>
                        <a:t>token</a:t>
                      </a:r>
                      <a:endParaRPr lang="de-AT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7970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7013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Examples</a:t>
            </a:r>
            <a:endParaRPr lang="de-A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169224"/>
            <a:ext cx="730827" cy="7308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24A36A-7B68-4FB3-BD38-0855063C1A8F}"/>
              </a:ext>
            </a:extLst>
          </p:cNvPr>
          <p:cNvSpPr txBox="1"/>
          <p:nvPr/>
        </p:nvSpPr>
        <p:spPr>
          <a:xfrm>
            <a:off x="2560425" y="3242249"/>
            <a:ext cx="8670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3200" dirty="0">
                <a:hlinkClick r:id="rId3"/>
              </a:rPr>
              <a:t>https://github.com/danielwagn3r/apisummit-2018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085280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60DF1AF1-743A-444C-B3AB-ADFEDDF35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4252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2099-18AA-4E0A-A2A6-A349F950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Assets</a:t>
            </a:r>
            <a:endParaRPr lang="en-US" dirty="0"/>
          </a:p>
        </p:txBody>
      </p:sp>
      <p:pic>
        <p:nvPicPr>
          <p:cNvPr id="3" name="Picture 2" descr="Bildergebnis fÃ¼r oauth icon">
            <a:extLst>
              <a:ext uri="{FF2B5EF4-FFF2-40B4-BE49-F238E27FC236}">
                <a16:creationId xmlns:a16="http://schemas.microsoft.com/office/drawing/2014/main" id="{6D09BB06-A9F8-45D3-A898-DAE52BEAF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792" y="5118842"/>
            <a:ext cx="1195091" cy="119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Bildergebnis fÃ¼r openid connect">
            <a:extLst>
              <a:ext uri="{FF2B5EF4-FFF2-40B4-BE49-F238E27FC236}">
                <a16:creationId xmlns:a16="http://schemas.microsoft.com/office/drawing/2014/main" id="{B28A2376-CDE3-489E-8042-24E40A876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039" y="5155477"/>
            <a:ext cx="1116982" cy="11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4ED47B4-EBE6-4E83-AAB4-0D0A96F912CF}"/>
              </a:ext>
            </a:extLst>
          </p:cNvPr>
          <p:cNvGrpSpPr/>
          <p:nvPr/>
        </p:nvGrpSpPr>
        <p:grpSpPr>
          <a:xfrm>
            <a:off x="843575" y="1732412"/>
            <a:ext cx="1446924" cy="1252359"/>
            <a:chOff x="593591" y="1628373"/>
            <a:chExt cx="1446924" cy="1252359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7E332BDD-1F5D-47B2-9018-B24B3217C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B1B5094-0EA9-4FBB-8882-530BD16C4331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D072D49-9B51-4EFF-85D0-0F6BBBB20480}"/>
              </a:ext>
            </a:extLst>
          </p:cNvPr>
          <p:cNvGrpSpPr/>
          <p:nvPr/>
        </p:nvGrpSpPr>
        <p:grpSpPr>
          <a:xfrm>
            <a:off x="5419715" y="1713081"/>
            <a:ext cx="1446924" cy="1256077"/>
            <a:chOff x="974256" y="4958709"/>
            <a:chExt cx="1446924" cy="1256077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D8E5C040-16C7-46B7-8BCA-5FE703ABE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5F25DDF-3536-40AB-88BF-4F30342C2C07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Client</a:t>
              </a:r>
              <a:endParaRPr lang="en-US" sz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D251EC-7265-41A8-A5F9-E6072B080FB4}"/>
              </a:ext>
            </a:extLst>
          </p:cNvPr>
          <p:cNvGrpSpPr/>
          <p:nvPr/>
        </p:nvGrpSpPr>
        <p:grpSpPr>
          <a:xfrm>
            <a:off x="3710633" y="1299917"/>
            <a:ext cx="1722477" cy="1866160"/>
            <a:chOff x="4233854" y="1261553"/>
            <a:chExt cx="1722477" cy="186616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C7EF7F6-7B77-40A4-AA02-5F87731D91DE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26" name="Graphic 25">
                <a:extLst>
                  <a:ext uri="{FF2B5EF4-FFF2-40B4-BE49-F238E27FC236}">
                    <a16:creationId xmlns:a16="http://schemas.microsoft.com/office/drawing/2014/main" id="{377DDB2D-EC9B-4C5B-A1D6-81CE0EBAF3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27" name="Graphic 26">
                <a:extLst>
                  <a:ext uri="{FF2B5EF4-FFF2-40B4-BE49-F238E27FC236}">
                    <a16:creationId xmlns:a16="http://schemas.microsoft.com/office/drawing/2014/main" id="{A888F3E1-3A23-436F-BF02-46C248D885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BDBB11-CF92-48D0-A33C-8E0EF96193E5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76CE183-C4CD-4BDF-B11E-625841D8775D}"/>
              </a:ext>
            </a:extLst>
          </p:cNvPr>
          <p:cNvGrpSpPr/>
          <p:nvPr/>
        </p:nvGrpSpPr>
        <p:grpSpPr>
          <a:xfrm>
            <a:off x="8286773" y="1685170"/>
            <a:ext cx="1446924" cy="1248999"/>
            <a:chOff x="7437064" y="1686970"/>
            <a:chExt cx="1446924" cy="1248999"/>
          </a:xfrm>
        </p:grpSpPr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461765B9-B5A8-4C81-88D2-46A45559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81330" y="1686970"/>
              <a:ext cx="936000" cy="9360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A047E8C-2453-4661-AB5E-4D8DAB75AF3C}"/>
                </a:ext>
              </a:extLst>
            </p:cNvPr>
            <p:cNvSpPr txBox="1"/>
            <p:nvPr/>
          </p:nvSpPr>
          <p:spPr>
            <a:xfrm>
              <a:off x="7437064" y="2658970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Access Token</a:t>
              </a:r>
              <a:endParaRPr lang="en-US" sz="120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EEEFC7B-6763-4E89-8E85-1CC55417365F}"/>
              </a:ext>
            </a:extLst>
          </p:cNvPr>
          <p:cNvGrpSpPr/>
          <p:nvPr/>
        </p:nvGrpSpPr>
        <p:grpSpPr>
          <a:xfrm>
            <a:off x="9720303" y="1698674"/>
            <a:ext cx="1446924" cy="1257877"/>
            <a:chOff x="10045337" y="1685170"/>
            <a:chExt cx="1446924" cy="1257877"/>
          </a:xfrm>
        </p:grpSpPr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38E298D9-C611-48F1-A2B9-6058FDF7A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183799" y="1685170"/>
              <a:ext cx="1170001" cy="9360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4930A6A-1685-4CB3-8F4F-EA217EB0EB24}"/>
                </a:ext>
              </a:extLst>
            </p:cNvPr>
            <p:cNvSpPr txBox="1"/>
            <p:nvPr/>
          </p:nvSpPr>
          <p:spPr>
            <a:xfrm>
              <a:off x="10045337" y="2666048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Code</a:t>
              </a:r>
              <a:endParaRPr lang="en-US" sz="12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9148D0B-18C9-403A-8745-8B4FD9C53B5A}"/>
              </a:ext>
            </a:extLst>
          </p:cNvPr>
          <p:cNvGrpSpPr/>
          <p:nvPr/>
        </p:nvGrpSpPr>
        <p:grpSpPr>
          <a:xfrm>
            <a:off x="2277104" y="1329632"/>
            <a:ext cx="1446924" cy="1664831"/>
            <a:chOff x="3466233" y="4155004"/>
            <a:chExt cx="1446924" cy="166483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21219DE-C971-4C11-AB01-D8F08B63513A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23F30A5-41EF-47F3-B975-B1D9A82AEF4D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2BDEAA10-A248-4C85-B103-33025DB398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C6CBE1E8-BA70-47ED-BDF5-FD523521E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D5957A4-071E-4B67-BD7C-0134C6527B9B}"/>
              </a:ext>
            </a:extLst>
          </p:cNvPr>
          <p:cNvGrpSpPr/>
          <p:nvPr/>
        </p:nvGrpSpPr>
        <p:grpSpPr>
          <a:xfrm>
            <a:off x="6853244" y="1375326"/>
            <a:ext cx="1446924" cy="1606085"/>
            <a:chOff x="7313246" y="1336962"/>
            <a:chExt cx="1446924" cy="160608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AC25C5A-3E59-47FA-8ACF-1B5AA5702A66}"/>
                </a:ext>
              </a:extLst>
            </p:cNvPr>
            <p:cNvGrpSpPr/>
            <p:nvPr/>
          </p:nvGrpSpPr>
          <p:grpSpPr>
            <a:xfrm>
              <a:off x="7313246" y="1694048"/>
              <a:ext cx="1446924" cy="1248999"/>
              <a:chOff x="8927568" y="1707655"/>
              <a:chExt cx="1446924" cy="1248999"/>
            </a:xfrm>
          </p:grpSpPr>
          <p:pic>
            <p:nvPicPr>
              <p:cNvPr id="42" name="Graphic 41">
                <a:extLst>
                  <a:ext uri="{FF2B5EF4-FFF2-40B4-BE49-F238E27FC236}">
                    <a16:creationId xmlns:a16="http://schemas.microsoft.com/office/drawing/2014/main" id="{87592E15-319E-4551-9958-4E1277AB13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9100699" y="1707655"/>
                <a:ext cx="936000" cy="936000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1A1C325-3E9F-43B3-901C-40F6CEF931B0}"/>
                  </a:ext>
                </a:extLst>
              </p:cNvPr>
              <p:cNvSpPr txBox="1"/>
              <p:nvPr/>
            </p:nvSpPr>
            <p:spPr>
              <a:xfrm>
                <a:off x="8927568" y="2679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/>
                  <a:t>Refresh Token</a:t>
                </a:r>
                <a:endParaRPr lang="en-US" sz="1200" dirty="0"/>
              </a:p>
            </p:txBody>
          </p:sp>
        </p:grpSp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3DB99D76-DA90-40C4-B1E4-5F7956CAD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313246" y="1336962"/>
              <a:ext cx="576000" cy="57600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A875E05-7E48-405F-AA60-0FC6D62EA14D}"/>
              </a:ext>
            </a:extLst>
          </p:cNvPr>
          <p:cNvGrpSpPr/>
          <p:nvPr/>
        </p:nvGrpSpPr>
        <p:grpSpPr>
          <a:xfrm>
            <a:off x="9906876" y="3120782"/>
            <a:ext cx="1446924" cy="1452531"/>
            <a:chOff x="3930051" y="3116664"/>
            <a:chExt cx="1446924" cy="1452531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BA7743D-2C21-4C39-B623-276061D804F1}"/>
                </a:ext>
              </a:extLst>
            </p:cNvPr>
            <p:cNvGrpSpPr/>
            <p:nvPr/>
          </p:nvGrpSpPr>
          <p:grpSpPr>
            <a:xfrm>
              <a:off x="3930051" y="3295760"/>
              <a:ext cx="1446924" cy="1273435"/>
              <a:chOff x="7437064" y="1553730"/>
              <a:chExt cx="1446924" cy="1273435"/>
            </a:xfrm>
          </p:grpSpPr>
          <p:pic>
            <p:nvPicPr>
              <p:cNvPr id="45" name="Graphic 44">
                <a:extLst>
                  <a:ext uri="{FF2B5EF4-FFF2-40B4-BE49-F238E27FC236}">
                    <a16:creationId xmlns:a16="http://schemas.microsoft.com/office/drawing/2014/main" id="{C9BFE6C4-A67F-4E39-BBD3-67A8905F98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7692526" y="1553730"/>
                <a:ext cx="936000" cy="936000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5D41FA9-43CB-4D16-AD03-EC4572FF224E}"/>
                  </a:ext>
                </a:extLst>
              </p:cNvPr>
              <p:cNvSpPr txBox="1"/>
              <p:nvPr/>
            </p:nvSpPr>
            <p:spPr>
              <a:xfrm>
                <a:off x="7437064" y="2550166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/>
                  <a:t>Identity Token</a:t>
                </a:r>
                <a:endParaRPr lang="en-US" sz="1200" dirty="0"/>
              </a:p>
            </p:txBody>
          </p:sp>
        </p:grp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9D19E008-8915-4D6B-9152-E0E500B9D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017266" y="3116664"/>
              <a:ext cx="434216" cy="578952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A985A8D-4D3E-4C2B-A786-007A2034D04A}"/>
              </a:ext>
            </a:extLst>
          </p:cNvPr>
          <p:cNvGrpSpPr/>
          <p:nvPr/>
        </p:nvGrpSpPr>
        <p:grpSpPr>
          <a:xfrm>
            <a:off x="6853244" y="3272089"/>
            <a:ext cx="1446924" cy="1323770"/>
            <a:chOff x="7060850" y="3273967"/>
            <a:chExt cx="1446924" cy="1323770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77CF3468-85D4-4EAC-B3F6-235EA3E54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7359062" y="3273967"/>
              <a:ext cx="850500" cy="972000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8719833-5AFC-41F0-82D4-C4915F9DCA46}"/>
                </a:ext>
              </a:extLst>
            </p:cNvPr>
            <p:cNvSpPr txBox="1"/>
            <p:nvPr/>
          </p:nvSpPr>
          <p:spPr>
            <a:xfrm>
              <a:off x="7060850" y="4320738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Database</a:t>
              </a:r>
              <a:endParaRPr lang="en-US" sz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EBBCF2-0A8A-4582-A5FE-24CE6D1D459A}"/>
              </a:ext>
            </a:extLst>
          </p:cNvPr>
          <p:cNvGrpSpPr/>
          <p:nvPr/>
        </p:nvGrpSpPr>
        <p:grpSpPr>
          <a:xfrm>
            <a:off x="8350057" y="3303386"/>
            <a:ext cx="1446924" cy="1298910"/>
            <a:chOff x="8334332" y="3303664"/>
            <a:chExt cx="1446924" cy="129891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B8D990A-9B40-4FD9-8936-23DDB3C836C7}"/>
                </a:ext>
              </a:extLst>
            </p:cNvPr>
            <p:cNvSpPr txBox="1"/>
            <p:nvPr/>
          </p:nvSpPr>
          <p:spPr>
            <a:xfrm>
              <a:off x="8334332" y="4325575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User</a:t>
              </a:r>
              <a:endParaRPr lang="en-US" sz="1200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6A7E30B9-E61A-4086-AA8E-995DB75D1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8616539" y="3303664"/>
              <a:ext cx="850500" cy="972000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03723C2-619F-46A1-A2C6-6FA7708927EF}"/>
              </a:ext>
            </a:extLst>
          </p:cNvPr>
          <p:cNvGrpSpPr/>
          <p:nvPr/>
        </p:nvGrpSpPr>
        <p:grpSpPr>
          <a:xfrm>
            <a:off x="3944544" y="3361348"/>
            <a:ext cx="1446924" cy="1228496"/>
            <a:chOff x="936572" y="4958709"/>
            <a:chExt cx="1446924" cy="1228496"/>
          </a:xfrm>
        </p:grpSpPr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AC00FADE-72C0-49A3-8458-CA781B2A3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CF8D923-AFE8-4F47-8E25-0FD964137ECC}"/>
                </a:ext>
              </a:extLst>
            </p:cNvPr>
            <p:cNvSpPr txBox="1"/>
            <p:nvPr/>
          </p:nvSpPr>
          <p:spPr>
            <a:xfrm>
              <a:off x="936572" y="5910206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Application</a:t>
              </a:r>
              <a:endParaRPr lang="en-US" sz="1200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023CFE0-4C37-409B-AB8F-1DFA42529D1B}"/>
              </a:ext>
            </a:extLst>
          </p:cNvPr>
          <p:cNvGrpSpPr/>
          <p:nvPr/>
        </p:nvGrpSpPr>
        <p:grpSpPr>
          <a:xfrm>
            <a:off x="5442032" y="2905596"/>
            <a:ext cx="1495156" cy="1690263"/>
            <a:chOff x="5348320" y="2818051"/>
            <a:chExt cx="1495156" cy="169026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9C59B5D-1FA1-4E72-9406-375BF79A5BDF}"/>
                </a:ext>
              </a:extLst>
            </p:cNvPr>
            <p:cNvGrpSpPr/>
            <p:nvPr/>
          </p:nvGrpSpPr>
          <p:grpSpPr>
            <a:xfrm>
              <a:off x="5396552" y="3273803"/>
              <a:ext cx="1446924" cy="1234511"/>
              <a:chOff x="5364648" y="3321664"/>
              <a:chExt cx="1446924" cy="1234511"/>
            </a:xfrm>
          </p:grpSpPr>
          <p:pic>
            <p:nvPicPr>
              <p:cNvPr id="50" name="Graphic 49">
                <a:extLst>
                  <a:ext uri="{FF2B5EF4-FFF2-40B4-BE49-F238E27FC236}">
                    <a16:creationId xmlns:a16="http://schemas.microsoft.com/office/drawing/2014/main" id="{40B936A5-FE2A-482F-97C5-4B320F544B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568528" y="3321664"/>
                <a:ext cx="936000" cy="936000"/>
              </a:xfrm>
              <a:prstGeom prst="rect">
                <a:avLst/>
              </a:prstGeom>
            </p:spPr>
          </p:pic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7ED49D5-60C7-4528-911A-E9B8FD8816DA}"/>
                  </a:ext>
                </a:extLst>
              </p:cNvPr>
              <p:cNvSpPr txBox="1"/>
              <p:nvPr/>
            </p:nvSpPr>
            <p:spPr>
              <a:xfrm>
                <a:off x="5364648" y="4279176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Application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</p:grp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9E51A05-FA96-4A90-9336-8CD654DAE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5348320" y="2818051"/>
              <a:ext cx="720112" cy="720112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CCFD218-A1A8-49A3-8E85-8AFB221BC134}"/>
              </a:ext>
            </a:extLst>
          </p:cNvPr>
          <p:cNvGrpSpPr/>
          <p:nvPr/>
        </p:nvGrpSpPr>
        <p:grpSpPr>
          <a:xfrm>
            <a:off x="2270312" y="3361348"/>
            <a:ext cx="1446924" cy="1228848"/>
            <a:chOff x="2270312" y="3361348"/>
            <a:chExt cx="1446924" cy="1228848"/>
          </a:xfrm>
        </p:grpSpPr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EBD6B26-646A-4F89-83D6-608D8D395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2504544" y="3361348"/>
              <a:ext cx="972000" cy="972000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447E396-5421-4DFF-9C51-D04F241A6102}"/>
                </a:ext>
              </a:extLst>
            </p:cNvPr>
            <p:cNvSpPr txBox="1"/>
            <p:nvPr/>
          </p:nvSpPr>
          <p:spPr>
            <a:xfrm>
              <a:off x="2270312" y="431319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Table</a:t>
              </a:r>
              <a:endParaRPr lang="en-US" sz="1200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8D86ADD-98D1-468D-BE90-8B7B39FF30E4}"/>
              </a:ext>
            </a:extLst>
          </p:cNvPr>
          <p:cNvGrpSpPr/>
          <p:nvPr/>
        </p:nvGrpSpPr>
        <p:grpSpPr>
          <a:xfrm>
            <a:off x="754618" y="3335948"/>
            <a:ext cx="1306420" cy="1293177"/>
            <a:chOff x="5446419" y="1519121"/>
            <a:chExt cx="1306420" cy="1293177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52447D40-99D3-48F3-8B94-453F42706BFA}"/>
                </a:ext>
              </a:extLst>
            </p:cNvPr>
            <p:cNvGrpSpPr/>
            <p:nvPr/>
          </p:nvGrpSpPr>
          <p:grpSpPr>
            <a:xfrm>
              <a:off x="5780839" y="1519121"/>
              <a:ext cx="972000" cy="1293177"/>
              <a:chOff x="5780839" y="1519121"/>
              <a:chExt cx="972000" cy="1293177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1F381038-4483-40C1-80A2-79410195097B}"/>
                  </a:ext>
                </a:extLst>
              </p:cNvPr>
              <p:cNvSpPr/>
              <p:nvPr/>
            </p:nvSpPr>
            <p:spPr>
              <a:xfrm>
                <a:off x="5780839" y="1519121"/>
                <a:ext cx="972000" cy="972000"/>
              </a:xfrm>
              <a:prstGeom prst="roundRect">
                <a:avLst/>
              </a:prstGeom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l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9FE1337-A6E2-408F-8A74-8CEB49BFAF08}"/>
                  </a:ext>
                </a:extLst>
              </p:cNvPr>
              <p:cNvSpPr txBox="1"/>
              <p:nvPr/>
            </p:nvSpPr>
            <p:spPr>
              <a:xfrm>
                <a:off x="6020617" y="2535299"/>
                <a:ext cx="3898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1200" dirty="0" err="1"/>
                  <a:t>Api</a:t>
                </a:r>
                <a:endParaRPr lang="en-US" sz="1200" dirty="0"/>
              </a:p>
            </p:txBody>
          </p:sp>
        </p:grp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278FC7E5-C480-4305-AEB9-AB68BCACEB4E}"/>
                </a:ext>
              </a:extLst>
            </p:cNvPr>
            <p:cNvSpPr/>
            <p:nvPr/>
          </p:nvSpPr>
          <p:spPr>
            <a:xfrm>
              <a:off x="5446419" y="1639509"/>
              <a:ext cx="552230" cy="282569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87BBBEF7-8591-4349-8C3A-67A3D90FB77F}"/>
                </a:ext>
              </a:extLst>
            </p:cNvPr>
            <p:cNvSpPr/>
            <p:nvPr/>
          </p:nvSpPr>
          <p:spPr>
            <a:xfrm>
              <a:off x="5446419" y="2068489"/>
              <a:ext cx="552230" cy="268532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5848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E369BEC-59AA-4582-92B9-5CF2F9BFAF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1184598"/>
              </p:ext>
            </p:extLst>
          </p:nvPr>
        </p:nvGraphicFramePr>
        <p:xfrm>
          <a:off x="81280" y="-537985"/>
          <a:ext cx="12015893" cy="7785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FD8EA44-8851-43CE-A947-4D15E970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Historie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804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9BAC30-905A-4EB3-AB10-17A7F6732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Historie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696CC-EF8A-4466-9777-EC3A216C0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i="1" dirty="0"/>
              <a:t>“We want something like Flickr Auth / Google </a:t>
            </a:r>
            <a:r>
              <a:rPr lang="en-US" i="1" dirty="0" err="1"/>
              <a:t>AuthSub</a:t>
            </a:r>
            <a:r>
              <a:rPr lang="en-US" i="1" dirty="0"/>
              <a:t> / Yahoo! </a:t>
            </a:r>
            <a:r>
              <a:rPr lang="en-US" i="1" dirty="0" err="1"/>
              <a:t>BBAuth</a:t>
            </a:r>
            <a:r>
              <a:rPr lang="en-US" i="1" dirty="0"/>
              <a:t>, but published as an open standard, with common server and client libraries, etc.” </a:t>
            </a:r>
            <a:r>
              <a:rPr lang="en-US" dirty="0"/>
              <a:t>– Blaine Cook, Twitter Chief Architect, April 5, 2007</a:t>
            </a:r>
          </a:p>
        </p:txBody>
      </p:sp>
    </p:spTree>
    <p:extLst>
      <p:ext uri="{BB962C8B-B14F-4D97-AF65-F5344CB8AC3E}">
        <p14:creationId xmlns:p14="http://schemas.microsoft.com/office/powerpoint/2010/main" val="3844884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E369BEC-59AA-4582-92B9-5CF2F9BFAF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9376452"/>
              </p:ext>
            </p:extLst>
          </p:nvPr>
        </p:nvGraphicFramePr>
        <p:xfrm>
          <a:off x="81280" y="-537985"/>
          <a:ext cx="12015893" cy="7785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FD8EA44-8851-43CE-A947-4D15E970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Historie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13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B6E72-749F-4AC6-86E5-7868A29C9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Ergebnis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EC27E-8500-4733-96D6-817CAA03D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"more complex, less interoperable, less useful, more incomplete, and most importantly, less secure.“ </a:t>
            </a:r>
            <a:r>
              <a:rPr lang="en-US" sz="2400" i="1" dirty="0"/>
              <a:t>Eran Hammer, Lead Author of OAuth Project</a:t>
            </a: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"not capable of simple." </a:t>
            </a:r>
            <a:r>
              <a:rPr lang="en-US" i="1" dirty="0"/>
              <a:t> </a:t>
            </a:r>
            <a:r>
              <a:rPr lang="en-US" sz="2400" i="1" dirty="0"/>
              <a:t>Eran Hammer, Lead Author of OAuth Project</a:t>
            </a: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"all about enterprise use cases“ </a:t>
            </a:r>
            <a:r>
              <a:rPr lang="en-US" sz="2400" i="1" dirty="0"/>
              <a:t>Eran Hammer, Lead Author of OAuth Project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575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31800-B32D-44E8-95F7-DF3591E42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5118"/>
            <a:ext cx="10515600" cy="557184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AT" sz="4800" dirty="0" err="1"/>
              <a:t>OAuth</a:t>
            </a:r>
            <a:r>
              <a:rPr lang="de-AT" sz="4800" dirty="0"/>
              <a:t> </a:t>
            </a:r>
            <a:r>
              <a:rPr lang="de-AT" sz="4800" dirty="0" err="1"/>
              <a:t>is</a:t>
            </a:r>
            <a:r>
              <a:rPr lang="de-AT" sz="4800" dirty="0"/>
              <a:t> </a:t>
            </a:r>
            <a:r>
              <a:rPr lang="de-AT" sz="4800" dirty="0" err="1"/>
              <a:t>more</a:t>
            </a:r>
            <a:r>
              <a:rPr lang="de-AT" sz="4800" dirty="0"/>
              <a:t> </a:t>
            </a:r>
            <a:r>
              <a:rPr lang="de-AT" sz="4800" dirty="0" err="1"/>
              <a:t>framework</a:t>
            </a:r>
            <a:br>
              <a:rPr lang="de-AT" sz="4800" dirty="0"/>
            </a:br>
            <a:r>
              <a:rPr lang="de-AT" sz="4800" dirty="0" err="1"/>
              <a:t>than</a:t>
            </a:r>
            <a:r>
              <a:rPr lang="de-AT" sz="4800" dirty="0"/>
              <a:t> </a:t>
            </a:r>
            <a:r>
              <a:rPr lang="de-AT" sz="4800" dirty="0" err="1"/>
              <a:t>protocol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4418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79</TotalTime>
  <Words>1533</Words>
  <Application>Microsoft Office PowerPoint</Application>
  <PresentationFormat>Widescreen</PresentationFormat>
  <Paragraphs>403</Paragraphs>
  <Slides>47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Bradley Hand ITC</vt:lpstr>
      <vt:lpstr>Calibri</vt:lpstr>
      <vt:lpstr>Calibri Light</vt:lpstr>
      <vt:lpstr>Consolas</vt:lpstr>
      <vt:lpstr>Office Theme</vt:lpstr>
      <vt:lpstr>OpenID Connect/OAuth 2.0</vt:lpstr>
      <vt:lpstr>Über uns</vt:lpstr>
      <vt:lpstr>Identity vor dem Jahr 2010</vt:lpstr>
      <vt:lpstr>Wie war es damals </vt:lpstr>
      <vt:lpstr>Historie</vt:lpstr>
      <vt:lpstr>Historie</vt:lpstr>
      <vt:lpstr>Historie</vt:lpstr>
      <vt:lpstr>Ergebnis</vt:lpstr>
      <vt:lpstr>PowerPoint Presentation</vt:lpstr>
      <vt:lpstr>OAuth Probleme</vt:lpstr>
      <vt:lpstr>Basics und Terminologie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Identity Token</vt:lpstr>
      <vt:lpstr>PowerPoint Presentation</vt:lpstr>
      <vt:lpstr>Access Token</vt:lpstr>
      <vt:lpstr>PowerPoint Presentation</vt:lpstr>
      <vt:lpstr>PowerPoint Presentation</vt:lpstr>
      <vt:lpstr>PowerPoint Presentation</vt:lpstr>
      <vt:lpstr>Wer mit wem</vt:lpstr>
      <vt:lpstr>OpenID Connect Flows</vt:lpstr>
      <vt:lpstr>OAuth vs. OpenID vs. OpenID Connect</vt:lpstr>
      <vt:lpstr>OpenID Connect löst viele Problem von OAuth</vt:lpstr>
      <vt:lpstr>OpenID Connect Flows</vt:lpstr>
      <vt:lpstr>Client Credentials Flow</vt:lpstr>
      <vt:lpstr>Client Credentials Flow</vt:lpstr>
      <vt:lpstr>Resource Owner Password Flow</vt:lpstr>
      <vt:lpstr>Resource Owner Flow</vt:lpstr>
      <vt:lpstr>Authorization Code Flow</vt:lpstr>
      <vt:lpstr>Authorization Code Flow</vt:lpstr>
      <vt:lpstr>Implicit Flow</vt:lpstr>
      <vt:lpstr>Implicit Flow</vt:lpstr>
      <vt:lpstr>Hybrid Flow</vt:lpstr>
      <vt:lpstr>Hybrid Flow</vt:lpstr>
      <vt:lpstr>Welche Flows soll man wann verwenden? </vt:lpstr>
      <vt:lpstr>Welche Flow soll man wann verwenden? </vt:lpstr>
      <vt:lpstr>Authorization Code Grant (PKCE)</vt:lpstr>
      <vt:lpstr>Authorization Code Grant (PKCE)</vt:lpstr>
      <vt:lpstr>Zusammenfassung Grant/Flow Features</vt:lpstr>
      <vt:lpstr>Zusammenfassung grant_types</vt:lpstr>
      <vt:lpstr>Examples</vt:lpstr>
      <vt:lpstr>PowerPoint Presentation</vt:lpstr>
      <vt:lpstr>Assets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OpenID Connect/OAuth</dc:title>
  <dc:creator>Anton Kalcik</dc:creator>
  <cp:lastModifiedBy>Anton Kalcik</cp:lastModifiedBy>
  <cp:revision>34</cp:revision>
  <dcterms:created xsi:type="dcterms:W3CDTF">2018-11-11T10:28:14Z</dcterms:created>
  <dcterms:modified xsi:type="dcterms:W3CDTF">2018-12-02T21:39:34Z</dcterms:modified>
</cp:coreProperties>
</file>