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10" r:id="rId3"/>
    <p:sldId id="286" r:id="rId4"/>
    <p:sldId id="284" r:id="rId5"/>
    <p:sldId id="290" r:id="rId6"/>
    <p:sldId id="289" r:id="rId7"/>
    <p:sldId id="295" r:id="rId8"/>
    <p:sldId id="291" r:id="rId9"/>
    <p:sldId id="292" r:id="rId10"/>
    <p:sldId id="314" r:id="rId11"/>
    <p:sldId id="294" r:id="rId12"/>
    <p:sldId id="263" r:id="rId13"/>
    <p:sldId id="264" r:id="rId14"/>
    <p:sldId id="266" r:id="rId15"/>
    <p:sldId id="265" r:id="rId16"/>
    <p:sldId id="316" r:id="rId17"/>
    <p:sldId id="269" r:id="rId18"/>
    <p:sldId id="270" r:id="rId19"/>
    <p:sldId id="267" r:id="rId20"/>
    <p:sldId id="271" r:id="rId21"/>
    <p:sldId id="268" r:id="rId22"/>
    <p:sldId id="296" r:id="rId23"/>
    <p:sldId id="298" r:id="rId24"/>
    <p:sldId id="272" r:id="rId25"/>
    <p:sldId id="301" r:id="rId26"/>
    <p:sldId id="315" r:id="rId27"/>
    <p:sldId id="317" r:id="rId28"/>
    <p:sldId id="259" r:id="rId29"/>
    <p:sldId id="261" r:id="rId30"/>
    <p:sldId id="307" r:id="rId31"/>
    <p:sldId id="278" r:id="rId32"/>
    <p:sldId id="305" r:id="rId33"/>
    <p:sldId id="279" r:id="rId34"/>
    <p:sldId id="303" r:id="rId35"/>
    <p:sldId id="285" r:id="rId36"/>
    <p:sldId id="304" r:id="rId37"/>
    <p:sldId id="300" r:id="rId38"/>
    <p:sldId id="306" r:id="rId39"/>
    <p:sldId id="282" r:id="rId40"/>
    <p:sldId id="287" r:id="rId41"/>
    <p:sldId id="297" r:id="rId42"/>
    <p:sldId id="312" r:id="rId43"/>
    <p:sldId id="308" r:id="rId44"/>
    <p:sldId id="309" r:id="rId45"/>
    <p:sldId id="311" r:id="rId46"/>
    <p:sldId id="313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31B6C-AB05-4E27-B6F9-8509378323EF}" v="1881" dt="2018-11-29T21:29:0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5904" autoAdjust="0"/>
  </p:normalViewPr>
  <p:slideViewPr>
    <p:cSldViewPr snapToGrid="0">
      <p:cViewPr varScale="1">
        <p:scale>
          <a:sx n="113" d="100"/>
          <a:sy n="113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Kalcik" userId="2da22a33-fb39-430b-b264-5213e7c03a2d" providerId="ADAL" clId="{67D31B6C-AB05-4E27-B6F9-8509378323EF}"/>
    <pc:docChg chg="undo redo custSel mod addSld delSld modSld sldOrd">
      <pc:chgData name="Anton Kalcik" userId="2da22a33-fb39-430b-b264-5213e7c03a2d" providerId="ADAL" clId="{67D31B6C-AB05-4E27-B6F9-8509378323EF}" dt="2018-11-29T21:29:09.297" v="11595"/>
      <pc:docMkLst>
        <pc:docMk/>
      </pc:docMkLst>
      <pc:sldChg chg="addSp delSp modSp">
        <pc:chgData name="Anton Kalcik" userId="2da22a33-fb39-430b-b264-5213e7c03a2d" providerId="ADAL" clId="{67D31B6C-AB05-4E27-B6F9-8509378323EF}" dt="2018-11-11T13:48:40.783" v="1102"/>
        <pc:sldMkLst>
          <pc:docMk/>
          <pc:sldMk cId="3650977651" sldId="256"/>
        </pc:sldMkLst>
        <pc:spChg chg="mod">
          <ac:chgData name="Anton Kalcik" userId="2da22a33-fb39-430b-b264-5213e7c03a2d" providerId="ADAL" clId="{67D31B6C-AB05-4E27-B6F9-8509378323EF}" dt="2018-11-11T11:08:28.417" v="754" actId="6549"/>
          <ac:spMkLst>
            <pc:docMk/>
            <pc:sldMk cId="3650977651" sldId="256"/>
            <ac:spMk id="2" creationId="{0C458A55-D15B-4FB8-9F99-02198615AD18}"/>
          </ac:spMkLst>
        </pc:sp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6" creationId="{5D7EFF5D-3277-4E6E-991E-A590A59C2B58}"/>
          </ac:picMkLst>
        </pc:picChg>
        <pc:picChg chg="add del mod">
          <ac:chgData name="Anton Kalcik" userId="2da22a33-fb39-430b-b264-5213e7c03a2d" providerId="ADAL" clId="{67D31B6C-AB05-4E27-B6F9-8509378323EF}" dt="2018-11-11T13:48:40.783" v="1102"/>
          <ac:picMkLst>
            <pc:docMk/>
            <pc:sldMk cId="3650977651" sldId="256"/>
            <ac:picMk id="1028" creationId="{CB13A3AF-0127-4A84-A39B-C33E431F0B20}"/>
          </ac:picMkLst>
        </pc:picChg>
      </pc:sldChg>
      <pc:sldChg chg="modSp del">
        <pc:chgData name="Anton Kalcik" userId="2da22a33-fb39-430b-b264-5213e7c03a2d" providerId="ADAL" clId="{67D31B6C-AB05-4E27-B6F9-8509378323EF}" dt="2018-11-29T21:05:32.665" v="11371" actId="2696"/>
        <pc:sldMkLst>
          <pc:docMk/>
          <pc:sldMk cId="4006687548" sldId="257"/>
        </pc:sldMkLst>
        <pc:spChg chg="mod">
          <ac:chgData name="Anton Kalcik" userId="2da22a33-fb39-430b-b264-5213e7c03a2d" providerId="ADAL" clId="{67D31B6C-AB05-4E27-B6F9-8509378323EF}" dt="2018-11-11T11:38:21.685" v="1057" actId="20577"/>
          <ac:spMkLst>
            <pc:docMk/>
            <pc:sldMk cId="4006687548" sldId="257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7:45:55.196" v="7539" actId="313"/>
          <ac:spMkLst>
            <pc:docMk/>
            <pc:sldMk cId="4006687548" sldId="257"/>
            <ac:spMk id="3" creationId="{4FE66D17-637A-4F3D-A319-D169687A7D29}"/>
          </ac:spMkLst>
        </pc:spChg>
      </pc:sldChg>
      <pc:sldChg chg="addSp delSp modSp add ord">
        <pc:chgData name="Anton Kalcik" userId="2da22a33-fb39-430b-b264-5213e7c03a2d" providerId="ADAL" clId="{67D31B6C-AB05-4E27-B6F9-8509378323EF}" dt="2018-11-18T19:06:35.300" v="7560" actId="20577"/>
        <pc:sldMkLst>
          <pc:docMk/>
          <pc:sldMk cId="1373534226" sldId="259"/>
        </pc:sldMkLst>
        <pc:spChg chg="del">
          <ac:chgData name="Anton Kalcik" userId="2da22a33-fb39-430b-b264-5213e7c03a2d" providerId="ADAL" clId="{67D31B6C-AB05-4E27-B6F9-8509378323EF}" dt="2018-11-11T10:51:56.629" v="119"/>
          <ac:spMkLst>
            <pc:docMk/>
            <pc:sldMk cId="1373534226" sldId="259"/>
            <ac:spMk id="2" creationId="{AF45C074-5240-41DA-BB95-B2A49AA98A98}"/>
          </ac:spMkLst>
        </pc:spChg>
        <pc:spChg chg="mod">
          <ac:chgData name="Anton Kalcik" userId="2da22a33-fb39-430b-b264-5213e7c03a2d" providerId="ADAL" clId="{67D31B6C-AB05-4E27-B6F9-8509378323EF}" dt="2018-11-18T19:06:35.300" v="7560" actId="20577"/>
          <ac:spMkLst>
            <pc:docMk/>
            <pc:sldMk cId="1373534226" sldId="259"/>
            <ac:spMk id="3" creationId="{4FE66D17-637A-4F3D-A319-D169687A7D29}"/>
          </ac:spMkLst>
        </pc:spChg>
        <pc:spChg chg="add mod">
          <ac:chgData name="Anton Kalcik" userId="2da22a33-fb39-430b-b264-5213e7c03a2d" providerId="ADAL" clId="{67D31B6C-AB05-4E27-B6F9-8509378323EF}" dt="2018-11-18T19:06:24.359" v="7550" actId="20577"/>
          <ac:spMkLst>
            <pc:docMk/>
            <pc:sldMk cId="1373534226" sldId="259"/>
            <ac:spMk id="4" creationId="{2B4AA342-048F-4EC1-9AEC-58DB48876605}"/>
          </ac:spMkLst>
        </pc:spChg>
      </pc:sldChg>
      <pc:sldChg chg="addSp delSp modSp add">
        <pc:chgData name="Anton Kalcik" userId="2da22a33-fb39-430b-b264-5213e7c03a2d" providerId="ADAL" clId="{67D31B6C-AB05-4E27-B6F9-8509378323EF}" dt="2018-11-11T14:43:33.438" v="1479"/>
        <pc:sldMkLst>
          <pc:docMk/>
          <pc:sldMk cId="3371625336" sldId="260"/>
        </pc:sldMkLst>
        <pc:spChg chg="mod">
          <ac:chgData name="Anton Kalcik" userId="2da22a33-fb39-430b-b264-5213e7c03a2d" providerId="ADAL" clId="{67D31B6C-AB05-4E27-B6F9-8509378323EF}" dt="2018-11-11T11:38:02.022" v="1021" actId="20577"/>
          <ac:spMkLst>
            <pc:docMk/>
            <pc:sldMk cId="3371625336" sldId="260"/>
            <ac:spMk id="2" creationId="{BAE7B5ED-9BDB-462E-93E1-C3F1DC9F21CC}"/>
          </ac:spMkLst>
        </pc:spChg>
        <pc:spChg chg="mod">
          <ac:chgData name="Anton Kalcik" userId="2da22a33-fb39-430b-b264-5213e7c03a2d" providerId="ADAL" clId="{67D31B6C-AB05-4E27-B6F9-8509378323EF}" dt="2018-11-11T11:10:18.704" v="849" actId="12"/>
          <ac:spMkLst>
            <pc:docMk/>
            <pc:sldMk cId="3371625336" sldId="260"/>
            <ac:spMk id="3" creationId="{41EE3247-17D3-4CD3-9103-D971D135C173}"/>
          </ac:spMkLst>
        </pc:spChg>
        <pc:picChg chg="add del mod">
          <ac:chgData name="Anton Kalcik" userId="2da22a33-fb39-430b-b264-5213e7c03a2d" providerId="ADAL" clId="{67D31B6C-AB05-4E27-B6F9-8509378323EF}" dt="2018-11-11T14:43:33.438" v="1479"/>
          <ac:picMkLst>
            <pc:docMk/>
            <pc:sldMk cId="3371625336" sldId="260"/>
            <ac:picMk id="5" creationId="{9F4E0987-1B6A-4FAF-B5ED-4EEC7F8DBEEB}"/>
          </ac:picMkLst>
        </pc:picChg>
      </pc:sldChg>
      <pc:sldChg chg="addSp delSp modSp add mod setBg setClrOvrMap">
        <pc:chgData name="Anton Kalcik" userId="2da22a33-fb39-430b-b264-5213e7c03a2d" providerId="ADAL" clId="{67D31B6C-AB05-4E27-B6F9-8509378323EF}" dt="2018-11-18T19:30:19.069" v="7814" actId="478"/>
        <pc:sldMkLst>
          <pc:docMk/>
          <pc:sldMk cId="3079467721" sldId="261"/>
        </pc:sldMkLst>
        <pc:spChg chg="mod">
          <ac:chgData name="Anton Kalcik" userId="2da22a33-fb39-430b-b264-5213e7c03a2d" providerId="ADAL" clId="{67D31B6C-AB05-4E27-B6F9-8509378323EF}" dt="2018-11-18T19:06:40.047" v="7565" actId="20577"/>
          <ac:spMkLst>
            <pc:docMk/>
            <pc:sldMk cId="3079467721" sldId="261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11T13:45:00.422" v="1087"/>
          <ac:spMkLst>
            <pc:docMk/>
            <pc:sldMk cId="3079467721" sldId="261"/>
            <ac:spMk id="3" creationId="{F9088DB8-18D3-4F1C-9526-A7026F5C0E9D}"/>
          </ac:spMkLst>
        </pc:spChg>
        <pc:spChg chg="add del mod">
          <ac:chgData name="Anton Kalcik" userId="2da22a33-fb39-430b-b264-5213e7c03a2d" providerId="ADAL" clId="{67D31B6C-AB05-4E27-B6F9-8509378323EF}" dt="2018-11-11T13:45:06.411" v="1088"/>
          <ac:spMkLst>
            <pc:docMk/>
            <pc:sldMk cId="3079467721" sldId="261"/>
            <ac:spMk id="4" creationId="{27443947-F4C5-4A2A-8EBF-392822418596}"/>
          </ac:spMkLst>
        </pc:spChg>
        <pc:spChg chg="add del">
          <ac:chgData name="Anton Kalcik" userId="2da22a33-fb39-430b-b264-5213e7c03a2d" providerId="ADAL" clId="{67D31B6C-AB05-4E27-B6F9-8509378323EF}" dt="2018-11-11T13:44:43.352" v="1079" actId="26606"/>
          <ac:spMkLst>
            <pc:docMk/>
            <pc:sldMk cId="3079467721" sldId="261"/>
            <ac:spMk id="9" creationId="{23962611-DFD5-4092-AAFD-559E3DFCE2C9}"/>
          </ac:spMkLst>
        </pc:spChg>
        <pc:spChg chg="add mod">
          <ac:chgData name="Anton Kalcik" userId="2da22a33-fb39-430b-b264-5213e7c03a2d" providerId="ADAL" clId="{67D31B6C-AB05-4E27-B6F9-8509378323EF}" dt="2018-11-17T22:12:17.812" v="4752" actId="1076"/>
          <ac:spMkLst>
            <pc:docMk/>
            <pc:sldMk cId="3079467721" sldId="261"/>
            <ac:spMk id="12" creationId="{7C839232-0264-466D-9832-A9C0F219455B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4" creationId="{3B854194-185D-494D-905C-7C7CB2E30F6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5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47.704" v="1081" actId="26606"/>
          <ac:spMkLst>
            <pc:docMk/>
            <pc:sldMk cId="3079467721" sldId="261"/>
            <ac:spMk id="16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2:42:12.886" v="6345" actId="114"/>
          <ac:spMkLst>
            <pc:docMk/>
            <pc:sldMk cId="3079467721" sldId="261"/>
            <ac:spMk id="17" creationId="{DEE9CE03-62FF-481B-A434-321BDE171E74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18" creationId="{E945E29B-B971-41C6-A57B-B29BBB108A39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2" creationId="{3E1F47E4-066D-4C27-98C8-B2B2C7BABFEC}"/>
          </ac:spMkLst>
        </pc:spChg>
        <pc:spChg chg="add mod">
          <ac:chgData name="Anton Kalcik" userId="2da22a33-fb39-430b-b264-5213e7c03a2d" providerId="ADAL" clId="{67D31B6C-AB05-4E27-B6F9-8509378323EF}" dt="2018-11-18T19:08:17.772" v="7593" actId="1076"/>
          <ac:spMkLst>
            <pc:docMk/>
            <pc:sldMk cId="3079467721" sldId="261"/>
            <ac:spMk id="22" creationId="{A6D0AA6D-37CC-41FD-9E79-65E86FA1477D}"/>
          </ac:spMkLst>
        </pc:spChg>
        <pc:spChg chg="add del">
          <ac:chgData name="Anton Kalcik" userId="2da22a33-fb39-430b-b264-5213e7c03a2d" providerId="ADAL" clId="{67D31B6C-AB05-4E27-B6F9-8509378323EF}" dt="2018-11-11T13:44:49.241" v="1083" actId="26606"/>
          <ac:spMkLst>
            <pc:docMk/>
            <pc:sldMk cId="3079467721" sldId="261"/>
            <ac:spMk id="23" creationId="{27443947-F4C5-4A2A-8EBF-392822418596}"/>
          </ac:spMkLst>
        </pc:spChg>
        <pc:spChg chg="add mod">
          <ac:chgData name="Anton Kalcik" userId="2da22a33-fb39-430b-b264-5213e7c03a2d" providerId="ADAL" clId="{67D31B6C-AB05-4E27-B6F9-8509378323EF}" dt="2018-11-18T10:36:37.962" v="5109" actId="164"/>
          <ac:spMkLst>
            <pc:docMk/>
            <pc:sldMk cId="3079467721" sldId="261"/>
            <ac:spMk id="24" creationId="{04C5F3AE-032B-4396-BAC1-5BF35DCAE053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5" creationId="{3B854194-185D-494D-905C-7C7CB2E30F6E}"/>
          </ac:spMkLst>
        </pc:spChg>
        <pc:spChg chg="add mod">
          <ac:chgData name="Anton Kalcik" userId="2da22a33-fb39-430b-b264-5213e7c03a2d" providerId="ADAL" clId="{67D31B6C-AB05-4E27-B6F9-8509378323EF}" dt="2018-11-18T19:09:28.587" v="7606" actId="14100"/>
          <ac:spMkLst>
            <pc:docMk/>
            <pc:sldMk cId="3079467721" sldId="261"/>
            <ac:spMk id="25" creationId="{A48CB15E-25E2-4B6B-B784-CD7A7491145D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6" creationId="{B4F5FA0D-0104-4987-8241-EFF7C85B88DE}"/>
          </ac:spMkLst>
        </pc:spChg>
        <pc:spChg chg="add del">
          <ac:chgData name="Anton Kalcik" userId="2da22a33-fb39-430b-b264-5213e7c03a2d" providerId="ADAL" clId="{67D31B6C-AB05-4E27-B6F9-8509378323EF}" dt="2018-11-11T13:44:59.027" v="1085" actId="26606"/>
          <ac:spMkLst>
            <pc:docMk/>
            <pc:sldMk cId="3079467721" sldId="261"/>
            <ac:spMk id="28" creationId="{27443947-F4C5-4A2A-8EBF-392822418596}"/>
          </ac:spMkLst>
        </pc:spChg>
        <pc:spChg chg="add del mod topLvl">
          <ac:chgData name="Anton Kalcik" userId="2da22a33-fb39-430b-b264-5213e7c03a2d" providerId="ADAL" clId="{67D31B6C-AB05-4E27-B6F9-8509378323EF}" dt="2018-11-18T19:17:02.917" v="7712" actId="164"/>
          <ac:spMkLst>
            <pc:docMk/>
            <pc:sldMk cId="3079467721" sldId="261"/>
            <ac:spMk id="37" creationId="{A6989118-ED26-48B5-9455-FCE6EDE36756}"/>
          </ac:spMkLst>
        </pc:spChg>
        <pc:spChg chg="mod">
          <ac:chgData name="Anton Kalcik" userId="2da22a33-fb39-430b-b264-5213e7c03a2d" providerId="ADAL" clId="{67D31B6C-AB05-4E27-B6F9-8509378323EF}" dt="2018-11-18T19:19:53.049" v="7741" actId="20577"/>
          <ac:spMkLst>
            <pc:docMk/>
            <pc:sldMk cId="3079467721" sldId="261"/>
            <ac:spMk id="45" creationId="{49F6D66A-63F7-4563-9A33-87E2CA3CEF12}"/>
          </ac:spMkLst>
        </pc:spChg>
        <pc:grpChg chg="add mod">
          <ac:chgData name="Anton Kalcik" userId="2da22a33-fb39-430b-b264-5213e7c03a2d" providerId="ADAL" clId="{67D31B6C-AB05-4E27-B6F9-8509378323EF}" dt="2018-11-17T21:59:34.403" v="4326" actId="1076"/>
          <ac:grpSpMkLst>
            <pc:docMk/>
            <pc:sldMk cId="3079467721" sldId="261"/>
            <ac:grpSpMk id="3" creationId="{94513938-F240-441E-A965-59E66622F653}"/>
          </ac:grpSpMkLst>
        </pc:grpChg>
        <pc:grpChg chg="add mod">
          <ac:chgData name="Anton Kalcik" userId="2da22a33-fb39-430b-b264-5213e7c03a2d" providerId="ADAL" clId="{67D31B6C-AB05-4E27-B6F9-8509378323EF}" dt="2018-11-17T21:59:25.555" v="4324" actId="1076"/>
          <ac:grpSpMkLst>
            <pc:docMk/>
            <pc:sldMk cId="3079467721" sldId="261"/>
            <ac:grpSpMk id="6" creationId="{CFC162EE-DCA2-4E08-8741-E96A95DB11DB}"/>
          </ac:grpSpMkLst>
        </pc:grpChg>
        <pc:grpChg chg="add mod">
          <ac:chgData name="Anton Kalcik" userId="2da22a33-fb39-430b-b264-5213e7c03a2d" providerId="ADAL" clId="{67D31B6C-AB05-4E27-B6F9-8509378323EF}" dt="2018-11-18T19:12:41.884" v="7667" actId="1076"/>
          <ac:grpSpMkLst>
            <pc:docMk/>
            <pc:sldMk cId="3079467721" sldId="261"/>
            <ac:grpSpMk id="18" creationId="{B7D14E40-8F58-4EE4-AA1F-5D07B3BF7E6A}"/>
          </ac:grpSpMkLst>
        </pc:grpChg>
        <pc:grpChg chg="add del">
          <ac:chgData name="Anton Kalcik" userId="2da22a33-fb39-430b-b264-5213e7c03a2d" providerId="ADAL" clId="{67D31B6C-AB05-4E27-B6F9-8509378323EF}" dt="2018-11-11T13:44:49.241" v="1083" actId="26606"/>
          <ac:grpSpMkLst>
            <pc:docMk/>
            <pc:sldMk cId="3079467721" sldId="261"/>
            <ac:grpSpMk id="19" creationId="{4C76015D-CFEA-4204-9A50-352560FFC252}"/>
          </ac:grpSpMkLst>
        </pc:grpChg>
        <pc:grpChg chg="add mod">
          <ac:chgData name="Anton Kalcik" userId="2da22a33-fb39-430b-b264-5213e7c03a2d" providerId="ADAL" clId="{67D31B6C-AB05-4E27-B6F9-8509378323EF}" dt="2018-11-18T19:09:52.564" v="7610" actId="1076"/>
          <ac:grpSpMkLst>
            <pc:docMk/>
            <pc:sldMk cId="3079467721" sldId="261"/>
            <ac:grpSpMk id="19" creationId="{B39C2322-09AB-4E87-AF30-4F90BCE9B1AA}"/>
          </ac:grpSpMkLst>
        </pc:grpChg>
        <pc:grpChg chg="add del mod">
          <ac:chgData name="Anton Kalcik" userId="2da22a33-fb39-430b-b264-5213e7c03a2d" providerId="ADAL" clId="{67D31B6C-AB05-4E27-B6F9-8509378323EF}" dt="2018-11-18T19:30:19.069" v="7814" actId="478"/>
          <ac:grpSpMkLst>
            <pc:docMk/>
            <pc:sldMk cId="3079467721" sldId="261"/>
            <ac:grpSpMk id="26" creationId="{4EA4E493-0F5F-4524-96A5-AC115DFF5CF3}"/>
          </ac:grpSpMkLst>
        </pc:grpChg>
        <pc:grpChg chg="add mod">
          <ac:chgData name="Anton Kalcik" userId="2da22a33-fb39-430b-b264-5213e7c03a2d" providerId="ADAL" clId="{67D31B6C-AB05-4E27-B6F9-8509378323EF}" dt="2018-11-18T19:08:36.195" v="7596" actId="1076"/>
          <ac:grpSpMkLst>
            <pc:docMk/>
            <pc:sldMk cId="3079467721" sldId="261"/>
            <ac:grpSpMk id="27" creationId="{48C2CF00-B2F3-40AA-B44A-F40A2078AC15}"/>
          </ac:grpSpMkLst>
        </pc:grpChg>
        <pc:grpChg chg="add del mod">
          <ac:chgData name="Anton Kalcik" userId="2da22a33-fb39-430b-b264-5213e7c03a2d" providerId="ADAL" clId="{67D31B6C-AB05-4E27-B6F9-8509378323EF}" dt="2018-11-18T19:09:53.109" v="7611"/>
          <ac:grpSpMkLst>
            <pc:docMk/>
            <pc:sldMk cId="3079467721" sldId="261"/>
            <ac:grpSpMk id="32" creationId="{99451FAE-D19E-4CC8-A95F-84E421A43994}"/>
          </ac:grpSpMkLst>
        </pc:grpChg>
        <pc:grpChg chg="add del mod">
          <ac:chgData name="Anton Kalcik" userId="2da22a33-fb39-430b-b264-5213e7c03a2d" providerId="ADAL" clId="{67D31B6C-AB05-4E27-B6F9-8509378323EF}" dt="2018-11-18T19:11:01.053" v="7648" actId="165"/>
          <ac:grpSpMkLst>
            <pc:docMk/>
            <pc:sldMk cId="3079467721" sldId="261"/>
            <ac:grpSpMk id="35" creationId="{BEA0F2C0-1177-49C0-A8E4-56C1A7EB0020}"/>
          </ac:grpSpMkLst>
        </pc:grpChg>
        <pc:grpChg chg="add del mod">
          <ac:chgData name="Anton Kalcik" userId="2da22a33-fb39-430b-b264-5213e7c03a2d" providerId="ADAL" clId="{67D31B6C-AB05-4E27-B6F9-8509378323EF}" dt="2018-11-18T19:19:10.812" v="7733" actId="478"/>
          <ac:grpSpMkLst>
            <pc:docMk/>
            <pc:sldMk cId="3079467721" sldId="261"/>
            <ac:grpSpMk id="43" creationId="{CC44E2EC-CB61-4D38-9868-A01685182062}"/>
          </ac:grpSpMkLst>
        </pc:grpChg>
        <pc:grpChg chg="add mod">
          <ac:chgData name="Anton Kalcik" userId="2da22a33-fb39-430b-b264-5213e7c03a2d" providerId="ADAL" clId="{67D31B6C-AB05-4E27-B6F9-8509378323EF}" dt="2018-11-18T19:19:45.187" v="7739" actId="14100"/>
          <ac:grpSpMkLst>
            <pc:docMk/>
            <pc:sldMk cId="3079467721" sldId="261"/>
            <ac:grpSpMk id="44" creationId="{29CBF592-3DF4-4355-B924-6C56F9CE03DF}"/>
          </ac:grpSpMkLst>
        </pc:grpChg>
        <pc:picChg chg="add del mod">
          <ac:chgData name="Anton Kalcik" userId="2da22a33-fb39-430b-b264-5213e7c03a2d" providerId="ADAL" clId="{67D31B6C-AB05-4E27-B6F9-8509378323EF}" dt="2018-11-11T13:59:45.348" v="1109" actId="478"/>
          <ac:picMkLst>
            <pc:docMk/>
            <pc:sldMk cId="3079467721" sldId="261"/>
            <ac:picMk id="6" creationId="{9EFAA639-EFFC-485D-9E42-B485BC733555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8" creationId="{2606F64D-71CC-48F9-AF1A-0EA2394028A1}"/>
          </ac:picMkLst>
        </pc:picChg>
        <pc:picChg chg="add del">
          <ac:chgData name="Anton Kalcik" userId="2da22a33-fb39-430b-b264-5213e7c03a2d" providerId="ADAL" clId="{67D31B6C-AB05-4E27-B6F9-8509378323EF}" dt="2018-11-11T13:44:43.352" v="1079" actId="26606"/>
          <ac:picMkLst>
            <pc:docMk/>
            <pc:sldMk cId="3079467721" sldId="261"/>
            <ac:picMk id="11" creationId="{2270F1FA-0425-408F-9861-80BF5AFB276D}"/>
          </ac:picMkLst>
        </pc:picChg>
        <pc:picChg chg="add del">
          <ac:chgData name="Anton Kalcik" userId="2da22a33-fb39-430b-b264-5213e7c03a2d" providerId="ADAL" clId="{67D31B6C-AB05-4E27-B6F9-8509378323EF}" dt="2018-11-11T13:44:47.704" v="1081" actId="26606"/>
          <ac:picMkLst>
            <pc:docMk/>
            <pc:sldMk cId="3079467721" sldId="261"/>
            <ac:picMk id="13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17" creationId="{ADE11BC3-975E-43C7-97EC-08F78ABF5F25}"/>
          </ac:picMkLst>
        </pc:picChg>
        <pc:picChg chg="add del">
          <ac:chgData name="Anton Kalcik" userId="2da22a33-fb39-430b-b264-5213e7c03a2d" providerId="ADAL" clId="{67D31B6C-AB05-4E27-B6F9-8509378323EF}" dt="2018-11-11T13:44:59.027" v="1085" actId="26606"/>
          <ac:picMkLst>
            <pc:docMk/>
            <pc:sldMk cId="3079467721" sldId="261"/>
            <ac:picMk id="27" creationId="{2897127E-6CEF-446C-BE87-93B7C46E49D1}"/>
          </ac:picMkLst>
        </pc:picChg>
        <pc:picChg chg="add del mod">
          <ac:chgData name="Anton Kalcik" userId="2da22a33-fb39-430b-b264-5213e7c03a2d" providerId="ADAL" clId="{67D31B6C-AB05-4E27-B6F9-8509378323EF}" dt="2018-11-11T14:18:15.281" v="1138"/>
          <ac:picMkLst>
            <pc:docMk/>
            <pc:sldMk cId="3079467721" sldId="261"/>
            <ac:picMk id="29" creationId="{60B298A1-3FAC-46D5-917C-0CED67C3E512}"/>
          </ac:picMkLst>
        </pc:picChg>
        <pc:picChg chg="add del mod">
          <ac:chgData name="Anton Kalcik" userId="2da22a33-fb39-430b-b264-5213e7c03a2d" providerId="ADAL" clId="{67D31B6C-AB05-4E27-B6F9-8509378323EF}" dt="2018-11-11T14:17:35.820" v="1120" actId="478"/>
          <ac:picMkLst>
            <pc:docMk/>
            <pc:sldMk cId="3079467721" sldId="261"/>
            <ac:picMk id="31" creationId="{1CBEFFBA-990C-4979-AAEF-602E2003DD4F}"/>
          </ac:picMkLst>
        </pc:picChg>
        <pc:inkChg chg="add mod">
          <ac:chgData name="Anton Kalcik" userId="2da22a33-fb39-430b-b264-5213e7c03a2d" providerId="ADAL" clId="{67D31B6C-AB05-4E27-B6F9-8509378323EF}" dt="2018-11-18T19:08:20.226" v="7594" actId="14100"/>
          <ac:inkMkLst>
            <pc:docMk/>
            <pc:sldMk cId="3079467721" sldId="261"/>
            <ac:inkMk id="23" creationId="{34A6FCC2-E5D1-4FCB-8C8E-F3D03DC61CF2}"/>
          </ac:inkMkLst>
        </pc:inkChg>
        <pc:cxnChg chg="add mod">
          <ac:chgData name="Anton Kalcik" userId="2da22a33-fb39-430b-b264-5213e7c03a2d" providerId="ADAL" clId="{67D31B6C-AB05-4E27-B6F9-8509378323EF}" dt="2018-11-18T19:13:06.701" v="7671" actId="14100"/>
          <ac:cxnSpMkLst>
            <pc:docMk/>
            <pc:sldMk cId="3079467721" sldId="261"/>
            <ac:cxnSpMk id="11" creationId="{C167D274-2BC3-4153-B602-8A4104C4D86E}"/>
          </ac:cxnSpMkLst>
        </pc:cxnChg>
        <pc:cxnChg chg="add mod">
          <ac:chgData name="Anton Kalcik" userId="2da22a33-fb39-430b-b264-5213e7c03a2d" providerId="ADAL" clId="{67D31B6C-AB05-4E27-B6F9-8509378323EF}" dt="2018-11-18T19:13:10.620" v="7677" actId="14100"/>
          <ac:cxnSpMkLst>
            <pc:docMk/>
            <pc:sldMk cId="3079467721" sldId="261"/>
            <ac:cxnSpMk id="13" creationId="{DB4AC444-0C3B-4B21-A56D-D9C0E0AD319A}"/>
          </ac:cxnSpMkLst>
        </pc:cxnChg>
        <pc:cxnChg chg="add mod">
          <ac:chgData name="Anton Kalcik" userId="2da22a33-fb39-430b-b264-5213e7c03a2d" providerId="ADAL" clId="{67D31B6C-AB05-4E27-B6F9-8509378323EF}" dt="2018-11-18T19:17:02.917" v="7712" actId="164"/>
          <ac:cxnSpMkLst>
            <pc:docMk/>
            <pc:sldMk cId="3079467721" sldId="261"/>
            <ac:cxnSpMk id="15" creationId="{4A2C5A38-1E39-414A-85B4-88CC05727E7F}"/>
          </ac:cxnSpMkLst>
        </pc:cxnChg>
        <pc:cxnChg chg="add del mod topLvl">
          <ac:chgData name="Anton Kalcik" userId="2da22a33-fb39-430b-b264-5213e7c03a2d" providerId="ADAL" clId="{67D31B6C-AB05-4E27-B6F9-8509378323EF}" dt="2018-11-18T19:11:16.949" v="7653" actId="478"/>
          <ac:cxnSpMkLst>
            <pc:docMk/>
            <pc:sldMk cId="3079467721" sldId="261"/>
            <ac:cxnSpMk id="36" creationId="{92C54DEB-7E2C-42FE-B26A-2557D8D02CEA}"/>
          </ac:cxnSpMkLst>
        </pc:cxnChg>
      </pc:sldChg>
      <pc:sldChg chg="addSp delSp modSp add mod modTransition setBg setClrOvrMap">
        <pc:chgData name="Anton Kalcik" userId="2da22a33-fb39-430b-b264-5213e7c03a2d" providerId="ADAL" clId="{67D31B6C-AB05-4E27-B6F9-8509378323EF}" dt="2018-11-25T17:41:51.951" v="8004"/>
        <pc:sldMkLst>
          <pc:docMk/>
          <pc:sldMk cId="2285848923" sldId="262"/>
        </pc:sldMkLst>
        <pc:spChg chg="mod ord">
          <ac:chgData name="Anton Kalcik" userId="2da22a33-fb39-430b-b264-5213e7c03a2d" providerId="ADAL" clId="{67D31B6C-AB05-4E27-B6F9-8509378323EF}" dt="2018-11-11T14:19:07.359" v="1167" actId="20577"/>
          <ac:spMkLst>
            <pc:docMk/>
            <pc:sldMk cId="2285848923" sldId="262"/>
            <ac:spMk id="2" creationId="{3FB52099-18AA-4E0A-A2A6-A349F950F625}"/>
          </ac:spMkLst>
        </pc:spChg>
        <pc:spChg chg="add del">
          <ac:chgData name="Anton Kalcik" userId="2da22a33-fb39-430b-b264-5213e7c03a2d" providerId="ADAL" clId="{67D31B6C-AB05-4E27-B6F9-8509378323EF}" dt="2018-11-11T13:48:56.379" v="1105" actId="26606"/>
          <ac:spMkLst>
            <pc:docMk/>
            <pc:sldMk cId="2285848923" sldId="262"/>
            <ac:spMk id="9" creationId="{557ADA24-F07F-4AF3-A108-8B0538C1BB8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2" creationId="{5434194B-EB56-4062-98C6-CB72F287E3F7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3" creationId="{B817D9AD-5E85-4E85-AC3E-43E24FA91AA1}"/>
          </ac:spMkLst>
        </pc:spChg>
        <pc:spChg chg="add del">
          <ac:chgData name="Anton Kalcik" userId="2da22a33-fb39-430b-b264-5213e7c03a2d" providerId="ADAL" clId="{67D31B6C-AB05-4E27-B6F9-8509378323EF}" dt="2018-11-11T13:49:04.722" v="1107" actId="26606"/>
          <ac:spMkLst>
            <pc:docMk/>
            <pc:sldMk cId="2285848923" sldId="262"/>
            <ac:spMk id="15" creationId="{F0810290-E788-4DE3-B716-DBE58CC6A8EF}"/>
          </ac:spMkLst>
        </pc:spChg>
        <pc:spChg chg="mod">
          <ac:chgData name="Anton Kalcik" userId="2da22a33-fb39-430b-b264-5213e7c03a2d" providerId="ADAL" clId="{67D31B6C-AB05-4E27-B6F9-8509378323EF}" dt="2018-11-11T15:06:17.372" v="1667" actId="2711"/>
          <ac:spMkLst>
            <pc:docMk/>
            <pc:sldMk cId="2285848923" sldId="262"/>
            <ac:spMk id="19" creationId="{7B1B5094-0EA9-4FBB-8882-530BD16C4331}"/>
          </ac:spMkLst>
        </pc:spChg>
        <pc:spChg chg="mod">
          <ac:chgData name="Anton Kalcik" userId="2da22a33-fb39-430b-b264-5213e7c03a2d" providerId="ADAL" clId="{67D31B6C-AB05-4E27-B6F9-8509378323EF}" dt="2018-11-11T15:06:32.582" v="1670" actId="2711"/>
          <ac:spMkLst>
            <pc:docMk/>
            <pc:sldMk cId="2285848923" sldId="262"/>
            <ac:spMk id="22" creationId="{45F25DDF-3536-40AB-88BF-4F30342C2C07}"/>
          </ac:spMkLst>
        </pc:spChg>
        <pc:spChg chg="mod">
          <ac:chgData name="Anton Kalcik" userId="2da22a33-fb39-430b-b264-5213e7c03a2d" providerId="ADAL" clId="{67D31B6C-AB05-4E27-B6F9-8509378323EF}" dt="2018-11-11T15:06:26.921" v="1669" actId="2711"/>
          <ac:spMkLst>
            <pc:docMk/>
            <pc:sldMk cId="2285848923" sldId="262"/>
            <ac:spMk id="25" creationId="{E1BDBB11-CF92-48D0-A33C-8E0EF96193E5}"/>
          </ac:spMkLst>
        </pc:spChg>
        <pc:spChg chg="mod">
          <ac:chgData name="Anton Kalcik" userId="2da22a33-fb39-430b-b264-5213e7c03a2d" providerId="ADAL" clId="{67D31B6C-AB05-4E27-B6F9-8509378323EF}" dt="2018-11-11T15:06:43.080" v="1672" actId="2711"/>
          <ac:spMkLst>
            <pc:docMk/>
            <pc:sldMk cId="2285848923" sldId="262"/>
            <ac:spMk id="30" creationId="{4A047E8C-2453-4661-AB5E-4D8DAB75AF3C}"/>
          </ac:spMkLst>
        </pc:spChg>
        <pc:spChg chg="mod">
          <ac:chgData name="Anton Kalcik" userId="2da22a33-fb39-430b-b264-5213e7c03a2d" providerId="ADAL" clId="{67D31B6C-AB05-4E27-B6F9-8509378323EF}" dt="2018-11-11T15:06:48.326" v="1673" actId="2711"/>
          <ac:spMkLst>
            <pc:docMk/>
            <pc:sldMk cId="2285848923" sldId="262"/>
            <ac:spMk id="33" creationId="{04930A6A-1685-4CB3-8F4F-EA217EB0EB24}"/>
          </ac:spMkLst>
        </pc:spChg>
        <pc:spChg chg="mod">
          <ac:chgData name="Anton Kalcik" userId="2da22a33-fb39-430b-b264-5213e7c03a2d" providerId="ADAL" clId="{67D31B6C-AB05-4E27-B6F9-8509378323EF}" dt="2018-11-11T15:06:22.072" v="1668" actId="2711"/>
          <ac:spMkLst>
            <pc:docMk/>
            <pc:sldMk cId="2285848923" sldId="262"/>
            <ac:spMk id="37" creationId="{E23F30A5-41EF-47F3-B975-B1D9A82AEF4D}"/>
          </ac:spMkLst>
        </pc:spChg>
        <pc:spChg chg="mod">
          <ac:chgData name="Anton Kalcik" userId="2da22a33-fb39-430b-b264-5213e7c03a2d" providerId="ADAL" clId="{67D31B6C-AB05-4E27-B6F9-8509378323EF}" dt="2018-11-11T15:06:38.655" v="1671" actId="2711"/>
          <ac:spMkLst>
            <pc:docMk/>
            <pc:sldMk cId="2285848923" sldId="262"/>
            <ac:spMk id="43" creationId="{21A1C325-3E9F-43B3-901C-40F6CEF931B0}"/>
          </ac:spMkLst>
        </pc:spChg>
        <pc:spChg chg="mod">
          <ac:chgData name="Anton Kalcik" userId="2da22a33-fb39-430b-b264-5213e7c03a2d" providerId="ADAL" clId="{67D31B6C-AB05-4E27-B6F9-8509378323EF}" dt="2018-11-12T16:55:52.558" v="2820" actId="20577"/>
          <ac:spMkLst>
            <pc:docMk/>
            <pc:sldMk cId="2285848923" sldId="262"/>
            <ac:spMk id="46" creationId="{05D41FA9-43CB-4D16-AD03-EC4572FF224E}"/>
          </ac:spMkLst>
        </pc:spChg>
        <pc:spChg chg="add mod">
          <ac:chgData name="Anton Kalcik" userId="2da22a33-fb39-430b-b264-5213e7c03a2d" providerId="ADAL" clId="{67D31B6C-AB05-4E27-B6F9-8509378323EF}" dt="2018-11-20T15:11:48.791" v="7949" actId="164"/>
          <ac:spMkLst>
            <pc:docMk/>
            <pc:sldMk cId="2285848923" sldId="262"/>
            <ac:spMk id="48" creationId="{1B8D990A-9B40-4FD9-8936-23DDB3C836C7}"/>
          </ac:spMkLst>
        </pc:spChg>
        <pc:spChg chg="add mod">
          <ac:chgData name="Anton Kalcik" userId="2da22a33-fb39-430b-b264-5213e7c03a2d" providerId="ADAL" clId="{67D31B6C-AB05-4E27-B6F9-8509378323EF}" dt="2018-11-20T15:10:30.093" v="7947" actId="164"/>
          <ac:spMkLst>
            <pc:docMk/>
            <pc:sldMk cId="2285848923" sldId="262"/>
            <ac:spMk id="49" creationId="{88719833-5AFC-41F0-82D4-C4915F9DCA46}"/>
          </ac:spMkLst>
        </pc:spChg>
        <pc:spChg chg="add mod">
          <ac:chgData name="Anton Kalcik" userId="2da22a33-fb39-430b-b264-5213e7c03a2d" providerId="ADAL" clId="{67D31B6C-AB05-4E27-B6F9-8509378323EF}" dt="2018-11-20T15:12:45.346" v="7952" actId="164"/>
          <ac:spMkLst>
            <pc:docMk/>
            <pc:sldMk cId="2285848923" sldId="262"/>
            <ac:spMk id="51" creationId="{97ED49D5-60C7-4528-911A-E9B8FD8816DA}"/>
          </ac:spMkLst>
        </pc:spChg>
        <pc:spChg chg="add mod">
          <ac:chgData name="Anton Kalcik" userId="2da22a33-fb39-430b-b264-5213e7c03a2d" providerId="ADAL" clId="{67D31B6C-AB05-4E27-B6F9-8509378323EF}" dt="2018-11-20T15:25:51.645" v="7970" actId="164"/>
          <ac:spMkLst>
            <pc:docMk/>
            <pc:sldMk cId="2285848923" sldId="262"/>
            <ac:spMk id="67" creationId="{1447E396-5421-4DFF-9C51-D04F241A6102}"/>
          </ac:spMkLst>
        </pc:spChg>
        <pc:grpChg chg="add mod">
          <ac:chgData name="Anton Kalcik" userId="2da22a33-fb39-430b-b264-5213e7c03a2d" providerId="ADAL" clId="{67D31B6C-AB05-4E27-B6F9-8509378323EF}" dt="2018-11-20T15:09:24.010" v="7944" actId="164"/>
          <ac:grpSpMkLst>
            <pc:docMk/>
            <pc:sldMk cId="2285848923" sldId="262"/>
            <ac:grpSpMk id="5" creationId="{3996DAAC-4A4E-4426-8E83-622A67573785}"/>
          </ac:grpSpMkLst>
        </pc:grpChg>
        <pc:grpChg chg="add mod">
          <ac:chgData name="Anton Kalcik" userId="2da22a33-fb39-430b-b264-5213e7c03a2d" providerId="ADAL" clId="{67D31B6C-AB05-4E27-B6F9-8509378323EF}" dt="2018-11-12T16:54:09.854" v="2773" actId="1076"/>
          <ac:grpSpMkLst>
            <pc:docMk/>
            <pc:sldMk cId="2285848923" sldId="262"/>
            <ac:grpSpMk id="7" creationId="{4A875E05-7E48-405F-AA60-0FC6D62EA14D}"/>
          </ac:grpSpMkLst>
        </pc:grpChg>
        <pc:grpChg chg="add mod">
          <ac:chgData name="Anton Kalcik" userId="2da22a33-fb39-430b-b264-5213e7c03a2d" providerId="ADAL" clId="{67D31B6C-AB05-4E27-B6F9-8509378323EF}" dt="2018-11-20T15:10:30.093" v="7947" actId="164"/>
          <ac:grpSpMkLst>
            <pc:docMk/>
            <pc:sldMk cId="2285848923" sldId="262"/>
            <ac:grpSpMk id="10" creationId="{1A985A8D-4D3E-4C2B-A786-007A2034D04A}"/>
          </ac:grpSpMkLst>
        </pc:grpChg>
        <pc:grpChg chg="add mod">
          <ac:chgData name="Anton Kalcik" userId="2da22a33-fb39-430b-b264-5213e7c03a2d" providerId="ADAL" clId="{67D31B6C-AB05-4E27-B6F9-8509378323EF}" dt="2018-11-20T15:11:48.791" v="7949" actId="164"/>
          <ac:grpSpMkLst>
            <pc:docMk/>
            <pc:sldMk cId="2285848923" sldId="262"/>
            <ac:grpSpMk id="13" creationId="{06EBBCF2-0A8A-4582-A5FE-24CE6D1D459A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14" creationId="{09C59B5D-1FA1-4E72-9406-375BF79A5BD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17" creationId="{74ED47B4-EBE6-4E83-AAB4-0D0A96F912C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0" creationId="{3D072D49-9B51-4EFF-85D0-0F6BBBB20480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3" creationId="{71D251EC-7265-41A8-A5F9-E6072B080FB4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24" creationId="{7C7EF7F6-7B77-40A4-AA02-5F87731D91DE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28" creationId="{576CE183-C4CD-4BDF-B11E-625841D8775D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1" creationId="{BEEEFC7B-6763-4E89-8E85-1CC55417365F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4" creationId="{49148D0B-18C9-403A-8745-8B4FD9C53B5A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35" creationId="{C21219DE-C971-4C11-AB01-D8F08B63513A}"/>
          </ac:grpSpMkLst>
        </pc:grpChg>
        <pc:grpChg chg="add mod">
          <ac:chgData name="Anton Kalcik" userId="2da22a33-fb39-430b-b264-5213e7c03a2d" providerId="ADAL" clId="{67D31B6C-AB05-4E27-B6F9-8509378323EF}" dt="2018-11-20T15:25:08.179" v="7968" actId="408"/>
          <ac:grpSpMkLst>
            <pc:docMk/>
            <pc:sldMk cId="2285848923" sldId="262"/>
            <ac:grpSpMk id="39" creationId="{FD5957A4-071E-4B67-BD7C-0134C6527B9B}"/>
          </ac:grpSpMkLst>
        </pc:grpChg>
        <pc:grpChg chg="mod">
          <ac:chgData name="Anton Kalcik" userId="2da22a33-fb39-430b-b264-5213e7c03a2d" providerId="ADAL" clId="{67D31B6C-AB05-4E27-B6F9-8509378323EF}" dt="2018-11-11T14:52:57.736" v="1575" actId="408"/>
          <ac:grpSpMkLst>
            <pc:docMk/>
            <pc:sldMk cId="2285848923" sldId="262"/>
            <ac:grpSpMk id="40" creationId="{7AC25C5A-3E59-47FA-8ACF-1B5AA5702A66}"/>
          </ac:grpSpMkLst>
        </pc:grpChg>
        <pc:grpChg chg="add mod">
          <ac:chgData name="Anton Kalcik" userId="2da22a33-fb39-430b-b264-5213e7c03a2d" providerId="ADAL" clId="{67D31B6C-AB05-4E27-B6F9-8509378323EF}" dt="2018-11-12T16:53:47.461" v="2762" actId="164"/>
          <ac:grpSpMkLst>
            <pc:docMk/>
            <pc:sldMk cId="2285848923" sldId="262"/>
            <ac:grpSpMk id="44" creationId="{CBA7743D-2C21-4C39-B623-276061D804F1}"/>
          </ac:grpSpMkLst>
        </pc:grpChg>
        <pc:grpChg chg="add mod">
          <ac:chgData name="Anton Kalcik" userId="2da22a33-fb39-430b-b264-5213e7c03a2d" providerId="ADAL" clId="{67D31B6C-AB05-4E27-B6F9-8509378323EF}" dt="2018-11-20T15:13:17.802" v="7953"/>
          <ac:grpSpMkLst>
            <pc:docMk/>
            <pc:sldMk cId="2285848923" sldId="262"/>
            <ac:grpSpMk id="52" creationId="{203723C2-619F-46A1-A2C6-6FA7708927EF}"/>
          </ac:grpSpMkLst>
        </pc:grpChg>
        <pc:grpChg chg="add del">
          <ac:chgData name="Anton Kalcik" userId="2da22a33-fb39-430b-b264-5213e7c03a2d" providerId="ADAL" clId="{67D31B6C-AB05-4E27-B6F9-8509378323EF}" dt="2018-11-25T17:23:36.098" v="8001"/>
          <ac:grpSpMkLst>
            <pc:docMk/>
            <pc:sldMk cId="2285848923" sldId="262"/>
            <ac:grpSpMk id="55" creationId="{6DBD0404-20A2-4627-AC6D-FA074A9C2A1C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5" creationId="{72A66B56-13DF-421C-A3B0-B06FDD51317D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58" creationId="{346B1CB5-F4A7-422B-8C82-6ED140BF3106}"/>
          </ac:grpSpMkLst>
        </pc:grpChg>
        <pc:grpChg chg="add">
          <ac:chgData name="Anton Kalcik" userId="2da22a33-fb39-430b-b264-5213e7c03a2d" providerId="ADAL" clId="{67D31B6C-AB05-4E27-B6F9-8509378323EF}" dt="2018-11-25T17:41:51.951" v="8004"/>
          <ac:grpSpMkLst>
            <pc:docMk/>
            <pc:sldMk cId="2285848923" sldId="262"/>
            <ac:grpSpMk id="58" creationId="{48D86ADD-98D1-468D-BE90-8B7B39FF30E4}"/>
          </ac:grpSpMkLst>
        </pc:grpChg>
        <pc:grpChg chg="add del mod">
          <ac:chgData name="Anton Kalcik" userId="2da22a33-fb39-430b-b264-5213e7c03a2d" providerId="ADAL" clId="{67D31B6C-AB05-4E27-B6F9-8509378323EF}" dt="2018-11-20T15:15:26.685" v="7957"/>
          <ac:grpSpMkLst>
            <pc:docMk/>
            <pc:sldMk cId="2285848923" sldId="262"/>
            <ac:grpSpMk id="61" creationId="{B709CE20-F9B6-4AA1-8627-45D99D0E3D0D}"/>
          </ac:grpSpMkLst>
        </pc:grpChg>
        <pc:grpChg chg="add mod">
          <ac:chgData name="Anton Kalcik" userId="2da22a33-fb39-430b-b264-5213e7c03a2d" providerId="ADAL" clId="{67D31B6C-AB05-4E27-B6F9-8509378323EF}" dt="2018-11-20T15:17:02.987" v="7960" actId="164"/>
          <ac:grpSpMkLst>
            <pc:docMk/>
            <pc:sldMk cId="2285848923" sldId="262"/>
            <ac:grpSpMk id="65" creationId="{E023CFE0-4C37-409B-AB8F-1DFA42529D1B}"/>
          </ac:grpSpMkLst>
        </pc:grpChg>
        <pc:grpChg chg="add mod">
          <ac:chgData name="Anton Kalcik" userId="2da22a33-fb39-430b-b264-5213e7c03a2d" providerId="ADAL" clId="{67D31B6C-AB05-4E27-B6F9-8509378323EF}" dt="2018-11-20T15:25:51.645" v="7970" actId="164"/>
          <ac:grpSpMkLst>
            <pc:docMk/>
            <pc:sldMk cId="2285848923" sldId="262"/>
            <ac:grpSpMk id="68" creationId="{8CCFD218-A1A8-49A3-8E85-8AFB221BC134}"/>
          </ac:grpSpMkLst>
        </pc:grpChg>
        <pc:picChg chg="add mod ord">
          <ac:chgData name="Anton Kalcik" userId="2da22a33-fb39-430b-b264-5213e7c03a2d" providerId="ADAL" clId="{67D31B6C-AB05-4E27-B6F9-8509378323EF}" dt="2018-11-11T14:53:15.502" v="1578" actId="1076"/>
          <ac:picMkLst>
            <pc:docMk/>
            <pc:sldMk cId="2285848923" sldId="262"/>
            <ac:picMk id="3" creationId="{6D09BB06-A9F8-45D3-A898-DAE52BEAF9DB}"/>
          </ac:picMkLst>
        </pc:picChg>
        <pc:picChg chg="add mod">
          <ac:chgData name="Anton Kalcik" userId="2da22a33-fb39-430b-b264-5213e7c03a2d" providerId="ADAL" clId="{67D31B6C-AB05-4E27-B6F9-8509378323EF}" dt="2018-11-11T14:53:07.389" v="1577" actId="1076"/>
          <ac:picMkLst>
            <pc:docMk/>
            <pc:sldMk cId="2285848923" sldId="262"/>
            <ac:picMk id="4" creationId="{B28A2376-CDE3-489E-8042-24E40A876CD9}"/>
          </ac:picMkLst>
        </pc:picChg>
        <pc:picChg chg="add mod">
          <ac:chgData name="Anton Kalcik" userId="2da22a33-fb39-430b-b264-5213e7c03a2d" providerId="ADAL" clId="{67D31B6C-AB05-4E27-B6F9-8509378323EF}" dt="2018-11-12T16:54:03.434" v="2772" actId="1037"/>
          <ac:picMkLst>
            <pc:docMk/>
            <pc:sldMk cId="2285848923" sldId="262"/>
            <ac:picMk id="6" creationId="{9D19E008-8915-4D6B-9152-E0E500B9DB16}"/>
          </ac:picMkLst>
        </pc:picChg>
        <pc:picChg chg="add mod">
          <ac:chgData name="Anton Kalcik" userId="2da22a33-fb39-430b-b264-5213e7c03a2d" providerId="ADAL" clId="{67D31B6C-AB05-4E27-B6F9-8509378323EF}" dt="2018-11-20T15:10:30.093" v="7947" actId="164"/>
          <ac:picMkLst>
            <pc:docMk/>
            <pc:sldMk cId="2285848923" sldId="262"/>
            <ac:picMk id="9" creationId="{77CF3468-85D4-4EAC-B3F6-235EA3E5426B}"/>
          </ac:picMkLst>
        </pc:picChg>
        <pc:picChg chg="add del mod">
          <ac:chgData name="Anton Kalcik" userId="2da22a33-fb39-430b-b264-5213e7c03a2d" providerId="ADAL" clId="{67D31B6C-AB05-4E27-B6F9-8509378323EF}" dt="2018-11-11T14:52:33.550" v="1565" actId="478"/>
          <ac:picMkLst>
            <pc:docMk/>
            <pc:sldMk cId="2285848923" sldId="262"/>
            <ac:picMk id="10" creationId="{9AFE78ED-8161-41F1-B40F-5E27007CC778}"/>
          </ac:picMkLst>
        </pc:picChg>
        <pc:picChg chg="add del">
          <ac:chgData name="Anton Kalcik" userId="2da22a33-fb39-430b-b264-5213e7c03a2d" providerId="ADAL" clId="{67D31B6C-AB05-4E27-B6F9-8509378323EF}" dt="2018-11-11T13:49:04.722" v="1107" actId="26606"/>
          <ac:picMkLst>
            <pc:docMk/>
            <pc:sldMk cId="2285848923" sldId="262"/>
            <ac:picMk id="11" creationId="{B3746DB1-35A8-422F-9955-4F8E75DBB077}"/>
          </ac:picMkLst>
        </pc:picChg>
        <pc:picChg chg="add mod">
          <ac:chgData name="Anton Kalcik" userId="2da22a33-fb39-430b-b264-5213e7c03a2d" providerId="ADAL" clId="{67D31B6C-AB05-4E27-B6F9-8509378323EF}" dt="2018-11-20T15:11:48.791" v="7949" actId="164"/>
          <ac:picMkLst>
            <pc:docMk/>
            <pc:sldMk cId="2285848923" sldId="262"/>
            <ac:picMk id="12" creationId="{6A7E30B9-E61A-4086-AA8E-995DB75D1565}"/>
          </ac:picMkLst>
        </pc:picChg>
        <pc:picChg chg="add del mod">
          <ac:chgData name="Anton Kalcik" userId="2da22a33-fb39-430b-b264-5213e7c03a2d" providerId="ADAL" clId="{67D31B6C-AB05-4E27-B6F9-8509378323EF}" dt="2018-11-11T14:52:34.185" v="1567" actId="478"/>
          <ac:picMkLst>
            <pc:docMk/>
            <pc:sldMk cId="2285848923" sldId="262"/>
            <ac:picMk id="14" creationId="{C7C7C586-D8B0-4D6C-8724-5A47D3C4A8B0}"/>
          </ac:picMkLst>
        </pc:picChg>
        <pc:picChg chg="add del mod">
          <ac:chgData name="Anton Kalcik" userId="2da22a33-fb39-430b-b264-5213e7c03a2d" providerId="ADAL" clId="{67D31B6C-AB05-4E27-B6F9-8509378323EF}" dt="2018-11-11T14:52:34.774" v="1568" actId="478"/>
          <ac:picMkLst>
            <pc:docMk/>
            <pc:sldMk cId="2285848923" sldId="262"/>
            <ac:picMk id="16" creationId="{A6C76004-9F67-4C8D-B7B9-97FAB2DA70E2}"/>
          </ac:picMkLst>
        </pc:picChg>
        <pc:picChg chg="add mod">
          <ac:chgData name="Anton Kalcik" userId="2da22a33-fb39-430b-b264-5213e7c03a2d" providerId="ADAL" clId="{67D31B6C-AB05-4E27-B6F9-8509378323EF}" dt="2018-11-20T15:17:02.987" v="7960" actId="164"/>
          <ac:picMkLst>
            <pc:docMk/>
            <pc:sldMk cId="2285848923" sldId="262"/>
            <ac:picMk id="16" creationId="{A9E51A05-FA96-4A90-9336-8CD654DAEAAF}"/>
          </ac:picMkLst>
        </pc:picChg>
        <pc:picChg chg="add mod">
          <ac:chgData name="Anton Kalcik" userId="2da22a33-fb39-430b-b264-5213e7c03a2d" providerId="ADAL" clId="{67D31B6C-AB05-4E27-B6F9-8509378323EF}" dt="2018-11-20T15:09:24.010" v="7944" actId="164"/>
          <ac:picMkLst>
            <pc:docMk/>
            <pc:sldMk cId="2285848923" sldId="262"/>
            <ac:picMk id="47" creationId="{68583377-F33E-4A0A-BA66-C6C990940F39}"/>
          </ac:picMkLst>
        </pc:picChg>
        <pc:picChg chg="add mod">
          <ac:chgData name="Anton Kalcik" userId="2da22a33-fb39-430b-b264-5213e7c03a2d" providerId="ADAL" clId="{67D31B6C-AB05-4E27-B6F9-8509378323EF}" dt="2018-11-20T15:12:45.346" v="7952" actId="164"/>
          <ac:picMkLst>
            <pc:docMk/>
            <pc:sldMk cId="2285848923" sldId="262"/>
            <ac:picMk id="50" creationId="{40B936A5-FE2A-482F-97C5-4B320F544BAD}"/>
          </ac:picMkLst>
        </pc:picChg>
        <pc:picChg chg="add">
          <ac:chgData name="Anton Kalcik" userId="2da22a33-fb39-430b-b264-5213e7c03a2d" providerId="ADAL" clId="{67D31B6C-AB05-4E27-B6F9-8509378323EF}" dt="2018-11-20T15:15:45.874" v="7958"/>
          <ac:picMkLst>
            <pc:docMk/>
            <pc:sldMk cId="2285848923" sldId="262"/>
            <ac:picMk id="64" creationId="{46A760FD-133C-4619-A830-1B90B21E1D27}"/>
          </ac:picMkLst>
        </pc:picChg>
        <pc:picChg chg="add mod">
          <ac:chgData name="Anton Kalcik" userId="2da22a33-fb39-430b-b264-5213e7c03a2d" providerId="ADAL" clId="{67D31B6C-AB05-4E27-B6F9-8509378323EF}" dt="2018-11-20T15:25:51.645" v="7970" actId="164"/>
          <ac:picMkLst>
            <pc:docMk/>
            <pc:sldMk cId="2285848923" sldId="262"/>
            <ac:picMk id="66" creationId="{7EBD6B26-646A-4F89-83D6-608D8D39543B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55.209" v="2502" actId="1076"/>
        <pc:sldMkLst>
          <pc:docMk/>
          <pc:sldMk cId="3181772476" sldId="263"/>
        </pc:sldMkLst>
        <pc:spChg chg="mod">
          <ac:chgData name="Anton Kalcik" userId="2da22a33-fb39-430b-b264-5213e7c03a2d" providerId="ADAL" clId="{67D31B6C-AB05-4E27-B6F9-8509378323EF}" dt="2018-11-11T15:12:54.023" v="1676" actId="6549"/>
          <ac:spMkLst>
            <pc:docMk/>
            <pc:sldMk cId="3181772476" sldId="263"/>
            <ac:spMk id="2" creationId="{01DFB969-2FFC-4147-A334-4C8746DAB608}"/>
          </ac:spMkLst>
        </pc:spChg>
        <pc:spChg chg="del">
          <ac:chgData name="Anton Kalcik" userId="2da22a33-fb39-430b-b264-5213e7c03a2d" providerId="ADAL" clId="{67D31B6C-AB05-4E27-B6F9-8509378323EF}" dt="2018-11-11T14:18:06.356" v="1137"/>
          <ac:spMkLst>
            <pc:docMk/>
            <pc:sldMk cId="3181772476" sldId="263"/>
            <ac:spMk id="3" creationId="{EF99C275-E9B2-49CA-ADE6-162CEFA830DB}"/>
          </ac:spMkLst>
        </pc:spChg>
        <pc:spChg chg="add mod">
          <ac:chgData name="Anton Kalcik" userId="2da22a33-fb39-430b-b264-5213e7c03a2d" providerId="ADAL" clId="{67D31B6C-AB05-4E27-B6F9-8509378323EF}" dt="2018-11-11T14:21:19.979" v="1210" actId="2711"/>
          <ac:spMkLst>
            <pc:docMk/>
            <pc:sldMk cId="3181772476" sldId="263"/>
            <ac:spMk id="5" creationId="{8EEB9447-BEC1-4FF5-8DB7-093FCDBC8E5C}"/>
          </ac:spMkLst>
        </pc:spChg>
        <pc:spChg chg="mod topLvl">
          <ac:chgData name="Anton Kalcik" userId="2da22a33-fb39-430b-b264-5213e7c03a2d" providerId="ADAL" clId="{67D31B6C-AB05-4E27-B6F9-8509378323EF}" dt="2018-11-11T14:31:13.868" v="1365" actId="164"/>
          <ac:spMkLst>
            <pc:docMk/>
            <pc:sldMk cId="3181772476" sldId="263"/>
            <ac:spMk id="9" creationId="{C31A20C8-7A80-48FA-BDDC-878A19F2F916}"/>
          </ac:spMkLst>
        </pc:spChg>
        <pc:spChg chg="add mod">
          <ac:chgData name="Anton Kalcik" userId="2da22a33-fb39-430b-b264-5213e7c03a2d" providerId="ADAL" clId="{67D31B6C-AB05-4E27-B6F9-8509378323EF}" dt="2018-11-11T14:30:55.564" v="1363" actId="1076"/>
          <ac:spMkLst>
            <pc:docMk/>
            <pc:sldMk cId="3181772476" sldId="263"/>
            <ac:spMk id="13" creationId="{264F13B0-07FC-467D-9B67-381E43CC9594}"/>
          </ac:spMkLst>
        </pc:spChg>
        <pc:spChg chg="add mod">
          <ac:chgData name="Anton Kalcik" userId="2da22a33-fb39-430b-b264-5213e7c03a2d" providerId="ADAL" clId="{67D31B6C-AB05-4E27-B6F9-8509378323EF}" dt="2018-11-11T14:31:20.393" v="1366" actId="164"/>
          <ac:spMkLst>
            <pc:docMk/>
            <pc:sldMk cId="3181772476" sldId="263"/>
            <ac:spMk id="23" creationId="{02FA6F24-2ED9-4ADF-8783-3A8D359F67D2}"/>
          </ac:spMkLst>
        </pc:spChg>
        <pc:spChg chg="add mod">
          <ac:chgData name="Anton Kalcik" userId="2da22a33-fb39-430b-b264-5213e7c03a2d" providerId="ADAL" clId="{67D31B6C-AB05-4E27-B6F9-8509378323EF}" dt="2018-11-11T14:35:04.277" v="1395" actId="164"/>
          <ac:spMkLst>
            <pc:docMk/>
            <pc:sldMk cId="3181772476" sldId="263"/>
            <ac:spMk id="28" creationId="{6921FD4D-DE88-46CC-A9BE-7C3A1D6DC818}"/>
          </ac:spMkLst>
        </pc:spChg>
        <pc:spChg chg="add mod">
          <ac:chgData name="Anton Kalcik" userId="2da22a33-fb39-430b-b264-5213e7c03a2d" providerId="ADAL" clId="{67D31B6C-AB05-4E27-B6F9-8509378323EF}" dt="2018-11-11T14:39:23.472" v="1456" actId="164"/>
          <ac:spMkLst>
            <pc:docMk/>
            <pc:sldMk cId="3181772476" sldId="263"/>
            <ac:spMk id="38" creationId="{B19C5440-669A-465A-AA50-E41B5E561D10}"/>
          </ac:spMkLst>
        </pc:spChg>
        <pc:spChg chg="add mod">
          <ac:chgData name="Anton Kalcik" userId="2da22a33-fb39-430b-b264-5213e7c03a2d" providerId="ADAL" clId="{67D31B6C-AB05-4E27-B6F9-8509378323EF}" dt="2018-11-11T14:44:20.951" v="1505" actId="20577"/>
          <ac:spMkLst>
            <pc:docMk/>
            <pc:sldMk cId="3181772476" sldId="263"/>
            <ac:spMk id="44" creationId="{A93BF847-3402-4356-BFB4-5856FCA89DAA}"/>
          </ac:spMkLst>
        </pc:spChg>
        <pc:spChg chg="mod">
          <ac:chgData name="Anton Kalcik" userId="2da22a33-fb39-430b-b264-5213e7c03a2d" providerId="ADAL" clId="{67D31B6C-AB05-4E27-B6F9-8509378323EF}" dt="2018-11-11T14:48:19.646" v="1521" actId="27803"/>
          <ac:spMkLst>
            <pc:docMk/>
            <pc:sldMk cId="3181772476" sldId="263"/>
            <ac:spMk id="52" creationId="{8C76DED2-F264-412E-9901-67E127F97B62}"/>
          </ac:spMkLst>
        </pc:spChg>
        <pc:spChg chg="mod">
          <ac:chgData name="Anton Kalcik" userId="2da22a33-fb39-430b-b264-5213e7c03a2d" providerId="ADAL" clId="{67D31B6C-AB05-4E27-B6F9-8509378323EF}" dt="2018-11-11T14:49:06.540" v="1523" actId="27803"/>
          <ac:spMkLst>
            <pc:docMk/>
            <pc:sldMk cId="3181772476" sldId="263"/>
            <ac:spMk id="53" creationId="{8C76DED2-F264-412E-9901-67E127F97B62}"/>
          </ac:spMkLst>
        </pc:spChg>
        <pc:spChg chg="add del mod">
          <ac:chgData name="Anton Kalcik" userId="2da22a33-fb39-430b-b264-5213e7c03a2d" providerId="ADAL" clId="{67D31B6C-AB05-4E27-B6F9-8509378323EF}" dt="2018-11-11T14:49:42.863" v="1531" actId="767"/>
          <ac:spMkLst>
            <pc:docMk/>
            <pc:sldMk cId="3181772476" sldId="263"/>
            <ac:spMk id="54" creationId="{0BF3ABBA-1B2D-4F83-AECD-0B5F218875A6}"/>
          </ac:spMkLst>
        </pc:spChg>
        <pc:spChg chg="mod">
          <ac:chgData name="Anton Kalcik" userId="2da22a33-fb39-430b-b264-5213e7c03a2d" providerId="ADAL" clId="{67D31B6C-AB05-4E27-B6F9-8509378323EF}" dt="2018-11-11T15:01:43.481" v="1639" actId="404"/>
          <ac:spMkLst>
            <pc:docMk/>
            <pc:sldMk cId="3181772476" sldId="263"/>
            <ac:spMk id="57" creationId="{FB208C50-F9E3-4C97-9CA0-53DBCCAB0DA7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8" creationId="{A3621175-364A-41D1-B17F-30746F2AD2B5}"/>
          </ac:spMkLst>
        </pc:spChg>
        <pc:spChg chg="add del mod">
          <ac:chgData name="Anton Kalcik" userId="2da22a33-fb39-430b-b264-5213e7c03a2d" providerId="ADAL" clId="{67D31B6C-AB05-4E27-B6F9-8509378323EF}" dt="2018-11-11T14:54:23.589" v="1588"/>
          <ac:spMkLst>
            <pc:docMk/>
            <pc:sldMk cId="3181772476" sldId="263"/>
            <ac:spMk id="59" creationId="{D63BBA1D-E2AE-4D3B-9CC3-310330987D18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0" creationId="{BB32B5B2-1C03-4A38-A12C-73F085CDDAD7}"/>
          </ac:spMkLst>
        </pc:spChg>
        <pc:spChg chg="add del mod">
          <ac:chgData name="Anton Kalcik" userId="2da22a33-fb39-430b-b264-5213e7c03a2d" providerId="ADAL" clId="{67D31B6C-AB05-4E27-B6F9-8509378323EF}" dt="2018-11-11T14:54:41.950" v="1590"/>
          <ac:spMkLst>
            <pc:docMk/>
            <pc:sldMk cId="3181772476" sldId="263"/>
            <ac:spMk id="61" creationId="{31D6DA0B-D8D1-470C-AC77-DE20A2B53205}"/>
          </ac:spMkLst>
        </pc:spChg>
        <pc:spChg chg="add mod">
          <ac:chgData name="Anton Kalcik" userId="2da22a33-fb39-430b-b264-5213e7c03a2d" providerId="ADAL" clId="{67D31B6C-AB05-4E27-B6F9-8509378323EF}" dt="2018-11-11T15:31:11.555" v="2156" actId="20577"/>
          <ac:spMkLst>
            <pc:docMk/>
            <pc:sldMk cId="3181772476" sldId="263"/>
            <ac:spMk id="62" creationId="{1DED58AB-44FB-4C7C-86BE-E0CCC020153A}"/>
          </ac:spMkLst>
        </pc:spChg>
        <pc:spChg chg="add mod">
          <ac:chgData name="Anton Kalcik" userId="2da22a33-fb39-430b-b264-5213e7c03a2d" providerId="ADAL" clId="{67D31B6C-AB05-4E27-B6F9-8509378323EF}" dt="2018-11-11T14:55:07.399" v="1597" actId="14100"/>
          <ac:spMkLst>
            <pc:docMk/>
            <pc:sldMk cId="3181772476" sldId="263"/>
            <ac:spMk id="63" creationId="{5C446250-258F-410B-B2CC-AD884A1E7480}"/>
          </ac:spMkLst>
        </pc:s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6" creationId="{8725AB96-4680-4184-9419-A994F1B643D1}"/>
          </ac:grpSpMkLst>
        </pc:grpChg>
        <pc:grpChg chg="add del mod">
          <ac:chgData name="Anton Kalcik" userId="2da22a33-fb39-430b-b264-5213e7c03a2d" providerId="ADAL" clId="{67D31B6C-AB05-4E27-B6F9-8509378323EF}" dt="2018-11-11T14:22:04.693" v="1216" actId="478"/>
          <ac:grpSpMkLst>
            <pc:docMk/>
            <pc:sldMk cId="3181772476" sldId="263"/>
            <ac:grpSpMk id="7" creationId="{873DE05A-D9C6-4868-80FB-0623A785AED6}"/>
          </ac:grpSpMkLst>
        </pc:grpChg>
        <pc:grpChg chg="add del mod">
          <ac:chgData name="Anton Kalcik" userId="2da22a33-fb39-430b-b264-5213e7c03a2d" providerId="ADAL" clId="{67D31B6C-AB05-4E27-B6F9-8509378323EF}" dt="2018-11-11T14:29:02.853" v="1333" actId="478"/>
          <ac:grpSpMkLst>
            <pc:docMk/>
            <pc:sldMk cId="3181772476" sldId="263"/>
            <ac:grpSpMk id="11" creationId="{2EE6DBF3-C307-4678-A2E9-F9BC67646F7D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14" creationId="{4A9B3195-BB2E-41FF-98A3-FE48997620C9}"/>
          </ac:grpSpMkLst>
        </pc:grpChg>
        <pc:grpChg chg="add mod">
          <ac:chgData name="Anton Kalcik" userId="2da22a33-fb39-430b-b264-5213e7c03a2d" providerId="ADAL" clId="{67D31B6C-AB05-4E27-B6F9-8509378323EF}" dt="2018-11-11T14:31:20.393" v="1366" actId="164"/>
          <ac:grpSpMkLst>
            <pc:docMk/>
            <pc:sldMk cId="3181772476" sldId="263"/>
            <ac:grpSpMk id="21" creationId="{A09FA801-78B6-4101-B877-4F0D43A59FC9}"/>
          </ac:grpSpMkLst>
        </pc:grpChg>
        <pc:grpChg chg="add del mod">
          <ac:chgData name="Anton Kalcik" userId="2da22a33-fb39-430b-b264-5213e7c03a2d" providerId="ADAL" clId="{67D31B6C-AB05-4E27-B6F9-8509378323EF}" dt="2018-11-11T14:45:56.565" v="1509" actId="478"/>
          <ac:grpSpMkLst>
            <pc:docMk/>
            <pc:sldMk cId="3181772476" sldId="263"/>
            <ac:grpSpMk id="22" creationId="{1FAE3566-F876-4DA2-9F70-C8A13334F650}"/>
          </ac:grpSpMkLst>
        </pc:grpChg>
        <pc:grpChg chg="add mod">
          <ac:chgData name="Anton Kalcik" userId="2da22a33-fb39-430b-b264-5213e7c03a2d" providerId="ADAL" clId="{67D31B6C-AB05-4E27-B6F9-8509378323EF}" dt="2018-11-11T14:46:17.917" v="1512" actId="164"/>
          <ac:grpSpMkLst>
            <pc:docMk/>
            <pc:sldMk cId="3181772476" sldId="263"/>
            <ac:grpSpMk id="24" creationId="{6C8CDF63-22D5-4D0C-97D0-4533F00CB16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5" creationId="{C45D97B0-90CA-4ACE-A372-0B795C1C5B0F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29" creationId="{8A03D9CF-7660-4A6F-8A6A-E16B7BF1A56A}"/>
          </ac:grpSpMkLst>
        </pc:grpChg>
        <pc:grpChg chg="add del mod">
          <ac:chgData name="Anton Kalcik" userId="2da22a33-fb39-430b-b264-5213e7c03a2d" providerId="ADAL" clId="{67D31B6C-AB05-4E27-B6F9-8509378323EF}" dt="2018-11-11T14:40:23.430" v="1469" actId="478"/>
          <ac:grpSpMkLst>
            <pc:docMk/>
            <pc:sldMk cId="3181772476" sldId="263"/>
            <ac:grpSpMk id="37" creationId="{7D3A3A14-7482-431F-83C5-90EF42FE50C2}"/>
          </ac:grpSpMkLst>
        </pc:grpChg>
        <pc:grpChg chg="add mod topLvl">
          <ac:chgData name="Anton Kalcik" userId="2da22a33-fb39-430b-b264-5213e7c03a2d" providerId="ADAL" clId="{67D31B6C-AB05-4E27-B6F9-8509378323EF}" dt="2018-11-11T14:47:03.069" v="1519" actId="164"/>
          <ac:grpSpMkLst>
            <pc:docMk/>
            <pc:sldMk cId="3181772476" sldId="263"/>
            <ac:grpSpMk id="39" creationId="{FC772E7A-B03A-4233-BE91-0F8553DE2083}"/>
          </ac:grpSpMkLst>
        </pc:grpChg>
        <pc:grpChg chg="add del mod">
          <ac:chgData name="Anton Kalcik" userId="2da22a33-fb39-430b-b264-5213e7c03a2d" providerId="ADAL" clId="{67D31B6C-AB05-4E27-B6F9-8509378323EF}" dt="2018-11-11T14:46:49.414" v="1517" actId="478"/>
          <ac:grpSpMkLst>
            <pc:docMk/>
            <pc:sldMk cId="3181772476" sldId="263"/>
            <ac:grpSpMk id="42" creationId="{A1477A7A-5031-42DD-84F2-01C75FE09849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5" creationId="{79C5D3ED-40FB-43F6-BE28-26DC30F99964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48" creationId="{1C1A848E-1E54-4D65-96A1-35C1B34449F8}"/>
          </ac:grpSpMkLst>
        </pc:grpChg>
        <pc:grpChg chg="add del mod">
          <ac:chgData name="Anton Kalcik" userId="2da22a33-fb39-430b-b264-5213e7c03a2d" providerId="ADAL" clId="{67D31B6C-AB05-4E27-B6F9-8509378323EF}" dt="2018-11-11T14:53:35.526" v="1581" actId="478"/>
          <ac:grpSpMkLst>
            <pc:docMk/>
            <pc:sldMk cId="3181772476" sldId="263"/>
            <ac:grpSpMk id="51" creationId="{28365DF0-AB27-43B8-8AF3-D415C0D7B520}"/>
          </ac:grpSpMkLst>
        </pc:grpChg>
        <pc:grpChg chg="add mod">
          <ac:chgData name="Anton Kalcik" userId="2da22a33-fb39-430b-b264-5213e7c03a2d" providerId="ADAL" clId="{67D31B6C-AB05-4E27-B6F9-8509378323EF}" dt="2018-11-11T15:46:55.209" v="2502" actId="1076"/>
          <ac:grpSpMkLst>
            <pc:docMk/>
            <pc:sldMk cId="3181772476" sldId="263"/>
            <ac:grpSpMk id="55" creationId="{A7F92D25-6A9B-4686-B5B1-F52663B60C9C}"/>
          </ac:grpSpMkLst>
        </pc:grpChg>
        <pc:picChg chg="add del mod">
          <ac:chgData name="Anton Kalcik" userId="2da22a33-fb39-430b-b264-5213e7c03a2d" providerId="ADAL" clId="{67D31B6C-AB05-4E27-B6F9-8509378323EF}" dt="2018-11-11T14:49:43.310" v="1532" actId="27803"/>
          <ac:picMkLst>
            <pc:docMk/>
            <pc:sldMk cId="3181772476" sldId="263"/>
            <ac:picMk id="4" creationId="{8C76DED2-F264-412E-9901-67E127F97B62}"/>
          </ac:picMkLst>
        </pc:picChg>
        <pc:picChg chg="del topLvl">
          <ac:chgData name="Anton Kalcik" userId="2da22a33-fb39-430b-b264-5213e7c03a2d" providerId="ADAL" clId="{67D31B6C-AB05-4E27-B6F9-8509378323EF}" dt="2018-11-11T14:22:04.693" v="1216" actId="478"/>
          <ac:picMkLst>
            <pc:docMk/>
            <pc:sldMk cId="3181772476" sldId="263"/>
            <ac:picMk id="8" creationId="{9E32D298-C587-49A0-B4CD-CB11CA3FD3A5}"/>
          </ac:picMkLst>
        </pc:picChg>
        <pc:picChg chg="add del mod topLvl">
          <ac:chgData name="Anton Kalcik" userId="2da22a33-fb39-430b-b264-5213e7c03a2d" providerId="ADAL" clId="{67D31B6C-AB05-4E27-B6F9-8509378323EF}" dt="2018-11-11T14:29:02.853" v="1333" actId="478"/>
          <ac:picMkLst>
            <pc:docMk/>
            <pc:sldMk cId="3181772476" sldId="263"/>
            <ac:picMk id="10" creationId="{A1543276-F009-4BA4-BD05-83B7EE20D731}"/>
          </ac:picMkLst>
        </pc:picChg>
        <pc:picChg chg="add mod">
          <ac:chgData name="Anton Kalcik" userId="2da22a33-fb39-430b-b264-5213e7c03a2d" providerId="ADAL" clId="{67D31B6C-AB05-4E27-B6F9-8509378323EF}" dt="2018-11-11T14:24:24.081" v="1283" actId="164"/>
          <ac:picMkLst>
            <pc:docMk/>
            <pc:sldMk cId="3181772476" sldId="263"/>
            <ac:picMk id="12" creationId="{5C2EA6E9-FDF3-4526-A126-1D913380638B}"/>
          </ac:picMkLst>
        </pc:picChg>
        <pc:picChg chg="add mod">
          <ac:chgData name="Anton Kalcik" userId="2da22a33-fb39-430b-b264-5213e7c03a2d" providerId="ADAL" clId="{67D31B6C-AB05-4E27-B6F9-8509378323EF}" dt="2018-11-11T14:30:25.826" v="1359" actId="14100"/>
          <ac:picMkLst>
            <pc:docMk/>
            <pc:sldMk cId="3181772476" sldId="263"/>
            <ac:picMk id="16" creationId="{A097380F-2F86-4844-BABE-97829E611704}"/>
          </ac:picMkLst>
        </pc:picChg>
        <pc:picChg chg="add mod">
          <ac:chgData name="Anton Kalcik" userId="2da22a33-fb39-430b-b264-5213e7c03a2d" providerId="ADAL" clId="{67D31B6C-AB05-4E27-B6F9-8509378323EF}" dt="2018-11-11T14:28:48.768" v="1330" actId="164"/>
          <ac:picMkLst>
            <pc:docMk/>
            <pc:sldMk cId="3181772476" sldId="263"/>
            <ac:picMk id="17" creationId="{55EB08D0-911E-45D1-892E-359E96C89EC9}"/>
          </ac:picMkLst>
        </pc:picChg>
        <pc:picChg chg="add mod">
          <ac:chgData name="Anton Kalcik" userId="2da22a33-fb39-430b-b264-5213e7c03a2d" providerId="ADAL" clId="{67D31B6C-AB05-4E27-B6F9-8509378323EF}" dt="2018-11-11T14:28:53.831" v="1331" actId="164"/>
          <ac:picMkLst>
            <pc:docMk/>
            <pc:sldMk cId="3181772476" sldId="263"/>
            <ac:picMk id="18" creationId="{F870A023-701C-4A3D-9C0D-DDB8DE54304D}"/>
          </ac:picMkLst>
        </pc:picChg>
        <pc:picChg chg="add del mod">
          <ac:chgData name="Anton Kalcik" userId="2da22a33-fb39-430b-b264-5213e7c03a2d" providerId="ADAL" clId="{67D31B6C-AB05-4E27-B6F9-8509378323EF}" dt="2018-11-11T14:45:56.565" v="1509" actId="478"/>
          <ac:picMkLst>
            <pc:docMk/>
            <pc:sldMk cId="3181772476" sldId="263"/>
            <ac:picMk id="20" creationId="{597BA5CC-E8CB-4378-BFB8-39EA65D7AD34}"/>
          </ac:picMkLst>
        </pc:picChg>
        <pc:picChg chg="add mod">
          <ac:chgData name="Anton Kalcik" userId="2da22a33-fb39-430b-b264-5213e7c03a2d" providerId="ADAL" clId="{67D31B6C-AB05-4E27-B6F9-8509378323EF}" dt="2018-11-11T14:35:12.586" v="1397" actId="14100"/>
          <ac:picMkLst>
            <pc:docMk/>
            <pc:sldMk cId="3181772476" sldId="263"/>
            <ac:picMk id="27" creationId="{4B785DAD-4C46-4C33-85D2-116F7A26772B}"/>
          </ac:picMkLst>
        </pc:picChg>
        <pc:picChg chg="add del mod">
          <ac:chgData name="Anton Kalcik" userId="2da22a33-fb39-430b-b264-5213e7c03a2d" providerId="ADAL" clId="{67D31B6C-AB05-4E27-B6F9-8509378323EF}" dt="2018-11-11T14:36:33.165" v="1400" actId="478"/>
          <ac:picMkLst>
            <pc:docMk/>
            <pc:sldMk cId="3181772476" sldId="263"/>
            <ac:picMk id="31" creationId="{09C473C4-C352-4132-9868-6E121E190CFE}"/>
          </ac:picMkLst>
        </pc:picChg>
        <pc:picChg chg="add del mod">
          <ac:chgData name="Anton Kalcik" userId="2da22a33-fb39-430b-b264-5213e7c03a2d" providerId="ADAL" clId="{67D31B6C-AB05-4E27-B6F9-8509378323EF}" dt="2018-11-11T14:39:26.821" v="1457" actId="478"/>
          <ac:picMkLst>
            <pc:docMk/>
            <pc:sldMk cId="3181772476" sldId="263"/>
            <ac:picMk id="33" creationId="{C9AF93F0-C3D7-413C-8B39-BFF00A04DC93}"/>
          </ac:picMkLst>
        </pc:picChg>
        <pc:picChg chg="add mod">
          <ac:chgData name="Anton Kalcik" userId="2da22a33-fb39-430b-b264-5213e7c03a2d" providerId="ADAL" clId="{67D31B6C-AB05-4E27-B6F9-8509378323EF}" dt="2018-11-11T14:38:39.813" v="1443" actId="164"/>
          <ac:picMkLst>
            <pc:docMk/>
            <pc:sldMk cId="3181772476" sldId="263"/>
            <ac:picMk id="34" creationId="{767139EB-2658-4134-8730-6A56C7AC083F}"/>
          </ac:picMkLst>
        </pc:picChg>
        <pc:picChg chg="add del mod">
          <ac:chgData name="Anton Kalcik" userId="2da22a33-fb39-430b-b264-5213e7c03a2d" providerId="ADAL" clId="{67D31B6C-AB05-4E27-B6F9-8509378323EF}" dt="2018-11-11T14:40:23.430" v="1469" actId="478"/>
          <ac:picMkLst>
            <pc:docMk/>
            <pc:sldMk cId="3181772476" sldId="263"/>
            <ac:picMk id="36" creationId="{A793481B-EF4F-4952-A9E2-E9B8860804A8}"/>
          </ac:picMkLst>
        </pc:picChg>
        <pc:picChg chg="add del mod topLvl">
          <ac:chgData name="Anton Kalcik" userId="2da22a33-fb39-430b-b264-5213e7c03a2d" providerId="ADAL" clId="{67D31B6C-AB05-4E27-B6F9-8509378323EF}" dt="2018-11-11T14:46:49.414" v="1517" actId="478"/>
          <ac:picMkLst>
            <pc:docMk/>
            <pc:sldMk cId="3181772476" sldId="263"/>
            <ac:picMk id="41" creationId="{21D0D161-1EB5-42B7-AECF-1D10C8AFE23D}"/>
          </ac:picMkLst>
        </pc:picChg>
        <pc:picChg chg="add mod">
          <ac:chgData name="Anton Kalcik" userId="2da22a33-fb39-430b-b264-5213e7c03a2d" providerId="ADAL" clId="{67D31B6C-AB05-4E27-B6F9-8509378323EF}" dt="2018-11-11T14:44:10.681" v="1488" actId="164"/>
          <ac:picMkLst>
            <pc:docMk/>
            <pc:sldMk cId="3181772476" sldId="263"/>
            <ac:picMk id="43" creationId="{AD468A6B-1253-49B7-B046-E844CE96E218}"/>
          </ac:picMkLst>
        </pc:picChg>
        <pc:picChg chg="add mod">
          <ac:chgData name="Anton Kalcik" userId="2da22a33-fb39-430b-b264-5213e7c03a2d" providerId="ADAL" clId="{67D31B6C-AB05-4E27-B6F9-8509378323EF}" dt="2018-11-11T14:46:17.917" v="1512" actId="164"/>
          <ac:picMkLst>
            <pc:docMk/>
            <pc:sldMk cId="3181772476" sldId="263"/>
            <ac:picMk id="47" creationId="{9776A696-DFE3-46D1-B713-A04CE7C445E2}"/>
          </ac:picMkLst>
        </pc:picChg>
        <pc:picChg chg="add mod">
          <ac:chgData name="Anton Kalcik" userId="2da22a33-fb39-430b-b264-5213e7c03a2d" providerId="ADAL" clId="{67D31B6C-AB05-4E27-B6F9-8509378323EF}" dt="2018-11-11T14:47:03.069" v="1519" actId="164"/>
          <ac:picMkLst>
            <pc:docMk/>
            <pc:sldMk cId="3181772476" sldId="263"/>
            <ac:picMk id="50" creationId="{35B7C1E6-5A39-4C88-8FF4-7086E9D39D1D}"/>
          </ac:picMkLst>
        </pc:picChg>
      </pc:sldChg>
      <pc:sldChg chg="addSp delSp modSp add">
        <pc:chgData name="Anton Kalcik" userId="2da22a33-fb39-430b-b264-5213e7c03a2d" providerId="ADAL" clId="{67D31B6C-AB05-4E27-B6F9-8509378323EF}" dt="2018-11-11T15:46:14.762" v="2498" actId="1076"/>
        <pc:sldMkLst>
          <pc:docMk/>
          <pc:sldMk cId="4208522695" sldId="264"/>
        </pc:sldMkLst>
        <pc:spChg chg="mod">
          <ac:chgData name="Anton Kalcik" userId="2da22a33-fb39-430b-b264-5213e7c03a2d" providerId="ADAL" clId="{67D31B6C-AB05-4E27-B6F9-8509378323EF}" dt="2018-11-11T15:12:41.521" v="1674" actId="6549"/>
          <ac:spMkLst>
            <pc:docMk/>
            <pc:sldMk cId="4208522695" sldId="264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1T15:04:21.465" v="1658" actId="1076"/>
          <ac:spMkLst>
            <pc:docMk/>
            <pc:sldMk cId="4208522695" sldId="264"/>
            <ac:spMk id="11" creationId="{1A4D83D0-E12C-4EA5-AB47-22F9ABC36B15}"/>
          </ac:spMkLst>
        </pc:spChg>
        <pc:spChg chg="mod">
          <ac:chgData name="Anton Kalcik" userId="2da22a33-fb39-430b-b264-5213e7c03a2d" providerId="ADAL" clId="{67D31B6C-AB05-4E27-B6F9-8509378323EF}" dt="2018-11-11T15:39:30.179" v="2239" actId="114"/>
          <ac:spMkLst>
            <pc:docMk/>
            <pc:sldMk cId="4208522695" sldId="264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14.762" v="2498" actId="1076"/>
          <ac:grpSpMkLst>
            <pc:docMk/>
            <pc:sldMk cId="4208522695" sldId="264"/>
            <ac:grpSpMk id="8" creationId="{B98DA1C0-481E-4605-BD4E-32D768965931}"/>
          </ac:grpSpMkLst>
        </pc:grpChg>
        <pc:grpChg chg="del">
          <ac:chgData name="Anton Kalcik" userId="2da22a33-fb39-430b-b264-5213e7c03a2d" providerId="ADAL" clId="{67D31B6C-AB05-4E27-B6F9-8509378323EF}" dt="2018-11-11T15:02:16.017" v="1641" actId="478"/>
          <ac:grpSpMkLst>
            <pc:docMk/>
            <pc:sldMk cId="4208522695" sldId="264"/>
            <ac:grpSpMk id="55" creationId="{A7F92D25-6A9B-4686-B5B1-F52663B60C9C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7T21:52:41.630" v="4283" actId="20577"/>
        <pc:sldMkLst>
          <pc:docMk/>
          <pc:sldMk cId="1378871457" sldId="265"/>
        </pc:sldMkLst>
        <pc:spChg chg="mod">
          <ac:chgData name="Anton Kalcik" userId="2da22a33-fb39-430b-b264-5213e7c03a2d" providerId="ADAL" clId="{67D31B6C-AB05-4E27-B6F9-8509378323EF}" dt="2018-11-11T15:12:47.673" v="1675" actId="6549"/>
          <ac:spMkLst>
            <pc:docMk/>
            <pc:sldMk cId="1378871457" sldId="265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9:55.064" v="2693" actId="255"/>
          <ac:spMkLst>
            <pc:docMk/>
            <pc:sldMk cId="1378871457" sldId="265"/>
            <ac:spMk id="15" creationId="{02DA44B1-18CA-457E-A725-506F50F793C7}"/>
          </ac:spMkLst>
        </pc:spChg>
        <pc:spChg chg="mod">
          <ac:chgData name="Anton Kalcik" userId="2da22a33-fb39-430b-b264-5213e7c03a2d" providerId="ADAL" clId="{67D31B6C-AB05-4E27-B6F9-8509378323EF}" dt="2018-11-17T21:52:41.630" v="4283" actId="20577"/>
          <ac:spMkLst>
            <pc:docMk/>
            <pc:sldMk cId="1378871457" sldId="265"/>
            <ac:spMk id="62" creationId="{1DED58AB-44FB-4C7C-86BE-E0CCC020153A}"/>
          </ac:spMkLst>
        </pc:spChg>
        <pc:grpChg chg="del mod">
          <ac:chgData name="Anton Kalcik" userId="2da22a33-fb39-430b-b264-5213e7c03a2d" providerId="ADAL" clId="{67D31B6C-AB05-4E27-B6F9-8509378323EF}" dt="2018-11-11T15:13:57.839" v="1681" actId="478"/>
          <ac:grpSpMkLst>
            <pc:docMk/>
            <pc:sldMk cId="1378871457" sldId="265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26.170" v="2500" actId="1076"/>
          <ac:grpSpMkLst>
            <pc:docMk/>
            <pc:sldMk cId="1378871457" sldId="265"/>
            <ac:grpSpMk id="13" creationId="{7B910F59-2C52-423E-AAA7-C65722968776}"/>
          </ac:grpSpMkLst>
        </pc:grpChg>
        <pc:grpChg chg="add del">
          <ac:chgData name="Anton Kalcik" userId="2da22a33-fb39-430b-b264-5213e7c03a2d" providerId="ADAL" clId="{67D31B6C-AB05-4E27-B6F9-8509378323EF}" dt="2018-11-11T15:36:29.130" v="2214"/>
          <ac:grpSpMkLst>
            <pc:docMk/>
            <pc:sldMk cId="1378871457" sldId="265"/>
            <ac:grpSpMk id="16" creationId="{AA971B2B-B86E-4428-B1CB-DFE68BFEE74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51:15.815" v="2716" actId="20577"/>
        <pc:sldMkLst>
          <pc:docMk/>
          <pc:sldMk cId="2584547625" sldId="266"/>
        </pc:sldMkLst>
        <pc:spChg chg="mod">
          <ac:chgData name="Anton Kalcik" userId="2da22a33-fb39-430b-b264-5213e7c03a2d" providerId="ADAL" clId="{67D31B6C-AB05-4E27-B6F9-8509378323EF}" dt="2018-11-12T16:51:15.815" v="2716" actId="20577"/>
          <ac:spMkLst>
            <pc:docMk/>
            <pc:sldMk cId="2584547625" sldId="266"/>
            <ac:spMk id="15" creationId="{E5F123F4-72A4-42CD-B3E9-54709DC829FC}"/>
          </ac:spMkLst>
        </pc:spChg>
        <pc:spChg chg="mod">
          <ac:chgData name="Anton Kalcik" userId="2da22a33-fb39-430b-b264-5213e7c03a2d" providerId="ADAL" clId="{67D31B6C-AB05-4E27-B6F9-8509378323EF}" dt="2018-11-11T15:39:15.866" v="2238" actId="114"/>
          <ac:spMkLst>
            <pc:docMk/>
            <pc:sldMk cId="2584547625" sldId="266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1T15:27:17.416" v="2103" actId="478"/>
          <ac:grpSpMkLst>
            <pc:docMk/>
            <pc:sldMk cId="2584547625" sldId="266"/>
            <ac:grpSpMk id="8" creationId="{B98DA1C0-481E-4605-BD4E-32D768965931}"/>
          </ac:grpSpMkLst>
        </pc:grpChg>
        <pc:grpChg chg="add mod">
          <ac:chgData name="Anton Kalcik" userId="2da22a33-fb39-430b-b264-5213e7c03a2d" providerId="ADAL" clId="{67D31B6C-AB05-4E27-B6F9-8509378323EF}" dt="2018-11-11T15:46:18.713" v="2499" actId="1076"/>
          <ac:grpSpMkLst>
            <pc:docMk/>
            <pc:sldMk cId="2584547625" sldId="266"/>
            <ac:grpSpMk id="13" creationId="{5545E6F1-AF1C-4AAC-80A2-8B0AC1E0DDCD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3T07:16:02.567" v="3226" actId="20577"/>
        <pc:sldMkLst>
          <pc:docMk/>
          <pc:sldMk cId="519080695" sldId="267"/>
        </pc:sldMkLst>
        <pc:spChg chg="mod">
          <ac:chgData name="Anton Kalcik" userId="2da22a33-fb39-430b-b264-5213e7c03a2d" providerId="ADAL" clId="{67D31B6C-AB05-4E27-B6F9-8509378323EF}" dt="2018-11-12T16:50:44.217" v="2715" actId="20577"/>
          <ac:spMkLst>
            <pc:docMk/>
            <pc:sldMk cId="519080695" sldId="267"/>
            <ac:spMk id="10" creationId="{27B96C03-8FDE-4C25-8319-399669D14EC9}"/>
          </ac:spMkLst>
        </pc:spChg>
        <pc:spChg chg="mod">
          <ac:chgData name="Anton Kalcik" userId="2da22a33-fb39-430b-b264-5213e7c03a2d" providerId="ADAL" clId="{67D31B6C-AB05-4E27-B6F9-8509378323EF}" dt="2018-11-13T07:16:02.567" v="3226" actId="20577"/>
          <ac:spMkLst>
            <pc:docMk/>
            <pc:sldMk cId="519080695" sldId="267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1T15:46:33.041" v="2501" actId="1076"/>
          <ac:grpSpMkLst>
            <pc:docMk/>
            <pc:sldMk cId="519080695" sldId="267"/>
            <ac:grpSpMk id="8" creationId="{5A24C4B2-71A2-4560-AE9C-5600FDC7FD7D}"/>
          </ac:grpSpMkLst>
        </pc:grpChg>
        <pc:grpChg chg="del">
          <ac:chgData name="Anton Kalcik" userId="2da22a33-fb39-430b-b264-5213e7c03a2d" providerId="ADAL" clId="{67D31B6C-AB05-4E27-B6F9-8509378323EF}" dt="2018-11-11T15:31:55.185" v="2158" actId="478"/>
          <ac:grpSpMkLst>
            <pc:docMk/>
            <pc:sldMk cId="519080695" sldId="267"/>
            <ac:grpSpMk id="13" creationId="{7B910F59-2C52-423E-AAA7-C65722968776}"/>
          </ac:grpSpMkLst>
        </pc:grpChg>
      </pc:sldChg>
      <pc:sldChg chg="addSp delSp modSp add">
        <pc:chgData name="Anton Kalcik" userId="2da22a33-fb39-430b-b264-5213e7c03a2d" providerId="ADAL" clId="{67D31B6C-AB05-4E27-B6F9-8509378323EF}" dt="2018-11-12T16:41:49.123" v="2554" actId="1076"/>
        <pc:sldMkLst>
          <pc:docMk/>
          <pc:sldMk cId="792280700" sldId="268"/>
        </pc:sldMkLst>
        <pc:spChg chg="mod">
          <ac:chgData name="Anton Kalcik" userId="2da22a33-fb39-430b-b264-5213e7c03a2d" providerId="ADAL" clId="{67D31B6C-AB05-4E27-B6F9-8509378323EF}" dt="2018-11-12T16:41:49.123" v="2554" actId="1076"/>
          <ac:spMkLst>
            <pc:docMk/>
            <pc:sldMk cId="792280700" sldId="268"/>
            <ac:spMk id="2" creationId="{01DFB969-2FFC-4147-A334-4C8746DAB608}"/>
          </ac:spMkLst>
        </pc:spChg>
        <pc:spChg chg="mod">
          <ac:chgData name="Anton Kalcik" userId="2da22a33-fb39-430b-b264-5213e7c03a2d" providerId="ADAL" clId="{67D31B6C-AB05-4E27-B6F9-8509378323EF}" dt="2018-11-12T16:41:45.418" v="2552" actId="255"/>
          <ac:spMkLst>
            <pc:docMk/>
            <pc:sldMk cId="792280700" sldId="268"/>
            <ac:spMk id="15" creationId="{04928420-C3E2-4C0C-8E1D-323D0B4257D1}"/>
          </ac:spMkLst>
        </pc:spChg>
        <pc:spChg chg="mod">
          <ac:chgData name="Anton Kalcik" userId="2da22a33-fb39-430b-b264-5213e7c03a2d" providerId="ADAL" clId="{67D31B6C-AB05-4E27-B6F9-8509378323EF}" dt="2018-11-12T16:41:11.823" v="2550" actId="20577"/>
          <ac:spMkLst>
            <pc:docMk/>
            <pc:sldMk cId="792280700" sldId="268"/>
            <ac:spMk id="62" creationId="{1DED58AB-44FB-4C7C-86BE-E0CCC020153A}"/>
          </ac:spMkLst>
        </pc:spChg>
        <pc:grpChg chg="del">
          <ac:chgData name="Anton Kalcik" userId="2da22a33-fb39-430b-b264-5213e7c03a2d" providerId="ADAL" clId="{67D31B6C-AB05-4E27-B6F9-8509378323EF}" dt="2018-11-12T16:37:38.724" v="2504" actId="478"/>
          <ac:grpSpMkLst>
            <pc:docMk/>
            <pc:sldMk cId="792280700" sldId="268"/>
            <ac:grpSpMk id="8" creationId="{5A24C4B2-71A2-4560-AE9C-5600FDC7FD7D}"/>
          </ac:grpSpMkLst>
        </pc:grpChg>
        <pc:grpChg chg="add mod">
          <ac:chgData name="Anton Kalcik" userId="2da22a33-fb39-430b-b264-5213e7c03a2d" providerId="ADAL" clId="{67D31B6C-AB05-4E27-B6F9-8509378323EF}" dt="2018-11-12T16:38:21.905" v="2534" actId="1076"/>
          <ac:grpSpMkLst>
            <pc:docMk/>
            <pc:sldMk cId="792280700" sldId="268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3T07:22:36.640" v="3400" actId="20577"/>
        <pc:sldMkLst>
          <pc:docMk/>
          <pc:sldMk cId="2246541515" sldId="269"/>
        </pc:sldMkLst>
        <pc:spChg chg="mod">
          <ac:chgData name="Anton Kalcik" userId="2da22a33-fb39-430b-b264-5213e7c03a2d" providerId="ADAL" clId="{67D31B6C-AB05-4E27-B6F9-8509378323EF}" dt="2018-11-12T16:55:39.710" v="2812" actId="20577"/>
          <ac:spMkLst>
            <pc:docMk/>
            <pc:sldMk cId="2246541515" sldId="269"/>
            <ac:spMk id="19" creationId="{8EBCAA1D-84DF-40CD-8787-8A931FB08A92}"/>
          </ac:spMkLst>
        </pc:spChg>
        <pc:spChg chg="mod">
          <ac:chgData name="Anton Kalcik" userId="2da22a33-fb39-430b-b264-5213e7c03a2d" providerId="ADAL" clId="{67D31B6C-AB05-4E27-B6F9-8509378323EF}" dt="2018-11-13T07:22:36.640" v="3400" actId="20577"/>
          <ac:spMkLst>
            <pc:docMk/>
            <pc:sldMk cId="2246541515" sldId="269"/>
            <ac:spMk id="62" creationId="{1DED58AB-44FB-4C7C-86BE-E0CCC020153A}"/>
          </ac:spMkLst>
        </pc:spChg>
        <pc:grpChg chg="add mod">
          <ac:chgData name="Anton Kalcik" userId="2da22a33-fb39-430b-b264-5213e7c03a2d" providerId="ADAL" clId="{67D31B6C-AB05-4E27-B6F9-8509378323EF}" dt="2018-11-12T16:54:45.477" v="2795" actId="1076"/>
          <ac:grpSpMkLst>
            <pc:docMk/>
            <pc:sldMk cId="2246541515" sldId="269"/>
            <ac:grpSpMk id="10" creationId="{5BB8988B-6336-4A2C-8FC6-AAD706B78E4C}"/>
          </ac:grpSpMkLst>
        </pc:grpChg>
        <pc:grpChg chg="del">
          <ac:chgData name="Anton Kalcik" userId="2da22a33-fb39-430b-b264-5213e7c03a2d" providerId="ADAL" clId="{67D31B6C-AB05-4E27-B6F9-8509378323EF}" dt="2018-11-12T16:54:27.070" v="2775" actId="478"/>
          <ac:grpSpMkLst>
            <pc:docMk/>
            <pc:sldMk cId="2246541515" sldId="269"/>
            <ac:grpSpMk id="11" creationId="{9833AEF5-0AC3-4DBC-8158-4483F3EB6285}"/>
          </ac:grpSpMkLst>
        </pc:grpChg>
      </pc:sldChg>
      <pc:sldChg chg="addSp delSp modSp add ord">
        <pc:chgData name="Anton Kalcik" userId="2da22a33-fb39-430b-b264-5213e7c03a2d" providerId="ADAL" clId="{67D31B6C-AB05-4E27-B6F9-8509378323EF}" dt="2018-11-17T17:24:29.712" v="3476" actId="6549"/>
        <pc:sldMkLst>
          <pc:docMk/>
          <pc:sldMk cId="429291312" sldId="270"/>
        </pc:sldMkLst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2" creationId="{55D361AD-C837-4962-BDF8-34F989C5343C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3" creationId="{6832BF5A-C15E-46C9-97C3-DAA90F969DFD}"/>
          </ac:spMkLst>
        </pc:spChg>
        <pc:spChg chg="del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4" creationId="{07B8145B-CBC4-40BF-87DB-CAA4B0FF0AC6}"/>
          </ac:spMkLst>
        </pc:spChg>
        <pc:spChg chg="add mod">
          <ac:chgData name="Anton Kalcik" userId="2da22a33-fb39-430b-b264-5213e7c03a2d" providerId="ADAL" clId="{67D31B6C-AB05-4E27-B6F9-8509378323EF}" dt="2018-11-13T07:52:43.828" v="3402"/>
          <ac:spMkLst>
            <pc:docMk/>
            <pc:sldMk cId="429291312" sldId="270"/>
            <ac:spMk id="5" creationId="{B20ACD4B-71B2-4192-B25B-C71D2EF46C79}"/>
          </ac:spMkLst>
        </pc:spChg>
        <pc:spChg chg="add mod">
          <ac:chgData name="Anton Kalcik" userId="2da22a33-fb39-430b-b264-5213e7c03a2d" providerId="ADAL" clId="{67D31B6C-AB05-4E27-B6F9-8509378323EF}" dt="2018-11-17T17:24:29.712" v="3476" actId="6549"/>
          <ac:spMkLst>
            <pc:docMk/>
            <pc:sldMk cId="429291312" sldId="270"/>
            <ac:spMk id="6" creationId="{C5207ED1-4204-4D2A-9C27-6B2449EDBECB}"/>
          </ac:spMkLst>
        </pc:spChg>
        <pc:spChg chg="add">
          <ac:chgData name="Anton Kalcik" userId="2da22a33-fb39-430b-b264-5213e7c03a2d" providerId="ADAL" clId="{67D31B6C-AB05-4E27-B6F9-8509378323EF}" dt="2018-11-13T16:33:58.834" v="3415"/>
          <ac:spMkLst>
            <pc:docMk/>
            <pc:sldMk cId="429291312" sldId="270"/>
            <ac:spMk id="8" creationId="{52331E38-B0E8-45F9-88BC-A095754BD67A}"/>
          </ac:spMkLst>
        </pc:spChg>
        <pc:spChg chg="add">
          <ac:chgData name="Anton Kalcik" userId="2da22a33-fb39-430b-b264-5213e7c03a2d" providerId="ADAL" clId="{67D31B6C-AB05-4E27-B6F9-8509378323EF}" dt="2018-11-13T16:41:48.878" v="3416"/>
          <ac:spMkLst>
            <pc:docMk/>
            <pc:sldMk cId="429291312" sldId="270"/>
            <ac:spMk id="9" creationId="{50B89789-FB56-48E1-A487-0EF171FBAB1F}"/>
          </ac:spMkLst>
        </pc:spChg>
        <pc:spChg chg="add mod">
          <ac:chgData name="Anton Kalcik" userId="2da22a33-fb39-430b-b264-5213e7c03a2d" providerId="ADAL" clId="{67D31B6C-AB05-4E27-B6F9-8509378323EF}" dt="2018-11-17T17:24:02.314" v="3464" actId="20577"/>
          <ac:spMkLst>
            <pc:docMk/>
            <pc:sldMk cId="429291312" sldId="270"/>
            <ac:spMk id="11" creationId="{13ECEBBD-B8C6-4FF9-B0C0-59111C05A496}"/>
          </ac:spMkLst>
        </pc:sp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3" creationId="{917211F4-1B83-4C72-B557-71E1508D1D09}"/>
          </ac:inkMkLst>
        </pc:inkChg>
        <pc:inkChg chg="del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4" creationId="{0CFCB6FB-F0DF-42CC-9BB9-544D9B675145}"/>
          </ac:inkMkLst>
        </pc:inkChg>
        <pc:inkChg chg="add">
          <ac:chgData name="Anton Kalcik" userId="2da22a33-fb39-430b-b264-5213e7c03a2d" providerId="ADAL" clId="{67D31B6C-AB05-4E27-B6F9-8509378323EF}" dt="2018-11-13T16:33:39.085" v="3412"/>
          <ac:inkMkLst>
            <pc:docMk/>
            <pc:sldMk cId="429291312" sldId="270"/>
            <ac:inkMk id="7" creationId="{AE0B4E6D-5A07-4AC7-8A04-382EF22E4B75}"/>
          </ac:inkMkLst>
        </pc:inkChg>
        <pc:inkChg chg="add">
          <ac:chgData name="Anton Kalcik" userId="2da22a33-fb39-430b-b264-5213e7c03a2d" providerId="ADAL" clId="{67D31B6C-AB05-4E27-B6F9-8509378323EF}" dt="2018-11-13T16:42:47.132" v="3417"/>
          <ac:inkMkLst>
            <pc:docMk/>
            <pc:sldMk cId="429291312" sldId="270"/>
            <ac:inkMk id="10" creationId="{B7EA2580-D611-41D8-9D00-82612FC9FDCB}"/>
          </ac:inkMkLst>
        </pc:inkChg>
        <pc:inkChg chg="add">
          <ac:chgData name="Anton Kalcik" userId="2da22a33-fb39-430b-b264-5213e7c03a2d" providerId="ADAL" clId="{67D31B6C-AB05-4E27-B6F9-8509378323EF}" dt="2018-11-13T16:43:46.529" v="3419"/>
          <ac:inkMkLst>
            <pc:docMk/>
            <pc:sldMk cId="429291312" sldId="270"/>
            <ac:inkMk id="12" creationId="{3E482DB7-ED4F-46BE-A621-0AACE7E76A04}"/>
          </ac:inkMkLst>
        </pc:inkChg>
      </pc:sldChg>
      <pc:sldChg chg="addSp delSp modSp add">
        <pc:chgData name="Anton Kalcik" userId="2da22a33-fb39-430b-b264-5213e7c03a2d" providerId="ADAL" clId="{67D31B6C-AB05-4E27-B6F9-8509378323EF}" dt="2018-11-29T18:51:47.982" v="9619" actId="1076"/>
        <pc:sldMkLst>
          <pc:docMk/>
          <pc:sldMk cId="1766188905" sldId="271"/>
        </pc:sldMkLst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2" creationId="{DC1DE46F-6A96-4CCD-A03F-224306ADA9C0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3" creationId="{1E651F1F-CD89-4676-BB55-32B783207995}"/>
          </ac:spMkLst>
        </pc:spChg>
        <pc:spChg chg="del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4" creationId="{03D3962B-9E70-4250-B67F-B15622D3BB3E}"/>
          </ac:spMkLst>
        </pc:spChg>
        <pc:spChg chg="add del mod">
          <ac:chgData name="Anton Kalcik" userId="2da22a33-fb39-430b-b264-5213e7c03a2d" providerId="ADAL" clId="{67D31B6C-AB05-4E27-B6F9-8509378323EF}" dt="2018-11-17T17:51:26.216" v="3604" actId="20577"/>
          <ac:spMkLst>
            <pc:docMk/>
            <pc:sldMk cId="1766188905" sldId="271"/>
            <ac:spMk id="4" creationId="{E964A15A-FB06-4B90-9848-10D95B2E6860}"/>
          </ac:spMkLst>
        </pc:spChg>
        <pc:spChg chg="add mod">
          <ac:chgData name="Anton Kalcik" userId="2da22a33-fb39-430b-b264-5213e7c03a2d" providerId="ADAL" clId="{67D31B6C-AB05-4E27-B6F9-8509378323EF}" dt="2018-11-13T07:57:06.327" v="3407"/>
          <ac:spMkLst>
            <pc:docMk/>
            <pc:sldMk cId="1766188905" sldId="271"/>
            <ac:spMk id="5" creationId="{181D1EFA-4A04-4832-8CE9-C96149FD6918}"/>
          </ac:spMkLst>
        </pc:spChg>
        <pc:spChg chg="add mod">
          <ac:chgData name="Anton Kalcik" userId="2da22a33-fb39-430b-b264-5213e7c03a2d" providerId="ADAL" clId="{67D31B6C-AB05-4E27-B6F9-8509378323EF}" dt="2018-11-17T17:47:16.541" v="3526"/>
          <ac:spMkLst>
            <pc:docMk/>
            <pc:sldMk cId="1766188905" sldId="271"/>
            <ac:spMk id="6" creationId="{F615E598-9CC6-4F53-8C7B-3FF6E943DDC0}"/>
          </ac:spMkLst>
        </pc:spChg>
        <pc:spChg chg="add mod">
          <ac:chgData name="Anton Kalcik" userId="2da22a33-fb39-430b-b264-5213e7c03a2d" providerId="ADAL" clId="{67D31B6C-AB05-4E27-B6F9-8509378323EF}" dt="2018-11-17T17:54:18.435" v="3647" actId="1076"/>
          <ac:spMkLst>
            <pc:docMk/>
            <pc:sldMk cId="1766188905" sldId="271"/>
            <ac:spMk id="9" creationId="{C291DFC8-0AB4-4859-8A1A-1B5097DEA126}"/>
          </ac:spMkLst>
        </pc:spChg>
        <pc:inkChg chg="add del mod">
          <ac:chgData name="Anton Kalcik" userId="2da22a33-fb39-430b-b264-5213e7c03a2d" providerId="ADAL" clId="{67D31B6C-AB05-4E27-B6F9-8509378323EF}" dt="2018-11-29T18:51:47.982" v="9619" actId="1076"/>
          <ac:inkMkLst>
            <pc:docMk/>
            <pc:sldMk cId="1766188905" sldId="271"/>
            <ac:inkMk id="7" creationId="{ACE2D611-053A-4B8A-99A3-9EBC29260E64}"/>
          </ac:inkMkLst>
        </pc:inkChg>
        <pc:inkChg chg="add mod">
          <ac:chgData name="Anton Kalcik" userId="2da22a33-fb39-430b-b264-5213e7c03a2d" providerId="ADAL" clId="{67D31B6C-AB05-4E27-B6F9-8509378323EF}" dt="2018-11-17T17:54:16.812" v="3646" actId="1076"/>
          <ac:inkMkLst>
            <pc:docMk/>
            <pc:sldMk cId="1766188905" sldId="271"/>
            <ac:inkMk id="8" creationId="{5693D222-24CC-4E58-9E59-2E084644C3F7}"/>
          </ac:inkMkLst>
        </pc:inkChg>
      </pc:sldChg>
      <pc:sldChg chg="addSp delSp modSp add ord">
        <pc:chgData name="Anton Kalcik" userId="2da22a33-fb39-430b-b264-5213e7c03a2d" providerId="ADAL" clId="{67D31B6C-AB05-4E27-B6F9-8509378323EF}" dt="2018-11-29T20:52:54.307" v="10954"/>
        <pc:sldMkLst>
          <pc:docMk/>
          <pc:sldMk cId="3579634975" sldId="272"/>
        </pc:sldMkLst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2" creationId="{F2550A7B-E73C-4CA0-9D32-F51EE67B43A7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3" creationId="{BB42B038-E7D7-4987-83CB-CC0A3D1A62EC}"/>
          </ac:spMkLst>
        </pc:spChg>
        <pc:spChg chg="del">
          <ac:chgData name="Anton Kalcik" userId="2da22a33-fb39-430b-b264-5213e7c03a2d" providerId="ADAL" clId="{67D31B6C-AB05-4E27-B6F9-8509378323EF}" dt="2018-11-17T18:51:04.441" v="3649"/>
          <ac:spMkLst>
            <pc:docMk/>
            <pc:sldMk cId="3579634975" sldId="272"/>
            <ac:spMk id="4" creationId="{E8C329F9-712E-4907-BFD8-E598AD42C2FB}"/>
          </ac:spMkLst>
        </pc:spChg>
        <pc:spChg chg="add mod">
          <ac:chgData name="Anton Kalcik" userId="2da22a33-fb39-430b-b264-5213e7c03a2d" providerId="ADAL" clId="{67D31B6C-AB05-4E27-B6F9-8509378323EF}" dt="2018-11-17T18:51:25.639" v="3675" actId="20577"/>
          <ac:spMkLst>
            <pc:docMk/>
            <pc:sldMk cId="3579634975" sldId="272"/>
            <ac:spMk id="5" creationId="{0BAF6249-981A-47E5-88CE-08877BC64A60}"/>
          </ac:spMkLst>
        </pc:spChg>
        <pc:spChg chg="add del mod">
          <ac:chgData name="Anton Kalcik" userId="2da22a33-fb39-430b-b264-5213e7c03a2d" providerId="ADAL" clId="{67D31B6C-AB05-4E27-B6F9-8509378323EF}" dt="2018-11-17T18:51:31.964" v="3676"/>
          <ac:spMkLst>
            <pc:docMk/>
            <pc:sldMk cId="3579634975" sldId="272"/>
            <ac:spMk id="6" creationId="{FBCBB209-0C9A-4BB3-97A6-A3EF0EA14BFB}"/>
          </ac:spMkLst>
        </pc:spChg>
        <pc:spChg chg="add mod">
          <ac:chgData name="Anton Kalcik" userId="2da22a33-fb39-430b-b264-5213e7c03a2d" providerId="ADAL" clId="{67D31B6C-AB05-4E27-B6F9-8509378323EF}" dt="2018-11-17T22:05:19.517" v="4515" actId="164"/>
          <ac:spMkLst>
            <pc:docMk/>
            <pc:sldMk cId="3579634975" sldId="272"/>
            <ac:spMk id="57" creationId="{CD64D898-84CD-4535-A6C8-7CBCCC86DAD6}"/>
          </ac:spMkLst>
        </pc:spChg>
        <pc:spChg chg="add del mod">
          <ac:chgData name="Anton Kalcik" userId="2da22a33-fb39-430b-b264-5213e7c03a2d" providerId="ADAL" clId="{67D31B6C-AB05-4E27-B6F9-8509378323EF}" dt="2018-11-17T19:41:27.545" v="3947"/>
          <ac:spMkLst>
            <pc:docMk/>
            <pc:sldMk cId="3579634975" sldId="272"/>
            <ac:spMk id="58" creationId="{5700CB6F-E2D7-4B2E-9395-71227C5DD87D}"/>
          </ac:spMkLst>
        </pc:spChg>
        <pc:spChg chg="add mod">
          <ac:chgData name="Anton Kalcik" userId="2da22a33-fb39-430b-b264-5213e7c03a2d" providerId="ADAL" clId="{67D31B6C-AB05-4E27-B6F9-8509378323EF}" dt="2018-11-17T22:04:37.427" v="4513" actId="164"/>
          <ac:spMkLst>
            <pc:docMk/>
            <pc:sldMk cId="3579634975" sldId="272"/>
            <ac:spMk id="59" creationId="{F0BFBBC5-BEE1-4B65-8405-95721367836C}"/>
          </ac:spMkLst>
        </pc:spChg>
        <pc:spChg chg="add mod">
          <ac:chgData name="Anton Kalcik" userId="2da22a33-fb39-430b-b264-5213e7c03a2d" providerId="ADAL" clId="{67D31B6C-AB05-4E27-B6F9-8509378323EF}" dt="2018-11-17T22:05:14.995" v="4514" actId="164"/>
          <ac:spMkLst>
            <pc:docMk/>
            <pc:sldMk cId="3579634975" sldId="272"/>
            <ac:spMk id="60" creationId="{8D4E6938-AE03-4456-9901-AC8EB0EB5F8E}"/>
          </ac:spMkLst>
        </pc:spChg>
        <pc:spChg chg="add mod">
          <ac:chgData name="Anton Kalcik" userId="2da22a33-fb39-430b-b264-5213e7c03a2d" providerId="ADAL" clId="{67D31B6C-AB05-4E27-B6F9-8509378323EF}" dt="2018-11-17T22:04:29.292" v="4511" actId="164"/>
          <ac:spMkLst>
            <pc:docMk/>
            <pc:sldMk cId="3579634975" sldId="272"/>
            <ac:spMk id="61" creationId="{5D2EB7D7-93CE-404C-9546-7CD605C9A0D4}"/>
          </ac:spMkLst>
        </pc:spChg>
        <pc:spChg chg="add mod">
          <ac:chgData name="Anton Kalcik" userId="2da22a33-fb39-430b-b264-5213e7c03a2d" providerId="ADAL" clId="{67D31B6C-AB05-4E27-B6F9-8509378323EF}" dt="2018-11-17T22:04:32.934" v="4512" actId="164"/>
          <ac:spMkLst>
            <pc:docMk/>
            <pc:sldMk cId="3579634975" sldId="272"/>
            <ac:spMk id="62" creationId="{9C259298-5B9C-4192-9AF6-1BC3C390278B}"/>
          </ac:spMkLst>
        </pc:spChg>
        <pc:spChg chg="add mod">
          <ac:chgData name="Anton Kalcik" userId="2da22a33-fb39-430b-b264-5213e7c03a2d" providerId="ADAL" clId="{67D31B6C-AB05-4E27-B6F9-8509378323EF}" dt="2018-11-17T22:05:28.742" v="4517" actId="164"/>
          <ac:spMkLst>
            <pc:docMk/>
            <pc:sldMk cId="3579634975" sldId="272"/>
            <ac:spMk id="63" creationId="{E6CC6823-299A-4FE5-B160-C20795A293D1}"/>
          </ac:spMkLst>
        </pc:spChg>
        <pc:spChg chg="add mod">
          <ac:chgData name="Anton Kalcik" userId="2da22a33-fb39-430b-b264-5213e7c03a2d" providerId="ADAL" clId="{67D31B6C-AB05-4E27-B6F9-8509378323EF}" dt="2018-11-17T22:05:24.734" v="4516" actId="164"/>
          <ac:spMkLst>
            <pc:docMk/>
            <pc:sldMk cId="3579634975" sldId="272"/>
            <ac:spMk id="64" creationId="{F0159C37-2534-489C-BA19-879B46F26D39}"/>
          </ac:spMkLst>
        </pc:spChg>
        <pc:grpChg chg="add mod">
          <ac:chgData name="Anton Kalcik" userId="2da22a33-fb39-430b-b264-5213e7c03a2d" providerId="ADAL" clId="{67D31B6C-AB05-4E27-B6F9-8509378323EF}" dt="2018-11-17T19:32:39.457" v="3871" actId="1036"/>
          <ac:grpSpMkLst>
            <pc:docMk/>
            <pc:sldMk cId="3579634975" sldId="272"/>
            <ac:grpSpMk id="7" creationId="{6681C29E-76A9-47F4-92F0-9F4829A2BC60}"/>
          </ac:grpSpMkLst>
        </pc:grpChg>
        <pc:grpChg chg="add mod">
          <ac:chgData name="Anton Kalcik" userId="2da22a33-fb39-430b-b264-5213e7c03a2d" providerId="ADAL" clId="{67D31B6C-AB05-4E27-B6F9-8509378323EF}" dt="2018-11-17T19:29:15.328" v="3761" actId="1036"/>
          <ac:grpSpMkLst>
            <pc:docMk/>
            <pc:sldMk cId="3579634975" sldId="272"/>
            <ac:grpSpMk id="10" creationId="{EE3D6BDD-DE3A-4168-952B-388F3D6A9B41}"/>
          </ac:grpSpMkLst>
        </pc:grpChg>
        <pc:grpChg chg="add mod">
          <ac:chgData name="Anton Kalcik" userId="2da22a33-fb39-430b-b264-5213e7c03a2d" providerId="ADAL" clId="{67D31B6C-AB05-4E27-B6F9-8509378323EF}" dt="2018-11-17T19:32:29.296" v="3835" actId="1036"/>
          <ac:grpSpMkLst>
            <pc:docMk/>
            <pc:sldMk cId="3579634975" sldId="272"/>
            <ac:grpSpMk id="13" creationId="{DB35B885-42E5-4247-9AED-CAA51220DC4F}"/>
          </ac:grpSpMkLst>
        </pc:grpChg>
        <pc:grpChg chg="add mod">
          <ac:chgData name="Anton Kalcik" userId="2da22a33-fb39-430b-b264-5213e7c03a2d" providerId="ADAL" clId="{67D31B6C-AB05-4E27-B6F9-8509378323EF}" dt="2018-11-17T19:29:05.372" v="3745" actId="1037"/>
          <ac:grpSpMkLst>
            <pc:docMk/>
            <pc:sldMk cId="3579634975" sldId="272"/>
            <ac:grpSpMk id="18" creationId="{24A5056D-B870-4377-B526-C73F2FEDFAD0}"/>
          </ac:grpSpMkLst>
        </pc:grpChg>
        <pc:grpChg chg="add mod">
          <ac:chgData name="Anton Kalcik" userId="2da22a33-fb39-430b-b264-5213e7c03a2d" providerId="ADAL" clId="{67D31B6C-AB05-4E27-B6F9-8509378323EF}" dt="2018-11-17T22:04:29.292" v="4511" actId="164"/>
          <ac:grpSpMkLst>
            <pc:docMk/>
            <pc:sldMk cId="3579634975" sldId="272"/>
            <ac:grpSpMk id="65" creationId="{30668A82-9440-4083-8F89-30D0F5B073A7}"/>
          </ac:grpSpMkLst>
        </pc:grpChg>
        <pc:grpChg chg="add mod">
          <ac:chgData name="Anton Kalcik" userId="2da22a33-fb39-430b-b264-5213e7c03a2d" providerId="ADAL" clId="{67D31B6C-AB05-4E27-B6F9-8509378323EF}" dt="2018-11-17T22:04:32.934" v="4512" actId="164"/>
          <ac:grpSpMkLst>
            <pc:docMk/>
            <pc:sldMk cId="3579634975" sldId="272"/>
            <ac:grpSpMk id="66" creationId="{4B4C8D69-627B-4BFD-9A1C-43457E85DDBD}"/>
          </ac:grpSpMkLst>
        </pc:grpChg>
        <pc:grpChg chg="add mod">
          <ac:chgData name="Anton Kalcik" userId="2da22a33-fb39-430b-b264-5213e7c03a2d" providerId="ADAL" clId="{67D31B6C-AB05-4E27-B6F9-8509378323EF}" dt="2018-11-17T22:04:37.427" v="4513" actId="164"/>
          <ac:grpSpMkLst>
            <pc:docMk/>
            <pc:sldMk cId="3579634975" sldId="272"/>
            <ac:grpSpMk id="67" creationId="{A32CFC56-80EE-4DF5-BDEF-39752D853691}"/>
          </ac:grpSpMkLst>
        </pc:grpChg>
        <pc:grpChg chg="add mod">
          <ac:chgData name="Anton Kalcik" userId="2da22a33-fb39-430b-b264-5213e7c03a2d" providerId="ADAL" clId="{67D31B6C-AB05-4E27-B6F9-8509378323EF}" dt="2018-11-17T22:05:14.995" v="4514" actId="164"/>
          <ac:grpSpMkLst>
            <pc:docMk/>
            <pc:sldMk cId="3579634975" sldId="272"/>
            <ac:grpSpMk id="68" creationId="{84411504-115B-4726-8E0C-4C73989E44D7}"/>
          </ac:grpSpMkLst>
        </pc:grpChg>
        <pc:grpChg chg="add mod">
          <ac:chgData name="Anton Kalcik" userId="2da22a33-fb39-430b-b264-5213e7c03a2d" providerId="ADAL" clId="{67D31B6C-AB05-4E27-B6F9-8509378323EF}" dt="2018-11-17T22:05:19.517" v="4515" actId="164"/>
          <ac:grpSpMkLst>
            <pc:docMk/>
            <pc:sldMk cId="3579634975" sldId="272"/>
            <ac:grpSpMk id="69" creationId="{A3FD79EB-4D1E-4CBD-AE78-A9DC6DC35D8F}"/>
          </ac:grpSpMkLst>
        </pc:grpChg>
        <pc:grpChg chg="add mod">
          <ac:chgData name="Anton Kalcik" userId="2da22a33-fb39-430b-b264-5213e7c03a2d" providerId="ADAL" clId="{67D31B6C-AB05-4E27-B6F9-8509378323EF}" dt="2018-11-17T22:05:24.734" v="4516" actId="164"/>
          <ac:grpSpMkLst>
            <pc:docMk/>
            <pc:sldMk cId="3579634975" sldId="272"/>
            <ac:grpSpMk id="70" creationId="{388679D6-128C-4295-9896-BB2426B28AA8}"/>
          </ac:grpSpMkLst>
        </pc:grpChg>
        <pc:grpChg chg="add mod">
          <ac:chgData name="Anton Kalcik" userId="2da22a33-fb39-430b-b264-5213e7c03a2d" providerId="ADAL" clId="{67D31B6C-AB05-4E27-B6F9-8509378323EF}" dt="2018-11-17T22:05:28.742" v="4517" actId="164"/>
          <ac:grpSpMkLst>
            <pc:docMk/>
            <pc:sldMk cId="3579634975" sldId="272"/>
            <ac:grpSpMk id="71" creationId="{6AAB7345-6AE0-44DF-BCAB-E76706995C0F}"/>
          </ac:grpSpMkLst>
        </pc:grpChg>
        <pc:cxnChg chg="add mod">
          <ac:chgData name="Anton Kalcik" userId="2da22a33-fb39-430b-b264-5213e7c03a2d" providerId="ADAL" clId="{67D31B6C-AB05-4E27-B6F9-8509378323EF}" dt="2018-11-18T10:31:56.066" v="5070" actId="13822"/>
          <ac:cxnSpMkLst>
            <pc:docMk/>
            <pc:sldMk cId="3579634975" sldId="272"/>
            <ac:cxnSpMk id="24" creationId="{6D33FA17-3C1F-4F50-A7BA-1870A3DC78E7}"/>
          </ac:cxnSpMkLst>
        </pc:cxnChg>
        <pc:cxnChg chg="add mod">
          <ac:chgData name="Anton Kalcik" userId="2da22a33-fb39-430b-b264-5213e7c03a2d" providerId="ADAL" clId="{67D31B6C-AB05-4E27-B6F9-8509378323EF}" dt="2018-11-18T10:32:04.369" v="5072" actId="13822"/>
          <ac:cxnSpMkLst>
            <pc:docMk/>
            <pc:sldMk cId="3579634975" sldId="272"/>
            <ac:cxnSpMk id="27" creationId="{4F86D8B1-435B-4173-908E-37BB614C5219}"/>
          </ac:cxnSpMkLst>
        </pc:cxnChg>
        <pc:cxnChg chg="add mod">
          <ac:chgData name="Anton Kalcik" userId="2da22a33-fb39-430b-b264-5213e7c03a2d" providerId="ADAL" clId="{67D31B6C-AB05-4E27-B6F9-8509378323EF}" dt="2018-11-18T10:32:01.656" v="5071" actId="13822"/>
          <ac:cxnSpMkLst>
            <pc:docMk/>
            <pc:sldMk cId="3579634975" sldId="272"/>
            <ac:cxnSpMk id="30" creationId="{0316740A-E8E4-40BA-81EA-DB7EB45A744F}"/>
          </ac:cxnSpMkLst>
        </pc:cxnChg>
        <pc:cxnChg chg="add mod">
          <ac:chgData name="Anton Kalcik" userId="2da22a33-fb39-430b-b264-5213e7c03a2d" providerId="ADAL" clId="{67D31B6C-AB05-4E27-B6F9-8509378323EF}" dt="2018-11-18T10:31:25.594" v="5066" actId="13822"/>
          <ac:cxnSpMkLst>
            <pc:docMk/>
            <pc:sldMk cId="3579634975" sldId="272"/>
            <ac:cxnSpMk id="36" creationId="{67C4D515-2642-4544-8BFB-9D415815B0FC}"/>
          </ac:cxnSpMkLst>
        </pc:cxnChg>
        <pc:cxnChg chg="add mod">
          <ac:chgData name="Anton Kalcik" userId="2da22a33-fb39-430b-b264-5213e7c03a2d" providerId="ADAL" clId="{67D31B6C-AB05-4E27-B6F9-8509378323EF}" dt="2018-11-18T10:31:35.029" v="5067" actId="13822"/>
          <ac:cxnSpMkLst>
            <pc:docMk/>
            <pc:sldMk cId="3579634975" sldId="272"/>
            <ac:cxnSpMk id="44" creationId="{B5B2AB7A-99C3-48A5-A7CE-6A28026C4BD0}"/>
          </ac:cxnSpMkLst>
        </pc:cxnChg>
        <pc:cxnChg chg="add mod">
          <ac:chgData name="Anton Kalcik" userId="2da22a33-fb39-430b-b264-5213e7c03a2d" providerId="ADAL" clId="{67D31B6C-AB05-4E27-B6F9-8509378323EF}" dt="2018-11-18T10:31:45.752" v="5069" actId="13822"/>
          <ac:cxnSpMkLst>
            <pc:docMk/>
            <pc:sldMk cId="3579634975" sldId="272"/>
            <ac:cxnSpMk id="45" creationId="{2125C37D-2DDA-4CD7-B8E3-F6BE11739D18}"/>
          </ac:cxnSpMkLst>
        </pc:cxnChg>
        <pc:cxnChg chg="add mod">
          <ac:chgData name="Anton Kalcik" userId="2da22a33-fb39-430b-b264-5213e7c03a2d" providerId="ADAL" clId="{67D31B6C-AB05-4E27-B6F9-8509378323EF}" dt="2018-11-18T10:31:41.176" v="5068" actId="13822"/>
          <ac:cxnSpMkLst>
            <pc:docMk/>
            <pc:sldMk cId="3579634975" sldId="272"/>
            <ac:cxnSpMk id="47" creationId="{BA207D2A-D52C-41BD-A396-361FC9A6EE0F}"/>
          </ac:cxnSpMkLst>
        </pc:cxnChg>
      </pc:sldChg>
      <pc:sldChg chg="add del">
        <pc:chgData name="Anton Kalcik" userId="2da22a33-fb39-430b-b264-5213e7c03a2d" providerId="ADAL" clId="{67D31B6C-AB05-4E27-B6F9-8509378323EF}" dt="2018-11-17T21:52:40.405" v="4281"/>
        <pc:sldMkLst>
          <pc:docMk/>
          <pc:sldMk cId="2616650679" sldId="276"/>
        </pc:sldMkLst>
      </pc:sldChg>
      <pc:sldChg chg="addSp delSp modSp add">
        <pc:chgData name="Anton Kalcik" userId="2da22a33-fb39-430b-b264-5213e7c03a2d" providerId="ADAL" clId="{67D31B6C-AB05-4E27-B6F9-8509378323EF}" dt="2018-11-29T19:45:33.162" v="9683" actId="6549"/>
        <pc:sldMkLst>
          <pc:docMk/>
          <pc:sldMk cId="3264916209" sldId="278"/>
        </pc:sldMkLst>
        <pc:spChg chg="mod">
          <ac:chgData name="Anton Kalcik" userId="2da22a33-fb39-430b-b264-5213e7c03a2d" providerId="ADAL" clId="{67D31B6C-AB05-4E27-B6F9-8509378323EF}" dt="2018-11-29T19:45:33.162" v="9683" actId="6549"/>
          <ac:spMkLst>
            <pc:docMk/>
            <pc:sldMk cId="3264916209" sldId="27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7T22:18:50.024" v="5017" actId="20577"/>
          <ac:spMkLst>
            <pc:docMk/>
            <pc:sldMk cId="3264916209" sldId="278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06.059" v="9510" actId="1076"/>
          <ac:spMkLst>
            <pc:docMk/>
            <pc:sldMk cId="3264916209" sldId="278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1:20:48.134" v="5629" actId="20577"/>
          <ac:spMkLst>
            <pc:docMk/>
            <pc:sldMk cId="3264916209" sldId="278"/>
            <ac:spMk id="20" creationId="{C3039E3F-560C-418C-8B7E-E13D9B04E1CC}"/>
          </ac:spMkLst>
        </pc:spChg>
        <pc:spChg chg="mod">
          <ac:chgData name="Anton Kalcik" userId="2da22a33-fb39-430b-b264-5213e7c03a2d" providerId="ADAL" clId="{67D31B6C-AB05-4E27-B6F9-8509378323EF}" dt="2018-11-18T12:41:50.095" v="6344" actId="114"/>
          <ac:spMkLst>
            <pc:docMk/>
            <pc:sldMk cId="3264916209" sldId="278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9:16:28.476" v="7711" actId="14100"/>
          <ac:spMkLst>
            <pc:docMk/>
            <pc:sldMk cId="3264916209" sldId="278"/>
            <ac:spMk id="26" creationId="{648CF2E4-DA35-4203-A1CE-000ED71F042A}"/>
          </ac:spMkLst>
        </pc:spChg>
        <pc:spChg chg="mod">
          <ac:chgData name="Anton Kalcik" userId="2da22a33-fb39-430b-b264-5213e7c03a2d" providerId="ADAL" clId="{67D31B6C-AB05-4E27-B6F9-8509378323EF}" dt="2018-11-18T19:16:17.021" v="7708" actId="14100"/>
          <ac:spMkLst>
            <pc:docMk/>
            <pc:sldMk cId="3264916209" sldId="278"/>
            <ac:spMk id="27" creationId="{6568E2AF-77F3-4CDF-8716-002CCC091DD6}"/>
          </ac:spMkLst>
        </pc:spChg>
        <pc:spChg chg="mod">
          <ac:chgData name="Anton Kalcik" userId="2da22a33-fb39-430b-b264-5213e7c03a2d" providerId="ADAL" clId="{67D31B6C-AB05-4E27-B6F9-8509378323EF}" dt="2018-11-18T10:38:05.408" v="5138" actId="1076"/>
          <ac:spMkLst>
            <pc:docMk/>
            <pc:sldMk cId="3264916209" sldId="278"/>
            <ac:spMk id="30" creationId="{D94D07EC-5281-4C5D-A304-70644934E207}"/>
          </ac:spMkLst>
        </pc:spChg>
        <pc:spChg chg="mod topLvl">
          <ac:chgData name="Anton Kalcik" userId="2da22a33-fb39-430b-b264-5213e7c03a2d" providerId="ADAL" clId="{67D31B6C-AB05-4E27-B6F9-8509378323EF}" dt="2018-11-29T18:24:09.466" v="9511" actId="1076"/>
          <ac:spMkLst>
            <pc:docMk/>
            <pc:sldMk cId="3264916209" sldId="278"/>
            <ac:spMk id="33" creationId="{E122A0E9-4A5F-406B-9F52-CEC88B6F919E}"/>
          </ac:spMkLst>
        </pc:spChg>
        <pc:spChg chg="mod topLvl">
          <ac:chgData name="Anton Kalcik" userId="2da22a33-fb39-430b-b264-5213e7c03a2d" providerId="ADAL" clId="{67D31B6C-AB05-4E27-B6F9-8509378323EF}" dt="2018-11-18T19:19:05.156" v="7732" actId="164"/>
          <ac:spMkLst>
            <pc:docMk/>
            <pc:sldMk cId="3264916209" sldId="278"/>
            <ac:spMk id="41" creationId="{98CD4BAD-E52C-4B38-A5E9-5D03CB53BD22}"/>
          </ac:spMkLst>
        </pc:s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14:53.247" v="7692" actId="1076"/>
          <ac:grpSpMkLst>
            <pc:docMk/>
            <pc:sldMk cId="3264916209" sldId="278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31:52.022" v="6190" actId="165"/>
          <ac:grpSpMkLst>
            <pc:docMk/>
            <pc:sldMk cId="3264916209" sldId="278"/>
            <ac:grpSpMk id="14" creationId="{A15DA2F6-7154-466A-9049-1A17C92AD3C8}"/>
          </ac:grpSpMkLst>
        </pc:grpChg>
        <pc:grpChg chg="mod">
          <ac:chgData name="Anton Kalcik" userId="2da22a33-fb39-430b-b264-5213e7c03a2d" providerId="ADAL" clId="{67D31B6C-AB05-4E27-B6F9-8509378323EF}" dt="2018-11-18T19:14:46.883" v="7690" actId="1076"/>
          <ac:grpSpMkLst>
            <pc:docMk/>
            <pc:sldMk cId="3264916209" sldId="278"/>
            <ac:grpSpMk id="18" creationId="{C3E16F70-A163-4DD7-B1DE-0BDC77EED624}"/>
          </ac:grpSpMkLst>
        </pc:grpChg>
        <pc:grpChg chg="mod">
          <ac:chgData name="Anton Kalcik" userId="2da22a33-fb39-430b-b264-5213e7c03a2d" providerId="ADAL" clId="{67D31B6C-AB05-4E27-B6F9-8509378323EF}" dt="2018-11-18T19:16:22.413" v="7710" actId="14100"/>
          <ac:grpSpMkLst>
            <pc:docMk/>
            <pc:sldMk cId="3264916209" sldId="278"/>
            <ac:grpSpMk id="22" creationId="{D04AD95E-5FAB-46CB-BC8B-40A0038563AF}"/>
          </ac:grpSpMkLst>
        </pc:grpChg>
        <pc:grpChg chg="add del mod">
          <ac:chgData name="Anton Kalcik" userId="2da22a33-fb39-430b-b264-5213e7c03a2d" providerId="ADAL" clId="{67D31B6C-AB05-4E27-B6F9-8509378323EF}" dt="2018-11-18T19:30:24.837" v="7816" actId="478"/>
          <ac:grpSpMkLst>
            <pc:docMk/>
            <pc:sldMk cId="3264916209" sldId="278"/>
            <ac:grpSpMk id="25" creationId="{C5D20303-9635-448A-BB21-1BA81D727E3A}"/>
          </ac:grpSpMkLst>
        </pc:grpChg>
        <pc:grpChg chg="add del mod">
          <ac:chgData name="Anton Kalcik" userId="2da22a33-fb39-430b-b264-5213e7c03a2d" providerId="ADAL" clId="{67D31B6C-AB05-4E27-B6F9-8509378323EF}" dt="2018-11-18T19:30:23.197" v="7815" actId="478"/>
          <ac:grpSpMkLst>
            <pc:docMk/>
            <pc:sldMk cId="3264916209" sldId="278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2:31:57.822" v="6191" actId="165"/>
          <ac:grpSpMkLst>
            <pc:docMk/>
            <pc:sldMk cId="3264916209" sldId="278"/>
            <ac:grpSpMk id="31" creationId="{3BC7D598-6625-46C1-82F3-479AC4767B26}"/>
          </ac:grpSpMkLst>
        </pc:grpChg>
        <pc:grpChg chg="add mod">
          <ac:chgData name="Anton Kalcik" userId="2da22a33-fb39-430b-b264-5213e7c03a2d" providerId="ADAL" clId="{67D31B6C-AB05-4E27-B6F9-8509378323EF}" dt="2018-11-18T19:15:58.382" v="7706" actId="1076"/>
          <ac:grpSpMkLst>
            <pc:docMk/>
            <pc:sldMk cId="3264916209" sldId="278"/>
            <ac:grpSpMk id="31" creationId="{8BEC7B4D-BBEB-4CBF-BC39-9716A1A573C8}"/>
          </ac:grpSpMkLst>
        </pc:grpChg>
        <pc:grpChg chg="add del mod">
          <ac:chgData name="Anton Kalcik" userId="2da22a33-fb39-430b-b264-5213e7c03a2d" providerId="ADAL" clId="{67D31B6C-AB05-4E27-B6F9-8509378323EF}" dt="2018-11-18T19:17:42.788" v="7718" actId="478"/>
          <ac:grpSpMkLst>
            <pc:docMk/>
            <pc:sldMk cId="3264916209" sldId="278"/>
            <ac:grpSpMk id="40" creationId="{56A5AA75-B9E1-412C-A954-50C6D9F2EE89}"/>
          </ac:grpSpMkLst>
        </pc:grpChg>
        <pc:grpChg chg="add mod">
          <ac:chgData name="Anton Kalcik" userId="2da22a33-fb39-430b-b264-5213e7c03a2d" providerId="ADAL" clId="{67D31B6C-AB05-4E27-B6F9-8509378323EF}" dt="2018-11-18T19:19:05.156" v="7732" actId="164"/>
          <ac:grpSpMkLst>
            <pc:docMk/>
            <pc:sldMk cId="3264916209" sldId="278"/>
            <ac:grpSpMk id="47" creationId="{9344D609-AD95-4233-8439-C1BC3971957C}"/>
          </ac:grpSpMkLst>
        </pc:grp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15" creationId="{E5C652A2-893F-41F6-B09E-343CB78A8886}"/>
          </ac:cxnSpMkLst>
        </pc:cxnChg>
        <pc:cxnChg chg="mod">
          <ac:chgData name="Anton Kalcik" userId="2da22a33-fb39-430b-b264-5213e7c03a2d" providerId="ADAL" clId="{67D31B6C-AB05-4E27-B6F9-8509378323EF}" dt="2018-11-18T10:32:39.089" v="5078" actId="13822"/>
          <ac:cxnSpMkLst>
            <pc:docMk/>
            <pc:sldMk cId="3264916209" sldId="278"/>
            <ac:cxnSpMk id="19" creationId="{25F7E3A0-1CC9-411A-8388-D12697FB7820}"/>
          </ac:cxnSpMkLst>
        </pc:cxnChg>
        <pc:cxnChg chg="mod">
          <ac:chgData name="Anton Kalcik" userId="2da22a33-fb39-430b-b264-5213e7c03a2d" providerId="ADAL" clId="{67D31B6C-AB05-4E27-B6F9-8509378323EF}" dt="2018-11-18T10:32:42.153" v="5079" actId="13822"/>
          <ac:cxnSpMkLst>
            <pc:docMk/>
            <pc:sldMk cId="3264916209" sldId="278"/>
            <ac:cxnSpMk id="23" creationId="{BF5E312C-FA4D-425F-9869-D4DEB2438AC7}"/>
          </ac:cxnSpMkLst>
        </pc:cxnChg>
        <pc:cxnChg chg="mod topLvl">
          <ac:chgData name="Anton Kalcik" userId="2da22a33-fb39-430b-b264-5213e7c03a2d" providerId="ADAL" clId="{67D31B6C-AB05-4E27-B6F9-8509378323EF}" dt="2018-11-18T19:15:40.643" v="7704" actId="1076"/>
          <ac:cxnSpMkLst>
            <pc:docMk/>
            <pc:sldMk cId="3264916209" sldId="278"/>
            <ac:cxnSpMk id="32" creationId="{5F05AEBE-E5F4-4713-A4AB-F81D22B04E33}"/>
          </ac:cxnSpMkLst>
        </pc:cxnChg>
        <pc:cxnChg chg="del topLvl">
          <ac:chgData name="Anton Kalcik" userId="2da22a33-fb39-430b-b264-5213e7c03a2d" providerId="ADAL" clId="{67D31B6C-AB05-4E27-B6F9-8509378323EF}" dt="2018-11-18T19:17:42.788" v="7718" actId="478"/>
          <ac:cxnSpMkLst>
            <pc:docMk/>
            <pc:sldMk cId="3264916209" sldId="278"/>
            <ac:cxnSpMk id="42" creationId="{93E0A45C-9452-40A8-B3D5-9F882E64C7AF}"/>
          </ac:cxnSpMkLst>
        </pc:cxnChg>
        <pc:cxnChg chg="add mod">
          <ac:chgData name="Anton Kalcik" userId="2da22a33-fb39-430b-b264-5213e7c03a2d" providerId="ADAL" clId="{67D31B6C-AB05-4E27-B6F9-8509378323EF}" dt="2018-11-18T19:19:05.156" v="7732" actId="164"/>
          <ac:cxnSpMkLst>
            <pc:docMk/>
            <pc:sldMk cId="3264916209" sldId="278"/>
            <ac:cxnSpMk id="43" creationId="{7659E99A-20D7-44D7-A5E5-858108B36835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9T19:45:19.041" v="9678" actId="20577"/>
        <pc:sldMkLst>
          <pc:docMk/>
          <pc:sldMk cId="381832166" sldId="279"/>
        </pc:sldMkLst>
        <pc:spChg chg="mod">
          <ac:chgData name="Anton Kalcik" userId="2da22a33-fb39-430b-b264-5213e7c03a2d" providerId="ADAL" clId="{67D31B6C-AB05-4E27-B6F9-8509378323EF}" dt="2018-11-29T19:45:19.041" v="9678" actId="20577"/>
          <ac:spMkLst>
            <pc:docMk/>
            <pc:sldMk cId="381832166" sldId="279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21.747" v="9490" actId="20577"/>
          <ac:spMkLst>
            <pc:docMk/>
            <pc:sldMk cId="381832166" sldId="279"/>
            <ac:spMk id="5" creationId="{E1BCA342-8EF8-4061-AE1E-858E6BB572A2}"/>
          </ac:spMkLst>
        </pc:spChg>
        <pc:spChg chg="mod topLvl">
          <ac:chgData name="Anton Kalcik" userId="2da22a33-fb39-430b-b264-5213e7c03a2d" providerId="ADAL" clId="{67D31B6C-AB05-4E27-B6F9-8509378323EF}" dt="2018-11-29T18:24:18.607" v="9513" actId="20577"/>
          <ac:spMkLst>
            <pc:docMk/>
            <pc:sldMk cId="381832166" sldId="279"/>
            <ac:spMk id="16" creationId="{718B0868-7F2E-4493-8B92-76B4A6BEAFF5}"/>
          </ac:spMkLst>
        </pc:spChg>
        <pc:spChg chg="add mod">
          <ac:chgData name="Anton Kalcik" userId="2da22a33-fb39-430b-b264-5213e7c03a2d" providerId="ADAL" clId="{67D31B6C-AB05-4E27-B6F9-8509378323EF}" dt="2018-11-25T19:03:54.305" v="8048" actId="164"/>
          <ac:spMkLst>
            <pc:docMk/>
            <pc:sldMk cId="381832166" sldId="279"/>
            <ac:spMk id="19" creationId="{D54B1518-99C0-48CB-81DE-9A72F8E29740}"/>
          </ac:spMkLst>
        </pc:spChg>
        <pc:spChg chg="mod topLvl">
          <ac:chgData name="Anton Kalcik" userId="2da22a33-fb39-430b-b264-5213e7c03a2d" providerId="ADAL" clId="{67D31B6C-AB05-4E27-B6F9-8509378323EF}" dt="2018-11-18T10:57:24.804" v="5449" actId="6549"/>
          <ac:spMkLst>
            <pc:docMk/>
            <pc:sldMk cId="381832166" sldId="279"/>
            <ac:spMk id="20" creationId="{C3039E3F-560C-418C-8B7E-E13D9B04E1CC}"/>
          </ac:spMkLst>
        </pc:spChg>
        <pc:spChg chg="del mod topLvl">
          <ac:chgData name="Anton Kalcik" userId="2da22a33-fb39-430b-b264-5213e7c03a2d" providerId="ADAL" clId="{67D31B6C-AB05-4E27-B6F9-8509378323EF}" dt="2018-11-18T11:31:44.131" v="5876" actId="478"/>
          <ac:spMkLst>
            <pc:docMk/>
            <pc:sldMk cId="381832166" sldId="279"/>
            <ac:spMk id="24" creationId="{50A9E20C-3418-4B8F-9E79-FC33E3AC05E2}"/>
          </ac:spMkLst>
        </pc:spChg>
        <pc:spChg chg="mod">
          <ac:chgData name="Anton Kalcik" userId="2da22a33-fb39-430b-b264-5213e7c03a2d" providerId="ADAL" clId="{67D31B6C-AB05-4E27-B6F9-8509378323EF}" dt="2018-11-18T12:22:47.120" v="6108" actId="688"/>
          <ac:spMkLst>
            <pc:docMk/>
            <pc:sldMk cId="381832166" sldId="279"/>
            <ac:spMk id="30" creationId="{D94D07EC-5281-4C5D-A304-70644934E207}"/>
          </ac:spMkLst>
        </pc:spChg>
        <pc:spChg chg="add mod topLvl">
          <ac:chgData name="Anton Kalcik" userId="2da22a33-fb39-430b-b264-5213e7c03a2d" providerId="ADAL" clId="{67D31B6C-AB05-4E27-B6F9-8509378323EF}" dt="2018-11-18T19:35:20.068" v="7940" actId="688"/>
          <ac:spMkLst>
            <pc:docMk/>
            <pc:sldMk cId="381832166" sldId="279"/>
            <ac:spMk id="43" creationId="{29B77AB2-BD0E-4C9E-AD09-7F8C301D8741}"/>
          </ac:spMkLst>
        </pc:spChg>
        <pc:spChg chg="add mod">
          <ac:chgData name="Anton Kalcik" userId="2da22a33-fb39-430b-b264-5213e7c03a2d" providerId="ADAL" clId="{67D31B6C-AB05-4E27-B6F9-8509378323EF}" dt="2018-11-29T18:33:13.901" v="9562" actId="20577"/>
          <ac:spMkLst>
            <pc:docMk/>
            <pc:sldMk cId="381832166" sldId="279"/>
            <ac:spMk id="54" creationId="{27738CA5-08E1-4DC7-999B-FCACFEBABDC1}"/>
          </ac:spMkLst>
        </pc:spChg>
        <pc:spChg chg="mod">
          <ac:chgData name="Anton Kalcik" userId="2da22a33-fb39-430b-b264-5213e7c03a2d" providerId="ADAL" clId="{67D31B6C-AB05-4E27-B6F9-8509378323EF}" dt="2018-11-18T19:26:20.964" v="7791" actId="1076"/>
          <ac:spMkLst>
            <pc:docMk/>
            <pc:sldMk cId="381832166" sldId="279"/>
            <ac:spMk id="56" creationId="{8A6653C0-FEFB-4CB1-808D-66F3969D5C40}"/>
          </ac:spMkLst>
        </pc:spChg>
        <pc:spChg chg="add del mod">
          <ac:chgData name="Anton Kalcik" userId="2da22a33-fb39-430b-b264-5213e7c03a2d" providerId="ADAL" clId="{67D31B6C-AB05-4E27-B6F9-8509378323EF}" dt="2018-11-18T10:56:49.992" v="5444"/>
          <ac:spMkLst>
            <pc:docMk/>
            <pc:sldMk cId="381832166" sldId="279"/>
            <ac:spMk id="57" creationId="{29720F0D-C543-43FF-A26B-2F6EAAEED0A2}"/>
          </ac:spMkLst>
        </pc:spChg>
        <pc:spChg chg="mod">
          <ac:chgData name="Anton Kalcik" userId="2da22a33-fb39-430b-b264-5213e7c03a2d" providerId="ADAL" clId="{67D31B6C-AB05-4E27-B6F9-8509378323EF}" dt="2018-11-18T12:30:52.951" v="6179" actId="114"/>
          <ac:spMkLst>
            <pc:docMk/>
            <pc:sldMk cId="381832166" sldId="279"/>
            <ac:spMk id="62" creationId="{0689ACB4-EEF6-4225-B127-8DB083B9E22E}"/>
          </ac:spMkLst>
        </pc:spChg>
        <pc:spChg chg="del mod topLvl">
          <ac:chgData name="Anton Kalcik" userId="2da22a33-fb39-430b-b264-5213e7c03a2d" providerId="ADAL" clId="{67D31B6C-AB05-4E27-B6F9-8509378323EF}" dt="2018-11-18T19:30:31.349" v="7818" actId="478"/>
          <ac:spMkLst>
            <pc:docMk/>
            <pc:sldMk cId="381832166" sldId="279"/>
            <ac:spMk id="65" creationId="{5A70A8E0-30BF-49F2-8BA6-BEDCBDA5C8E3}"/>
          </ac:spMkLst>
        </pc:spChg>
        <pc:spChg chg="del mod topLvl">
          <ac:chgData name="Anton Kalcik" userId="2da22a33-fb39-430b-b264-5213e7c03a2d" providerId="ADAL" clId="{67D31B6C-AB05-4E27-B6F9-8509378323EF}" dt="2018-11-18T19:30:33.132" v="7819" actId="478"/>
          <ac:spMkLst>
            <pc:docMk/>
            <pc:sldMk cId="381832166" sldId="279"/>
            <ac:spMk id="66" creationId="{5B7B0C61-87B6-48C5-A801-0815160EA709}"/>
          </ac:spMkLst>
        </pc:spChg>
        <pc:spChg chg="mod">
          <ac:chgData name="Anton Kalcik" userId="2da22a33-fb39-430b-b264-5213e7c03a2d" providerId="ADAL" clId="{67D31B6C-AB05-4E27-B6F9-8509378323EF}" dt="2018-11-29T18:33:20.591" v="9566" actId="20577"/>
          <ac:spMkLst>
            <pc:docMk/>
            <pc:sldMk cId="381832166" sldId="279"/>
            <ac:spMk id="68" creationId="{33AECD37-4DCA-4467-B21E-09D299720F0B}"/>
          </ac:spMkLst>
        </pc:spChg>
        <pc:spChg chg="add mod">
          <ac:chgData name="Anton Kalcik" userId="2da22a33-fb39-430b-b264-5213e7c03a2d" providerId="ADAL" clId="{67D31B6C-AB05-4E27-B6F9-8509378323EF}" dt="2018-11-29T18:33:27.685" v="9570" actId="20577"/>
          <ac:spMkLst>
            <pc:docMk/>
            <pc:sldMk cId="381832166" sldId="279"/>
            <ac:spMk id="73" creationId="{A77C94BB-7663-4BC7-942D-845FB30D1BAF}"/>
          </ac:spMkLst>
        </pc:spChg>
        <pc:spChg chg="add mod">
          <ac:chgData name="Anton Kalcik" userId="2da22a33-fb39-430b-b264-5213e7c03a2d" providerId="ADAL" clId="{67D31B6C-AB05-4E27-B6F9-8509378323EF}" dt="2018-11-18T19:23:27.876" v="7773" actId="1076"/>
          <ac:spMkLst>
            <pc:docMk/>
            <pc:sldMk cId="381832166" sldId="279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18T11:35:43.330" v="6030" actId="1076"/>
          <ac:spMkLst>
            <pc:docMk/>
            <pc:sldMk cId="381832166" sldId="279"/>
            <ac:spMk id="78" creationId="{A4051B46-99B2-461A-A13F-47BCCFAF2DDC}"/>
          </ac:spMkLst>
        </pc:spChg>
        <pc:spChg chg="add del mod">
          <ac:chgData name="Anton Kalcik" userId="2da22a33-fb39-430b-b264-5213e7c03a2d" providerId="ADAL" clId="{67D31B6C-AB05-4E27-B6F9-8509378323EF}" dt="2018-11-18T11:27:50.779" v="5782" actId="478"/>
          <ac:spMkLst>
            <pc:docMk/>
            <pc:sldMk cId="381832166" sldId="279"/>
            <ac:spMk id="79" creationId="{B0C52CD4-C5E4-4A37-9C10-A67912D4DC90}"/>
          </ac:spMkLst>
        </pc:spChg>
        <pc:spChg chg="mod">
          <ac:chgData name="Anton Kalcik" userId="2da22a33-fb39-430b-b264-5213e7c03a2d" providerId="ADAL" clId="{67D31B6C-AB05-4E27-B6F9-8509378323EF}" dt="2018-11-29T18:33:17.826" v="9564" actId="20577"/>
          <ac:spMkLst>
            <pc:docMk/>
            <pc:sldMk cId="381832166" sldId="279"/>
            <ac:spMk id="82" creationId="{80A4901D-CF5A-4592-A9A6-231C379A321A}"/>
          </ac:spMkLst>
        </pc:spChg>
        <pc:spChg chg="del mod topLvl">
          <ac:chgData name="Anton Kalcik" userId="2da22a33-fb39-430b-b264-5213e7c03a2d" providerId="ADAL" clId="{67D31B6C-AB05-4E27-B6F9-8509378323EF}" dt="2018-11-18T11:31:46.059" v="5877" actId="478"/>
          <ac:spMkLst>
            <pc:docMk/>
            <pc:sldMk cId="381832166" sldId="279"/>
            <ac:spMk id="84" creationId="{C53C61AF-239F-4355-953B-C0701FB7DA73}"/>
          </ac:spMkLst>
        </pc:spChg>
        <pc:spChg chg="add del mod">
          <ac:chgData name="Anton Kalcik" userId="2da22a33-fb39-430b-b264-5213e7c03a2d" providerId="ADAL" clId="{67D31B6C-AB05-4E27-B6F9-8509378323EF}" dt="2018-11-18T11:30:56.161" v="5868"/>
          <ac:spMkLst>
            <pc:docMk/>
            <pc:sldMk cId="381832166" sldId="279"/>
            <ac:spMk id="86" creationId="{4CFAC7DE-7C8D-4FBC-B3BA-21B00A321E57}"/>
          </ac:spMkLst>
        </pc:spChg>
        <pc:spChg chg="mod topLvl">
          <ac:chgData name="Anton Kalcik" userId="2da22a33-fb39-430b-b264-5213e7c03a2d" providerId="ADAL" clId="{67D31B6C-AB05-4E27-B6F9-8509378323EF}" dt="2018-11-29T18:33:23.756" v="9568" actId="20577"/>
          <ac:spMkLst>
            <pc:docMk/>
            <pc:sldMk cId="381832166" sldId="279"/>
            <ac:spMk id="89" creationId="{73873C45-6A9A-4398-8737-6474E495D341}"/>
          </ac:spMkLst>
        </pc:spChg>
        <pc:grpChg chg="mod">
          <ac:chgData name="Anton Kalcik" userId="2da22a33-fb39-430b-b264-5213e7c03a2d" providerId="ADAL" clId="{67D31B6C-AB05-4E27-B6F9-8509378323EF}" dt="2018-11-29T18:23:11.700" v="9504" actId="1076"/>
          <ac:grpSpMkLst>
            <pc:docMk/>
            <pc:sldMk cId="381832166" sldId="279"/>
            <ac:grpSpMk id="3" creationId="{4DEDCEB8-3605-4CAA-B3D2-ACBBCBB366FB}"/>
          </ac:grpSpMkLst>
        </pc:grpChg>
        <pc:grpChg chg="mod">
          <ac:chgData name="Anton Kalcik" userId="2da22a33-fb39-430b-b264-5213e7c03a2d" providerId="ADAL" clId="{67D31B6C-AB05-4E27-B6F9-8509378323EF}" dt="2018-11-18T19:21:31.292" v="7755" actId="1076"/>
          <ac:grpSpMkLst>
            <pc:docMk/>
            <pc:sldMk cId="381832166" sldId="279"/>
            <ac:grpSpMk id="6" creationId="{765FA923-3820-48FE-8E08-AEECF8CD41FA}"/>
          </ac:grpSpMkLst>
        </pc:grpChg>
        <pc:grpChg chg="mod">
          <ac:chgData name="Anton Kalcik" userId="2da22a33-fb39-430b-b264-5213e7c03a2d" providerId="ADAL" clId="{67D31B6C-AB05-4E27-B6F9-8509378323EF}" dt="2018-11-18T19:31:58.364" v="7838" actId="1076"/>
          <ac:grpSpMkLst>
            <pc:docMk/>
            <pc:sldMk cId="381832166" sldId="279"/>
            <ac:grpSpMk id="9" creationId="{0241D9F4-66E4-4442-BAAB-7E7B88585658}"/>
          </ac:grpSpMkLst>
        </pc:grpChg>
        <pc:grpChg chg="del mod">
          <ac:chgData name="Anton Kalcik" userId="2da22a33-fb39-430b-b264-5213e7c03a2d" providerId="ADAL" clId="{67D31B6C-AB05-4E27-B6F9-8509378323EF}" dt="2018-11-18T12:25:32.364" v="6126" actId="165"/>
          <ac:grpSpMkLst>
            <pc:docMk/>
            <pc:sldMk cId="381832166" sldId="279"/>
            <ac:grpSpMk id="14" creationId="{A15DA2F6-7154-466A-9049-1A17C92AD3C8}"/>
          </ac:grpSpMkLst>
        </pc:grpChg>
        <pc:grpChg chg="del mod">
          <ac:chgData name="Anton Kalcik" userId="2da22a33-fb39-430b-b264-5213e7c03a2d" providerId="ADAL" clId="{67D31B6C-AB05-4E27-B6F9-8509378323EF}" dt="2018-11-18T10:48:23.418" v="5345" actId="478"/>
          <ac:grpSpMkLst>
            <pc:docMk/>
            <pc:sldMk cId="381832166" sldId="279"/>
            <ac:grpSpMk id="18" creationId="{C3E16F70-A163-4DD7-B1DE-0BDC77EED624}"/>
          </ac:grpSpMkLst>
        </pc:grpChg>
        <pc:grpChg chg="add mod">
          <ac:chgData name="Anton Kalcik" userId="2da22a33-fb39-430b-b264-5213e7c03a2d" providerId="ADAL" clId="{67D31B6C-AB05-4E27-B6F9-8509378323EF}" dt="2018-11-25T19:03:54.305" v="8048" actId="164"/>
          <ac:grpSpMkLst>
            <pc:docMk/>
            <pc:sldMk cId="381832166" sldId="279"/>
            <ac:grpSpMk id="20" creationId="{65D4A452-CB9B-42DF-9531-AAE621DA4F53}"/>
          </ac:grpSpMkLst>
        </pc:grpChg>
        <pc:grpChg chg="del mod">
          <ac:chgData name="Anton Kalcik" userId="2da22a33-fb39-430b-b264-5213e7c03a2d" providerId="ADAL" clId="{67D31B6C-AB05-4E27-B6F9-8509378323EF}" dt="2018-11-18T11:31:44.131" v="5876" actId="478"/>
          <ac:grpSpMkLst>
            <pc:docMk/>
            <pc:sldMk cId="381832166" sldId="279"/>
            <ac:grpSpMk id="22" creationId="{D04AD95E-5FAB-46CB-BC8B-40A0038563AF}"/>
          </ac:grpSpMkLst>
        </pc:grpChg>
        <pc:grpChg chg="del mod">
          <ac:chgData name="Anton Kalcik" userId="2da22a33-fb39-430b-b264-5213e7c03a2d" providerId="ADAL" clId="{67D31B6C-AB05-4E27-B6F9-8509378323EF}" dt="2018-11-18T11:31:41.412" v="5874" actId="478"/>
          <ac:grpSpMkLst>
            <pc:docMk/>
            <pc:sldMk cId="381832166" sldId="279"/>
            <ac:grpSpMk id="25" creationId="{C5D20303-9635-448A-BB21-1BA81D727E3A}"/>
          </ac:grpSpMkLst>
        </pc:grpChg>
        <pc:grpChg chg="del mod">
          <ac:chgData name="Anton Kalcik" userId="2da22a33-fb39-430b-b264-5213e7c03a2d" providerId="ADAL" clId="{67D31B6C-AB05-4E27-B6F9-8509378323EF}" dt="2018-11-18T19:30:34.293" v="7820" actId="478"/>
          <ac:grpSpMkLst>
            <pc:docMk/>
            <pc:sldMk cId="381832166" sldId="279"/>
            <ac:grpSpMk id="28" creationId="{0347AAF9-3E5D-47F6-B2B7-2B6827A72384}"/>
          </ac:grpSpMkLst>
        </pc:grpChg>
        <pc:grpChg chg="add del mod">
          <ac:chgData name="Anton Kalcik" userId="2da22a33-fb39-430b-b264-5213e7c03a2d" providerId="ADAL" clId="{67D31B6C-AB05-4E27-B6F9-8509378323EF}" dt="2018-11-18T10:46:11.217" v="5225" actId="478"/>
          <ac:grpSpMkLst>
            <pc:docMk/>
            <pc:sldMk cId="381832166" sldId="279"/>
            <ac:grpSpMk id="31" creationId="{F1A3DCC9-D8F9-486F-86D1-FEE50946E216}"/>
          </ac:grpSpMkLst>
        </pc:grpChg>
        <pc:grpChg chg="add del mod">
          <ac:chgData name="Anton Kalcik" userId="2da22a33-fb39-430b-b264-5213e7c03a2d" providerId="ADAL" clId="{67D31B6C-AB05-4E27-B6F9-8509378323EF}" dt="2018-11-18T10:46:27.305" v="5230" actId="478"/>
          <ac:grpSpMkLst>
            <pc:docMk/>
            <pc:sldMk cId="381832166" sldId="279"/>
            <ac:grpSpMk id="34" creationId="{7841D002-01DE-4B4A-9BF1-C62E55362014}"/>
          </ac:grpSpMkLst>
        </pc:grpChg>
        <pc:grpChg chg="add mod">
          <ac:chgData name="Anton Kalcik" userId="2da22a33-fb39-430b-b264-5213e7c03a2d" providerId="ADAL" clId="{67D31B6C-AB05-4E27-B6F9-8509378323EF}" dt="2018-11-18T19:23:58.300" v="7778" actId="1076"/>
          <ac:grpSpMkLst>
            <pc:docMk/>
            <pc:sldMk cId="381832166" sldId="279"/>
            <ac:grpSpMk id="44" creationId="{A4519EBF-8184-4A68-8CE0-C4E492844F03}"/>
          </ac:grpSpMkLst>
        </pc:grpChg>
        <pc:grpChg chg="add mod">
          <ac:chgData name="Anton Kalcik" userId="2da22a33-fb39-430b-b264-5213e7c03a2d" providerId="ADAL" clId="{67D31B6C-AB05-4E27-B6F9-8509378323EF}" dt="2018-11-25T19:03:57.662" v="8049"/>
          <ac:grpSpMkLst>
            <pc:docMk/>
            <pc:sldMk cId="381832166" sldId="279"/>
            <ac:grpSpMk id="51" creationId="{A18B2B25-50FE-47A9-9538-1A46042BDDC1}"/>
          </ac:grpSpMkLst>
        </pc:grpChg>
        <pc:grpChg chg="add del mod">
          <ac:chgData name="Anton Kalcik" userId="2da22a33-fb39-430b-b264-5213e7c03a2d" providerId="ADAL" clId="{67D31B6C-AB05-4E27-B6F9-8509378323EF}" dt="2018-11-18T12:28:06.837" v="6160" actId="165"/>
          <ac:grpSpMkLst>
            <pc:docMk/>
            <pc:sldMk cId="381832166" sldId="279"/>
            <ac:grpSpMk id="53" creationId="{E5B8FC60-83AA-4489-B6BC-C3FCDDDE078E}"/>
          </ac:grpSpMkLst>
        </pc:grpChg>
        <pc:grpChg chg="add del mod">
          <ac:chgData name="Anton Kalcik" userId="2da22a33-fb39-430b-b264-5213e7c03a2d" providerId="ADAL" clId="{67D31B6C-AB05-4E27-B6F9-8509378323EF}" dt="2018-11-18T19:30:28.398" v="7817" actId="478"/>
          <ac:grpSpMkLst>
            <pc:docMk/>
            <pc:sldMk cId="381832166" sldId="279"/>
            <ac:grpSpMk id="54" creationId="{7DDD8A9E-B9CC-479A-9397-4201A74F2714}"/>
          </ac:grpSpMkLst>
        </pc:grpChg>
        <pc:grpChg chg="add del">
          <ac:chgData name="Anton Kalcik" userId="2da22a33-fb39-430b-b264-5213e7c03a2d" providerId="ADAL" clId="{67D31B6C-AB05-4E27-B6F9-8509378323EF}" dt="2018-11-25T19:09:22.682" v="8051"/>
          <ac:grpSpMkLst>
            <pc:docMk/>
            <pc:sldMk cId="381832166" sldId="279"/>
            <ac:grpSpMk id="54" creationId="{E5A0B4ED-8DFA-4123-9444-1B2E7E9FF1B3}"/>
          </ac:grpSpMkLst>
        </pc:grpChg>
        <pc:grpChg chg="add mod">
          <ac:chgData name="Anton Kalcik" userId="2da22a33-fb39-430b-b264-5213e7c03a2d" providerId="ADAL" clId="{67D31B6C-AB05-4E27-B6F9-8509378323EF}" dt="2018-11-25T19:09:30.325" v="8052"/>
          <ac:grpSpMkLst>
            <pc:docMk/>
            <pc:sldMk cId="381832166" sldId="279"/>
            <ac:grpSpMk id="57" creationId="{C8690503-758F-453A-A31F-EBE76E45C934}"/>
          </ac:grpSpMkLst>
        </pc:grpChg>
        <pc:grpChg chg="add del mod">
          <ac:chgData name="Anton Kalcik" userId="2da22a33-fb39-430b-b264-5213e7c03a2d" providerId="ADAL" clId="{67D31B6C-AB05-4E27-B6F9-8509378323EF}" dt="2018-11-18T10:57:30.050" v="5450" actId="478"/>
          <ac:grpSpMkLst>
            <pc:docMk/>
            <pc:sldMk cId="381832166" sldId="279"/>
            <ac:grpSpMk id="60" creationId="{A1A27723-0B57-4D99-BBEC-E60523EE955B}"/>
          </ac:grpSpMkLst>
        </pc:grpChg>
        <pc:grpChg chg="add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1" creationId="{A74EBDC6-5322-4C1A-B097-3FAA08B87309}"/>
          </ac:grpSpMkLst>
        </pc:grpChg>
        <pc:grpChg chg="add del mod">
          <ac:chgData name="Anton Kalcik" userId="2da22a33-fb39-430b-b264-5213e7c03a2d" providerId="ADAL" clId="{67D31B6C-AB05-4E27-B6F9-8509378323EF}" dt="2018-11-18T19:30:31.349" v="7818" actId="478"/>
          <ac:grpSpMkLst>
            <pc:docMk/>
            <pc:sldMk cId="381832166" sldId="279"/>
            <ac:grpSpMk id="64" creationId="{2046D369-815C-43C5-B228-9B81F1D7653B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67" creationId="{B3E07558-4CA0-41E8-A1F0-FF7D1F2CBED0}"/>
          </ac:grpSpMkLst>
        </pc:grpChg>
        <pc:grpChg chg="add del mod">
          <ac:chgData name="Anton Kalcik" userId="2da22a33-fb39-430b-b264-5213e7c03a2d" providerId="ADAL" clId="{67D31B6C-AB05-4E27-B6F9-8509378323EF}" dt="2018-11-18T12:27:07.660" v="6141" actId="478"/>
          <ac:grpSpMkLst>
            <pc:docMk/>
            <pc:sldMk cId="381832166" sldId="279"/>
            <ac:grpSpMk id="76" creationId="{F6184049-0349-4434-88A2-29A885C547E4}"/>
          </ac:grpSpMkLst>
        </pc:grpChg>
        <pc:grpChg chg="add del mod">
          <ac:chgData name="Anton Kalcik" userId="2da22a33-fb39-430b-b264-5213e7c03a2d" providerId="ADAL" clId="{67D31B6C-AB05-4E27-B6F9-8509378323EF}" dt="2018-11-18T19:33:38.525" v="7900" actId="1076"/>
          <ac:grpSpMkLst>
            <pc:docMk/>
            <pc:sldMk cId="381832166" sldId="279"/>
            <ac:grpSpMk id="80" creationId="{155F6945-FAB0-4E2E-B2C6-5BB4F06A8DF5}"/>
          </ac:grpSpMkLst>
        </pc:grpChg>
        <pc:grpChg chg="add del mod">
          <ac:chgData name="Anton Kalcik" userId="2da22a33-fb39-430b-b264-5213e7c03a2d" providerId="ADAL" clId="{67D31B6C-AB05-4E27-B6F9-8509378323EF}" dt="2018-11-18T11:30:43.843" v="5864" actId="478"/>
          <ac:grpSpMkLst>
            <pc:docMk/>
            <pc:sldMk cId="381832166" sldId="279"/>
            <ac:grpSpMk id="83" creationId="{D55C38E6-4380-413C-9BE9-F212DF895F7A}"/>
          </ac:grpSpMkLst>
        </pc:grpChg>
        <pc:grpChg chg="add del mod">
          <ac:chgData name="Anton Kalcik" userId="2da22a33-fb39-430b-b264-5213e7c03a2d" providerId="ADAL" clId="{67D31B6C-AB05-4E27-B6F9-8509378323EF}" dt="2018-11-25T18:12:18.019" v="8026" actId="165"/>
          <ac:grpSpMkLst>
            <pc:docMk/>
            <pc:sldMk cId="381832166" sldId="279"/>
            <ac:grpSpMk id="87" creationId="{E0106B87-40F1-49D4-8D37-49CEF0783510}"/>
          </ac:grpSpMkLst>
        </pc:grpChg>
        <pc:picChg chg="add mod">
          <ac:chgData name="Anton Kalcik" userId="2da22a33-fb39-430b-b264-5213e7c03a2d" providerId="ADAL" clId="{67D31B6C-AB05-4E27-B6F9-8509378323EF}" dt="2018-11-25T18:57:32.440" v="8043"/>
          <ac:picMkLst>
            <pc:docMk/>
            <pc:sldMk cId="381832166" sldId="279"/>
            <ac:picMk id="15" creationId="{F8EE1747-CD32-451E-AFA6-12A3132F52B3}"/>
          </ac:picMkLst>
        </pc:picChg>
        <pc:picChg chg="add mod">
          <ac:chgData name="Anton Kalcik" userId="2da22a33-fb39-430b-b264-5213e7c03a2d" providerId="ADAL" clId="{67D31B6C-AB05-4E27-B6F9-8509378323EF}" dt="2018-11-25T19:03:54.305" v="8048" actId="164"/>
          <ac:picMkLst>
            <pc:docMk/>
            <pc:sldMk cId="381832166" sldId="279"/>
            <ac:picMk id="18" creationId="{44B869F1-E43B-4B09-9A0D-28BE42040B09}"/>
          </ac:picMkLst>
        </pc:picChg>
        <pc:picChg chg="add">
          <ac:chgData name="Anton Kalcik" userId="2da22a33-fb39-430b-b264-5213e7c03a2d" providerId="ADAL" clId="{67D31B6C-AB05-4E27-B6F9-8509378323EF}" dt="2018-11-25T19:01:50.251" v="8045"/>
          <ac:picMkLst>
            <pc:docMk/>
            <pc:sldMk cId="381832166" sldId="279"/>
            <ac:picMk id="50" creationId="{10D90CFC-379E-45A1-9D5B-773C117E0F37}"/>
          </ac:picMkLst>
        </pc:picChg>
        <pc:cxnChg chg="del mod topLvl">
          <ac:chgData name="Anton Kalcik" userId="2da22a33-fb39-430b-b264-5213e7c03a2d" providerId="ADAL" clId="{67D31B6C-AB05-4E27-B6F9-8509378323EF}" dt="2018-11-18T12:26:08.533" v="6130" actId="478"/>
          <ac:cxnSpMkLst>
            <pc:docMk/>
            <pc:sldMk cId="381832166" sldId="279"/>
            <ac:cxnSpMk id="15" creationId="{E5C652A2-893F-41F6-B09E-343CB78A8886}"/>
          </ac:cxnSpMkLst>
        </pc:cxnChg>
        <pc:cxnChg chg="del topLvl">
          <ac:chgData name="Anton Kalcik" userId="2da22a33-fb39-430b-b264-5213e7c03a2d" providerId="ADAL" clId="{67D31B6C-AB05-4E27-B6F9-8509378323EF}" dt="2018-11-18T10:48:23.418" v="5345" actId="478"/>
          <ac:cxnSpMkLst>
            <pc:docMk/>
            <pc:sldMk cId="381832166" sldId="279"/>
            <ac:cxnSpMk id="19" creationId="{25F7E3A0-1CC9-411A-8388-D12697FB7820}"/>
          </ac:cxnSpMkLst>
        </pc:cxnChg>
        <pc:cxnChg chg="add del mod">
          <ac:chgData name="Anton Kalcik" userId="2da22a33-fb39-430b-b264-5213e7c03a2d" providerId="ADAL" clId="{67D31B6C-AB05-4E27-B6F9-8509378323EF}" dt="2018-11-18T19:27:00.902" v="7797" actId="478"/>
          <ac:cxnSpMkLst>
            <pc:docMk/>
            <pc:sldMk cId="381832166" sldId="279"/>
            <ac:cxnSpMk id="20" creationId="{BAA44DD2-DA75-4EB8-A60D-D37393F7E951}"/>
          </ac:cxnSpMkLst>
        </pc:cxnChg>
        <pc:cxnChg chg="add del mod">
          <ac:chgData name="Anton Kalcik" userId="2da22a33-fb39-430b-b264-5213e7c03a2d" providerId="ADAL" clId="{67D31B6C-AB05-4E27-B6F9-8509378323EF}" dt="2018-11-18T19:30:42.156" v="7821" actId="478"/>
          <ac:cxnSpMkLst>
            <pc:docMk/>
            <pc:sldMk cId="381832166" sldId="279"/>
            <ac:cxnSpMk id="22" creationId="{CBFC3800-C357-4966-83D2-5DF258B8A528}"/>
          </ac:cxnSpMkLst>
        </pc:cxnChg>
        <pc:cxnChg chg="del topLvl">
          <ac:chgData name="Anton Kalcik" userId="2da22a33-fb39-430b-b264-5213e7c03a2d" providerId="ADAL" clId="{67D31B6C-AB05-4E27-B6F9-8509378323EF}" dt="2018-11-18T11:31:47.799" v="5878" actId="478"/>
          <ac:cxnSpMkLst>
            <pc:docMk/>
            <pc:sldMk cId="381832166" sldId="279"/>
            <ac:cxnSpMk id="23" creationId="{BF5E312C-FA4D-425F-9869-D4DEB2438AC7}"/>
          </ac:cxnSpMkLst>
        </pc:cxnChg>
        <pc:cxnChg chg="add mod">
          <ac:chgData name="Anton Kalcik" userId="2da22a33-fb39-430b-b264-5213e7c03a2d" providerId="ADAL" clId="{67D31B6C-AB05-4E27-B6F9-8509378323EF}" dt="2018-11-18T10:57:12.364" v="5445" actId="164"/>
          <ac:cxnSpMkLst>
            <pc:docMk/>
            <pc:sldMk cId="381832166" sldId="279"/>
            <ac:cxnSpMk id="37" creationId="{AB211D43-2A98-4BFB-8C36-56066836B21F}"/>
          </ac:cxnSpMkLst>
        </pc:cxnChg>
        <pc:cxnChg chg="add del mod topLvl">
          <ac:chgData name="Anton Kalcik" userId="2da22a33-fb39-430b-b264-5213e7c03a2d" providerId="ADAL" clId="{67D31B6C-AB05-4E27-B6F9-8509378323EF}" dt="2018-11-18T12:28:14.757" v="6162" actId="478"/>
          <ac:cxnSpMkLst>
            <pc:docMk/>
            <pc:sldMk cId="381832166" sldId="279"/>
            <ac:cxnSpMk id="42" creationId="{FC1D1C77-E138-40F2-98B3-3A34295736F2}"/>
          </ac:cxnSpMkLst>
        </pc:cxnChg>
        <pc:cxnChg chg="add mod">
          <ac:chgData name="Anton Kalcik" userId="2da22a33-fb39-430b-b264-5213e7c03a2d" providerId="ADAL" clId="{67D31B6C-AB05-4E27-B6F9-8509378323EF}" dt="2018-11-29T18:23:15.763" v="9505" actId="14100"/>
          <ac:cxnSpMkLst>
            <pc:docMk/>
            <pc:sldMk cId="381832166" sldId="279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27:14.422" v="8970"/>
          <ac:cxnSpMkLst>
            <pc:docMk/>
            <pc:sldMk cId="381832166" sldId="279"/>
            <ac:cxnSpMk id="50" creationId="{F11E13FA-E8C8-41EC-A0EB-F0EAE13EFC96}"/>
          </ac:cxnSpMkLst>
        </pc:cxnChg>
        <pc:cxnChg chg="add del mod">
          <ac:chgData name="Anton Kalcik" userId="2da22a33-fb39-430b-b264-5213e7c03a2d" providerId="ADAL" clId="{67D31B6C-AB05-4E27-B6F9-8509378323EF}" dt="2018-11-18T10:56:49.992" v="5444"/>
          <ac:cxnSpMkLst>
            <pc:docMk/>
            <pc:sldMk cId="381832166" sldId="279"/>
            <ac:cxnSpMk id="58" creationId="{D1BB6206-78F3-4CF6-B9F7-CA492D8680F2}"/>
          </ac:cxnSpMkLst>
        </pc:cxnChg>
        <pc:cxnChg chg="mod">
          <ac:chgData name="Anton Kalcik" userId="2da22a33-fb39-430b-b264-5213e7c03a2d" providerId="ADAL" clId="{67D31B6C-AB05-4E27-B6F9-8509378323EF}" dt="2018-11-18T11:36:32.451" v="6041" actId="14100"/>
          <ac:cxnSpMkLst>
            <pc:docMk/>
            <pc:sldMk cId="381832166" sldId="279"/>
            <ac:cxnSpMk id="63" creationId="{6410F524-0792-45C0-A764-4D7F860CBB45}"/>
          </ac:cxnSpMkLst>
        </pc:cxnChg>
        <pc:cxnChg chg="mod">
          <ac:chgData name="Anton Kalcik" userId="2da22a33-fb39-430b-b264-5213e7c03a2d" providerId="ADAL" clId="{67D31B6C-AB05-4E27-B6F9-8509378323EF}" dt="2018-11-18T11:37:41.107" v="6056" actId="1076"/>
          <ac:cxnSpMkLst>
            <pc:docMk/>
            <pc:sldMk cId="381832166" sldId="279"/>
            <ac:cxnSpMk id="69" creationId="{EC4DE459-CD0C-415A-8181-A9526C781685}"/>
          </ac:cxnSpMkLst>
        </pc:cxnChg>
        <pc:cxnChg chg="add mod">
          <ac:chgData name="Anton Kalcik" userId="2da22a33-fb39-430b-b264-5213e7c03a2d" providerId="ADAL" clId="{67D31B6C-AB05-4E27-B6F9-8509378323EF}" dt="2018-11-18T19:32:04.220" v="7840" actId="1076"/>
          <ac:cxnSpMkLst>
            <pc:docMk/>
            <pc:sldMk cId="381832166" sldId="279"/>
            <ac:cxnSpMk id="70" creationId="{7E5BC896-F44D-481F-BF89-9E8297BF6B85}"/>
          </ac:cxnSpMkLst>
        </pc:cxnChg>
        <pc:cxnChg chg="add mod">
          <ac:chgData name="Anton Kalcik" userId="2da22a33-fb39-430b-b264-5213e7c03a2d" providerId="ADAL" clId="{67D31B6C-AB05-4E27-B6F9-8509378323EF}" dt="2018-11-18T19:31:58.364" v="7838" actId="1076"/>
          <ac:cxnSpMkLst>
            <pc:docMk/>
            <pc:sldMk cId="381832166" sldId="279"/>
            <ac:cxnSpMk id="71" creationId="{DD2C703D-77A6-49B3-8187-205150182D06}"/>
          </ac:cxnSpMkLst>
        </pc:cxnChg>
        <pc:cxnChg chg="add mod">
          <ac:chgData name="Anton Kalcik" userId="2da22a33-fb39-430b-b264-5213e7c03a2d" providerId="ADAL" clId="{67D31B6C-AB05-4E27-B6F9-8509378323EF}" dt="2018-11-18T19:33:28.140" v="7899" actId="14100"/>
          <ac:cxnSpMkLst>
            <pc:docMk/>
            <pc:sldMk cId="381832166" sldId="279"/>
            <ac:cxnSpMk id="72" creationId="{FF949B01-799C-4643-89BD-B04D6F896E88}"/>
          </ac:cxnSpMkLst>
        </pc:cxnChg>
        <pc:cxnChg chg="mod">
          <ac:chgData name="Anton Kalcik" userId="2da22a33-fb39-430b-b264-5213e7c03a2d" providerId="ADAL" clId="{67D31B6C-AB05-4E27-B6F9-8509378323EF}" dt="2018-11-18T11:36:39.067" v="6042" actId="14100"/>
          <ac:cxnSpMkLst>
            <pc:docMk/>
            <pc:sldMk cId="381832166" sldId="279"/>
            <ac:cxnSpMk id="81" creationId="{EAEC5F6E-1D85-42F3-B6B9-970C30332615}"/>
          </ac:cxnSpMkLst>
        </pc:cxnChg>
        <pc:cxnChg chg="del topLvl">
          <ac:chgData name="Anton Kalcik" userId="2da22a33-fb39-430b-b264-5213e7c03a2d" providerId="ADAL" clId="{67D31B6C-AB05-4E27-B6F9-8509378323EF}" dt="2018-11-18T11:30:43.843" v="5864" actId="478"/>
          <ac:cxnSpMkLst>
            <pc:docMk/>
            <pc:sldMk cId="381832166" sldId="279"/>
            <ac:cxnSpMk id="85" creationId="{36631B26-8B48-402E-970C-597080C777A1}"/>
          </ac:cxnSpMkLst>
        </pc:cxnChg>
        <pc:cxnChg chg="mod topLvl">
          <ac:chgData name="Anton Kalcik" userId="2da22a33-fb39-430b-b264-5213e7c03a2d" providerId="ADAL" clId="{67D31B6C-AB05-4E27-B6F9-8509378323EF}" dt="2018-11-25T18:12:18.019" v="8026" actId="165"/>
          <ac:cxnSpMkLst>
            <pc:docMk/>
            <pc:sldMk cId="381832166" sldId="279"/>
            <ac:cxnSpMk id="88" creationId="{21B7841E-0A88-4485-BDB1-3B872534C8DD}"/>
          </ac:cxnSpMkLst>
        </pc:cxnChg>
        <pc:cxnChg chg="add del mod">
          <ac:chgData name="Anton Kalcik" userId="2da22a33-fb39-430b-b264-5213e7c03a2d" providerId="ADAL" clId="{67D31B6C-AB05-4E27-B6F9-8509378323EF}" dt="2018-11-18T19:22:00.268" v="7761" actId="478"/>
          <ac:cxnSpMkLst>
            <pc:docMk/>
            <pc:sldMk cId="381832166" sldId="279"/>
            <ac:cxnSpMk id="100" creationId="{F43797A3-7E65-46EC-937F-46CC141E08A2}"/>
          </ac:cxnSpMkLst>
        </pc:cxnChg>
        <pc:cxnChg chg="add del mod">
          <ac:chgData name="Anton Kalcik" userId="2da22a33-fb39-430b-b264-5213e7c03a2d" providerId="ADAL" clId="{67D31B6C-AB05-4E27-B6F9-8509378323EF}" dt="2018-11-18T19:21:57.148" v="7760" actId="478"/>
          <ac:cxnSpMkLst>
            <pc:docMk/>
            <pc:sldMk cId="381832166" sldId="279"/>
            <ac:cxnSpMk id="106" creationId="{9FC8E7D8-148F-46EB-B282-554835B30F2B}"/>
          </ac:cxnSpMkLst>
        </pc:cxnChg>
      </pc:sldChg>
      <pc:sldChg chg="addSp delSp modSp add ord modAnim">
        <pc:chgData name="Anton Kalcik" userId="2da22a33-fb39-430b-b264-5213e7c03a2d" providerId="ADAL" clId="{67D31B6C-AB05-4E27-B6F9-8509378323EF}" dt="2018-11-29T21:29:09.297" v="11595"/>
        <pc:sldMkLst>
          <pc:docMk/>
          <pc:sldMk cId="4166963672" sldId="282"/>
        </pc:sldMkLst>
        <pc:spChg chg="mod">
          <ac:chgData name="Anton Kalcik" userId="2da22a33-fb39-430b-b264-5213e7c03a2d" providerId="ADAL" clId="{67D31B6C-AB05-4E27-B6F9-8509378323EF}" dt="2018-11-28T22:22:59.667" v="9101" actId="20577"/>
          <ac:spMkLst>
            <pc:docMk/>
            <pc:sldMk cId="4166963672" sldId="282"/>
            <ac:spMk id="2" creationId="{BDFB37E6-367D-4BA3-9172-8750FA46A8FA}"/>
          </ac:spMkLst>
        </pc:spChg>
        <pc:spChg chg="add del mod">
          <ac:chgData name="Anton Kalcik" userId="2da22a33-fb39-430b-b264-5213e7c03a2d" providerId="ADAL" clId="{67D31B6C-AB05-4E27-B6F9-8509378323EF}" dt="2018-11-18T12:59:30.086" v="6809" actId="478"/>
          <ac:spMkLst>
            <pc:docMk/>
            <pc:sldMk cId="4166963672" sldId="282"/>
            <ac:spMk id="3" creationId="{E7D24842-BBF6-47BA-A4FD-F685F771D920}"/>
          </ac:spMkLst>
        </pc:spChg>
        <pc:spChg chg="add mod">
          <ac:chgData name="Anton Kalcik" userId="2da22a33-fb39-430b-b264-5213e7c03a2d" providerId="ADAL" clId="{67D31B6C-AB05-4E27-B6F9-8509378323EF}" dt="2018-11-18T13:09:20.475" v="6941" actId="122"/>
          <ac:spMkLst>
            <pc:docMk/>
            <pc:sldMk cId="4166963672" sldId="282"/>
            <ac:spMk id="5" creationId="{2B850AFE-A417-4A6C-B3F2-426421C036C4}"/>
          </ac:spMkLst>
        </pc:spChg>
        <pc:spChg chg="add mod">
          <ac:chgData name="Anton Kalcik" userId="2da22a33-fb39-430b-b264-5213e7c03a2d" providerId="ADAL" clId="{67D31B6C-AB05-4E27-B6F9-8509378323EF}" dt="2018-11-18T13:25:36.016" v="7378" actId="114"/>
          <ac:spMkLst>
            <pc:docMk/>
            <pc:sldMk cId="4166963672" sldId="282"/>
            <ac:spMk id="6" creationId="{A5F81615-3D2A-48D8-A067-838F144CBD40}"/>
          </ac:spMkLst>
        </pc:spChg>
        <pc:spChg chg="add del mod">
          <ac:chgData name="Anton Kalcik" userId="2da22a33-fb39-430b-b264-5213e7c03a2d" providerId="ADAL" clId="{67D31B6C-AB05-4E27-B6F9-8509378323EF}" dt="2018-11-18T13:01:05.286" v="6830" actId="478"/>
          <ac:spMkLst>
            <pc:docMk/>
            <pc:sldMk cId="4166963672" sldId="282"/>
            <ac:spMk id="8" creationId="{F7D32EAD-933E-4017-A4CD-64B3EB9AD9FC}"/>
          </ac:spMkLst>
        </pc:spChg>
        <pc:spChg chg="add del mod">
          <ac:chgData name="Anton Kalcik" userId="2da22a33-fb39-430b-b264-5213e7c03a2d" providerId="ADAL" clId="{67D31B6C-AB05-4E27-B6F9-8509378323EF}" dt="2018-11-18T13:02:37.039" v="6851" actId="478"/>
          <ac:spMkLst>
            <pc:docMk/>
            <pc:sldMk cId="4166963672" sldId="282"/>
            <ac:spMk id="9" creationId="{A94AB0F6-9C1D-4E07-92C0-765FFB8628A4}"/>
          </ac:spMkLst>
        </pc:spChg>
        <pc:spChg chg="add del mod topLvl">
          <ac:chgData name="Anton Kalcik" userId="2da22a33-fb39-430b-b264-5213e7c03a2d" providerId="ADAL" clId="{67D31B6C-AB05-4E27-B6F9-8509378323EF}" dt="2018-11-18T13:09:35.191" v="6942" actId="478"/>
          <ac:spMkLst>
            <pc:docMk/>
            <pc:sldMk cId="4166963672" sldId="282"/>
            <ac:spMk id="10" creationId="{7533C6EA-0DCD-43DD-AEFC-985511396757}"/>
          </ac:spMkLst>
        </pc:spChg>
        <pc:spChg chg="add mod">
          <ac:chgData name="Anton Kalcik" userId="2da22a33-fb39-430b-b264-5213e7c03a2d" providerId="ADAL" clId="{67D31B6C-AB05-4E27-B6F9-8509378323EF}" dt="2018-11-18T13:13:23.028" v="7034" actId="164"/>
          <ac:spMkLst>
            <pc:docMk/>
            <pc:sldMk cId="4166963672" sldId="282"/>
            <ac:spMk id="22" creationId="{66A4CCDF-0DC6-4954-9DFB-37FF552661C0}"/>
          </ac:spMkLst>
        </pc:spChg>
        <pc:spChg chg="del topLvl">
          <ac:chgData name="Anton Kalcik" userId="2da22a33-fb39-430b-b264-5213e7c03a2d" providerId="ADAL" clId="{67D31B6C-AB05-4E27-B6F9-8509378323EF}" dt="2018-11-18T13:12:46.615" v="6977" actId="478"/>
          <ac:spMkLst>
            <pc:docMk/>
            <pc:sldMk cId="4166963672" sldId="282"/>
            <ac:spMk id="24" creationId="{58905ECF-F7DC-40E9-A873-2471E42E582F}"/>
          </ac:spMkLst>
        </pc:spChg>
        <pc:spChg chg="del mod topLvl">
          <ac:chgData name="Anton Kalcik" userId="2da22a33-fb39-430b-b264-5213e7c03a2d" providerId="ADAL" clId="{67D31B6C-AB05-4E27-B6F9-8509378323EF}" dt="2018-11-18T13:12:44.751" v="6976" actId="478"/>
          <ac:spMkLst>
            <pc:docMk/>
            <pc:sldMk cId="4166963672" sldId="282"/>
            <ac:spMk id="25" creationId="{970EA43D-87AA-4A68-A60A-CF14B2DBFAFA}"/>
          </ac:spMkLst>
        </pc:spChg>
        <pc:spChg chg="add del mod">
          <ac:chgData name="Anton Kalcik" userId="2da22a33-fb39-430b-b264-5213e7c03a2d" providerId="ADAL" clId="{67D31B6C-AB05-4E27-B6F9-8509378323EF}" dt="2018-11-18T13:12:42.809" v="6975"/>
          <ac:spMkLst>
            <pc:docMk/>
            <pc:sldMk cId="4166963672" sldId="282"/>
            <ac:spMk id="26" creationId="{DC60CB33-4E86-4D2E-96F9-B62318F9710B}"/>
          </ac:spMkLst>
        </pc:spChg>
        <pc:spChg chg="mod">
          <ac:chgData name="Anton Kalcik" userId="2da22a33-fb39-430b-b264-5213e7c03a2d" providerId="ADAL" clId="{67D31B6C-AB05-4E27-B6F9-8509378323EF}" dt="2018-11-18T13:24:55.961" v="7362" actId="404"/>
          <ac:spMkLst>
            <pc:docMk/>
            <pc:sldMk cId="4166963672" sldId="282"/>
            <ac:spMk id="29" creationId="{675A00F7-2123-492B-A644-4A30E49310D9}"/>
          </ac:spMkLst>
        </pc:spChg>
        <pc:spChg chg="add mod">
          <ac:chgData name="Anton Kalcik" userId="2da22a33-fb39-430b-b264-5213e7c03a2d" providerId="ADAL" clId="{67D31B6C-AB05-4E27-B6F9-8509378323EF}" dt="2018-11-18T13:13:38.825" v="7038" actId="164"/>
          <ac:spMkLst>
            <pc:docMk/>
            <pc:sldMk cId="4166963672" sldId="282"/>
            <ac:spMk id="31" creationId="{5DF368F5-BB3B-4DC4-A376-37F064E625B0}"/>
          </ac:spMkLst>
        </pc:spChg>
        <pc:spChg chg="mod">
          <ac:chgData name="Anton Kalcik" userId="2da22a33-fb39-430b-b264-5213e7c03a2d" providerId="ADAL" clId="{67D31B6C-AB05-4E27-B6F9-8509378323EF}" dt="2018-11-18T13:25:08.746" v="7366" actId="404"/>
          <ac:spMkLst>
            <pc:docMk/>
            <pc:sldMk cId="4166963672" sldId="282"/>
            <ac:spMk id="37" creationId="{FD27B89B-4A2E-40ED-AC26-19BBEBC403E2}"/>
          </ac:spMkLst>
        </pc:spChg>
        <pc:spChg chg="add mod ord">
          <ac:chgData name="Anton Kalcik" userId="2da22a33-fb39-430b-b264-5213e7c03a2d" providerId="ADAL" clId="{67D31B6C-AB05-4E27-B6F9-8509378323EF}" dt="2018-11-18T13:27:04.833" v="7469" actId="20577"/>
          <ac:spMkLst>
            <pc:docMk/>
            <pc:sldMk cId="4166963672" sldId="282"/>
            <ac:spMk id="43" creationId="{372771C5-33CB-4D0C-95AF-B1022132AD82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4" creationId="{D2B38D15-A4DD-4966-AC92-3EDBF104D43F}"/>
          </ac:spMkLst>
        </pc:spChg>
        <pc:spChg chg="add mod ord">
          <ac:chgData name="Anton Kalcik" userId="2da22a33-fb39-430b-b264-5213e7c03a2d" providerId="ADAL" clId="{67D31B6C-AB05-4E27-B6F9-8509378323EF}" dt="2018-11-18T13:17:23.506" v="7066" actId="164"/>
          <ac:spMkLst>
            <pc:docMk/>
            <pc:sldMk cId="4166963672" sldId="282"/>
            <ac:spMk id="45" creationId="{50971D37-BF4F-4D72-848B-44B7AFD632AC}"/>
          </ac:spMkLst>
        </pc:spChg>
        <pc:spChg chg="add del mod">
          <ac:chgData name="Anton Kalcik" userId="2da22a33-fb39-430b-b264-5213e7c03a2d" providerId="ADAL" clId="{67D31B6C-AB05-4E27-B6F9-8509378323EF}" dt="2018-11-18T13:21:31.237" v="7175" actId="478"/>
          <ac:spMkLst>
            <pc:docMk/>
            <pc:sldMk cId="4166963672" sldId="282"/>
            <ac:spMk id="47" creationId="{134AFB6A-2F1A-4D57-A91F-FFDDA00292A6}"/>
          </ac:spMkLst>
        </pc:spChg>
        <pc:spChg chg="add del mod">
          <ac:chgData name="Anton Kalcik" userId="2da22a33-fb39-430b-b264-5213e7c03a2d" providerId="ADAL" clId="{67D31B6C-AB05-4E27-B6F9-8509378323EF}" dt="2018-11-18T13:21:24.982" v="7173" actId="478"/>
          <ac:spMkLst>
            <pc:docMk/>
            <pc:sldMk cId="4166963672" sldId="282"/>
            <ac:spMk id="48" creationId="{7F8A88ED-168F-46FF-A95F-734DD73A70C3}"/>
          </ac:spMkLst>
        </pc:spChg>
        <pc:spChg chg="add mod">
          <ac:chgData name="Anton Kalcik" userId="2da22a33-fb39-430b-b264-5213e7c03a2d" providerId="ADAL" clId="{67D31B6C-AB05-4E27-B6F9-8509378323EF}" dt="2018-11-18T13:18:25.878" v="7088" actId="1076"/>
          <ac:spMkLst>
            <pc:docMk/>
            <pc:sldMk cId="4166963672" sldId="282"/>
            <ac:spMk id="49" creationId="{0A156DC5-A2BB-452D-804C-D104F92E0008}"/>
          </ac:spMkLst>
        </pc:spChg>
        <pc:spChg chg="add mod">
          <ac:chgData name="Anton Kalcik" userId="2da22a33-fb39-430b-b264-5213e7c03a2d" providerId="ADAL" clId="{67D31B6C-AB05-4E27-B6F9-8509378323EF}" dt="2018-11-18T13:18:55.558" v="7097" actId="1076"/>
          <ac:spMkLst>
            <pc:docMk/>
            <pc:sldMk cId="4166963672" sldId="282"/>
            <ac:spMk id="50" creationId="{04E2A0E1-176C-47D7-9FEE-51AFCDBE05C6}"/>
          </ac:spMkLst>
        </pc:spChg>
        <pc:spChg chg="add mod">
          <ac:chgData name="Anton Kalcik" userId="2da22a33-fb39-430b-b264-5213e7c03a2d" providerId="ADAL" clId="{67D31B6C-AB05-4E27-B6F9-8509378323EF}" dt="2018-11-18T13:23:57.304" v="7309" actId="114"/>
          <ac:spMkLst>
            <pc:docMk/>
            <pc:sldMk cId="4166963672" sldId="282"/>
            <ac:spMk id="51" creationId="{84D355E1-A9B9-4EDF-B15D-BABF7FD9485E}"/>
          </ac:spMkLst>
        </pc:spChg>
        <pc:spChg chg="add mod">
          <ac:chgData name="Anton Kalcik" userId="2da22a33-fb39-430b-b264-5213e7c03a2d" providerId="ADAL" clId="{67D31B6C-AB05-4E27-B6F9-8509378323EF}" dt="2018-11-18T15:35:51.138" v="7477" actId="20577"/>
          <ac:spMkLst>
            <pc:docMk/>
            <pc:sldMk cId="4166963672" sldId="282"/>
            <ac:spMk id="53" creationId="{78FE0A1C-5CA8-46C8-9CDA-2310E829786C}"/>
          </ac:spMkLst>
        </pc:spChg>
        <pc:spChg chg="add mod">
          <ac:chgData name="Anton Kalcik" userId="2da22a33-fb39-430b-b264-5213e7c03a2d" providerId="ADAL" clId="{67D31B6C-AB05-4E27-B6F9-8509378323EF}" dt="2018-11-18T13:24:01.664" v="7310" actId="114"/>
          <ac:spMkLst>
            <pc:docMk/>
            <pc:sldMk cId="4166963672" sldId="282"/>
            <ac:spMk id="54" creationId="{1A422EDF-D988-429B-A2A9-39C093C3C124}"/>
          </ac:spMkLst>
        </pc:spChg>
        <pc:spChg chg="add mod">
          <ac:chgData name="Anton Kalcik" userId="2da22a33-fb39-430b-b264-5213e7c03a2d" providerId="ADAL" clId="{67D31B6C-AB05-4E27-B6F9-8509378323EF}" dt="2018-11-18T13:23:53.848" v="7308" actId="114"/>
          <ac:spMkLst>
            <pc:docMk/>
            <pc:sldMk cId="4166963672" sldId="282"/>
            <ac:spMk id="55" creationId="{01DF5194-C4D3-4469-B872-26E65546888B}"/>
          </ac:spMkLst>
        </pc:spChg>
        <pc:spChg chg="add mod">
          <ac:chgData name="Anton Kalcik" userId="2da22a33-fb39-430b-b264-5213e7c03a2d" providerId="ADAL" clId="{67D31B6C-AB05-4E27-B6F9-8509378323EF}" dt="2018-11-18T13:26:23.497" v="7419" actId="20577"/>
          <ac:spMkLst>
            <pc:docMk/>
            <pc:sldMk cId="4166963672" sldId="282"/>
            <ac:spMk id="56" creationId="{4AABCE1D-7931-4E90-8276-3473233C2C4A}"/>
          </ac:spMkLst>
        </pc:spChg>
        <pc:grpChg chg="add mod topLvl">
          <ac:chgData name="Anton Kalcik" userId="2da22a33-fb39-430b-b264-5213e7c03a2d" providerId="ADAL" clId="{67D31B6C-AB05-4E27-B6F9-8509378323EF}" dt="2018-11-18T13:13:23.028" v="7034" actId="164"/>
          <ac:grpSpMkLst>
            <pc:docMk/>
            <pc:sldMk cId="4166963672" sldId="282"/>
            <ac:grpSpMk id="7" creationId="{70524C3A-A77F-468B-9598-B3C7848395DC}"/>
          </ac:grpSpMkLst>
        </pc:grpChg>
        <pc:grpChg chg="add del mod">
          <ac:chgData name="Anton Kalcik" userId="2da22a33-fb39-430b-b264-5213e7c03a2d" providerId="ADAL" clId="{67D31B6C-AB05-4E27-B6F9-8509378323EF}" dt="2018-11-18T13:09:35.191" v="6942" actId="478"/>
          <ac:grpSpMkLst>
            <pc:docMk/>
            <pc:sldMk cId="4166963672" sldId="282"/>
            <ac:grpSpMk id="11" creationId="{F3CAB81D-2114-478E-842C-286E33CF526B}"/>
          </ac:grpSpMkLst>
        </pc:grpChg>
        <pc:grpChg chg="add del mod">
          <ac:chgData name="Anton Kalcik" userId="2da22a33-fb39-430b-b264-5213e7c03a2d" providerId="ADAL" clId="{67D31B6C-AB05-4E27-B6F9-8509378323EF}" dt="2018-11-18T13:07:16.987" v="6894"/>
          <ac:grpSpMkLst>
            <pc:docMk/>
            <pc:sldMk cId="4166963672" sldId="282"/>
            <ac:grpSpMk id="12" creationId="{DEAEB376-A725-4F7E-BD1A-F128EE29833A}"/>
          </ac:grpSpMkLst>
        </pc:grpChg>
        <pc:grpChg chg="mod">
          <ac:chgData name="Anton Kalcik" userId="2da22a33-fb39-430b-b264-5213e7c03a2d" providerId="ADAL" clId="{67D31B6C-AB05-4E27-B6F9-8509378323EF}" dt="2018-11-18T13:07:04.293" v="6889"/>
          <ac:grpSpMkLst>
            <pc:docMk/>
            <pc:sldMk cId="4166963672" sldId="282"/>
            <ac:grpSpMk id="13" creationId="{5FFA4EE4-6C5A-4E04-A756-7F4FB3F0F41A}"/>
          </ac:grpSpMkLst>
        </pc:grpChg>
        <pc:grpChg chg="add del mod">
          <ac:chgData name="Anton Kalcik" userId="2da22a33-fb39-430b-b264-5213e7c03a2d" providerId="ADAL" clId="{67D31B6C-AB05-4E27-B6F9-8509378323EF}" dt="2018-11-18T13:09:37.696" v="6943" actId="478"/>
          <ac:grpSpMkLst>
            <pc:docMk/>
            <pc:sldMk cId="4166963672" sldId="282"/>
            <ac:grpSpMk id="17" creationId="{E7B80EA3-862D-45CF-B11A-40054D5227D4}"/>
          </ac:grpSpMkLst>
        </pc:grpChg>
        <pc:grpChg chg="mod">
          <ac:chgData name="Anton Kalcik" userId="2da22a33-fb39-430b-b264-5213e7c03a2d" providerId="ADAL" clId="{67D31B6C-AB05-4E27-B6F9-8509378323EF}" dt="2018-11-18T13:08:25.667" v="6920"/>
          <ac:grpSpMkLst>
            <pc:docMk/>
            <pc:sldMk cId="4166963672" sldId="282"/>
            <ac:grpSpMk id="18" creationId="{3FBF7282-01CE-46A7-9080-17A075AE7262}"/>
          </ac:grpSpMkLst>
        </pc:grpChg>
        <pc:grpChg chg="add del mod">
          <ac:chgData name="Anton Kalcik" userId="2da22a33-fb39-430b-b264-5213e7c03a2d" providerId="ADAL" clId="{67D31B6C-AB05-4E27-B6F9-8509378323EF}" dt="2018-11-18T13:12:44.751" v="6976" actId="478"/>
          <ac:grpSpMkLst>
            <pc:docMk/>
            <pc:sldMk cId="4166963672" sldId="282"/>
            <ac:grpSpMk id="23" creationId="{924E44F2-AB2B-4E4E-8264-AA8D1DEDDD09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27" creationId="{F540527D-4CCA-4136-ABA4-2CCC73FBD4BA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30" creationId="{2BBFF36A-D598-4DD0-8E09-770168354AAA}"/>
          </ac:grpSpMkLst>
        </pc:grpChg>
        <pc:grpChg chg="add mod">
          <ac:chgData name="Anton Kalcik" userId="2da22a33-fb39-430b-b264-5213e7c03a2d" providerId="ADAL" clId="{67D31B6C-AB05-4E27-B6F9-8509378323EF}" dt="2018-11-18T13:13:38.825" v="7038" actId="164"/>
          <ac:grpSpMkLst>
            <pc:docMk/>
            <pc:sldMk cId="4166963672" sldId="282"/>
            <ac:grpSpMk id="32" creationId="{D15F6E7B-ECF4-4158-94D8-31BF510F0B12}"/>
          </ac:grpSpMkLst>
        </pc:grpChg>
        <pc:grpChg chg="add mod">
          <ac:chgData name="Anton Kalcik" userId="2da22a33-fb39-430b-b264-5213e7c03a2d" providerId="ADAL" clId="{67D31B6C-AB05-4E27-B6F9-8509378323EF}" dt="2018-11-18T13:13:51.132" v="7040" actId="1076"/>
          <ac:grpSpMkLst>
            <pc:docMk/>
            <pc:sldMk cId="4166963672" sldId="282"/>
            <ac:grpSpMk id="33" creationId="{3AB5A1F2-F6B2-457A-9EE9-17AF556C99F0}"/>
          </ac:grpSpMkLst>
        </pc:grpChg>
        <pc:grpChg chg="mod">
          <ac:chgData name="Anton Kalcik" userId="2da22a33-fb39-430b-b264-5213e7c03a2d" providerId="ADAL" clId="{67D31B6C-AB05-4E27-B6F9-8509378323EF}" dt="2018-11-18T13:13:46.405" v="7039"/>
          <ac:grpSpMkLst>
            <pc:docMk/>
            <pc:sldMk cId="4166963672" sldId="282"/>
            <ac:grpSpMk id="34" creationId="{75BBFE81-DC8A-4D63-B9A1-FECF46033B79}"/>
          </ac:grpSpMkLst>
        </pc:grpChg>
        <pc:grpChg chg="add del mod">
          <ac:chgData name="Anton Kalcik" userId="2da22a33-fb39-430b-b264-5213e7c03a2d" providerId="ADAL" clId="{67D31B6C-AB05-4E27-B6F9-8509378323EF}" dt="2018-11-18T13:14:21.598" v="7043" actId="478"/>
          <ac:grpSpMkLst>
            <pc:docMk/>
            <pc:sldMk cId="4166963672" sldId="282"/>
            <ac:grpSpMk id="38" creationId="{C2DD1B43-54B6-4372-A1CB-EEBF4B79A8BC}"/>
          </ac:grpSpMkLst>
        </pc:grpChg>
        <pc:grpChg chg="mod">
          <ac:chgData name="Anton Kalcik" userId="2da22a33-fb39-430b-b264-5213e7c03a2d" providerId="ADAL" clId="{67D31B6C-AB05-4E27-B6F9-8509378323EF}" dt="2018-11-18T13:14:08.632" v="7041"/>
          <ac:grpSpMkLst>
            <pc:docMk/>
            <pc:sldMk cId="4166963672" sldId="282"/>
            <ac:grpSpMk id="39" creationId="{88737698-2959-434A-811E-22AA5D72E3B3}"/>
          </ac:grpSpMkLst>
        </pc:grpChg>
        <pc:grpChg chg="add mod">
          <ac:chgData name="Anton Kalcik" userId="2da22a33-fb39-430b-b264-5213e7c03a2d" providerId="ADAL" clId="{67D31B6C-AB05-4E27-B6F9-8509378323EF}" dt="2018-11-18T13:17:29.470" v="7067" actId="1076"/>
          <ac:grpSpMkLst>
            <pc:docMk/>
            <pc:sldMk cId="4166963672" sldId="282"/>
            <ac:grpSpMk id="46" creationId="{08B4D5D6-100D-43EC-B7DE-5FB16F47C6F2}"/>
          </ac:grpSpMkLst>
        </pc:grpChg>
        <pc:grpChg chg="add mod">
          <ac:chgData name="Anton Kalcik" userId="2da22a33-fb39-430b-b264-5213e7c03a2d" providerId="ADAL" clId="{67D31B6C-AB05-4E27-B6F9-8509378323EF}" dt="2018-11-18T13:21:11.558" v="7167" actId="164"/>
          <ac:grpSpMkLst>
            <pc:docMk/>
            <pc:sldMk cId="4166963672" sldId="282"/>
            <ac:grpSpMk id="52" creationId="{21C31BAF-5993-4A6A-B23A-228CEA87306C}"/>
          </ac:grpSpMkLst>
        </pc:grpChg>
        <pc:graphicFrameChg chg="del mod">
          <ac:chgData name="Anton Kalcik" userId="2da22a33-fb39-430b-b264-5213e7c03a2d" providerId="ADAL" clId="{67D31B6C-AB05-4E27-B6F9-8509378323EF}" dt="2018-11-18T12:52:13.505" v="6760" actId="478"/>
          <ac:graphicFrameMkLst>
            <pc:docMk/>
            <pc:sldMk cId="4166963672" sldId="282"/>
            <ac:graphicFrameMk id="4" creationId="{178BCA6B-6544-4B7B-9252-7959CFFDFFB8}"/>
          </ac:graphicFrameMkLst>
        </pc:graphicFrame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8" creationId="{196FA29C-62CA-467A-9783-3582C64D69C6}"/>
          </ac:inkMkLst>
        </pc:inkChg>
        <pc:inkChg chg="del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9" creationId="{B77A5DCF-990A-4DD8-A8CD-641B0CDA1B9C}"/>
          </ac:inkMkLst>
        </pc:inkChg>
        <pc:inkChg chg="add">
          <ac:chgData name="Anton Kalcik" userId="2da22a33-fb39-430b-b264-5213e7c03a2d" providerId="ADAL" clId="{67D31B6C-AB05-4E27-B6F9-8509378323EF}" dt="2018-11-25T18:18:12.139" v="8030"/>
          <ac:inkMkLst>
            <pc:docMk/>
            <pc:sldMk cId="4166963672" sldId="282"/>
            <ac:inkMk id="10" creationId="{DC707162-9A9B-4C4E-ADA6-A7484F48145A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1" creationId="{1D89B6F0-3984-41D3-A84F-C1E8EA9AD7E0}"/>
          </ac:inkMkLst>
        </pc:inkChg>
        <pc:inkChg chg="del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3" creationId="{3AB0663D-2C80-4A8A-AAC0-EE2EE47BBF11}"/>
          </ac:inkMkLst>
        </pc:inkChg>
        <pc:inkChg chg="add">
          <ac:chgData name="Anton Kalcik" userId="2da22a33-fb39-430b-b264-5213e7c03a2d" providerId="ADAL" clId="{67D31B6C-AB05-4E27-B6F9-8509378323EF}" dt="2018-11-25T18:18:18.504" v="8031"/>
          <ac:inkMkLst>
            <pc:docMk/>
            <pc:sldMk cId="4166963672" sldId="282"/>
            <ac:inkMk id="14" creationId="{90329DEA-2A2A-44F8-8F6E-FDE9A7324448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5" creationId="{5B523352-C83B-4B05-9941-0DF75569DBF5}"/>
          </ac:inkMkLst>
        </pc:inkChg>
        <pc:inkChg chg="del">
          <ac:chgData name="Anton Kalcik" userId="2da22a33-fb39-430b-b264-5213e7c03a2d" providerId="ADAL" clId="{67D31B6C-AB05-4E27-B6F9-8509378323EF}" dt="2018-11-25T18:19:11.833" v="8032"/>
          <ac:inkMkLst>
            <pc:docMk/>
            <pc:sldMk cId="4166963672" sldId="282"/>
            <ac:inkMk id="16" creationId="{37A16BC7-93A3-4747-BE74-44232AF5C9B9}"/>
          </ac:inkMkLst>
        </pc:inkChg>
        <pc:inkChg chg="add 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7" creationId="{A7E86886-4EA7-4F5F-92A3-944BF25B00C3}"/>
          </ac:inkMkLst>
        </pc:inkChg>
        <pc:inkChg chg="del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8" creationId="{376D7CFC-9BC4-4182-9560-77FD49DA6722}"/>
          </ac:inkMkLst>
        </pc:inkChg>
        <pc:inkChg chg="add">
          <ac:chgData name="Anton Kalcik" userId="2da22a33-fb39-430b-b264-5213e7c03a2d" providerId="ADAL" clId="{67D31B6C-AB05-4E27-B6F9-8509378323EF}" dt="2018-11-25T18:19:30.439" v="8033"/>
          <ac:inkMkLst>
            <pc:docMk/>
            <pc:sldMk cId="4166963672" sldId="282"/>
            <ac:inkMk id="19" creationId="{C9B00EE8-C140-41B1-A01B-2BD3ED2CC956}"/>
          </ac:inkMkLst>
        </pc:inkChg>
        <pc:cxnChg chg="add del mod">
          <ac:chgData name="Anton Kalcik" userId="2da22a33-fb39-430b-b264-5213e7c03a2d" providerId="ADAL" clId="{67D31B6C-AB05-4E27-B6F9-8509378323EF}" dt="2018-11-25T18:18:03.125" v="8029" actId="11529"/>
          <ac:cxnSpMkLst>
            <pc:docMk/>
            <pc:sldMk cId="4166963672" sldId="282"/>
            <ac:cxnSpMk id="4" creationId="{8E190A39-3142-4D29-A431-4C1F8358204F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5T18:04:06.256" v="8021"/>
        <pc:sldMkLst>
          <pc:docMk/>
          <pc:sldMk cId="4058641509" sldId="284"/>
        </pc:sldMkLst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5" creationId="{B66965F5-4901-446F-9786-7F14DE81D361}"/>
          </ac:spMkLst>
        </pc:spChg>
        <pc:spChg chg="add mod">
          <ac:chgData name="Anton Kalcik" userId="2da22a33-fb39-430b-b264-5213e7c03a2d" providerId="ADAL" clId="{67D31B6C-AB05-4E27-B6F9-8509378323EF}" dt="2018-11-25T17:23:05.270" v="7999" actId="164"/>
          <ac:spMkLst>
            <pc:docMk/>
            <pc:sldMk cId="4058641509" sldId="284"/>
            <ac:spMk id="41" creationId="{6C83B38F-7520-47FD-80C5-F2D1A13FEA7A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5" creationId="{23192FCC-74DD-4F05-B11F-FCA53090F331}"/>
          </ac:spMkLst>
        </pc:spChg>
        <pc:spChg chg="add mod">
          <ac:chgData name="Anton Kalcik" userId="2da22a33-fb39-430b-b264-5213e7c03a2d" providerId="ADAL" clId="{67D31B6C-AB05-4E27-B6F9-8509378323EF}" dt="2018-11-25T17:23:55.033" v="8002" actId="164"/>
          <ac:spMkLst>
            <pc:docMk/>
            <pc:sldMk cId="4058641509" sldId="284"/>
            <ac:spMk id="46" creationId="{166DFE09-2A75-40DA-9A11-F16E4A927012}"/>
          </ac:spMkLst>
        </pc:spChg>
        <pc:spChg chg="add del">
          <ac:chgData name="Anton Kalcik" userId="2da22a33-fb39-430b-b264-5213e7c03a2d" providerId="ADAL" clId="{67D31B6C-AB05-4E27-B6F9-8509378323EF}" dt="2018-11-20T15:39:39.718" v="7979"/>
          <ac:spMkLst>
            <pc:docMk/>
            <pc:sldMk cId="4058641509" sldId="284"/>
            <ac:spMk id="49" creationId="{5C968306-5341-4DF6-93AF-D7DB4339AA0F}"/>
          </ac:spMkLst>
        </pc:spChg>
        <pc:spChg chg="add del">
          <ac:chgData name="Anton Kalcik" userId="2da22a33-fb39-430b-b264-5213e7c03a2d" providerId="ADAL" clId="{67D31B6C-AB05-4E27-B6F9-8509378323EF}" dt="2018-11-20T15:40:53.912" v="7982"/>
          <ac:spMkLst>
            <pc:docMk/>
            <pc:sldMk cId="4058641509" sldId="284"/>
            <ac:spMk id="50" creationId="{1E25975D-1046-4DAF-B69E-1799CCE61537}"/>
          </ac:spMkLst>
        </pc:spChg>
        <pc:spChg chg="add del">
          <ac:chgData name="Anton Kalcik" userId="2da22a33-fb39-430b-b264-5213e7c03a2d" providerId="ADAL" clId="{67D31B6C-AB05-4E27-B6F9-8509378323EF}" dt="2018-11-20T15:41:06" v="7984"/>
          <ac:spMkLst>
            <pc:docMk/>
            <pc:sldMk cId="4058641509" sldId="284"/>
            <ac:spMk id="51" creationId="{285D75ED-37FA-4874-8433-490728197171}"/>
          </ac:spMkLst>
        </pc:spChg>
        <pc:spChg chg="add del">
          <ac:chgData name="Anton Kalcik" userId="2da22a33-fb39-430b-b264-5213e7c03a2d" providerId="ADAL" clId="{67D31B6C-AB05-4E27-B6F9-8509378323EF}" dt="2018-11-25T17:54:43.608" v="8010"/>
          <ac:spMkLst>
            <pc:docMk/>
            <pc:sldMk cId="4058641509" sldId="284"/>
            <ac:spMk id="63" creationId="{D6F9A9DE-FAD2-4EAB-A803-9EA9E1A15B9E}"/>
          </ac:spMkLst>
        </pc:spChg>
        <pc:spChg chg="add">
          <ac:chgData name="Anton Kalcik" userId="2da22a33-fb39-430b-b264-5213e7c03a2d" providerId="ADAL" clId="{67D31B6C-AB05-4E27-B6F9-8509378323EF}" dt="2018-11-25T17:55:25.325" v="8011"/>
          <ac:spMkLst>
            <pc:docMk/>
            <pc:sldMk cId="4058641509" sldId="284"/>
            <ac:spMk id="64" creationId="{2E0F3D10-1F7D-48AB-9426-49F92AB64D4A}"/>
          </ac:spMkLst>
        </pc:spChg>
        <pc:spChg chg="add del">
          <ac:chgData name="Anton Kalcik" userId="2da22a33-fb39-430b-b264-5213e7c03a2d" providerId="ADAL" clId="{67D31B6C-AB05-4E27-B6F9-8509378323EF}" dt="2018-11-25T17:56:25.470" v="8013"/>
          <ac:spMkLst>
            <pc:docMk/>
            <pc:sldMk cId="4058641509" sldId="284"/>
            <ac:spMk id="65" creationId="{52BFC4A7-6755-49BF-8801-8B329BEF78AA}"/>
          </ac:spMkLst>
        </pc:spChg>
        <pc:spChg chg="add">
          <ac:chgData name="Anton Kalcik" userId="2da22a33-fb39-430b-b264-5213e7c03a2d" providerId="ADAL" clId="{67D31B6C-AB05-4E27-B6F9-8509378323EF}" dt="2018-11-25T18:00:20.038" v="8017"/>
          <ac:spMkLst>
            <pc:docMk/>
            <pc:sldMk cId="4058641509" sldId="284"/>
            <ac:spMk id="83" creationId="{C6A87303-3BD8-469F-B525-F93A4C7FA92D}"/>
          </ac:spMkLst>
        </pc:spChg>
        <pc:spChg chg="add">
          <ac:chgData name="Anton Kalcik" userId="2da22a33-fb39-430b-b264-5213e7c03a2d" providerId="ADAL" clId="{67D31B6C-AB05-4E27-B6F9-8509378323EF}" dt="2018-11-25T18:01:04.509" v="8018"/>
          <ac:spMkLst>
            <pc:docMk/>
            <pc:sldMk cId="4058641509" sldId="284"/>
            <ac:spMk id="84" creationId="{F4ED21B5-FEF8-48F0-818C-EB866388FA59}"/>
          </ac:spMkLst>
        </pc:spChg>
        <pc:spChg chg="add">
          <ac:chgData name="Anton Kalcik" userId="2da22a33-fb39-430b-b264-5213e7c03a2d" providerId="ADAL" clId="{67D31B6C-AB05-4E27-B6F9-8509378323EF}" dt="2018-11-25T18:02:56.941" v="8019"/>
          <ac:spMkLst>
            <pc:docMk/>
            <pc:sldMk cId="4058641509" sldId="284"/>
            <ac:spMk id="85" creationId="{34BCF779-2C52-4B7B-84C2-48CDB7F81C16}"/>
          </ac:spMkLst>
        </pc:s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5" creationId="{C9EC8CEE-1905-4D9B-B9F1-84911070D92E}"/>
          </ac:grpSpMkLst>
        </pc:grpChg>
        <pc:grpChg chg="add mod">
          <ac:chgData name="Anton Kalcik" userId="2da22a33-fb39-430b-b264-5213e7c03a2d" providerId="ADAL" clId="{67D31B6C-AB05-4E27-B6F9-8509378323EF}" dt="2018-11-25T17:23:55.033" v="8002" actId="164"/>
          <ac:grpSpMkLst>
            <pc:docMk/>
            <pc:sldMk cId="4058641509" sldId="284"/>
            <ac:grpSpMk id="6" creationId="{099951C6-4BB2-4007-AF09-DB787A35C76E}"/>
          </ac:grpSpMkLst>
        </pc:grpChg>
        <pc:grpChg chg="add del mod">
          <ac:chgData name="Anton Kalcik" userId="2da22a33-fb39-430b-b264-5213e7c03a2d" providerId="ADAL" clId="{67D31B6C-AB05-4E27-B6F9-8509378323EF}" dt="2018-11-25T17:41:47.282" v="8003"/>
          <ac:grpSpMkLst>
            <pc:docMk/>
            <pc:sldMk cId="4058641509" sldId="284"/>
            <ac:grpSpMk id="7" creationId="{F4FBEAC6-AD2A-459C-91F1-8DDF363B454B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8" creationId="{8E47ED50-D332-411A-9894-F04FE5A3E2B4}"/>
          </ac:grpSpMkLst>
        </pc:grpChg>
        <pc:grpChg chg="add del">
          <ac:chgData name="Anton Kalcik" userId="2da22a33-fb39-430b-b264-5213e7c03a2d" providerId="ADAL" clId="{67D31B6C-AB05-4E27-B6F9-8509378323EF}" dt="2018-11-20T15:15:24.712" v="7956"/>
          <ac:grpSpMkLst>
            <pc:docMk/>
            <pc:sldMk cId="4058641509" sldId="284"/>
            <ac:grpSpMk id="11" creationId="{7A0275D9-326E-4AEB-8E38-2829EC0E2667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4" creationId="{7967B921-BA93-482C-ACC2-CB40126ADC22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17" creationId="{4D65E832-205A-42E8-8A3B-D340CC3825E6}"/>
          </ac:grpSpMkLst>
        </pc:grpChg>
        <pc:grpChg chg="add mod">
          <ac:chgData name="Anton Kalcik" userId="2da22a33-fb39-430b-b264-5213e7c03a2d" providerId="ADAL" clId="{67D31B6C-AB05-4E27-B6F9-8509378323EF}" dt="2018-11-20T15:17:50.123" v="7962" actId="408"/>
          <ac:grpSpMkLst>
            <pc:docMk/>
            <pc:sldMk cId="4058641509" sldId="284"/>
            <ac:grpSpMk id="20" creationId="{2E8E9A67-4244-4788-BDB6-29AE44B5E561}"/>
          </ac:grpSpMkLst>
        </pc:grpChg>
        <pc:grpChg chg="add">
          <ac:chgData name="Anton Kalcik" userId="2da22a33-fb39-430b-b264-5213e7c03a2d" providerId="ADAL" clId="{67D31B6C-AB05-4E27-B6F9-8509378323EF}" dt="2018-11-20T15:19:40.465" v="7963"/>
          <ac:grpSpMkLst>
            <pc:docMk/>
            <pc:sldMk cId="4058641509" sldId="284"/>
            <ac:grpSpMk id="23" creationId="{FD7A6B1B-9109-42F7-AA39-50E72898D08F}"/>
          </ac:grpSpMkLst>
        </pc:grpChg>
        <pc:grpChg chg="add mod">
          <ac:chgData name="Anton Kalcik" userId="2da22a33-fb39-430b-b264-5213e7c03a2d" providerId="ADAL" clId="{67D31B6C-AB05-4E27-B6F9-8509378323EF}" dt="2018-11-20T15:21:07.877" v="7964"/>
          <ac:grpSpMkLst>
            <pc:docMk/>
            <pc:sldMk cId="4058641509" sldId="284"/>
            <ac:grpSpMk id="26" creationId="{2F523A35-B421-4904-8F47-BA5A4C7F7DA5}"/>
          </ac:grpSpMkLst>
        </pc:grpChg>
        <pc:grpChg chg="add mod">
          <ac:chgData name="Anton Kalcik" userId="2da22a33-fb39-430b-b264-5213e7c03a2d" providerId="ADAL" clId="{67D31B6C-AB05-4E27-B6F9-8509378323EF}" dt="2018-11-25T17:18:27.080" v="7994"/>
          <ac:grpSpMkLst>
            <pc:docMk/>
            <pc:sldMk cId="4058641509" sldId="284"/>
            <ac:grpSpMk id="29" creationId="{6161B6A0-FFF2-4DFF-9AA1-7CBD0F3C4BD6}"/>
          </ac:grpSpMkLst>
        </pc:grpChg>
        <pc:grpChg chg="add">
          <ac:chgData name="Anton Kalcik" userId="2da22a33-fb39-430b-b264-5213e7c03a2d" providerId="ADAL" clId="{67D31B6C-AB05-4E27-B6F9-8509378323EF}" dt="2018-11-20T15:25:58.488" v="7971"/>
          <ac:grpSpMkLst>
            <pc:docMk/>
            <pc:sldMk cId="4058641509" sldId="284"/>
            <ac:grpSpMk id="31" creationId="{8A2D0321-A75A-4DFC-85F4-F475C64AB13A}"/>
          </ac:grpSpMkLst>
        </pc:grpChg>
        <pc:grpChg chg="add mod">
          <ac:chgData name="Anton Kalcik" userId="2da22a33-fb39-430b-b264-5213e7c03a2d" providerId="ADAL" clId="{67D31B6C-AB05-4E27-B6F9-8509378323EF}" dt="2018-11-25T17:19:39.642" v="7995"/>
          <ac:grpSpMkLst>
            <pc:docMk/>
            <pc:sldMk cId="4058641509" sldId="284"/>
            <ac:grpSpMk id="33" creationId="{9AFB2269-57C4-45D6-9843-C2CA0DEC9519}"/>
          </ac:grpSpMkLst>
        </pc:grpChg>
        <pc:grpChg chg="add mod">
          <ac:chgData name="Anton Kalcik" userId="2da22a33-fb39-430b-b264-5213e7c03a2d" providerId="ADAL" clId="{67D31B6C-AB05-4E27-B6F9-8509378323EF}" dt="2018-11-25T17:19:52.423" v="7996"/>
          <ac:grpSpMkLst>
            <pc:docMk/>
            <pc:sldMk cId="4058641509" sldId="284"/>
            <ac:grpSpMk id="38" creationId="{9AB30A1D-6CC8-4725-A2A3-46D250EF63D2}"/>
          </ac:grpSpMkLst>
        </pc:grpChg>
        <pc:grpChg chg="add mod">
          <ac:chgData name="Anton Kalcik" userId="2da22a33-fb39-430b-b264-5213e7c03a2d" providerId="ADAL" clId="{67D31B6C-AB05-4E27-B6F9-8509378323EF}" dt="2018-11-20T15:34:12.174" v="7976"/>
          <ac:grpSpMkLst>
            <pc:docMk/>
            <pc:sldMk cId="4058641509" sldId="284"/>
            <ac:grpSpMk id="42" creationId="{E26792A0-EFA6-4030-8106-B67918C4B365}"/>
          </ac:grpSpMkLst>
        </pc:grpChg>
        <pc:grpChg chg="add">
          <ac:chgData name="Anton Kalcik" userId="2da22a33-fb39-430b-b264-5213e7c03a2d" providerId="ADAL" clId="{67D31B6C-AB05-4E27-B6F9-8509378323EF}" dt="2018-11-25T17:43:44.831" v="8005"/>
          <ac:grpSpMkLst>
            <pc:docMk/>
            <pc:sldMk cId="4058641509" sldId="284"/>
            <ac:grpSpMk id="47" creationId="{96A8A0E0-F2D1-4B9A-8010-87B31F408A9B}"/>
          </ac:grpSpMkLst>
        </pc:grpChg>
        <pc:grpChg chg="add mod">
          <ac:chgData name="Anton Kalcik" userId="2da22a33-fb39-430b-b264-5213e7c03a2d" providerId="ADAL" clId="{67D31B6C-AB05-4E27-B6F9-8509378323EF}" dt="2018-11-25T17:49:47.185" v="8007"/>
          <ac:grpSpMkLst>
            <pc:docMk/>
            <pc:sldMk cId="4058641509" sldId="284"/>
            <ac:grpSpMk id="54" creationId="{62DB4B7C-14FE-402B-AA8F-5226D65E87BA}"/>
          </ac:grpSpMkLst>
        </pc:grpChg>
        <pc:grpChg chg="add mod">
          <ac:chgData name="Anton Kalcik" userId="2da22a33-fb39-430b-b264-5213e7c03a2d" providerId="ADAL" clId="{67D31B6C-AB05-4E27-B6F9-8509378323EF}" dt="2018-11-20T15:43:01.196" v="7989"/>
          <ac:grpSpMkLst>
            <pc:docMk/>
            <pc:sldMk cId="4058641509" sldId="284"/>
            <ac:grpSpMk id="55" creationId="{2A90FD35-5BFD-45A5-AA8B-4BD06443E16C}"/>
          </ac:grpSpMkLst>
        </pc:grpChg>
        <pc:grpChg chg="add del mod">
          <ac:chgData name="Anton Kalcik" userId="2da22a33-fb39-430b-b264-5213e7c03a2d" providerId="ADAL" clId="{67D31B6C-AB05-4E27-B6F9-8509378323EF}" dt="2018-11-20T15:43:30.791" v="7991"/>
          <ac:grpSpMkLst>
            <pc:docMk/>
            <pc:sldMk cId="4058641509" sldId="284"/>
            <ac:grpSpMk id="58" creationId="{B4F055A7-72A2-4D1C-949A-183FF919608C}"/>
          </ac:grpSpMkLst>
        </pc:grpChg>
        <pc:grpChg chg="add mod">
          <ac:chgData name="Anton Kalcik" userId="2da22a33-fb39-430b-b264-5213e7c03a2d" providerId="ADAL" clId="{67D31B6C-AB05-4E27-B6F9-8509378323EF}" dt="2018-11-25T17:50:41.872" v="8008"/>
          <ac:grpSpMkLst>
            <pc:docMk/>
            <pc:sldMk cId="4058641509" sldId="284"/>
            <ac:grpSpMk id="60" creationId="{03F795A2-C2CF-4B20-8419-D64729EA0749}"/>
          </ac:grpSpMkLst>
        </pc:grpChg>
        <pc:grpChg chg="add mod">
          <ac:chgData name="Anton Kalcik" userId="2da22a33-fb39-430b-b264-5213e7c03a2d" providerId="ADAL" clId="{67D31B6C-AB05-4E27-B6F9-8509378323EF}" dt="2018-11-20T15:43:33.811" v="7992"/>
          <ac:grpSpMkLst>
            <pc:docMk/>
            <pc:sldMk cId="4058641509" sldId="284"/>
            <ac:grpSpMk id="61" creationId="{377D9649-D019-4D67-B311-7A03F65035DD}"/>
          </ac:grpSpMkLst>
        </pc:grpChg>
        <pc:graphicFrameChg chg="add mod">
          <ac:chgData name="Anton Kalcik" userId="2da22a33-fb39-430b-b264-5213e7c03a2d" providerId="ADAL" clId="{67D31B6C-AB05-4E27-B6F9-8509378323EF}" dt="2018-11-20T15:32:38.332" v="7974" actId="931"/>
          <ac:graphicFrameMkLst>
            <pc:docMk/>
            <pc:sldMk cId="4058641509" sldId="284"/>
            <ac:graphicFrameMk id="34" creationId="{8C7DBA50-9A83-404A-80C3-0FDD1C68C698}"/>
          </ac:graphicFrameMkLst>
        </pc:graphicFrameChg>
        <pc:picChg chg="add">
          <ac:chgData name="Anton Kalcik" userId="2da22a33-fb39-430b-b264-5213e7c03a2d" providerId="ADAL" clId="{67D31B6C-AB05-4E27-B6F9-8509378323EF}" dt="2018-11-25T17:17:58.279" v="7993"/>
          <ac:picMkLst>
            <pc:docMk/>
            <pc:sldMk cId="4058641509" sldId="284"/>
            <ac:picMk id="3" creationId="{3E6FC0C4-C09A-4E7F-98E4-2BE0C904C93B}"/>
          </ac:picMkLst>
        </pc:picChg>
        <pc:picChg chg="del">
          <ac:chgData name="Anton Kalcik" userId="2da22a33-fb39-430b-b264-5213e7c03a2d" providerId="ADAL" clId="{67D31B6C-AB05-4E27-B6F9-8509378323EF}" dt="2018-11-18T17:55:01.161" v="7544" actId="478"/>
          <ac:picMkLst>
            <pc:docMk/>
            <pc:sldMk cId="4058641509" sldId="284"/>
            <ac:picMk id="4" creationId="{03D560BD-BB32-4E00-9828-1EC26FF07A73}"/>
          </ac:picMkLst>
        </pc:picChg>
        <pc:picChg chg="add mod">
          <ac:chgData name="Anton Kalcik" userId="2da22a33-fb39-430b-b264-5213e7c03a2d" providerId="ADAL" clId="{67D31B6C-AB05-4E27-B6F9-8509378323EF}" dt="2018-11-20T15:08:26.267" v="7941"/>
          <ac:picMkLst>
            <pc:docMk/>
            <pc:sldMk cId="4058641509" sldId="284"/>
            <ac:picMk id="4" creationId="{D587E0FC-E71F-4F25-966F-D7A96EC6AD34}"/>
          </ac:picMkLst>
        </pc:picChg>
        <pc:picChg chg="add del mod">
          <ac:chgData name="Anton Kalcik" userId="2da22a33-fb39-430b-b264-5213e7c03a2d" providerId="ADAL" clId="{67D31B6C-AB05-4E27-B6F9-8509378323EF}" dt="2018-11-20T15:23:24.615" v="7966"/>
          <ac:picMkLst>
            <pc:docMk/>
            <pc:sldMk cId="4058641509" sldId="284"/>
            <ac:picMk id="30" creationId="{E513D953-5331-4F79-8B96-A69877311C7D}"/>
          </ac:picMkLst>
        </pc:picChg>
        <pc:picChg chg="add">
          <ac:chgData name="Anton Kalcik" userId="2da22a33-fb39-430b-b264-5213e7c03a2d" providerId="ADAL" clId="{67D31B6C-AB05-4E27-B6F9-8509378323EF}" dt="2018-11-25T17:46:59.714" v="8006"/>
          <ac:picMkLst>
            <pc:docMk/>
            <pc:sldMk cId="4058641509" sldId="284"/>
            <ac:picMk id="53" creationId="{A554820D-DEB5-4AE1-B42B-A7A4595F7538}"/>
          </ac:picMkLst>
        </pc:picChg>
        <pc:picChg chg="add">
          <ac:chgData name="Anton Kalcik" userId="2da22a33-fb39-430b-b264-5213e7c03a2d" providerId="ADAL" clId="{67D31B6C-AB05-4E27-B6F9-8509378323EF}" dt="2018-11-20T15:38:56.632" v="7977"/>
          <ac:picMkLst>
            <pc:docMk/>
            <pc:sldMk cId="4058641509" sldId="284"/>
            <ac:picMk id="1026" creationId="{D6B46E58-0C17-46DC-8256-F96ADB1EE4DD}"/>
          </ac:picMkLst>
        </pc:picChg>
        <pc:picChg chg="add">
          <ac:chgData name="Anton Kalcik" userId="2da22a33-fb39-430b-b264-5213e7c03a2d" providerId="ADAL" clId="{67D31B6C-AB05-4E27-B6F9-8509378323EF}" dt="2018-11-20T15:39:58.239" v="7980"/>
          <ac:picMkLst>
            <pc:docMk/>
            <pc:sldMk cId="4058641509" sldId="284"/>
            <ac:picMk id="1030" creationId="{5A5D1D34-573B-45A1-8A08-0057D01915BA}"/>
          </ac:picMkLst>
        </pc:picChg>
        <pc:picChg chg="add del mod">
          <ac:chgData name="Anton Kalcik" userId="2da22a33-fb39-430b-b264-5213e7c03a2d" providerId="ADAL" clId="{67D31B6C-AB05-4E27-B6F9-8509378323EF}" dt="2018-11-20T15:42:30.038" v="7988"/>
          <ac:picMkLst>
            <pc:docMk/>
            <pc:sldMk cId="4058641509" sldId="284"/>
            <ac:picMk id="1036" creationId="{6D802176-1903-4EE4-A357-65B272A48148}"/>
          </ac:picMkLst>
        </pc:pic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1" creationId="{1B5C5F87-C25F-45F8-960C-25F995029F29}"/>
          </ac:inkMkLst>
        </pc:inkChg>
        <pc:inkChg chg="del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2" creationId="{1B7A30A6-A3DC-4DE9-9A4D-F59DE2C2FD73}"/>
          </ac:inkMkLst>
        </pc:inkChg>
        <pc:inkChg chg="add">
          <ac:chgData name="Anton Kalcik" userId="2da22a33-fb39-430b-b264-5213e7c03a2d" providerId="ADAL" clId="{67D31B6C-AB05-4E27-B6F9-8509378323EF}" dt="2018-11-25T18:03:57.158" v="8020"/>
          <ac:inkMkLst>
            <pc:docMk/>
            <pc:sldMk cId="4058641509" sldId="284"/>
            <ac:inkMk id="86" creationId="{B6E8DCCF-5E88-41A6-BA5A-062B9E1833DC}"/>
          </ac:inkMkLst>
        </pc:inkChg>
        <pc:inkChg chg="del">
          <ac:chgData name="Anton Kalcik" userId="2da22a33-fb39-430b-b264-5213e7c03a2d" providerId="ADAL" clId="{67D31B6C-AB05-4E27-B6F9-8509378323EF}" dt="2018-11-25T18:04:06.256" v="8021"/>
          <ac:inkMkLst>
            <pc:docMk/>
            <pc:sldMk cId="4058641509" sldId="284"/>
            <ac:inkMk id="87" creationId="{766DC45B-26D8-48BE-9EE3-4786E4C0ADAE}"/>
          </ac:inkMkLst>
        </pc:inkChg>
        <pc:cxnChg chg="add mod">
          <ac:chgData name="Anton Kalcik" userId="2da22a33-fb39-430b-b264-5213e7c03a2d" providerId="ADAL" clId="{67D31B6C-AB05-4E27-B6F9-8509378323EF}" dt="2018-11-20T15:32:50.860" v="7975" actId="11529"/>
          <ac:cxnSpMkLst>
            <pc:docMk/>
            <pc:sldMk cId="4058641509" sldId="284"/>
            <ac:cxnSpMk id="36" creationId="{470FBC13-86B5-4626-B549-DAF9D29F3064}"/>
          </ac:cxnSpMkLst>
        </pc:cxnChg>
        <pc:cxnChg chg="add">
          <ac:chgData name="Anton Kalcik" userId="2da22a33-fb39-430b-b264-5213e7c03a2d" providerId="ADAL" clId="{67D31B6C-AB05-4E27-B6F9-8509378323EF}" dt="2018-11-25T17:56:30.049" v="8014"/>
          <ac:cxnSpMkLst>
            <pc:docMk/>
            <pc:sldMk cId="4058641509" sldId="284"/>
            <ac:cxnSpMk id="66" creationId="{C2F06631-BF4F-4B4D-849D-25B8EE09314A}"/>
          </ac:cxnSpMkLst>
        </pc:cxnChg>
        <pc:cxnChg chg="add">
          <ac:chgData name="Anton Kalcik" userId="2da22a33-fb39-430b-b264-5213e7c03a2d" providerId="ADAL" clId="{67D31B6C-AB05-4E27-B6F9-8509378323EF}" dt="2018-11-25T17:59:12.479" v="8015"/>
          <ac:cxnSpMkLst>
            <pc:docMk/>
            <pc:sldMk cId="4058641509" sldId="284"/>
            <ac:cxnSpMk id="72" creationId="{4555117B-4ED7-49D4-9305-C556D3AA0550}"/>
          </ac:cxnSpMkLst>
        </pc:cxnChg>
        <pc:cxnChg chg="add">
          <ac:chgData name="Anton Kalcik" userId="2da22a33-fb39-430b-b264-5213e7c03a2d" providerId="ADAL" clId="{67D31B6C-AB05-4E27-B6F9-8509378323EF}" dt="2018-11-25T17:59:21.623" v="8016"/>
          <ac:cxnSpMkLst>
            <pc:docMk/>
            <pc:sldMk cId="4058641509" sldId="284"/>
            <ac:cxnSpMk id="74" creationId="{592D94F9-AE62-426E-88A7-9DCA3CC29323}"/>
          </ac:cxnSpMkLst>
        </pc:cxnChg>
      </pc:sldChg>
      <pc:sldChg chg="addSp delSp modSp add">
        <pc:chgData name="Anton Kalcik" userId="2da22a33-fb39-430b-b264-5213e7c03a2d" providerId="ADAL" clId="{67D31B6C-AB05-4E27-B6F9-8509378323EF}" dt="2018-11-29T19:45:15.296" v="9669" actId="20577"/>
        <pc:sldMkLst>
          <pc:docMk/>
          <pc:sldMk cId="294373311" sldId="285"/>
        </pc:sldMkLst>
        <pc:spChg chg="mod">
          <ac:chgData name="Anton Kalcik" userId="2da22a33-fb39-430b-b264-5213e7c03a2d" providerId="ADAL" clId="{67D31B6C-AB05-4E27-B6F9-8509378323EF}" dt="2018-11-29T19:45:15.296" v="9669" actId="20577"/>
          <ac:spMkLst>
            <pc:docMk/>
            <pc:sldMk cId="294373311" sldId="285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18T19:34:16.718" v="7930" actId="20577"/>
          <ac:spMkLst>
            <pc:docMk/>
            <pc:sldMk cId="294373311" sldId="285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4:24.901" v="9515" actId="20577"/>
          <ac:spMkLst>
            <pc:docMk/>
            <pc:sldMk cId="294373311" sldId="285"/>
            <ac:spMk id="16" creationId="{718B0868-7F2E-4493-8B92-76B4A6BEAFF5}"/>
          </ac:spMkLst>
        </pc:spChg>
        <pc:spChg chg="mod">
          <ac:chgData name="Anton Kalcik" userId="2da22a33-fb39-430b-b264-5213e7c03a2d" providerId="ADAL" clId="{67D31B6C-AB05-4E27-B6F9-8509378323EF}" dt="2018-11-18T19:34:59.003" v="7938" actId="688"/>
          <ac:spMkLst>
            <pc:docMk/>
            <pc:sldMk cId="294373311" sldId="285"/>
            <ac:spMk id="43" creationId="{29B77AB2-BD0E-4C9E-AD09-7F8C301D8741}"/>
          </ac:spMkLst>
        </pc:spChg>
        <pc:spChg chg="add">
          <ac:chgData name="Anton Kalcik" userId="2da22a33-fb39-430b-b264-5213e7c03a2d" providerId="ADAL" clId="{67D31B6C-AB05-4E27-B6F9-8509378323EF}" dt="2018-11-28T19:29:44.866" v="8972"/>
          <ac:spMkLst>
            <pc:docMk/>
            <pc:sldMk cId="294373311" sldId="285"/>
            <ac:spMk id="53" creationId="{B393C24F-F47B-489D-9708-CCA8B61FF3E8}"/>
          </ac:spMkLst>
        </pc:spChg>
        <pc:spChg chg="mod">
          <ac:chgData name="Anton Kalcik" userId="2da22a33-fb39-430b-b264-5213e7c03a2d" providerId="ADAL" clId="{67D31B6C-AB05-4E27-B6F9-8509378323EF}" dt="2018-11-29T18:33:44.107" v="9576" actId="20577"/>
          <ac:spMkLst>
            <pc:docMk/>
            <pc:sldMk cId="294373311" sldId="285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38.416" v="9572" actId="20577"/>
          <ac:spMkLst>
            <pc:docMk/>
            <pc:sldMk cId="294373311" sldId="285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3:41.523" v="9574" actId="20577"/>
          <ac:spMkLst>
            <pc:docMk/>
            <pc:sldMk cId="294373311" sldId="285"/>
            <ac:spMk id="89" creationId="{73873C45-6A9A-4398-8737-6474E495D341}"/>
          </ac:spMkLst>
        </pc:spChg>
        <pc:grpChg chg="add">
          <ac:chgData name="Anton Kalcik" userId="2da22a33-fb39-430b-b264-5213e7c03a2d" providerId="ADAL" clId="{67D31B6C-AB05-4E27-B6F9-8509378323EF}" dt="2018-11-25T19:17:53.723" v="8053"/>
          <ac:grpSpMkLst>
            <pc:docMk/>
            <pc:sldMk cId="294373311" sldId="285"/>
            <ac:grpSpMk id="33" creationId="{155D97CE-EA6D-4136-9242-585408B7C472}"/>
          </ac:grpSpMkLst>
        </pc:grpChg>
        <pc:grpChg chg="add mod">
          <ac:chgData name="Anton Kalcik" userId="2da22a33-fb39-430b-b264-5213e7c03a2d" providerId="ADAL" clId="{67D31B6C-AB05-4E27-B6F9-8509378323EF}" dt="2018-11-25T19:24:33.109" v="8054"/>
          <ac:grpSpMkLst>
            <pc:docMk/>
            <pc:sldMk cId="294373311" sldId="285"/>
            <ac:grpSpMk id="38" creationId="{D5BAA2D8-DF96-485E-97B5-1BC9E306295C}"/>
          </ac:grpSpMkLst>
        </pc:grpChg>
        <pc:grpChg chg="add mod">
          <ac:chgData name="Anton Kalcik" userId="2da22a33-fb39-430b-b264-5213e7c03a2d" providerId="ADAL" clId="{67D31B6C-AB05-4E27-B6F9-8509378323EF}" dt="2018-11-25T19:26:27.375" v="8055"/>
          <ac:grpSpMkLst>
            <pc:docMk/>
            <pc:sldMk cId="294373311" sldId="285"/>
            <ac:grpSpMk id="50" creationId="{6921DB9C-3999-4FE9-95C6-60058D5FE439}"/>
          </ac:grpSpMkLst>
        </pc:grpChg>
        <pc:grpChg chg="del">
          <ac:chgData name="Anton Kalcik" userId="2da22a33-fb39-430b-b264-5213e7c03a2d" providerId="ADAL" clId="{67D31B6C-AB05-4E27-B6F9-8509378323EF}" dt="2018-11-18T19:34:23.412" v="7931" actId="478"/>
          <ac:grpSpMkLst>
            <pc:docMk/>
            <pc:sldMk cId="294373311" sldId="285"/>
            <ac:grpSpMk id="67" creationId="{B3E07558-4CA0-41E8-A1F0-FF7D1F2CBED0}"/>
          </ac:grpSpMkLst>
        </pc:grpChg>
        <pc:grpChg chg="del">
          <ac:chgData name="Anton Kalcik" userId="2da22a33-fb39-430b-b264-5213e7c03a2d" providerId="ADAL" clId="{67D31B6C-AB05-4E27-B6F9-8509378323EF}" dt="2018-11-18T19:34:24.670" v="7932" actId="478"/>
          <ac:grpSpMkLst>
            <pc:docMk/>
            <pc:sldMk cId="294373311" sldId="285"/>
            <ac:grpSpMk id="80" creationId="{155F6945-FAB0-4E2E-B2C6-5BB4F06A8DF5}"/>
          </ac:grpSpMkLst>
        </pc:grpChg>
        <pc:grpChg chg="mod">
          <ac:chgData name="Anton Kalcik" userId="2da22a33-fb39-430b-b264-5213e7c03a2d" providerId="ADAL" clId="{67D31B6C-AB05-4E27-B6F9-8509378323EF}" dt="2018-11-18T19:34:30.563" v="7933" actId="1076"/>
          <ac:grpSpMkLst>
            <pc:docMk/>
            <pc:sldMk cId="294373311" sldId="285"/>
            <ac:grpSpMk id="87" creationId="{E0106B87-40F1-49D4-8D37-49CEF0783510}"/>
          </ac:grpSpMkLst>
        </pc:grpChg>
        <pc:cxnChg chg="add">
          <ac:chgData name="Anton Kalcik" userId="2da22a33-fb39-430b-b264-5213e7c03a2d" providerId="ADAL" clId="{67D31B6C-AB05-4E27-B6F9-8509378323EF}" dt="2018-11-28T19:29:44.866" v="8972"/>
          <ac:cxnSpMkLst>
            <pc:docMk/>
            <pc:sldMk cId="294373311" sldId="285"/>
            <ac:cxnSpMk id="42" creationId="{D4F1A880-DD7E-40F6-85B0-1A9D10066869}"/>
          </ac:cxnSpMkLst>
        </pc:cxnChg>
        <pc:cxnChg chg="mod">
          <ac:chgData name="Anton Kalcik" userId="2da22a33-fb39-430b-b264-5213e7c03a2d" providerId="ADAL" clId="{67D31B6C-AB05-4E27-B6F9-8509378323EF}" dt="2018-11-29T18:23:31.454" v="9507" actId="14100"/>
          <ac:cxnSpMkLst>
            <pc:docMk/>
            <pc:sldMk cId="294373311" sldId="285"/>
            <ac:cxnSpMk id="49" creationId="{6FB81742-134F-4AD2-8E6A-7275B0BF3707}"/>
          </ac:cxnSpMkLst>
        </pc:cxnChg>
      </pc:sldChg>
      <pc:sldChg chg="addSp modSp add">
        <pc:chgData name="Anton Kalcik" userId="2da22a33-fb39-430b-b264-5213e7c03a2d" providerId="ADAL" clId="{67D31B6C-AB05-4E27-B6F9-8509378323EF}" dt="2018-11-25T18:08:27.159" v="8025"/>
        <pc:sldMkLst>
          <pc:docMk/>
          <pc:sldMk cId="3738022661" sldId="286"/>
        </pc:sldMkLst>
        <pc:spChg chg="add mod">
          <ac:chgData name="Anton Kalcik" userId="2da22a33-fb39-430b-b264-5213e7c03a2d" providerId="ADAL" clId="{67D31B6C-AB05-4E27-B6F9-8509378323EF}" dt="2018-11-25T18:08:27.159" v="8025"/>
          <ac:spMkLst>
            <pc:docMk/>
            <pc:sldMk cId="3738022661" sldId="286"/>
            <ac:spMk id="3" creationId="{20A1E059-CB26-4580-BFBE-E85F45C183FE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09:37.124" v="9447" actId="1037"/>
        <pc:sldMkLst>
          <pc:docMk/>
          <pc:sldMk cId="1812590846" sldId="287"/>
        </pc:sldMkLst>
        <pc:spChg chg="mod">
          <ac:chgData name="Anton Kalcik" userId="2da22a33-fb39-430b-b264-5213e7c03a2d" providerId="ADAL" clId="{67D31B6C-AB05-4E27-B6F9-8509378323EF}" dt="2018-11-28T22:23:22.574" v="9106" actId="1076"/>
          <ac:spMkLst>
            <pc:docMk/>
            <pc:sldMk cId="1812590846" sldId="287"/>
            <ac:spMk id="2" creationId="{BDFB37E6-367D-4BA3-9172-8750FA46A8FA}"/>
          </ac:spMkLst>
        </pc:spChg>
        <pc:spChg chg="add del">
          <ac:chgData name="Anton Kalcik" userId="2da22a33-fb39-430b-b264-5213e7c03a2d" providerId="ADAL" clId="{67D31B6C-AB05-4E27-B6F9-8509378323EF}" dt="2018-11-25T18:26:13.155" v="8036"/>
          <ac:spMkLst>
            <pc:docMk/>
            <pc:sldMk cId="1812590846" sldId="287"/>
            <ac:spMk id="38" creationId="{833B78DD-5E81-4E2B-8403-A19614C2810C}"/>
          </ac:spMkLst>
        </pc:spChg>
        <pc:spChg chg="add del">
          <ac:chgData name="Anton Kalcik" userId="2da22a33-fb39-430b-b264-5213e7c03a2d" providerId="ADAL" clId="{67D31B6C-AB05-4E27-B6F9-8509378323EF}" dt="2018-11-25T18:27:11.174" v="8038"/>
          <ac:spMkLst>
            <pc:docMk/>
            <pc:sldMk cId="1812590846" sldId="287"/>
            <ac:spMk id="39" creationId="{6E262133-60D1-44C2-B52A-D2C2C8560459}"/>
          </ac:spMkLst>
        </pc:spChg>
        <pc:spChg chg="add del">
          <ac:chgData name="Anton Kalcik" userId="2da22a33-fb39-430b-b264-5213e7c03a2d" providerId="ADAL" clId="{67D31B6C-AB05-4E27-B6F9-8509378323EF}" dt="2018-11-25T18:27:42.963" v="8040"/>
          <ac:spMkLst>
            <pc:docMk/>
            <pc:sldMk cId="1812590846" sldId="287"/>
            <ac:spMk id="40" creationId="{C47BF6E0-51DC-4B1E-97A9-C5E452FFEAE5}"/>
          </ac:spMkLst>
        </pc:spChg>
        <pc:spChg chg="add">
          <ac:chgData name="Anton Kalcik" userId="2da22a33-fb39-430b-b264-5213e7c03a2d" providerId="ADAL" clId="{67D31B6C-AB05-4E27-B6F9-8509378323EF}" dt="2018-11-25T18:27:47.027" v="8041"/>
          <ac:spMkLst>
            <pc:docMk/>
            <pc:sldMk cId="1812590846" sldId="287"/>
            <ac:spMk id="41" creationId="{FCEC9913-91D1-43C0-B839-3026BEDA6FC3}"/>
          </ac:spMkLst>
        </pc:spChg>
        <pc:spChg chg="add">
          <ac:chgData name="Anton Kalcik" userId="2da22a33-fb39-430b-b264-5213e7c03a2d" providerId="ADAL" clId="{67D31B6C-AB05-4E27-B6F9-8509378323EF}" dt="2018-11-25T18:28:34.125" v="8042"/>
          <ac:spMkLst>
            <pc:docMk/>
            <pc:sldMk cId="1812590846" sldId="287"/>
            <ac:spMk id="42" creationId="{62950E09-E5A3-45B3-B072-9C38C5F6F94A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3" creationId="{372771C5-33CB-4D0C-95AF-B1022132AD82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4" creationId="{D2B38D15-A4DD-4966-AC92-3EDBF104D43F}"/>
          </ac:spMkLst>
        </pc:spChg>
        <pc:spChg chg="mod topLvl">
          <ac:chgData name="Anton Kalcik" userId="2da22a33-fb39-430b-b264-5213e7c03a2d" providerId="ADAL" clId="{67D31B6C-AB05-4E27-B6F9-8509378323EF}" dt="2018-11-25T18:25:36.510" v="8034" actId="165"/>
          <ac:spMkLst>
            <pc:docMk/>
            <pc:sldMk cId="1812590846" sldId="287"/>
            <ac:spMk id="45" creationId="{50971D37-BF4F-4D72-848B-44B7AFD632AC}"/>
          </ac:spMkLst>
        </pc:spChg>
        <pc:spChg chg="mod">
          <ac:chgData name="Anton Kalcik" userId="2da22a33-fb39-430b-b264-5213e7c03a2d" providerId="ADAL" clId="{67D31B6C-AB05-4E27-B6F9-8509378323EF}" dt="2018-11-29T18:09:37.124" v="9447" actId="1037"/>
          <ac:spMkLst>
            <pc:docMk/>
            <pc:sldMk cId="1812590846" sldId="287"/>
            <ac:spMk id="49" creationId="{0A156DC5-A2BB-452D-804C-D104F92E0008}"/>
          </ac:spMkLst>
        </pc:spChg>
        <pc:grpChg chg="del">
          <ac:chgData name="Anton Kalcik" userId="2da22a33-fb39-430b-b264-5213e7c03a2d" providerId="ADAL" clId="{67D31B6C-AB05-4E27-B6F9-8509378323EF}" dt="2018-11-25T18:25:36.510" v="8034" actId="165"/>
          <ac:grpSpMkLst>
            <pc:docMk/>
            <pc:sldMk cId="1812590846" sldId="287"/>
            <ac:grpSpMk id="46" creationId="{08B4D5D6-100D-43EC-B7DE-5FB16F47C6F2}"/>
          </ac:grpSpMkLst>
        </pc:grpChg>
      </pc:sldChg>
      <pc:sldChg chg="addSp modSp add del ord">
        <pc:chgData name="Anton Kalcik" userId="2da22a33-fb39-430b-b264-5213e7c03a2d" providerId="ADAL" clId="{67D31B6C-AB05-4E27-B6F9-8509378323EF}" dt="2018-11-29T18:27:03.416" v="9542" actId="2696"/>
        <pc:sldMkLst>
          <pc:docMk/>
          <pc:sldMk cId="1250174157" sldId="288"/>
        </pc:sldMkLst>
        <pc:spChg chg="mod">
          <ac:chgData name="Anton Kalcik" userId="2da22a33-fb39-430b-b264-5213e7c03a2d" providerId="ADAL" clId="{67D31B6C-AB05-4E27-B6F9-8509378323EF}" dt="2018-11-26T22:39:10.661" v="8969" actId="20577"/>
          <ac:spMkLst>
            <pc:docMk/>
            <pc:sldMk cId="1250174157" sldId="288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22:57.569" v="9503" actId="20577"/>
          <ac:spMkLst>
            <pc:docMk/>
            <pc:sldMk cId="1250174157" sldId="288"/>
            <ac:spMk id="5" creationId="{E1BCA342-8EF8-4061-AE1E-858E6BB572A2}"/>
          </ac:spMkLst>
        </pc:spChg>
        <pc:spChg chg="mod">
          <ac:chgData name="Anton Kalcik" userId="2da22a33-fb39-430b-b264-5213e7c03a2d" providerId="ADAL" clId="{67D31B6C-AB05-4E27-B6F9-8509378323EF}" dt="2018-11-29T18:25:28.065" v="9521" actId="688"/>
          <ac:spMkLst>
            <pc:docMk/>
            <pc:sldMk cId="1250174157" sldId="288"/>
            <ac:spMk id="16" creationId="{718B0868-7F2E-4493-8B92-76B4A6BEAFF5}"/>
          </ac:spMkLst>
        </pc:spChg>
        <pc:spChg chg="add">
          <ac:chgData name="Anton Kalcik" userId="2da22a33-fb39-430b-b264-5213e7c03a2d" providerId="ADAL" clId="{67D31B6C-AB05-4E27-B6F9-8509378323EF}" dt="2018-11-28T19:30:06.802" v="8973"/>
          <ac:spMkLst>
            <pc:docMk/>
            <pc:sldMk cId="1250174157" sldId="288"/>
            <ac:spMk id="54" creationId="{21050745-337C-484C-9610-1CF213C8731E}"/>
          </ac:spMkLst>
        </pc:spChg>
        <pc:grpChg chg="mod">
          <ac:chgData name="Anton Kalcik" userId="2da22a33-fb39-430b-b264-5213e7c03a2d" providerId="ADAL" clId="{67D31B6C-AB05-4E27-B6F9-8509378323EF}" dt="2018-11-29T18:24:50.932" v="9516" actId="1076"/>
          <ac:grpSpMkLst>
            <pc:docMk/>
            <pc:sldMk cId="1250174157" sldId="288"/>
            <ac:grpSpMk id="3" creationId="{4DEDCEB8-3605-4CAA-B3D2-ACBBCBB366FB}"/>
          </ac:grpSpMkLst>
        </pc:grpChg>
        <pc:cxnChg chg="mod">
          <ac:chgData name="Anton Kalcik" userId="2da22a33-fb39-430b-b264-5213e7c03a2d" providerId="ADAL" clId="{67D31B6C-AB05-4E27-B6F9-8509378323EF}" dt="2018-11-29T18:24:54.308" v="9517" actId="14100"/>
          <ac:cxnSpMkLst>
            <pc:docMk/>
            <pc:sldMk cId="1250174157" sldId="288"/>
            <ac:cxnSpMk id="49" creationId="{6FB81742-134F-4AD2-8E6A-7275B0BF3707}"/>
          </ac:cxnSpMkLst>
        </pc:cxnChg>
        <pc:cxnChg chg="add">
          <ac:chgData name="Anton Kalcik" userId="2da22a33-fb39-430b-b264-5213e7c03a2d" providerId="ADAL" clId="{67D31B6C-AB05-4E27-B6F9-8509378323EF}" dt="2018-11-28T19:30:06.802" v="8973"/>
          <ac:cxnSpMkLst>
            <pc:docMk/>
            <pc:sldMk cId="1250174157" sldId="288"/>
            <ac:cxnSpMk id="50" creationId="{40C76E4A-765D-4603-BFD8-8F0EED949E79}"/>
          </ac:cxnSpMkLst>
        </pc:cxnChg>
      </pc:sldChg>
      <pc:sldChg chg="addSp delSp modSp add ord">
        <pc:chgData name="Anton Kalcik" userId="2da22a33-fb39-430b-b264-5213e7c03a2d" providerId="ADAL" clId="{67D31B6C-AB05-4E27-B6F9-8509378323EF}" dt="2018-11-28T22:02:17.400" v="9007" actId="242"/>
        <pc:sldMkLst>
          <pc:docMk/>
          <pc:sldMk cId="3844884794" sldId="289"/>
        </pc:sldMkLst>
        <pc:spChg chg="del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2" creationId="{DD43CD2D-D110-42A4-A0D9-0A90C619EF97}"/>
          </ac:spMkLst>
        </pc:spChg>
        <pc:spChg chg="add mod">
          <ac:chgData name="Anton Kalcik" userId="2da22a33-fb39-430b-b264-5213e7c03a2d" providerId="ADAL" clId="{67D31B6C-AB05-4E27-B6F9-8509378323EF}" dt="2018-11-25T19:36:30.613" v="8060"/>
          <ac:spMkLst>
            <pc:docMk/>
            <pc:sldMk cId="3844884794" sldId="289"/>
            <ac:spMk id="3" creationId="{0E9BAC30-905A-4EB3-AB10-17A7F6732BBB}"/>
          </ac:spMkLst>
        </pc:spChg>
        <pc:spChg chg="add mod">
          <ac:chgData name="Anton Kalcik" userId="2da22a33-fb39-430b-b264-5213e7c03a2d" providerId="ADAL" clId="{67D31B6C-AB05-4E27-B6F9-8509378323EF}" dt="2018-11-28T22:02:17.400" v="9007" actId="242"/>
          <ac:spMkLst>
            <pc:docMk/>
            <pc:sldMk cId="3844884794" sldId="289"/>
            <ac:spMk id="4" creationId="{D1E696CC-EF8A-4466-9777-EC3A216C07A9}"/>
          </ac:spMkLst>
        </pc:spChg>
        <pc:grpChg chg="add del">
          <ac:chgData name="Anton Kalcik" userId="2da22a33-fb39-430b-b264-5213e7c03a2d" providerId="ADAL" clId="{67D31B6C-AB05-4E27-B6F9-8509378323EF}" dt="2018-11-25T19:47:50.189" v="8062"/>
          <ac:grpSpMkLst>
            <pc:docMk/>
            <pc:sldMk cId="3844884794" sldId="289"/>
            <ac:grpSpMk id="5" creationId="{3DE76661-CC73-47E9-ABBA-61DFE28DA838}"/>
          </ac:grpSpMkLst>
        </pc:grpChg>
        <pc:grpChg chg="add del">
          <ac:chgData name="Anton Kalcik" userId="2da22a33-fb39-430b-b264-5213e7c03a2d" providerId="ADAL" clId="{67D31B6C-AB05-4E27-B6F9-8509378323EF}" dt="2018-11-25T19:47:55.144" v="8064"/>
          <ac:grpSpMkLst>
            <pc:docMk/>
            <pc:sldMk cId="3844884794" sldId="289"/>
            <ac:grpSpMk id="8" creationId="{1EFF1610-95BD-4630-BE0C-9E19BC4AC458}"/>
          </ac:grpSpMkLst>
        </pc:grpChg>
      </pc:sldChg>
      <pc:sldChg chg="addSp delSp modSp add mod setBg">
        <pc:chgData name="Anton Kalcik" userId="2da22a33-fb39-430b-b264-5213e7c03a2d" providerId="ADAL" clId="{67D31B6C-AB05-4E27-B6F9-8509378323EF}" dt="2018-11-28T22:01:51.286" v="9004" actId="20577"/>
        <pc:sldMkLst>
          <pc:docMk/>
          <pc:sldMk cId="2658804329" sldId="290"/>
        </pc:sldMkLst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2" creationId="{46E95792-99FD-42A7-AA21-D7F6BA03D94E}"/>
          </ac:spMkLst>
        </pc:spChg>
        <pc:spChg chg="add mod">
          <ac:chgData name="Anton Kalcik" userId="2da22a33-fb39-430b-b264-5213e7c03a2d" providerId="ADAL" clId="{67D31B6C-AB05-4E27-B6F9-8509378323EF}" dt="2018-11-28T22:01:14.916" v="9000" actId="20577"/>
          <ac:spMkLst>
            <pc:docMk/>
            <pc:sldMk cId="2658804329" sldId="290"/>
            <ac:spMk id="2" creationId="{8FD8EA44-8851-43CE-A947-4D15E970AE54}"/>
          </ac:spMkLst>
        </pc:spChg>
        <pc:spChg chg="del">
          <ac:chgData name="Anton Kalcik" userId="2da22a33-fb39-430b-b264-5213e7c03a2d" providerId="ADAL" clId="{67D31B6C-AB05-4E27-B6F9-8509378323EF}" dt="2018-11-25T19:52:20.154" v="8067"/>
          <ac:spMkLst>
            <pc:docMk/>
            <pc:sldMk cId="2658804329" sldId="290"/>
            <ac:spMk id="3" creationId="{CAFF31C0-F9FE-42BA-BD4C-0B564941AEB4}"/>
          </ac:spMkLst>
        </pc:spChg>
        <pc:spChg chg="add del mod">
          <ac:chgData name="Anton Kalcik" userId="2da22a33-fb39-430b-b264-5213e7c03a2d" providerId="ADAL" clId="{67D31B6C-AB05-4E27-B6F9-8509378323EF}" dt="2018-11-25T20:22:25.346" v="8781"/>
          <ac:spMkLst>
            <pc:docMk/>
            <pc:sldMk cId="2658804329" sldId="290"/>
            <ac:spMk id="4" creationId="{A887EDD9-9780-451E-ABBB-0049A95297F8}"/>
          </ac:spMkLst>
        </pc:spChg>
        <pc:spChg chg="add del">
          <ac:chgData name="Anton Kalcik" userId="2da22a33-fb39-430b-b264-5213e7c03a2d" providerId="ADAL" clId="{67D31B6C-AB05-4E27-B6F9-8509378323EF}" dt="2018-11-28T22:00:54.108" v="8988" actId="26606"/>
          <ac:spMkLst>
            <pc:docMk/>
            <pc:sldMk cId="2658804329" sldId="290"/>
            <ac:spMk id="10" creationId="{46C2E80F-49A6-4372-B103-219D417A55ED}"/>
          </ac:spMkLst>
        </pc:spChg>
        <pc:spChg chg="add del">
          <ac:chgData name="Anton Kalcik" userId="2da22a33-fb39-430b-b264-5213e7c03a2d" providerId="ADAL" clId="{67D31B6C-AB05-4E27-B6F9-8509378323EF}" dt="2018-11-28T22:00:57.834" v="8990" actId="26606"/>
          <ac:spMkLst>
            <pc:docMk/>
            <pc:sldMk cId="2658804329" sldId="290"/>
            <ac:spMk id="19" creationId="{42285737-90EE-47DC-AC80-8AE156B11969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1" creationId="{DB66F6E8-4D4A-4907-940A-774703A2D0FE}"/>
          </ac:spMkLst>
        </pc:spChg>
        <pc:spChg chg="add del">
          <ac:chgData name="Anton Kalcik" userId="2da22a33-fb39-430b-b264-5213e7c03a2d" providerId="ADAL" clId="{67D31B6C-AB05-4E27-B6F9-8509378323EF}" dt="2018-11-28T22:01:01.389" v="8992" actId="26606"/>
          <ac:spMkLst>
            <pc:docMk/>
            <pc:sldMk cId="2658804329" sldId="290"/>
            <ac:spMk id="22" creationId="{8F1F5A56-E82B-4FD5-9025-B72896FFBB6D}"/>
          </ac:spMkLst>
        </pc:spChg>
        <pc:spChg chg="add del">
          <ac:chgData name="Anton Kalcik" userId="2da22a33-fb39-430b-b264-5213e7c03a2d" providerId="ADAL" clId="{67D31B6C-AB05-4E27-B6F9-8509378323EF}" dt="2018-11-28T22:01:04.460" v="8994" actId="26606"/>
          <ac:spMkLst>
            <pc:docMk/>
            <pc:sldMk cId="2658804329" sldId="290"/>
            <ac:spMk id="24" creationId="{4351DFE5-F63D-4BE0-BDA9-E3EB88F01AA5}"/>
          </ac:spMkLst>
        </pc:spChg>
        <pc:spChg chg="add del">
          <ac:chgData name="Anton Kalcik" userId="2da22a33-fb39-430b-b264-5213e7c03a2d" providerId="ADAL" clId="{67D31B6C-AB05-4E27-B6F9-8509378323EF}" dt="2018-11-28T22:01:08.138" v="8996" actId="26606"/>
          <ac:spMkLst>
            <pc:docMk/>
            <pc:sldMk cId="2658804329" sldId="290"/>
            <ac:spMk id="27" creationId="{4351DFE5-F63D-4BE0-BDA9-E3EB88F01AA5}"/>
          </ac:spMkLst>
        </pc:spChg>
        <pc:grpChg chg="add del">
          <ac:chgData name="Anton Kalcik" userId="2da22a33-fb39-430b-b264-5213e7c03a2d" providerId="ADAL" clId="{67D31B6C-AB05-4E27-B6F9-8509378323EF}" dt="2018-11-28T22:00:57.834" v="8990" actId="26606"/>
          <ac:grpSpMkLst>
            <pc:docMk/>
            <pc:sldMk cId="2658804329" sldId="290"/>
            <ac:grpSpMk id="12" creationId="{B57BDC17-F1B3-455F-BBF1-680AA1F25C06}"/>
          </ac:grpSpMkLst>
        </pc:grpChg>
        <pc:graphicFrameChg chg="add mod ord modGraphic">
          <ac:chgData name="Anton Kalcik" userId="2da22a33-fb39-430b-b264-5213e7c03a2d" providerId="ADAL" clId="{67D31B6C-AB05-4E27-B6F9-8509378323EF}" dt="2018-11-28T22:01:51.286" v="9004" actId="20577"/>
          <ac:graphicFrameMkLst>
            <pc:docMk/>
            <pc:sldMk cId="2658804329" sldId="290"/>
            <ac:graphicFrameMk id="5" creationId="{9E369BEC-59AA-4582-92B9-5CF2F9BFAFA1}"/>
          </ac:graphicFrameMkLst>
        </pc:graphicFrameChg>
        <pc:picChg chg="add del">
          <ac:chgData name="Anton Kalcik" userId="2da22a33-fb39-430b-b264-5213e7c03a2d" providerId="ADAL" clId="{67D31B6C-AB05-4E27-B6F9-8509378323EF}" dt="2018-11-28T22:01:04.460" v="8994" actId="26606"/>
          <ac:picMkLst>
            <pc:docMk/>
            <pc:sldMk cId="2658804329" sldId="290"/>
            <ac:picMk id="25" creationId="{02DD2BC0-6F29-4B4F-8D61-2DCF6D2E8E73}"/>
          </ac:picMkLst>
        </pc:picChg>
        <pc:picChg chg="add del">
          <ac:chgData name="Anton Kalcik" userId="2da22a33-fb39-430b-b264-5213e7c03a2d" providerId="ADAL" clId="{67D31B6C-AB05-4E27-B6F9-8509378323EF}" dt="2018-11-28T22:01:08.138" v="8996" actId="26606"/>
          <ac:picMkLst>
            <pc:docMk/>
            <pc:sldMk cId="2658804329" sldId="290"/>
            <ac:picMk id="28" creationId="{02DD2BC0-6F29-4B4F-8D61-2DCF6D2E8E73}"/>
          </ac:picMkLst>
        </pc:picChg>
      </pc:sldChg>
      <pc:sldChg chg="modSp add ord">
        <pc:chgData name="Anton Kalcik" userId="2da22a33-fb39-430b-b264-5213e7c03a2d" providerId="ADAL" clId="{67D31B6C-AB05-4E27-B6F9-8509378323EF}" dt="2018-11-29T21:28:02.170" v="11593" actId="242"/>
        <pc:sldMkLst>
          <pc:docMk/>
          <pc:sldMk cId="2574575205" sldId="291"/>
        </pc:sldMkLst>
        <pc:spChg chg="mod">
          <ac:chgData name="Anton Kalcik" userId="2da22a33-fb39-430b-b264-5213e7c03a2d" providerId="ADAL" clId="{67D31B6C-AB05-4E27-B6F9-8509378323EF}" dt="2018-11-26T22:24:01.798" v="8915" actId="313"/>
          <ac:spMkLst>
            <pc:docMk/>
            <pc:sldMk cId="2574575205" sldId="291"/>
            <ac:spMk id="2" creationId="{A71B6E72-749F-4AC6-86E5-7868A29C9FBB}"/>
          </ac:spMkLst>
        </pc:spChg>
        <pc:spChg chg="mod">
          <ac:chgData name="Anton Kalcik" userId="2da22a33-fb39-430b-b264-5213e7c03a2d" providerId="ADAL" clId="{67D31B6C-AB05-4E27-B6F9-8509378323EF}" dt="2018-11-29T21:28:02.170" v="11593" actId="242"/>
          <ac:spMkLst>
            <pc:docMk/>
            <pc:sldMk cId="2574575205" sldId="291"/>
            <ac:spMk id="3" creationId="{26BEC27E-8500-4733-96D6-817CAA03D867}"/>
          </ac:spMkLst>
        </pc:spChg>
      </pc:sldChg>
      <pc:sldChg chg="delSp modSp add">
        <pc:chgData name="Anton Kalcik" userId="2da22a33-fb39-430b-b264-5213e7c03a2d" providerId="ADAL" clId="{67D31B6C-AB05-4E27-B6F9-8509378323EF}" dt="2018-11-28T22:03:02.993" v="9011" actId="14100"/>
        <pc:sldMkLst>
          <pc:docMk/>
          <pc:sldMk cId="124418694" sldId="292"/>
        </pc:sldMkLst>
        <pc:spChg chg="del">
          <ac:chgData name="Anton Kalcik" userId="2da22a33-fb39-430b-b264-5213e7c03a2d" providerId="ADAL" clId="{67D31B6C-AB05-4E27-B6F9-8509378323EF}" dt="2018-11-28T22:02:52.410" v="9010" actId="478"/>
          <ac:spMkLst>
            <pc:docMk/>
            <pc:sldMk cId="124418694" sldId="292"/>
            <ac:spMk id="2" creationId="{D57E5EA6-7263-44C0-945B-6197D9DD0EB2}"/>
          </ac:spMkLst>
        </pc:spChg>
        <pc:spChg chg="mod">
          <ac:chgData name="Anton Kalcik" userId="2da22a33-fb39-430b-b264-5213e7c03a2d" providerId="ADAL" clId="{67D31B6C-AB05-4E27-B6F9-8509378323EF}" dt="2018-11-28T22:03:02.993" v="9011" actId="14100"/>
          <ac:spMkLst>
            <pc:docMk/>
            <pc:sldMk cId="124418694" sldId="292"/>
            <ac:spMk id="3" creationId="{1E231800-B32D-44E8-95F7-DF3591E42B06}"/>
          </ac:spMkLst>
        </pc:spChg>
      </pc:sldChg>
      <pc:sldChg chg="addSp modSp add">
        <pc:chgData name="Anton Kalcik" userId="2da22a33-fb39-430b-b264-5213e7c03a2d" providerId="ADAL" clId="{67D31B6C-AB05-4E27-B6F9-8509378323EF}" dt="2018-11-29T18:50:33.911" v="9602"/>
        <pc:sldMkLst>
          <pc:docMk/>
          <pc:sldMk cId="3433912434" sldId="293"/>
        </pc:sldMkLst>
        <pc:spChg chg="mod">
          <ac:chgData name="Anton Kalcik" userId="2da22a33-fb39-430b-b264-5213e7c03a2d" providerId="ADAL" clId="{67D31B6C-AB05-4E27-B6F9-8509378323EF}" dt="2018-11-26T22:39:00.058" v="8964" actId="20577"/>
          <ac:spMkLst>
            <pc:docMk/>
            <pc:sldMk cId="3433912434" sldId="293"/>
            <ac:spMk id="2" creationId="{B353EA15-B4F9-48E9-B1F9-5EF616296252}"/>
          </ac:spMkLst>
        </pc:spChg>
        <pc:spChg chg="add mod">
          <ac:chgData name="Anton Kalcik" userId="2da22a33-fb39-430b-b264-5213e7c03a2d" providerId="ADAL" clId="{67D31B6C-AB05-4E27-B6F9-8509378323EF}" dt="2018-11-29T18:50:33.911" v="9602"/>
          <ac:spMkLst>
            <pc:docMk/>
            <pc:sldMk cId="3433912434" sldId="293"/>
            <ac:spMk id="3" creationId="{C044ADCC-3EC6-49F7-9CD3-82B3C617E02E}"/>
          </ac:spMkLst>
        </pc:spChg>
      </pc:sldChg>
      <pc:sldChg chg="modSp">
        <pc:chgData name="Anton Kalcik" userId="2da22a33-fb39-430b-b264-5213e7c03a2d" providerId="ADAL" clId="{67D31B6C-AB05-4E27-B6F9-8509378323EF}" dt="2018-11-29T17:37:27.199" v="9151" actId="20577"/>
        <pc:sldMkLst>
          <pc:docMk/>
          <pc:sldMk cId="4024671639" sldId="294"/>
        </pc:sldMkLst>
        <pc:spChg chg="mod">
          <ac:chgData name="Anton Kalcik" userId="2da22a33-fb39-430b-b264-5213e7c03a2d" providerId="ADAL" clId="{67D31B6C-AB05-4E27-B6F9-8509378323EF}" dt="2018-11-29T17:37:27.199" v="9151" actId="20577"/>
          <ac:spMkLst>
            <pc:docMk/>
            <pc:sldMk cId="4024671639" sldId="294"/>
            <ac:spMk id="4" creationId="{BF7990A8-5259-4834-9557-9E5FC2E9065A}"/>
          </ac:spMkLst>
        </pc:spChg>
      </pc:sldChg>
      <pc:sldChg chg="add ord">
        <pc:chgData name="Anton Kalcik" userId="2da22a33-fb39-430b-b264-5213e7c03a2d" providerId="ADAL" clId="{67D31B6C-AB05-4E27-B6F9-8509378323EF}" dt="2018-11-28T22:01:39.149" v="9003"/>
        <pc:sldMkLst>
          <pc:docMk/>
          <pc:sldMk cId="1017513002" sldId="295"/>
        </pc:sldMkLst>
      </pc:sldChg>
      <pc:sldChg chg="addSp delSp modSp add">
        <pc:chgData name="Anton Kalcik" userId="2da22a33-fb39-430b-b264-5213e7c03a2d" providerId="ADAL" clId="{67D31B6C-AB05-4E27-B6F9-8509378323EF}" dt="2018-11-29T18:03:07.871" v="9443" actId="20577"/>
        <pc:sldMkLst>
          <pc:docMk/>
          <pc:sldMk cId="763353917" sldId="296"/>
        </pc:sldMkLst>
        <pc:spChg chg="mod">
          <ac:chgData name="Anton Kalcik" userId="2da22a33-fb39-430b-b264-5213e7c03a2d" providerId="ADAL" clId="{67D31B6C-AB05-4E27-B6F9-8509378323EF}" dt="2018-11-29T17:41:21.490" v="9334" actId="242"/>
          <ac:spMkLst>
            <pc:docMk/>
            <pc:sldMk cId="763353917" sldId="296"/>
            <ac:spMk id="3" creationId="{1C86A298-8D04-4F48-A75A-F56C5E2BB7D6}"/>
          </ac:spMkLst>
        </pc:spChg>
        <pc:spChg chg="mod">
          <ac:chgData name="Anton Kalcik" userId="2da22a33-fb39-430b-b264-5213e7c03a2d" providerId="ADAL" clId="{67D31B6C-AB05-4E27-B6F9-8509378323EF}" dt="2018-11-29T18:03:07.871" v="9443" actId="20577"/>
          <ac:spMkLst>
            <pc:docMk/>
            <pc:sldMk cId="763353917" sldId="296"/>
            <ac:spMk id="4" creationId="{C82A9D92-C0A8-4543-B983-55FE402153AA}"/>
          </ac:spMkLst>
        </pc:spChg>
        <pc:grpChg chg="add del mod">
          <ac:chgData name="Anton Kalcik" userId="2da22a33-fb39-430b-b264-5213e7c03a2d" providerId="ADAL" clId="{67D31B6C-AB05-4E27-B6F9-8509378323EF}" dt="2018-11-28T22:12:36.843" v="9046"/>
          <ac:grpSpMkLst>
            <pc:docMk/>
            <pc:sldMk cId="763353917" sldId="296"/>
            <ac:grpSpMk id="5" creationId="{492BE796-6A4E-4EF8-8C64-124EA89FA9E7}"/>
          </ac:grpSpMkLst>
        </pc:grpChg>
        <pc:picChg chg="mod">
          <ac:chgData name="Anton Kalcik" userId="2da22a33-fb39-430b-b264-5213e7c03a2d" providerId="ADAL" clId="{67D31B6C-AB05-4E27-B6F9-8509378323EF}" dt="2018-11-28T22:12:36.370" v="9045" actId="14100"/>
          <ac:picMkLst>
            <pc:docMk/>
            <pc:sldMk cId="763353917" sldId="296"/>
            <ac:picMk id="9" creationId="{C263AC6A-6EC2-42EA-A22E-2CD10573BB62}"/>
          </ac:picMkLst>
        </pc:picChg>
      </pc:sldChg>
      <pc:sldChg chg="modSp add del">
        <pc:chgData name="Anton Kalcik" userId="2da22a33-fb39-430b-b264-5213e7c03a2d" providerId="ADAL" clId="{67D31B6C-AB05-4E27-B6F9-8509378323EF}" dt="2018-11-28T22:04:00.899" v="9015" actId="2696"/>
        <pc:sldMkLst>
          <pc:docMk/>
          <pc:sldMk cId="857852723" sldId="296"/>
        </pc:sldMkLst>
        <pc:grpChg chg="mod">
          <ac:chgData name="Anton Kalcik" userId="2da22a33-fb39-430b-b264-5213e7c03a2d" providerId="ADAL" clId="{67D31B6C-AB05-4E27-B6F9-8509378323EF}" dt="2018-11-28T22:03:54.129" v="9014" actId="14100"/>
          <ac:grpSpMkLst>
            <pc:docMk/>
            <pc:sldMk cId="857852723" sldId="296"/>
            <ac:grpSpMk id="13" creationId="{5545E6F1-AF1C-4AAC-80A2-8B0AC1E0DDCD}"/>
          </ac:grpSpMkLst>
        </pc:grpChg>
      </pc:sldChg>
      <pc:sldChg chg="modSp add del">
        <pc:chgData name="Anton Kalcik" userId="2da22a33-fb39-430b-b264-5213e7c03a2d" providerId="ADAL" clId="{67D31B6C-AB05-4E27-B6F9-8509378323EF}" dt="2018-11-28T22:08:48.040" v="9031" actId="2696"/>
        <pc:sldMkLst>
          <pc:docMk/>
          <pc:sldMk cId="3500061147" sldId="296"/>
        </pc:sldMkLst>
        <pc:spChg chg="mod">
          <ac:chgData name="Anton Kalcik" userId="2da22a33-fb39-430b-b264-5213e7c03a2d" providerId="ADAL" clId="{67D31B6C-AB05-4E27-B6F9-8509378323EF}" dt="2018-11-28T22:08:40.680" v="9030" actId="20577"/>
          <ac:spMkLst>
            <pc:docMk/>
            <pc:sldMk cId="3500061147" sldId="296"/>
            <ac:spMk id="4" creationId="{5CCB540F-2043-4EE0-A6A3-BF2936BFBBAA}"/>
          </ac:spMkLst>
        </pc:spChg>
      </pc:sldChg>
      <pc:sldChg chg="addSp modSp add ord">
        <pc:chgData name="Anton Kalcik" userId="2da22a33-fb39-430b-b264-5213e7c03a2d" providerId="ADAL" clId="{67D31B6C-AB05-4E27-B6F9-8509378323EF}" dt="2018-11-29T18:35:14.438" v="9601" actId="1076"/>
        <pc:sldMkLst>
          <pc:docMk/>
          <pc:sldMk cId="1686642321" sldId="297"/>
        </pc:sldMkLst>
        <pc:spChg chg="mod">
          <ac:chgData name="Anton Kalcik" userId="2da22a33-fb39-430b-b264-5213e7c03a2d" providerId="ADAL" clId="{67D31B6C-AB05-4E27-B6F9-8509378323EF}" dt="2018-11-29T18:19:33.433" v="9479" actId="20577"/>
          <ac:spMkLst>
            <pc:docMk/>
            <pc:sldMk cId="1686642321" sldId="297"/>
            <ac:spMk id="5" creationId="{E1BCA342-8EF8-4061-AE1E-858E6BB572A2}"/>
          </ac:spMkLst>
        </pc:spChg>
        <pc:spChg chg="add">
          <ac:chgData name="Anton Kalcik" userId="2da22a33-fb39-430b-b264-5213e7c03a2d" providerId="ADAL" clId="{67D31B6C-AB05-4E27-B6F9-8509378323EF}" dt="2018-11-29T18:16:32.242" v="9454"/>
          <ac:spMkLst>
            <pc:docMk/>
            <pc:sldMk cId="1686642321" sldId="297"/>
            <ac:spMk id="54" creationId="{2DC50F13-A2C6-4AEA-A053-2751E4C0D49F}"/>
          </ac:spMkLst>
        </pc:spChg>
        <pc:spChg chg="mod">
          <ac:chgData name="Anton Kalcik" userId="2da22a33-fb39-430b-b264-5213e7c03a2d" providerId="ADAL" clId="{67D31B6C-AB05-4E27-B6F9-8509378323EF}" dt="2018-11-29T18:34:56.373" v="9596" actId="20577"/>
          <ac:spMkLst>
            <pc:docMk/>
            <pc:sldMk cId="1686642321" sldId="297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5:02.406" v="9600" actId="20577"/>
          <ac:spMkLst>
            <pc:docMk/>
            <pc:sldMk cId="1686642321" sldId="297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4:49.212" v="9592" actId="20577"/>
          <ac:spMkLst>
            <pc:docMk/>
            <pc:sldMk cId="1686642321" sldId="297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8:34:53.340" v="9594" actId="20577"/>
          <ac:spMkLst>
            <pc:docMk/>
            <pc:sldMk cId="1686642321" sldId="297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58.827" v="9598" actId="20577"/>
          <ac:spMkLst>
            <pc:docMk/>
            <pc:sldMk cId="1686642321" sldId="297"/>
            <ac:spMk id="89" creationId="{73873C45-6A9A-4398-8737-6474E495D341}"/>
          </ac:spMkLst>
        </pc:spChg>
        <pc:grpChg chg="mod ord">
          <ac:chgData name="Anton Kalcik" userId="2da22a33-fb39-430b-b264-5213e7c03a2d" providerId="ADAL" clId="{67D31B6C-AB05-4E27-B6F9-8509378323EF}" dt="2018-11-29T18:35:14.438" v="9601" actId="1076"/>
          <ac:grpSpMkLst>
            <pc:docMk/>
            <pc:sldMk cId="1686642321" sldId="297"/>
            <ac:grpSpMk id="57" creationId="{C8690503-758F-453A-A31F-EBE76E45C934}"/>
          </ac:grpSpMkLst>
        </pc:grpChg>
        <pc:cxnChg chg="add">
          <ac:chgData name="Anton Kalcik" userId="2da22a33-fb39-430b-b264-5213e7c03a2d" providerId="ADAL" clId="{67D31B6C-AB05-4E27-B6F9-8509378323EF}" dt="2018-11-29T18:16:32.242" v="9454"/>
          <ac:cxnSpMkLst>
            <pc:docMk/>
            <pc:sldMk cId="1686642321" sldId="297"/>
            <ac:cxnSpMk id="50" creationId="{EBBAE6F1-E1F2-4514-9524-07269C55AA09}"/>
          </ac:cxnSpMkLst>
        </pc:cxnChg>
      </pc:sldChg>
      <pc:sldChg chg="modSp add">
        <pc:chgData name="Anton Kalcik" userId="2da22a33-fb39-430b-b264-5213e7c03a2d" providerId="ADAL" clId="{67D31B6C-AB05-4E27-B6F9-8509378323EF}" dt="2018-11-29T18:02:06.406" v="9441" actId="20577"/>
        <pc:sldMkLst>
          <pc:docMk/>
          <pc:sldMk cId="4123100733" sldId="298"/>
        </pc:sldMkLst>
        <pc:spChg chg="mod">
          <ac:chgData name="Anton Kalcik" userId="2da22a33-fb39-430b-b264-5213e7c03a2d" providerId="ADAL" clId="{67D31B6C-AB05-4E27-B6F9-8509378323EF}" dt="2018-11-29T18:02:06.406" v="9441" actId="20577"/>
          <ac:spMkLst>
            <pc:docMk/>
            <pc:sldMk cId="4123100733" sldId="298"/>
            <ac:spMk id="3" creationId="{646497E7-FD75-48B9-B299-C479F3C84719}"/>
          </ac:spMkLst>
        </pc:spChg>
        <pc:spChg chg="mod">
          <ac:chgData name="Anton Kalcik" userId="2da22a33-fb39-430b-b264-5213e7c03a2d" providerId="ADAL" clId="{67D31B6C-AB05-4E27-B6F9-8509378323EF}" dt="2018-11-29T17:42:56.410" v="9379" actId="20577"/>
          <ac:spMkLst>
            <pc:docMk/>
            <pc:sldMk cId="4123100733" sldId="298"/>
            <ac:spMk id="4" creationId="{DA127512-854C-460E-9730-79AA8EFF120C}"/>
          </ac:spMkLst>
        </pc:spChg>
      </pc:sldChg>
      <pc:sldChg chg="addSp modSp add del">
        <pc:chgData name="Anton Kalcik" userId="2da22a33-fb39-430b-b264-5213e7c03a2d" providerId="ADAL" clId="{67D31B6C-AB05-4E27-B6F9-8509378323EF}" dt="2018-11-29T21:05:05.227" v="11369" actId="2696"/>
        <pc:sldMkLst>
          <pc:docMk/>
          <pc:sldMk cId="2335196103" sldId="299"/>
        </pc:sldMkLst>
        <pc:picChg chg="add mod">
          <ac:chgData name="Anton Kalcik" userId="2da22a33-fb39-430b-b264-5213e7c03a2d" providerId="ADAL" clId="{67D31B6C-AB05-4E27-B6F9-8509378323EF}" dt="2018-11-29T18:18:51.512" v="9467" actId="1076"/>
          <ac:picMkLst>
            <pc:docMk/>
            <pc:sldMk cId="2335196103" sldId="299"/>
            <ac:picMk id="3" creationId="{43DAB6CD-723E-4634-8FA5-466F67CA9A40}"/>
          </ac:picMkLst>
        </pc:picChg>
      </pc:sldChg>
      <pc:sldChg chg="modSp add">
        <pc:chgData name="Anton Kalcik" userId="2da22a33-fb39-430b-b264-5213e7c03a2d" providerId="ADAL" clId="{67D31B6C-AB05-4E27-B6F9-8509378323EF}" dt="2018-11-29T19:49:19.317" v="9712" actId="20577"/>
        <pc:sldMkLst>
          <pc:docMk/>
          <pc:sldMk cId="1966407927" sldId="300"/>
        </pc:sldMkLst>
        <pc:spChg chg="mod">
          <ac:chgData name="Anton Kalcik" userId="2da22a33-fb39-430b-b264-5213e7c03a2d" providerId="ADAL" clId="{67D31B6C-AB05-4E27-B6F9-8509378323EF}" dt="2018-11-29T18:26:53.786" v="9541" actId="20577"/>
          <ac:spMkLst>
            <pc:docMk/>
            <pc:sldMk cId="1966407927" sldId="300"/>
            <ac:spMk id="2" creationId="{BDFB37E6-367D-4BA3-9172-8750FA46A8FA}"/>
          </ac:spMkLst>
        </pc:spChg>
        <pc:spChg chg="mod">
          <ac:chgData name="Anton Kalcik" userId="2da22a33-fb39-430b-b264-5213e7c03a2d" providerId="ADAL" clId="{67D31B6C-AB05-4E27-B6F9-8509378323EF}" dt="2018-11-29T18:34:05.371" v="9582" actId="20577"/>
          <ac:spMkLst>
            <pc:docMk/>
            <pc:sldMk cId="1966407927" sldId="300"/>
            <ac:spMk id="68" creationId="{33AECD37-4DCA-4467-B21E-09D299720F0B}"/>
          </ac:spMkLst>
        </pc:spChg>
        <pc:spChg chg="mod">
          <ac:chgData name="Anton Kalcik" userId="2da22a33-fb39-430b-b264-5213e7c03a2d" providerId="ADAL" clId="{67D31B6C-AB05-4E27-B6F9-8509378323EF}" dt="2018-11-29T18:34:11.942" v="9586" actId="20577"/>
          <ac:spMkLst>
            <pc:docMk/>
            <pc:sldMk cId="1966407927" sldId="300"/>
            <ac:spMk id="73" creationId="{A77C94BB-7663-4BC7-942D-845FB30D1BAF}"/>
          </ac:spMkLst>
        </pc:spChg>
        <pc:spChg chg="mod">
          <ac:chgData name="Anton Kalcik" userId="2da22a33-fb39-430b-b264-5213e7c03a2d" providerId="ADAL" clId="{67D31B6C-AB05-4E27-B6F9-8509378323EF}" dt="2018-11-29T18:33:58.723" v="9578" actId="20577"/>
          <ac:spMkLst>
            <pc:docMk/>
            <pc:sldMk cId="1966407927" sldId="300"/>
            <ac:spMk id="75" creationId="{D1973678-D61C-458C-AEFA-7381D8F45668}"/>
          </ac:spMkLst>
        </pc:spChg>
        <pc:spChg chg="mod">
          <ac:chgData name="Anton Kalcik" userId="2da22a33-fb39-430b-b264-5213e7c03a2d" providerId="ADAL" clId="{67D31B6C-AB05-4E27-B6F9-8509378323EF}" dt="2018-11-29T19:49:19.317" v="9712" actId="20577"/>
          <ac:spMkLst>
            <pc:docMk/>
            <pc:sldMk cId="1966407927" sldId="300"/>
            <ac:spMk id="82" creationId="{80A4901D-CF5A-4592-A9A6-231C379A321A}"/>
          </ac:spMkLst>
        </pc:spChg>
        <pc:spChg chg="mod">
          <ac:chgData name="Anton Kalcik" userId="2da22a33-fb39-430b-b264-5213e7c03a2d" providerId="ADAL" clId="{67D31B6C-AB05-4E27-B6F9-8509378323EF}" dt="2018-11-29T18:34:08.806" v="9584" actId="20577"/>
          <ac:spMkLst>
            <pc:docMk/>
            <pc:sldMk cId="1966407927" sldId="300"/>
            <ac:spMk id="89" creationId="{73873C45-6A9A-4398-8737-6474E495D341}"/>
          </ac:spMkLst>
        </pc:spChg>
      </pc:sldChg>
      <pc:sldChg chg="modSp add del ord">
        <pc:chgData name="Anton Kalcik" userId="2da22a33-fb39-430b-b264-5213e7c03a2d" providerId="ADAL" clId="{67D31B6C-AB05-4E27-B6F9-8509378323EF}" dt="2018-11-29T18:26:27.294" v="9528"/>
        <pc:sldMkLst>
          <pc:docMk/>
          <pc:sldMk cId="3832698395" sldId="300"/>
        </pc:sldMkLst>
        <pc:spChg chg="mod">
          <ac:chgData name="Anton Kalcik" userId="2da22a33-fb39-430b-b264-5213e7c03a2d" providerId="ADAL" clId="{67D31B6C-AB05-4E27-B6F9-8509378323EF}" dt="2018-11-29T18:26:20.108" v="9526" actId="20577"/>
          <ac:spMkLst>
            <pc:docMk/>
            <pc:sldMk cId="3832698395" sldId="300"/>
            <ac:spMk id="2" creationId="{BDFB37E6-367D-4BA3-9172-8750FA46A8FA}"/>
          </ac:spMkLst>
        </pc:spChg>
      </pc:sldChg>
      <pc:sldChg chg="addSp delSp modSp add">
        <pc:chgData name="Anton Kalcik" userId="2da22a33-fb39-430b-b264-5213e7c03a2d" providerId="ADAL" clId="{67D31B6C-AB05-4E27-B6F9-8509378323EF}" dt="2018-11-29T18:51:53.056" v="9620" actId="20577"/>
        <pc:sldMkLst>
          <pc:docMk/>
          <pc:sldMk cId="3354885964" sldId="301"/>
        </pc:sldMkLst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2" creationId="{6194EFC3-5496-48E0-A99C-E34CE5CC3C8C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3" creationId="{CD801953-1AD0-4329-A4E0-EF75B9D401AE}"/>
          </ac:spMkLst>
        </pc:spChg>
        <pc:spChg chg="del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4" creationId="{5D08E0D8-D08B-457F-8EA7-55CF522AAEBE}"/>
          </ac:spMkLst>
        </pc:spChg>
        <pc:spChg chg="add mod">
          <ac:chgData name="Anton Kalcik" userId="2da22a33-fb39-430b-b264-5213e7c03a2d" providerId="ADAL" clId="{67D31B6C-AB05-4E27-B6F9-8509378323EF}" dt="2018-11-29T18:51:53.056" v="9620" actId="20577"/>
          <ac:spMkLst>
            <pc:docMk/>
            <pc:sldMk cId="3354885964" sldId="301"/>
            <ac:spMk id="5" creationId="{9669D065-6F17-4963-900D-50C45C24AB59}"/>
          </ac:spMkLst>
        </pc:spChg>
        <pc:spChg chg="add mod">
          <ac:chgData name="Anton Kalcik" userId="2da22a33-fb39-430b-b264-5213e7c03a2d" providerId="ADAL" clId="{67D31B6C-AB05-4E27-B6F9-8509378323EF}" dt="2018-11-29T18:51:36.674" v="9604"/>
          <ac:spMkLst>
            <pc:docMk/>
            <pc:sldMk cId="3354885964" sldId="301"/>
            <ac:spMk id="6" creationId="{C6AB916B-34BA-419E-9C93-C8EDF2A4832D}"/>
          </ac:spMkLst>
        </pc:spChg>
      </pc:sldChg>
      <pc:sldChg chg="add del">
        <pc:chgData name="Anton Kalcik" userId="2da22a33-fb39-430b-b264-5213e7c03a2d" providerId="ADAL" clId="{67D31B6C-AB05-4E27-B6F9-8509378323EF}" dt="2018-11-29T20:13:34.805" v="10160" actId="2696"/>
        <pc:sldMkLst>
          <pc:docMk/>
          <pc:sldMk cId="4001534366" sldId="302"/>
        </pc:sldMkLst>
      </pc:sldChg>
      <pc:sldChg chg="addSp delSp modSp add">
        <pc:chgData name="Anton Kalcik" userId="2da22a33-fb39-430b-b264-5213e7c03a2d" providerId="ADAL" clId="{67D31B6C-AB05-4E27-B6F9-8509378323EF}" dt="2018-11-29T20:10:41.295" v="10130" actId="12789"/>
        <pc:sldMkLst>
          <pc:docMk/>
          <pc:sldMk cId="3821795342" sldId="303"/>
        </pc:sldMkLst>
        <pc:spChg chg="mod">
          <ac:chgData name="Anton Kalcik" userId="2da22a33-fb39-430b-b264-5213e7c03a2d" providerId="ADAL" clId="{67D31B6C-AB05-4E27-B6F9-8509378323EF}" dt="2018-11-29T20:10:15.555" v="10125" actId="20577"/>
          <ac:spMkLst>
            <pc:docMk/>
            <pc:sldMk cId="3821795342" sldId="303"/>
            <ac:spMk id="2" creationId="{348397C1-A147-42F6-8AF5-33AF5868C7CC}"/>
          </ac:spMkLst>
        </pc:spChg>
        <pc:graphicFrameChg chg="add mod modGraphic">
          <ac:chgData name="Anton Kalcik" userId="2da22a33-fb39-430b-b264-5213e7c03a2d" providerId="ADAL" clId="{67D31B6C-AB05-4E27-B6F9-8509378323EF}" dt="2018-11-29T20:10:41.295" v="10130" actId="12789"/>
          <ac:graphicFrameMkLst>
            <pc:docMk/>
            <pc:sldMk cId="3821795342" sldId="303"/>
            <ac:graphicFrameMk id="3" creationId="{92A1B128-AAB2-47F0-9CD1-9CCC30105557}"/>
          </ac:graphicFrameMkLst>
        </pc:graphicFrameChg>
        <pc:graphicFrameChg chg="add del mod modGraphic">
          <ac:chgData name="Anton Kalcik" userId="2da22a33-fb39-430b-b264-5213e7c03a2d" providerId="ADAL" clId="{67D31B6C-AB05-4E27-B6F9-8509378323EF}" dt="2018-11-29T20:10:24.998" v="10128" actId="478"/>
          <ac:graphicFrameMkLst>
            <pc:docMk/>
            <pc:sldMk cId="3821795342" sldId="303"/>
            <ac:graphicFrameMk id="4" creationId="{5325D0BE-51F4-4FC6-89B8-B003BCA5A4CF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12:48.934" v="10159" actId="20577"/>
        <pc:sldMkLst>
          <pc:docMk/>
          <pc:sldMk cId="4118566588" sldId="304"/>
        </pc:sldMkLst>
        <pc:spChg chg="mod">
          <ac:chgData name="Anton Kalcik" userId="2da22a33-fb39-430b-b264-5213e7c03a2d" providerId="ADAL" clId="{67D31B6C-AB05-4E27-B6F9-8509378323EF}" dt="2018-11-29T20:11:46.885" v="10145" actId="20577"/>
          <ac:spMkLst>
            <pc:docMk/>
            <pc:sldMk cId="4118566588" sldId="304"/>
            <ac:spMk id="2" creationId="{348397C1-A147-42F6-8AF5-33AF5868C7CC}"/>
          </ac:spMkLst>
        </pc:spChg>
        <pc:graphicFrameChg chg="modGraphic">
          <ac:chgData name="Anton Kalcik" userId="2da22a33-fb39-430b-b264-5213e7c03a2d" providerId="ADAL" clId="{67D31B6C-AB05-4E27-B6F9-8509378323EF}" dt="2018-11-29T20:12:48.934" v="10159" actId="20577"/>
          <ac:graphicFrameMkLst>
            <pc:docMk/>
            <pc:sldMk cId="4118566588" sldId="304"/>
            <ac:graphicFrameMk id="3" creationId="{92A1B128-AAB2-47F0-9CD1-9CCC30105557}"/>
          </ac:graphicFrameMkLst>
        </pc:graphicFrameChg>
      </pc:sldChg>
      <pc:sldChg chg="addSp modSp add">
        <pc:chgData name="Anton Kalcik" userId="2da22a33-fb39-430b-b264-5213e7c03a2d" providerId="ADAL" clId="{67D31B6C-AB05-4E27-B6F9-8509378323EF}" dt="2018-11-29T20:24:54.014" v="10205" actId="20577"/>
        <pc:sldMkLst>
          <pc:docMk/>
          <pc:sldMk cId="47965339" sldId="305"/>
        </pc:sldMkLst>
        <pc:spChg chg="mod">
          <ac:chgData name="Anton Kalcik" userId="2da22a33-fb39-430b-b264-5213e7c03a2d" providerId="ADAL" clId="{67D31B6C-AB05-4E27-B6F9-8509378323EF}" dt="2018-11-29T20:15:37.506" v="10185" actId="20577"/>
          <ac:spMkLst>
            <pc:docMk/>
            <pc:sldMk cId="47965339" sldId="305"/>
            <ac:spMk id="2" creationId="{6D9B61F2-AF72-4439-BCEF-B366E947045B}"/>
          </ac:spMkLst>
        </pc:spChg>
        <pc:graphicFrameChg chg="add modGraphic">
          <ac:chgData name="Anton Kalcik" userId="2da22a33-fb39-430b-b264-5213e7c03a2d" providerId="ADAL" clId="{67D31B6C-AB05-4E27-B6F9-8509378323EF}" dt="2018-11-29T20:24:54.014" v="10205" actId="20577"/>
          <ac:graphicFrameMkLst>
            <pc:docMk/>
            <pc:sldMk cId="47965339" sldId="305"/>
            <ac:graphicFrameMk id="3" creationId="{C71949F3-C1D8-4865-BAC0-0CE41E7F4E76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0:32:41.030" v="10240" actId="20577"/>
        <pc:sldMkLst>
          <pc:docMk/>
          <pc:sldMk cId="113275498" sldId="306"/>
        </pc:sldMkLst>
        <pc:spChg chg="mod">
          <ac:chgData name="Anton Kalcik" userId="2da22a33-fb39-430b-b264-5213e7c03a2d" providerId="ADAL" clId="{67D31B6C-AB05-4E27-B6F9-8509378323EF}" dt="2018-11-29T20:32:41.030" v="10240" actId="20577"/>
          <ac:spMkLst>
            <pc:docMk/>
            <pc:sldMk cId="113275498" sldId="306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31:23.295" v="10229" actId="20577"/>
          <ac:graphicFrameMkLst>
            <pc:docMk/>
            <pc:sldMk cId="113275498" sldId="306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0:54:24.475" v="10984" actId="478"/>
        <pc:sldMkLst>
          <pc:docMk/>
          <pc:sldMk cId="2476518166" sldId="307"/>
        </pc:sldMkLst>
        <pc:spChg chg="mod">
          <ac:chgData name="Anton Kalcik" userId="2da22a33-fb39-430b-b264-5213e7c03a2d" providerId="ADAL" clId="{67D31B6C-AB05-4E27-B6F9-8509378323EF}" dt="2018-11-29T20:34:23.044" v="10260" actId="20577"/>
          <ac:spMkLst>
            <pc:docMk/>
            <pc:sldMk cId="2476518166" sldId="307"/>
            <ac:spMk id="2" creationId="{6D9B61F2-AF72-4439-BCEF-B366E947045B}"/>
          </ac:spMkLst>
        </pc:spChg>
        <pc:spChg chg="add del mod">
          <ac:chgData name="Anton Kalcik" userId="2da22a33-fb39-430b-b264-5213e7c03a2d" providerId="ADAL" clId="{67D31B6C-AB05-4E27-B6F9-8509378323EF}" dt="2018-11-29T20:54:24.475" v="10984" actId="478"/>
          <ac:spMkLst>
            <pc:docMk/>
            <pc:sldMk cId="2476518166" sldId="307"/>
            <ac:spMk id="4" creationId="{8C23F35F-50CF-4A4F-AF03-47172BE59E24}"/>
          </ac:spMkLst>
        </pc:spChg>
      </pc:sldChg>
      <pc:sldChg chg="modSp add">
        <pc:chgData name="Anton Kalcik" userId="2da22a33-fb39-430b-b264-5213e7c03a2d" providerId="ADAL" clId="{67D31B6C-AB05-4E27-B6F9-8509378323EF}" dt="2018-11-29T20:57:52.469" v="11146" actId="20577"/>
        <pc:sldMkLst>
          <pc:docMk/>
          <pc:sldMk cId="3957468252" sldId="308"/>
        </pc:sldMkLst>
        <pc:spChg chg="mod">
          <ac:chgData name="Anton Kalcik" userId="2da22a33-fb39-430b-b264-5213e7c03a2d" providerId="ADAL" clId="{67D31B6C-AB05-4E27-B6F9-8509378323EF}" dt="2018-11-29T20:36:32.386" v="10343" actId="20577"/>
          <ac:spMkLst>
            <pc:docMk/>
            <pc:sldMk cId="3957468252" sldId="308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0:57:52.469" v="11146" actId="20577"/>
          <ac:graphicFrameMkLst>
            <pc:docMk/>
            <pc:sldMk cId="3957468252" sldId="308"/>
            <ac:graphicFrameMk id="3" creationId="{92A1B128-AAB2-47F0-9CD1-9CCC30105557}"/>
          </ac:graphicFrameMkLst>
        </pc:graphicFrameChg>
      </pc:sldChg>
      <pc:sldChg chg="modSp add">
        <pc:chgData name="Anton Kalcik" userId="2da22a33-fb39-430b-b264-5213e7c03a2d" providerId="ADAL" clId="{67D31B6C-AB05-4E27-B6F9-8509378323EF}" dt="2018-11-29T21:04:44.217" v="11368" actId="404"/>
        <pc:sldMkLst>
          <pc:docMk/>
          <pc:sldMk cId="1154701325" sldId="309"/>
        </pc:sldMkLst>
        <pc:spChg chg="mod">
          <ac:chgData name="Anton Kalcik" userId="2da22a33-fb39-430b-b264-5213e7c03a2d" providerId="ADAL" clId="{67D31B6C-AB05-4E27-B6F9-8509378323EF}" dt="2018-11-29T21:04:44.217" v="11368" actId="404"/>
          <ac:spMkLst>
            <pc:docMk/>
            <pc:sldMk cId="1154701325" sldId="309"/>
            <ac:spMk id="2" creationId="{348397C1-A147-42F6-8AF5-33AF5868C7CC}"/>
          </ac:spMkLst>
        </pc:spChg>
        <pc:graphicFrameChg chg="mod modGraphic">
          <ac:chgData name="Anton Kalcik" userId="2da22a33-fb39-430b-b264-5213e7c03a2d" providerId="ADAL" clId="{67D31B6C-AB05-4E27-B6F9-8509378323EF}" dt="2018-11-29T21:03:45.344" v="11346" actId="120"/>
          <ac:graphicFrameMkLst>
            <pc:docMk/>
            <pc:sldMk cId="1154701325" sldId="309"/>
            <ac:graphicFrameMk id="3" creationId="{92A1B128-AAB2-47F0-9CD1-9CCC30105557}"/>
          </ac:graphicFrameMkLst>
        </pc:graphicFrameChg>
      </pc:sldChg>
      <pc:sldChg chg="addSp delSp modSp add">
        <pc:chgData name="Anton Kalcik" userId="2da22a33-fb39-430b-b264-5213e7c03a2d" providerId="ADAL" clId="{67D31B6C-AB05-4E27-B6F9-8509378323EF}" dt="2018-11-29T21:25:23.467" v="11584" actId="1076"/>
        <pc:sldMkLst>
          <pc:docMk/>
          <pc:sldMk cId="2553205811" sldId="310"/>
        </pc:sldMkLst>
        <pc:spChg chg="mod">
          <ac:chgData name="Anton Kalcik" userId="2da22a33-fb39-430b-b264-5213e7c03a2d" providerId="ADAL" clId="{67D31B6C-AB05-4E27-B6F9-8509378323EF}" dt="2018-11-29T21:20:58.218" v="11543" actId="14100"/>
          <ac:spMkLst>
            <pc:docMk/>
            <pc:sldMk cId="2553205811" sldId="310"/>
            <ac:spMk id="2" creationId="{DF1B52E8-A395-4BE7-B093-8FE4BAFE3558}"/>
          </ac:spMkLst>
        </pc:spChg>
        <pc:spChg chg="del">
          <ac:chgData name="Anton Kalcik" userId="2da22a33-fb39-430b-b264-5213e7c03a2d" providerId="ADAL" clId="{67D31B6C-AB05-4E27-B6F9-8509378323EF}" dt="2018-11-29T21:05:51.768" v="11383"/>
          <ac:spMkLst>
            <pc:docMk/>
            <pc:sldMk cId="2553205811" sldId="310"/>
            <ac:spMk id="3" creationId="{FB5D9C81-EC2B-40C4-A524-7966D81732E4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8" creationId="{8F24A36A-7B68-4FB3-BD38-0855063C1A8F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9" creationId="{DE35E203-64DF-4C04-B174-11612E32E61D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0" creationId="{27E5B25E-C1DB-41E7-A68D-F45368C91EA5}"/>
          </ac:spMkLst>
        </pc:spChg>
        <pc:spChg chg="add mod">
          <ac:chgData name="Anton Kalcik" userId="2da22a33-fb39-430b-b264-5213e7c03a2d" providerId="ADAL" clId="{67D31B6C-AB05-4E27-B6F9-8509378323EF}" dt="2018-11-29T21:25:04.475" v="11575" actId="1076"/>
          <ac:spMkLst>
            <pc:docMk/>
            <pc:sldMk cId="2553205811" sldId="310"/>
            <ac:spMk id="11" creationId="{B1BD4FED-4667-42C1-A5D6-8D618EA5F17A}"/>
          </ac:spMkLst>
        </pc:spChg>
        <pc:picChg chg="add mod">
          <ac:chgData name="Anton Kalcik" userId="2da22a33-fb39-430b-b264-5213e7c03a2d" providerId="ADAL" clId="{67D31B6C-AB05-4E27-B6F9-8509378323EF}" dt="2018-11-29T21:25:04.761" v="11576" actId="1076"/>
          <ac:picMkLst>
            <pc:docMk/>
            <pc:sldMk cId="2553205811" sldId="310"/>
            <ac:picMk id="5" creationId="{D6AF84C0-4A2F-4998-968F-DC3BB6723094}"/>
          </ac:picMkLst>
        </pc:picChg>
        <pc:picChg chg="add mod">
          <ac:chgData name="Anton Kalcik" userId="2da22a33-fb39-430b-b264-5213e7c03a2d" providerId="ADAL" clId="{67D31B6C-AB05-4E27-B6F9-8509378323EF}" dt="2018-11-29T21:25:05.205" v="11577" actId="1076"/>
          <ac:picMkLst>
            <pc:docMk/>
            <pc:sldMk cId="2553205811" sldId="310"/>
            <ac:picMk id="7" creationId="{EE65434C-D0B6-47DA-806B-95D9FBFA04F1}"/>
          </ac:picMkLst>
        </pc:picChg>
        <pc:picChg chg="add mod">
          <ac:chgData name="Anton Kalcik" userId="2da22a33-fb39-430b-b264-5213e7c03a2d" providerId="ADAL" clId="{67D31B6C-AB05-4E27-B6F9-8509378323EF}" dt="2018-11-29T21:25:23.467" v="11584" actId="1076"/>
          <ac:picMkLst>
            <pc:docMk/>
            <pc:sldMk cId="2553205811" sldId="310"/>
            <ac:picMk id="1026" creationId="{890F6C51-FF0F-4061-8957-C484EF8C78CE}"/>
          </ac:picMkLst>
        </pc:picChg>
        <pc:picChg chg="add mod">
          <ac:chgData name="Anton Kalcik" userId="2da22a33-fb39-430b-b264-5213e7c03a2d" providerId="ADAL" clId="{67D31B6C-AB05-4E27-B6F9-8509378323EF}" dt="2018-11-29T21:25:18.780" v="11583" actId="1076"/>
          <ac:picMkLst>
            <pc:docMk/>
            <pc:sldMk cId="2553205811" sldId="310"/>
            <ac:picMk id="1028" creationId="{04C0DE8A-7A02-4D83-A839-DB703E3B78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sv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wagn3r/apisummit-201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7.svg"/><Relationship Id="rId18" Type="http://schemas.openxmlformats.org/officeDocument/2006/relationships/image" Target="../media/image51.png"/><Relationship Id="rId26" Type="http://schemas.openxmlformats.org/officeDocument/2006/relationships/image" Target="../media/image53.png"/><Relationship Id="rId3" Type="http://schemas.openxmlformats.org/officeDocument/2006/relationships/image" Target="../media/image47.png"/><Relationship Id="rId21" Type="http://schemas.openxmlformats.org/officeDocument/2006/relationships/image" Target="../media/image29.svg"/><Relationship Id="rId7" Type="http://schemas.openxmlformats.org/officeDocument/2006/relationships/image" Target="../media/image13.svg"/><Relationship Id="rId12" Type="http://schemas.openxmlformats.org/officeDocument/2006/relationships/image" Target="../media/image48.png"/><Relationship Id="rId17" Type="http://schemas.openxmlformats.org/officeDocument/2006/relationships/image" Target="../media/image21.svg"/><Relationship Id="rId25" Type="http://schemas.openxmlformats.org/officeDocument/2006/relationships/image" Target="../media/image11.svg"/><Relationship Id="rId2" Type="http://schemas.openxmlformats.org/officeDocument/2006/relationships/image" Target="../media/image46.png"/><Relationship Id="rId16" Type="http://schemas.openxmlformats.org/officeDocument/2006/relationships/image" Target="../media/image37.png"/><Relationship Id="rId20" Type="http://schemas.openxmlformats.org/officeDocument/2006/relationships/image" Target="../media/image52.png"/><Relationship Id="rId29" Type="http://schemas.openxmlformats.org/officeDocument/2006/relationships/image" Target="../media/image5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50.svg"/><Relationship Id="rId23" Type="http://schemas.openxmlformats.org/officeDocument/2006/relationships/image" Target="../media/image9.sv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33.svg"/><Relationship Id="rId4" Type="http://schemas.openxmlformats.org/officeDocument/2006/relationships/image" Target="../media/image34.png"/><Relationship Id="rId9" Type="http://schemas.openxmlformats.org/officeDocument/2006/relationships/image" Target="../media/image23.svg"/><Relationship Id="rId14" Type="http://schemas.openxmlformats.org/officeDocument/2006/relationships/image" Target="../media/image49.png"/><Relationship Id="rId22" Type="http://schemas.openxmlformats.org/officeDocument/2006/relationships/image" Target="../media/image8.png"/><Relationship Id="rId27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375836" y="5124873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721219" y="5545497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639403" y="5122282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7962295" y="5545497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1" y="4550624"/>
            <a:ext cx="2328267" cy="5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9" y="4580112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29" y="5647232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0" y="5647231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4345" y="5949775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7962295" y="5856702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6003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möchte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969-2FFC-4147-A334-4C8746DA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dirty="0" err="1"/>
              <a:t>Authorization</a:t>
            </a:r>
            <a:r>
              <a:rPr lang="de-DE" dirty="0"/>
              <a:t> Server einen neuen Access Token anzufragen, falls der alte Access Token beispielsweise abgelaufen oder ungültig geworden ist.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5C446250-258F-410B-B2CC-AD884A1E7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32936" y="2344237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F85-1570-4849-B4ED-9BF08961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authentifiziert und Client  </a:t>
            </a:r>
            <a:r>
              <a:rPr lang="de-AT" dirty="0" err="1"/>
              <a:t>authorisiert</a:t>
            </a:r>
            <a:r>
              <a:rPr lang="de-AT" dirty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Access Token erstellt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684261" cy="1106799"/>
            <a:chOff x="3491808" y="3241053"/>
            <a:chExt cx="684261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233283" y="2979497"/>
              <a:ext cx="1565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4045205" y="2772872"/>
            <a:ext cx="3660519" cy="1635749"/>
            <a:chOff x="4045205" y="2772872"/>
            <a:chExt cx="3660519" cy="163574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4045205" y="3946956"/>
              <a:ext cx="1912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1911107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C8D69-627B-4BFD-9A1C-43457E85DDBD}"/>
              </a:ext>
            </a:extLst>
          </p:cNvPr>
          <p:cNvGrpSpPr/>
          <p:nvPr/>
        </p:nvGrpSpPr>
        <p:grpSpPr>
          <a:xfrm>
            <a:off x="4008994" y="2337600"/>
            <a:ext cx="3696730" cy="345579"/>
            <a:chOff x="4008994" y="2337600"/>
            <a:chExt cx="3696730" cy="34557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B2AB7A-99C3-48A5-A7CE-6A28026C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94" y="2656853"/>
              <a:ext cx="3696730" cy="26326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259298-5B9C-4192-9AF6-1BC3C390278B}"/>
                </a:ext>
              </a:extLst>
            </p:cNvPr>
            <p:cNvSpPr txBox="1"/>
            <p:nvPr/>
          </p:nvSpPr>
          <p:spPr>
            <a:xfrm>
              <a:off x="5372901" y="2337600"/>
              <a:ext cx="8356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autorisiert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>
            <a:off x="4090988" y="4815852"/>
            <a:ext cx="3629025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42214"/>
            <a:ext cx="3696730" cy="324939"/>
            <a:chOff x="4164163" y="2994320"/>
            <a:chExt cx="3696730" cy="32493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Autorisierung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und Autorisierung 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61665"/>
            <a:chOff x="3102228" y="3327777"/>
            <a:chExt cx="6170428" cy="4616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327777"/>
              <a:ext cx="3631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Access- </a:t>
              </a:r>
              <a:r>
                <a:rPr lang="de-AT" i="1" strike="sngStrike" dirty="0"/>
                <a:t>(</a:t>
              </a:r>
              <a:r>
                <a:rPr lang="de-AT" strike="sngStrike" dirty="0"/>
                <a:t>und optional </a:t>
              </a:r>
              <a:r>
                <a:rPr lang="de-AT" i="1" strike="sngStrike" dirty="0"/>
                <a:t>Refresh)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743852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4133191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928026" y="5522530"/>
            <a:ext cx="3820483" cy="916295"/>
            <a:chOff x="2512764" y="5487336"/>
            <a:chExt cx="3820483" cy="916295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00172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502726" y="5487336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6" y="5490651"/>
              <a:ext cx="1840559" cy="9001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SPA oder Native Applikation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71350" y="5789593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802430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333668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4163471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747167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87469" y="5549495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Implicit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09" y="5309658"/>
            <a:ext cx="2494678" cy="13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7953"/>
            <a:ext cx="10357022" cy="1325563"/>
          </a:xfrm>
        </p:spPr>
        <p:txBody>
          <a:bodyPr/>
          <a:lstStyle/>
          <a:p>
            <a:r>
              <a:rPr lang="de-AT" dirty="0"/>
              <a:t>Welche Flow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917988" y="2455985"/>
            <a:ext cx="2830521" cy="1379818"/>
            <a:chOff x="4917988" y="2743852"/>
            <a:chExt cx="2830521" cy="1379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Die Applikation darf Benutzerdaten bearbeiten</a:t>
                </a:r>
                <a:endParaRPr lang="en-US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917988" y="3845324"/>
            <a:ext cx="2830521" cy="1379818"/>
            <a:chOff x="4917988" y="2743852"/>
            <a:chExt cx="2830521" cy="137981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8" y="2743852"/>
              <a:ext cx="2830521" cy="1379818"/>
              <a:chOff x="3352800" y="2979420"/>
              <a:chExt cx="4488180" cy="2187893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4488180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800" y="2979420"/>
                <a:ext cx="2918459" cy="2187893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/>
                  <a:t>Ist es eine Web Anwendung die am Server läuft?</a:t>
                </a:r>
                <a:endParaRPr 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6981568" y="30109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>
                  <a:solidFill>
                    <a:schemeClr val="bg1"/>
                  </a:solidFill>
                </a:rPr>
                <a:t>Ja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D2B38D15-A4DD-4966-AC92-3EDBF104D43F}"/>
              </a:ext>
            </a:extLst>
          </p:cNvPr>
          <p:cNvSpPr/>
          <p:nvPr/>
        </p:nvSpPr>
        <p:spPr>
          <a:xfrm>
            <a:off x="4917985" y="5215620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764626" y="5473996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Native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4248381" y="5514563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917989" y="1045801"/>
            <a:ext cx="4671078" cy="1400663"/>
            <a:chOff x="4917989" y="1333668"/>
            <a:chExt cx="4671078" cy="140066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830521" cy="1379818"/>
              <a:chOff x="4917989" y="1354513"/>
              <a:chExt cx="2830521" cy="137981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830521" cy="1379818"/>
                <a:chOff x="3352800" y="2979420"/>
                <a:chExt cx="4488180" cy="218789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4488180" cy="1432560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918459" cy="218789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/>
                    <a:t>Ist </a:t>
                  </a:r>
                  <a:r>
                    <a:rPr lang="de-AT" sz="1600" i="1" dirty="0"/>
                    <a:t>Client </a:t>
                  </a:r>
                  <a:r>
                    <a:rPr lang="de-AT" sz="1600" dirty="0"/>
                    <a:t>der </a:t>
                  </a:r>
                  <a:r>
                    <a:rPr lang="de-AT" sz="1600" i="1" dirty="0" err="1"/>
                    <a:t>Resource</a:t>
                  </a:r>
                  <a:r>
                    <a:rPr lang="de-AT" sz="1600" dirty="0"/>
                    <a:t> </a:t>
                  </a:r>
                  <a:r>
                    <a:rPr lang="de-AT" sz="1600" i="1" dirty="0" err="1"/>
                    <a:t>Owner</a:t>
                  </a:r>
                  <a:endParaRPr lang="en-US" sz="16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981568" y="160499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>
                    <a:solidFill>
                      <a:schemeClr val="bg1"/>
                    </a:solidFill>
                  </a:rPr>
                  <a:t>Ja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748508" y="1333668"/>
              <a:ext cx="1840559" cy="9001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i="1" dirty="0"/>
                <a:t>Client </a:t>
              </a:r>
              <a:r>
                <a:rPr lang="de-AT" i="1" dirty="0" err="1"/>
                <a:t>Credentials</a:t>
              </a:r>
              <a:endParaRPr lang="en-US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7748506" y="5264943"/>
            <a:ext cx="1840559" cy="1227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 (PKCE)</a:t>
            </a:r>
            <a:endParaRPr lang="en-US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7748507" y="3875604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Authorization</a:t>
            </a:r>
            <a:r>
              <a:rPr lang="de-AT" i="1" dirty="0"/>
              <a:t> Code</a:t>
            </a:r>
            <a:endParaRPr lang="en-US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7748508" y="2459300"/>
            <a:ext cx="1840559" cy="9001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Password</a:t>
            </a:r>
            <a:endParaRPr lang="en-US" i="1" dirty="0"/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FCEC9913-91D1-43C0-B839-3026BEDA6FC3}"/>
              </a:ext>
            </a:extLst>
          </p:cNvPr>
          <p:cNvSpPr/>
          <p:nvPr/>
        </p:nvSpPr>
        <p:spPr>
          <a:xfrm>
            <a:off x="4922076" y="5680456"/>
            <a:ext cx="2830521" cy="903459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917988" y="5215620"/>
            <a:ext cx="1840559" cy="136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SPA oder Native Applikation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50E09-E5A3-45B3-B072-9C38C5F6F94A}"/>
              </a:ext>
            </a:extLst>
          </p:cNvPr>
          <p:cNvSpPr txBox="1"/>
          <p:nvPr/>
        </p:nvSpPr>
        <p:spPr>
          <a:xfrm>
            <a:off x="6861143" y="5952456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90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7370" y="4235386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78565" y="3546174"/>
            <a:ext cx="3539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6124"/>
              </p:ext>
            </p:extLst>
          </p:nvPr>
        </p:nvGraphicFramePr>
        <p:xfrm>
          <a:off x="838200" y="1526129"/>
          <a:ext cx="10440000" cy="496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0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7400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Ein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77627"/>
              </p:ext>
            </p:extLst>
          </p:nvPr>
        </p:nvGraphicFramePr>
        <p:xfrm>
          <a:off x="3431188" y="1485549"/>
          <a:ext cx="5329624" cy="49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812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664812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74118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algn="ctr"/>
                      <a:r>
                        <a:rPr lang="de-AT" i="0" dirty="0"/>
                        <a:t>Client </a:t>
                      </a:r>
                      <a:r>
                        <a:rPr lang="de-AT" i="0" dirty="0" err="1"/>
                        <a:t>Credential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11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Resource</a:t>
                      </a:r>
                      <a:r>
                        <a:rPr lang="de-AT" i="0" dirty="0"/>
                        <a:t> </a:t>
                      </a:r>
                      <a:r>
                        <a:rPr lang="de-AT" i="0" dirty="0" err="1"/>
                        <a:t>Owner</a:t>
                      </a:r>
                      <a:r>
                        <a:rPr lang="de-AT" i="0" dirty="0"/>
                        <a:t>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Authorization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 err="1"/>
                        <a:t>Implicit</a:t>
                      </a:r>
                      <a:r>
                        <a:rPr lang="de-AT" i="0" dirty="0"/>
                        <a:t> Code Grant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411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Hybrid Flow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69224"/>
            <a:ext cx="730827" cy="730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560425" y="3242249"/>
            <a:ext cx="867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hlinkClick r:id="rId3"/>
              </a:rPr>
              <a:t>https://github.com/danielwagn3r/apisummit-2018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52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DF1AF1-743A-444C-B3AB-ADFEDDF3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86" y="600286"/>
            <a:ext cx="5657427" cy="56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25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</TotalTime>
  <Words>1536</Words>
  <Application>Microsoft Office PowerPoint</Application>
  <PresentationFormat>Widescreen</PresentationFormat>
  <Paragraphs>404</Paragraphs>
  <Slides>47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Über uns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Welche Flows soll man wann verwenden? </vt:lpstr>
      <vt:lpstr>Welche Flow soll man wann verwenden? </vt:lpstr>
      <vt:lpstr>Authorization Code Grant (PKCE)</vt:lpstr>
      <vt:lpstr>Authorization Code Grant (PKCE)</vt:lpstr>
      <vt:lpstr>Zusammenfassung Grant/Flow Features</vt:lpstr>
      <vt:lpstr>Zusammenfassung grant_types</vt:lpstr>
      <vt:lpstr>Examples</vt:lpstr>
      <vt:lpstr>PowerPoint Presentation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38</cp:revision>
  <dcterms:created xsi:type="dcterms:W3CDTF">2018-11-11T10:28:14Z</dcterms:created>
  <dcterms:modified xsi:type="dcterms:W3CDTF">2018-12-03T07:26:45Z</dcterms:modified>
</cp:coreProperties>
</file>