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35" r:id="rId2"/>
    <p:sldId id="336" r:id="rId3"/>
    <p:sldId id="257" r:id="rId4"/>
    <p:sldId id="286" r:id="rId5"/>
    <p:sldId id="277" r:id="rId6"/>
    <p:sldId id="325" r:id="rId7"/>
    <p:sldId id="284" r:id="rId8"/>
    <p:sldId id="290" r:id="rId9"/>
    <p:sldId id="289" r:id="rId10"/>
    <p:sldId id="331" r:id="rId11"/>
    <p:sldId id="291" r:id="rId12"/>
    <p:sldId id="314" r:id="rId13"/>
    <p:sldId id="292" r:id="rId14"/>
    <p:sldId id="294" r:id="rId15"/>
    <p:sldId id="263" r:id="rId16"/>
    <p:sldId id="264" r:id="rId17"/>
    <p:sldId id="266" r:id="rId18"/>
    <p:sldId id="265" r:id="rId19"/>
    <p:sldId id="316" r:id="rId20"/>
    <p:sldId id="267" r:id="rId21"/>
    <p:sldId id="271" r:id="rId22"/>
    <p:sldId id="268" r:id="rId23"/>
    <p:sldId id="296" r:id="rId24"/>
    <p:sldId id="298" r:id="rId25"/>
    <p:sldId id="272" r:id="rId26"/>
    <p:sldId id="323" r:id="rId27"/>
    <p:sldId id="337" r:id="rId28"/>
    <p:sldId id="315" r:id="rId29"/>
    <p:sldId id="269" r:id="rId30"/>
    <p:sldId id="270" r:id="rId31"/>
    <p:sldId id="317" r:id="rId32"/>
    <p:sldId id="328" r:id="rId33"/>
    <p:sldId id="259" r:id="rId34"/>
    <p:sldId id="261" r:id="rId35"/>
    <p:sldId id="307" r:id="rId36"/>
    <p:sldId id="278" r:id="rId37"/>
    <p:sldId id="305" r:id="rId38"/>
    <p:sldId id="279" r:id="rId39"/>
    <p:sldId id="303" r:id="rId40"/>
    <p:sldId id="285" r:id="rId41"/>
    <p:sldId id="304" r:id="rId42"/>
    <p:sldId id="300" r:id="rId43"/>
    <p:sldId id="306" r:id="rId44"/>
    <p:sldId id="318" r:id="rId45"/>
    <p:sldId id="319" r:id="rId46"/>
    <p:sldId id="297" r:id="rId47"/>
    <p:sldId id="312" r:id="rId48"/>
    <p:sldId id="334" r:id="rId49"/>
    <p:sldId id="332" r:id="rId50"/>
    <p:sldId id="282" r:id="rId51"/>
    <p:sldId id="327" r:id="rId52"/>
    <p:sldId id="308" r:id="rId53"/>
    <p:sldId id="309" r:id="rId54"/>
    <p:sldId id="321" r:id="rId55"/>
    <p:sldId id="333" r:id="rId56"/>
    <p:sldId id="338" r:id="rId57"/>
    <p:sldId id="329" r:id="rId58"/>
    <p:sldId id="26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0AB44-F509-4649-BED7-3F028538798D}" v="143" dt="2022-06-20T05:58:0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904" autoAdjust="0"/>
  </p:normalViewPr>
  <p:slideViewPr>
    <p:cSldViewPr snapToGrid="0">
      <p:cViewPr varScale="1">
        <p:scale>
          <a:sx n="106" d="100"/>
          <a:sy n="10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agner" userId="d570ad69411ac5b3" providerId="LiveId" clId="{7E20AB44-F509-4649-BED7-3F028538798D}"/>
    <pc:docChg chg="undo redo custSel addSld delSld modSld sldOrd">
      <pc:chgData name="Daniel Wagner" userId="d570ad69411ac5b3" providerId="LiveId" clId="{7E20AB44-F509-4649-BED7-3F028538798D}" dt="2022-06-20T06:02:13.117" v="739" actId="20577"/>
      <pc:docMkLst>
        <pc:docMk/>
      </pc:docMkLst>
      <pc:sldChg chg="delSp del mod">
        <pc:chgData name="Daniel Wagner" userId="d570ad69411ac5b3" providerId="LiveId" clId="{7E20AB44-F509-4649-BED7-3F028538798D}" dt="2022-06-19T16:29:33.872" v="52" actId="47"/>
        <pc:sldMkLst>
          <pc:docMk/>
          <pc:sldMk cId="3650977651" sldId="256"/>
        </pc:sldMkLst>
        <pc:picChg chg="del">
          <ac:chgData name="Daniel Wagner" userId="d570ad69411ac5b3" providerId="LiveId" clId="{7E20AB44-F509-4649-BED7-3F028538798D}" dt="2022-06-19T16:28:47.928" v="39" actId="21"/>
          <ac:picMkLst>
            <pc:docMk/>
            <pc:sldMk cId="3650977651" sldId="256"/>
            <ac:picMk id="14" creationId="{DB17C83D-0CE7-41BC-9327-110AE0A008AC}"/>
          </ac:picMkLst>
        </pc:picChg>
      </pc:sldChg>
      <pc:sldChg chg="modSp add setBg">
        <pc:chgData name="Daniel Wagner" userId="d570ad69411ac5b3" providerId="LiveId" clId="{7E20AB44-F509-4649-BED7-3F028538798D}" dt="2022-06-19T16:32:56.200" v="185" actId="20577"/>
        <pc:sldMkLst>
          <pc:docMk/>
          <pc:sldMk cId="298936304" sldId="257"/>
        </pc:sldMkLst>
        <pc:graphicFrameChg chg="mod">
          <ac:chgData name="Daniel Wagner" userId="d570ad69411ac5b3" providerId="LiveId" clId="{7E20AB44-F509-4649-BED7-3F028538798D}" dt="2022-06-19T16:32:56.200" v="185" actId="20577"/>
          <ac:graphicFrameMkLst>
            <pc:docMk/>
            <pc:sldMk cId="298936304" sldId="257"/>
            <ac:graphicFrameMk id="4" creationId="{D4C8196A-E0EB-4A05-95F5-562ADF6A0667}"/>
          </ac:graphicFrameMkLst>
        </pc:graphicFrameChg>
      </pc:sldChg>
      <pc:sldChg chg="modSp add mod">
        <pc:chgData name="Daniel Wagner" userId="d570ad69411ac5b3" providerId="LiveId" clId="{7E20AB44-F509-4649-BED7-3F028538798D}" dt="2022-06-19T16:35:32.297" v="188" actId="6549"/>
        <pc:sldMkLst>
          <pc:docMk/>
          <pc:sldMk cId="1194651560" sldId="277"/>
        </pc:sldMkLst>
        <pc:spChg chg="mod">
          <ac:chgData name="Daniel Wagner" userId="d570ad69411ac5b3" providerId="LiveId" clId="{7E20AB44-F509-4649-BED7-3F028538798D}" dt="2022-06-19T16:35:29.803" v="187"/>
          <ac:spMkLst>
            <pc:docMk/>
            <pc:sldMk cId="1194651560" sldId="277"/>
            <ac:spMk id="4" creationId="{7A248F0E-E527-4270-B4DE-1AF0F6CE06E7}"/>
          </ac:spMkLst>
        </pc:spChg>
        <pc:spChg chg="mod">
          <ac:chgData name="Daniel Wagner" userId="d570ad69411ac5b3" providerId="LiveId" clId="{7E20AB44-F509-4649-BED7-3F028538798D}" dt="2022-06-19T16:35:32.297" v="188" actId="6549"/>
          <ac:spMkLst>
            <pc:docMk/>
            <pc:sldMk cId="1194651560" sldId="277"/>
            <ac:spMk id="5" creationId="{CA10A515-583F-438F-BF66-00958685C081}"/>
          </ac:spMkLst>
        </pc:spChg>
      </pc:sldChg>
      <pc:sldChg chg="addSp delSp modSp mod modClrScheme chgLayout">
        <pc:chgData name="Daniel Wagner" userId="d570ad69411ac5b3" providerId="LiveId" clId="{7E20AB44-F509-4649-BED7-3F028538798D}" dt="2022-06-19T16:37:38.302" v="207" actId="20577"/>
        <pc:sldMkLst>
          <pc:docMk/>
          <pc:sldMk cId="4024671639" sldId="294"/>
        </pc:sldMkLst>
        <pc:spChg chg="add mod ord">
          <ac:chgData name="Daniel Wagner" userId="d570ad69411ac5b3" providerId="LiveId" clId="{7E20AB44-F509-4649-BED7-3F028538798D}" dt="2022-06-19T16:37:38.302" v="207" actId="20577"/>
          <ac:spMkLst>
            <pc:docMk/>
            <pc:sldMk cId="4024671639" sldId="294"/>
            <ac:spMk id="2" creationId="{E733B1F3-70D9-4C35-B041-65008CCE0680}"/>
          </ac:spMkLst>
        </pc:spChg>
        <pc:spChg chg="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4" creationId="{BF7990A8-5259-4834-9557-9E5FC2E9065A}"/>
          </ac:spMkLst>
        </pc:spChg>
        <pc:spChg chg="del mod ord">
          <ac:chgData name="Daniel Wagner" userId="d570ad69411ac5b3" providerId="LiveId" clId="{7E20AB44-F509-4649-BED7-3F028538798D}" dt="2022-06-19T16:36:09.752" v="191" actId="700"/>
          <ac:spMkLst>
            <pc:docMk/>
            <pc:sldMk cId="4024671639" sldId="294"/>
            <ac:spMk id="5" creationId="{8D1B1E3A-868B-4AE2-8C38-314D21FDBEEA}"/>
          </ac:spMkLst>
        </pc:spChg>
      </pc:sldChg>
      <pc:sldChg chg="addSp delSp modSp del mod modClrScheme chgLayout">
        <pc:chgData name="Daniel Wagner" userId="d570ad69411ac5b3" providerId="LiveId" clId="{7E20AB44-F509-4649-BED7-3F028538798D}" dt="2022-06-19T16:38:00.292" v="231" actId="47"/>
        <pc:sldMkLst>
          <pc:docMk/>
          <pc:sldMk cId="3354885964" sldId="301"/>
        </pc:sldMkLst>
        <pc:spChg chg="add del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2" creationId="{F5A4222E-FAE5-444F-9F9B-BA582A1F949B}"/>
          </ac:spMkLst>
        </pc:spChg>
        <pc:spChg chg="add 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3" creationId="{8C9C578C-323F-4812-BBCD-F017ADB27F50}"/>
          </ac:spMkLst>
        </pc:spChg>
        <pc:spChg chg="mod ord">
          <ac:chgData name="Daniel Wagner" userId="d570ad69411ac5b3" providerId="LiveId" clId="{7E20AB44-F509-4649-BED7-3F028538798D}" dt="2022-06-19T16:36:54.058" v="193" actId="700"/>
          <ac:spMkLst>
            <pc:docMk/>
            <pc:sldMk cId="3354885964" sldId="301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5:51.642" v="190" actId="700"/>
          <ac:spMkLst>
            <pc:docMk/>
            <pc:sldMk cId="3354885964" sldId="301"/>
            <ac:spMk id="6" creationId="{C6AB916B-34BA-419E-9C93-C8EDF2A4832D}"/>
          </ac:spMkLst>
        </pc:spChg>
      </pc:sldChg>
      <pc:sldChg chg="modSp mod chgLayout">
        <pc:chgData name="Daniel Wagner" userId="d570ad69411ac5b3" providerId="LiveId" clId="{7E20AB44-F509-4649-BED7-3F028538798D}" dt="2022-06-19T16:38:12.276" v="232" actId="700"/>
        <pc:sldMkLst>
          <pc:docMk/>
          <pc:sldMk cId="3731164994" sldId="321"/>
        </pc:sldMkLst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2" creationId="{04A30FA5-BC0C-476B-88DD-73B4FBB9406C}"/>
          </ac:spMkLst>
        </pc:spChg>
        <pc:spChg chg="mod ord">
          <ac:chgData name="Daniel Wagner" userId="d570ad69411ac5b3" providerId="LiveId" clId="{7E20AB44-F509-4649-BED7-3F028538798D}" dt="2022-06-19T16:38:12.276" v="232" actId="700"/>
          <ac:spMkLst>
            <pc:docMk/>
            <pc:sldMk cId="3731164994" sldId="321"/>
            <ac:spMk id="3" creationId="{2B106E46-C4D6-49F9-9B77-5E5E6EFEC57E}"/>
          </ac:spMkLst>
        </pc:spChg>
      </pc:sldChg>
      <pc:sldChg chg="del">
        <pc:chgData name="Daniel Wagner" userId="d570ad69411ac5b3" providerId="LiveId" clId="{7E20AB44-F509-4649-BED7-3F028538798D}" dt="2022-06-19T16:35:34.244" v="189" actId="47"/>
        <pc:sldMkLst>
          <pc:docMk/>
          <pc:sldMk cId="1040040641" sldId="326"/>
        </pc:sldMkLst>
      </pc:sldChg>
      <pc:sldChg chg="addSp delSp modSp mod modClrScheme chgLayout">
        <pc:chgData name="Daniel Wagner" userId="d570ad69411ac5b3" providerId="LiveId" clId="{7E20AB44-F509-4649-BED7-3F028538798D}" dt="2022-06-19T16:36:26.315" v="192" actId="700"/>
        <pc:sldMkLst>
          <pc:docMk/>
          <pc:sldMk cId="3465218220" sldId="328"/>
        </pc:sldMkLst>
        <pc:spChg chg="add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2" creationId="{1CDFE41C-176E-4738-B81D-58C13930DC3B}"/>
          </ac:spMkLst>
        </pc:spChg>
        <pc:spChg chg="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5" creationId="{9669D065-6F17-4963-900D-50C45C24AB59}"/>
          </ac:spMkLst>
        </pc:spChg>
        <pc:spChg chg="del mod ord">
          <ac:chgData name="Daniel Wagner" userId="d570ad69411ac5b3" providerId="LiveId" clId="{7E20AB44-F509-4649-BED7-3F028538798D}" dt="2022-06-19T16:36:26.315" v="192" actId="700"/>
          <ac:spMkLst>
            <pc:docMk/>
            <pc:sldMk cId="3465218220" sldId="328"/>
            <ac:spMk id="6" creationId="{C6AB916B-34BA-419E-9C93-C8EDF2A4832D}"/>
          </ac:spMkLst>
        </pc:spChg>
      </pc:sldChg>
      <pc:sldChg chg="addSp delSp modSp mod">
        <pc:chgData name="Daniel Wagner" userId="d570ad69411ac5b3" providerId="LiveId" clId="{7E20AB44-F509-4649-BED7-3F028538798D}" dt="2022-06-20T05:46:54.734" v="253" actId="790"/>
        <pc:sldMkLst>
          <pc:docMk/>
          <pc:sldMk cId="1242052081" sldId="329"/>
        </pc:sldMkLst>
        <pc:spChg chg="add del">
          <ac:chgData name="Daniel Wagner" userId="d570ad69411ac5b3" providerId="LiveId" clId="{7E20AB44-F509-4649-BED7-3F028538798D}" dt="2022-06-20T05:45:51.819" v="234"/>
          <ac:spMkLst>
            <pc:docMk/>
            <pc:sldMk cId="1242052081" sldId="329"/>
            <ac:spMk id="2" creationId="{26CF3894-066B-44B6-8568-98BB5C8B7FA8}"/>
          </ac:spMkLst>
        </pc:spChg>
        <pc:spChg chg="mod">
          <ac:chgData name="Daniel Wagner" userId="d570ad69411ac5b3" providerId="LiveId" clId="{7E20AB44-F509-4649-BED7-3F028538798D}" dt="2022-06-20T05:46:54.734" v="253" actId="790"/>
          <ac:spMkLst>
            <pc:docMk/>
            <pc:sldMk cId="1242052081" sldId="329"/>
            <ac:spMk id="3" creationId="{4FE66D17-637A-4F3D-A319-D169687A7D29}"/>
          </ac:spMkLst>
        </pc:spChg>
        <pc:spChg chg="add del">
          <ac:chgData name="Daniel Wagner" userId="d570ad69411ac5b3" providerId="LiveId" clId="{7E20AB44-F509-4649-BED7-3F028538798D}" dt="2022-06-20T05:46:17.538" v="240"/>
          <ac:spMkLst>
            <pc:docMk/>
            <pc:sldMk cId="1242052081" sldId="329"/>
            <ac:spMk id="5" creationId="{1704FF42-01AC-41EC-93B5-559CEEA60E67}"/>
          </ac:spMkLst>
        </pc:spChg>
      </pc:sldChg>
      <pc:sldChg chg="addSp delSp mod ord">
        <pc:chgData name="Daniel Wagner" userId="d570ad69411ac5b3" providerId="LiveId" clId="{7E20AB44-F509-4649-BED7-3F028538798D}" dt="2022-06-20T06:01:46.273" v="714"/>
        <pc:sldMkLst>
          <pc:docMk/>
          <pc:sldMk cId="1458868968" sldId="333"/>
        </pc:sldMkLst>
        <pc:spChg chg="add del">
          <ac:chgData name="Daniel Wagner" userId="d570ad69411ac5b3" providerId="LiveId" clId="{7E20AB44-F509-4649-BED7-3F028538798D}" dt="2022-06-20T05:54:51.535" v="255" actId="22"/>
          <ac:spMkLst>
            <pc:docMk/>
            <pc:sldMk cId="1458868968" sldId="333"/>
            <ac:spMk id="5" creationId="{6C800026-88D8-4CB7-B89C-EF39268B06C1}"/>
          </ac:spMkLst>
        </pc:spChg>
      </pc:sldChg>
      <pc:sldChg chg="addSp modSp add mod">
        <pc:chgData name="Daniel Wagner" userId="d570ad69411ac5b3" providerId="LiveId" clId="{7E20AB44-F509-4649-BED7-3F028538798D}" dt="2022-06-19T16:29:30.017" v="51" actId="20577"/>
        <pc:sldMkLst>
          <pc:docMk/>
          <pc:sldMk cId="7678644" sldId="335"/>
        </pc:sldMkLst>
        <pc:spChg chg="mod">
          <ac:chgData name="Daniel Wagner" userId="d570ad69411ac5b3" providerId="LiveId" clId="{7E20AB44-F509-4649-BED7-3F028538798D}" dt="2022-06-19T16:29:30.017" v="51" actId="20577"/>
          <ac:spMkLst>
            <pc:docMk/>
            <pc:sldMk cId="7678644" sldId="335"/>
            <ac:spMk id="2" creationId="{B2FD9D4A-26D3-4774-8E2C-FAE284469FA5}"/>
          </ac:spMkLst>
        </pc:spChg>
        <pc:spChg chg="mod">
          <ac:chgData name="Daniel Wagner" userId="d570ad69411ac5b3" providerId="LiveId" clId="{7E20AB44-F509-4649-BED7-3F028538798D}" dt="2022-06-19T16:29:21.289" v="43" actId="6549"/>
          <ac:spMkLst>
            <pc:docMk/>
            <pc:sldMk cId="7678644" sldId="335"/>
            <ac:spMk id="3" creationId="{B3667BAB-A59B-41E9-83FC-48E19EAE0428}"/>
          </ac:spMkLst>
        </pc:spChg>
        <pc:picChg chg="add mod">
          <ac:chgData name="Daniel Wagner" userId="d570ad69411ac5b3" providerId="LiveId" clId="{7E20AB44-F509-4649-BED7-3F028538798D}" dt="2022-06-19T16:29:12.363" v="41" actId="1076"/>
          <ac:picMkLst>
            <pc:docMk/>
            <pc:sldMk cId="7678644" sldId="335"/>
            <ac:picMk id="9" creationId="{E472F9D4-192A-4FDA-AFF5-66264FDB2401}"/>
          </ac:picMkLst>
        </pc:picChg>
      </pc:sldChg>
      <pc:sldChg chg="modSp add mod">
        <pc:chgData name="Daniel Wagner" userId="d570ad69411ac5b3" providerId="LiveId" clId="{7E20AB44-F509-4649-BED7-3F028538798D}" dt="2022-06-19T16:31:17.146" v="75"/>
        <pc:sldMkLst>
          <pc:docMk/>
          <pc:sldMk cId="4070398790" sldId="336"/>
        </pc:sldMkLst>
        <pc:spChg chg="mod">
          <ac:chgData name="Daniel Wagner" userId="d570ad69411ac5b3" providerId="LiveId" clId="{7E20AB44-F509-4649-BED7-3F028538798D}" dt="2022-06-19T16:27:47.691" v="35" actId="790"/>
          <ac:spMkLst>
            <pc:docMk/>
            <pc:sldMk cId="4070398790" sldId="336"/>
            <ac:spMk id="3" creationId="{AFEA2C04-DCF9-4B5F-ABDE-7D778DDBF7BA}"/>
          </ac:spMkLst>
        </pc:spChg>
        <pc:spChg chg="mod">
          <ac:chgData name="Daniel Wagner" userId="d570ad69411ac5b3" providerId="LiveId" clId="{7E20AB44-F509-4649-BED7-3F028538798D}" dt="2022-06-19T16:29:47.980" v="68" actId="20577"/>
          <ac:spMkLst>
            <pc:docMk/>
            <pc:sldMk cId="4070398790" sldId="336"/>
            <ac:spMk id="4" creationId="{DD3F7CE3-9579-4971-B2B9-18FB3E5860A7}"/>
          </ac:spMkLst>
        </pc:spChg>
        <pc:spChg chg="mod">
          <ac:chgData name="Daniel Wagner" userId="d570ad69411ac5b3" providerId="LiveId" clId="{7E20AB44-F509-4649-BED7-3F028538798D}" dt="2022-06-19T16:28:33.199" v="38" actId="790"/>
          <ac:spMkLst>
            <pc:docMk/>
            <pc:sldMk cId="4070398790" sldId="336"/>
            <ac:spMk id="5" creationId="{070E9DC3-64FA-474A-844B-821B89FEE0A3}"/>
          </ac:spMkLst>
        </pc:spChg>
        <pc:picChg chg="mod">
          <ac:chgData name="Daniel Wagner" userId="d570ad69411ac5b3" providerId="LiveId" clId="{7E20AB44-F509-4649-BED7-3F028538798D}" dt="2022-06-19T16:30:29.658" v="71"/>
          <ac:picMkLst>
            <pc:docMk/>
            <pc:sldMk cId="4070398790" sldId="336"/>
            <ac:picMk id="7" creationId="{56E42C1D-A87A-47E3-B251-CB4C9D0E98A9}"/>
          </ac:picMkLst>
        </pc:picChg>
        <pc:picChg chg="mod">
          <ac:chgData name="Daniel Wagner" userId="d570ad69411ac5b3" providerId="LiveId" clId="{7E20AB44-F509-4649-BED7-3F028538798D}" dt="2022-06-19T16:30:40.992" v="72"/>
          <ac:picMkLst>
            <pc:docMk/>
            <pc:sldMk cId="4070398790" sldId="336"/>
            <ac:picMk id="9" creationId="{119908DF-B38D-4749-B356-7CC1108B0F70}"/>
          </ac:picMkLst>
        </pc:picChg>
        <pc:picChg chg="mod">
          <ac:chgData name="Daniel Wagner" userId="d570ad69411ac5b3" providerId="LiveId" clId="{7E20AB44-F509-4649-BED7-3F028538798D}" dt="2022-06-19T16:30:47.156" v="73"/>
          <ac:picMkLst>
            <pc:docMk/>
            <pc:sldMk cId="4070398790" sldId="336"/>
            <ac:picMk id="13" creationId="{5DBC7C43-B540-4B29-87A8-E423671CB38B}"/>
          </ac:picMkLst>
        </pc:picChg>
        <pc:picChg chg="mod">
          <ac:chgData name="Daniel Wagner" userId="d570ad69411ac5b3" providerId="LiveId" clId="{7E20AB44-F509-4649-BED7-3F028538798D}" dt="2022-06-19T16:31:01.457" v="74"/>
          <ac:picMkLst>
            <pc:docMk/>
            <pc:sldMk cId="4070398790" sldId="336"/>
            <ac:picMk id="14" creationId="{C1221D13-F4D5-4297-9129-49E795E3A3D1}"/>
          </ac:picMkLst>
        </pc:picChg>
        <pc:picChg chg="mod">
          <ac:chgData name="Daniel Wagner" userId="d570ad69411ac5b3" providerId="LiveId" clId="{7E20AB44-F509-4649-BED7-3F028538798D}" dt="2022-06-19T16:31:17.146" v="75"/>
          <ac:picMkLst>
            <pc:docMk/>
            <pc:sldMk cId="4070398790" sldId="336"/>
            <ac:picMk id="1030" creationId="{C133A0F1-D221-47F3-92D0-0F8512C174C5}"/>
          </ac:picMkLst>
        </pc:picChg>
      </pc:sldChg>
      <pc:sldChg chg="addSp delSp modSp add mod">
        <pc:chgData name="Daniel Wagner" userId="d570ad69411ac5b3" providerId="LiveId" clId="{7E20AB44-F509-4649-BED7-3F028538798D}" dt="2022-06-19T16:37:56.815" v="230" actId="20577"/>
        <pc:sldMkLst>
          <pc:docMk/>
          <pc:sldMk cId="1079222321" sldId="337"/>
        </pc:sldMkLst>
        <pc:spChg chg="mod">
          <ac:chgData name="Daniel Wagner" userId="d570ad69411ac5b3" providerId="LiveId" clId="{7E20AB44-F509-4649-BED7-3F028538798D}" dt="2022-06-19T16:37:56.815" v="230" actId="20577"/>
          <ac:spMkLst>
            <pc:docMk/>
            <pc:sldMk cId="1079222321" sldId="337"/>
            <ac:spMk id="2" creationId="{E733B1F3-70D9-4C35-B041-65008CCE0680}"/>
          </ac:spMkLst>
        </pc:spChg>
        <pc:picChg chg="add mod">
          <ac:chgData name="Daniel Wagner" userId="d570ad69411ac5b3" providerId="LiveId" clId="{7E20AB44-F509-4649-BED7-3F028538798D}" dt="2022-06-19T16:37:49.787" v="210"/>
          <ac:picMkLst>
            <pc:docMk/>
            <pc:sldMk cId="1079222321" sldId="337"/>
            <ac:picMk id="5" creationId="{450D3930-F0DE-4130-9ED6-A4B02A069885}"/>
          </ac:picMkLst>
        </pc:picChg>
        <pc:picChg chg="del">
          <ac:chgData name="Daniel Wagner" userId="d570ad69411ac5b3" providerId="LiveId" clId="{7E20AB44-F509-4649-BED7-3F028538798D}" dt="2022-06-19T16:37:49.489" v="209" actId="478"/>
          <ac:picMkLst>
            <pc:docMk/>
            <pc:sldMk cId="1079222321" sldId="337"/>
            <ac:picMk id="6" creationId="{31310181-8A89-4E4D-B3CF-5BE8A4D50BC1}"/>
          </ac:picMkLst>
        </pc:picChg>
      </pc:sldChg>
      <pc:sldChg chg="addSp modSp add mod">
        <pc:chgData name="Daniel Wagner" userId="d570ad69411ac5b3" providerId="LiveId" clId="{7E20AB44-F509-4649-BED7-3F028538798D}" dt="2022-06-20T06:02:13.117" v="739" actId="20577"/>
        <pc:sldMkLst>
          <pc:docMk/>
          <pc:sldMk cId="3363095023" sldId="338"/>
        </pc:sldMkLst>
        <pc:spChg chg="mod">
          <ac:chgData name="Daniel Wagner" userId="d570ad69411ac5b3" providerId="LiveId" clId="{7E20AB44-F509-4649-BED7-3F028538798D}" dt="2022-06-20T06:02:13.117" v="739" actId="20577"/>
          <ac:spMkLst>
            <pc:docMk/>
            <pc:sldMk cId="3363095023" sldId="338"/>
            <ac:spMk id="3" creationId="{4FE66D17-637A-4F3D-A319-D169687A7D29}"/>
          </ac:spMkLst>
        </pc:spChg>
        <pc:spChg chg="mod">
          <ac:chgData name="Daniel Wagner" userId="d570ad69411ac5b3" providerId="LiveId" clId="{7E20AB44-F509-4649-BED7-3F028538798D}" dt="2022-06-20T05:55:18.211" v="288" actId="20577"/>
          <ac:spMkLst>
            <pc:docMk/>
            <pc:sldMk cId="3363095023" sldId="338"/>
            <ac:spMk id="4" creationId="{2B4AA342-048F-4EC1-9AEC-58DB48876605}"/>
          </ac:spMkLst>
        </pc:spChg>
        <pc:picChg chg="add mod">
          <ac:chgData name="Daniel Wagner" userId="d570ad69411ac5b3" providerId="LiveId" clId="{7E20AB44-F509-4649-BED7-3F028538798D}" dt="2022-06-20T05:55:44.765" v="290"/>
          <ac:picMkLst>
            <pc:docMk/>
            <pc:sldMk cId="3363095023" sldId="338"/>
            <ac:picMk id="5" creationId="{0F0E291A-A045-4F41-9737-58D5FDB3238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C67C7-5A81-46B9-8B06-3A23EE82283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D95266F-F88A-452D-98FD-40D477D2219E}">
      <dgm:prSet phldrT="[Text]"/>
      <dgm:spPr/>
      <dgm:t>
        <a:bodyPr/>
        <a:lstStyle/>
        <a:p>
          <a:r>
            <a:rPr lang="de-AT" dirty="0"/>
            <a:t>Überblick und Historie</a:t>
          </a:r>
          <a:endParaRPr lang="en-US" noProof="0" dirty="0"/>
        </a:p>
      </dgm:t>
    </dgm:pt>
    <dgm:pt modelId="{EEFF7B26-0C09-46C8-B090-5A7C34EC998B}" type="parTrans" cxnId="{DB0C7CF1-680A-4710-B19F-E88EC3281048}">
      <dgm:prSet/>
      <dgm:spPr/>
      <dgm:t>
        <a:bodyPr/>
        <a:lstStyle/>
        <a:p>
          <a:endParaRPr lang="de-AT"/>
        </a:p>
      </dgm:t>
    </dgm:pt>
    <dgm:pt modelId="{F82DBCC8-1FE2-4BAF-8A28-B5EB6B5B778A}" type="sibTrans" cxnId="{DB0C7CF1-680A-4710-B19F-E88EC3281048}">
      <dgm:prSet/>
      <dgm:spPr/>
      <dgm:t>
        <a:bodyPr/>
        <a:lstStyle/>
        <a:p>
          <a:endParaRPr lang="de-AT"/>
        </a:p>
      </dgm:t>
    </dgm:pt>
    <dgm:pt modelId="{529C5302-D162-434F-8D45-F48FA8A03555}">
      <dgm:prSet phldrT="[Text]"/>
      <dgm:spPr/>
      <dgm:t>
        <a:bodyPr/>
        <a:lstStyle/>
        <a:p>
          <a:r>
            <a:rPr lang="en-US" noProof="0" dirty="0"/>
            <a:t>Basics und </a:t>
          </a:r>
          <a:r>
            <a:rPr lang="de-AT" noProof="0" dirty="0"/>
            <a:t>Terminologie</a:t>
          </a:r>
        </a:p>
      </dgm:t>
    </dgm:pt>
    <dgm:pt modelId="{C4BE334E-DA36-498A-A5C0-5074D2CAEEFA}" type="parTrans" cxnId="{E82B57C6-526F-4A49-924A-3BCA9273C4A2}">
      <dgm:prSet/>
      <dgm:spPr/>
      <dgm:t>
        <a:bodyPr/>
        <a:lstStyle/>
        <a:p>
          <a:endParaRPr lang="en-US"/>
        </a:p>
      </dgm:t>
    </dgm:pt>
    <dgm:pt modelId="{4697400E-CC30-4BE9-875A-37C0711B55CE}" type="sibTrans" cxnId="{E82B57C6-526F-4A49-924A-3BCA9273C4A2}">
      <dgm:prSet/>
      <dgm:spPr/>
      <dgm:t>
        <a:bodyPr/>
        <a:lstStyle/>
        <a:p>
          <a:endParaRPr lang="en-US"/>
        </a:p>
      </dgm:t>
    </dgm:pt>
    <dgm:pt modelId="{C9D43E61-F481-48ED-9807-A2FC2E07D300}">
      <dgm:prSet phldrT="[Text]"/>
      <dgm:spPr/>
      <dgm:t>
        <a:bodyPr/>
        <a:lstStyle/>
        <a:p>
          <a:r>
            <a:rPr lang="en-US" noProof="0" dirty="0"/>
            <a:t>Grants und Flows </a:t>
          </a:r>
          <a:r>
            <a:rPr lang="en-US" noProof="0" dirty="0" err="1"/>
            <a:t>im</a:t>
          </a:r>
          <a:r>
            <a:rPr lang="en-US" noProof="0" dirty="0"/>
            <a:t> Detail</a:t>
          </a:r>
        </a:p>
      </dgm:t>
    </dgm:pt>
    <dgm:pt modelId="{EA1610F5-78B9-4A42-8CF4-EAA307B7CA91}" type="parTrans" cxnId="{4731817F-D030-46CB-958C-D4D693805986}">
      <dgm:prSet/>
      <dgm:spPr/>
      <dgm:t>
        <a:bodyPr/>
        <a:lstStyle/>
        <a:p>
          <a:endParaRPr lang="en-US"/>
        </a:p>
      </dgm:t>
    </dgm:pt>
    <dgm:pt modelId="{D328A26E-CF4A-49B9-8083-30895EDD99AC}" type="sibTrans" cxnId="{4731817F-D030-46CB-958C-D4D693805986}">
      <dgm:prSet/>
      <dgm:spPr/>
      <dgm:t>
        <a:bodyPr/>
        <a:lstStyle/>
        <a:p>
          <a:endParaRPr lang="en-US"/>
        </a:p>
      </dgm:t>
    </dgm:pt>
    <dgm:pt modelId="{ADB54711-40BF-4315-9A16-44F8AA9244FF}">
      <dgm:prSet phldrT="[Text]"/>
      <dgm:spPr/>
      <dgm:t>
        <a:bodyPr/>
        <a:lstStyle/>
        <a:p>
          <a:r>
            <a:rPr lang="en-US" noProof="0" dirty="0"/>
            <a:t>Live </a:t>
          </a:r>
          <a:r>
            <a:rPr lang="en-US" noProof="0" dirty="0" err="1"/>
            <a:t>Experimentieren</a:t>
          </a:r>
          <a:endParaRPr lang="en-US" noProof="0" dirty="0"/>
        </a:p>
      </dgm:t>
    </dgm:pt>
    <dgm:pt modelId="{F85CFA7C-DF44-48B8-9662-D03F2B81A1B0}" type="parTrans" cxnId="{7B8FAA46-230C-4192-9E03-1DA9CF398497}">
      <dgm:prSet/>
      <dgm:spPr/>
      <dgm:t>
        <a:bodyPr/>
        <a:lstStyle/>
        <a:p>
          <a:endParaRPr lang="en-US"/>
        </a:p>
      </dgm:t>
    </dgm:pt>
    <dgm:pt modelId="{A15BF96D-16E5-40B2-9B4B-4CC855828878}" type="sibTrans" cxnId="{7B8FAA46-230C-4192-9E03-1DA9CF398497}">
      <dgm:prSet/>
      <dgm:spPr/>
      <dgm:t>
        <a:bodyPr/>
        <a:lstStyle/>
        <a:p>
          <a:endParaRPr lang="en-US"/>
        </a:p>
      </dgm:t>
    </dgm:pt>
    <dgm:pt modelId="{7ABE2F71-FE5A-418C-9BC1-123FE0FDB090}" type="pres">
      <dgm:prSet presAssocID="{848C67C7-5A81-46B9-8B06-3A23EE822837}" presName="Name0" presStyleCnt="0">
        <dgm:presLayoutVars>
          <dgm:dir/>
          <dgm:animLvl val="lvl"/>
          <dgm:resizeHandles val="exact"/>
        </dgm:presLayoutVars>
      </dgm:prSet>
      <dgm:spPr/>
    </dgm:pt>
    <dgm:pt modelId="{F1819BA2-AE0A-4E37-B424-B55861F316E3}" type="pres">
      <dgm:prSet presAssocID="{848C67C7-5A81-46B9-8B06-3A23EE822837}" presName="tSp" presStyleCnt="0"/>
      <dgm:spPr/>
    </dgm:pt>
    <dgm:pt modelId="{91A6A163-01B6-4471-8A95-AF6EDBE26B2E}" type="pres">
      <dgm:prSet presAssocID="{848C67C7-5A81-46B9-8B06-3A23EE822837}" presName="bSp" presStyleCnt="0"/>
      <dgm:spPr/>
    </dgm:pt>
    <dgm:pt modelId="{0CE9A532-54C5-42CD-A04F-F6519B8DBC84}" type="pres">
      <dgm:prSet presAssocID="{848C67C7-5A81-46B9-8B06-3A23EE822837}" presName="process" presStyleCnt="0"/>
      <dgm:spPr/>
    </dgm:pt>
    <dgm:pt modelId="{A6D819C2-C43E-4D2F-8770-7B9CAE71477E}" type="pres">
      <dgm:prSet presAssocID="{BD95266F-F88A-452D-98FD-40D477D2219E}" presName="composite1" presStyleCnt="0"/>
      <dgm:spPr/>
    </dgm:pt>
    <dgm:pt modelId="{B2003711-FAC5-4BFB-9BBB-0119D4073DE9}" type="pres">
      <dgm:prSet presAssocID="{BD95266F-F88A-452D-98FD-40D477D2219E}" presName="dummyNode1" presStyleLbl="node1" presStyleIdx="0" presStyleCnt="4"/>
      <dgm:spPr/>
    </dgm:pt>
    <dgm:pt modelId="{3641E247-2801-4000-B8E1-22F95AE0E7FE}" type="pres">
      <dgm:prSet presAssocID="{BD95266F-F88A-452D-98FD-40D477D2219E}" presName="childNode1" presStyleLbl="bgAcc1" presStyleIdx="0" presStyleCnt="4">
        <dgm:presLayoutVars>
          <dgm:bulletEnabled val="1"/>
        </dgm:presLayoutVars>
      </dgm:prSet>
      <dgm:spPr/>
    </dgm:pt>
    <dgm:pt modelId="{06175623-84D8-499B-A3A6-81B42F113887}" type="pres">
      <dgm:prSet presAssocID="{BD95266F-F88A-452D-98FD-40D477D2219E}" presName="childNode1tx" presStyleLbl="bgAcc1" presStyleIdx="0" presStyleCnt="4">
        <dgm:presLayoutVars>
          <dgm:bulletEnabled val="1"/>
        </dgm:presLayoutVars>
      </dgm:prSet>
      <dgm:spPr/>
    </dgm:pt>
    <dgm:pt modelId="{A2049A40-2B57-4247-968B-6E9F05CE99F9}" type="pres">
      <dgm:prSet presAssocID="{BD95266F-F88A-452D-98FD-40D477D2219E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6EA41E36-4338-432B-B2AD-BC58495E47CA}" type="pres">
      <dgm:prSet presAssocID="{BD95266F-F88A-452D-98FD-40D477D2219E}" presName="connSite1" presStyleCnt="0"/>
      <dgm:spPr/>
    </dgm:pt>
    <dgm:pt modelId="{53AFA2FC-CF81-4BB3-9AC4-81C17109C2B2}" type="pres">
      <dgm:prSet presAssocID="{F82DBCC8-1FE2-4BAF-8A28-B5EB6B5B778A}" presName="Name9" presStyleLbl="sibTrans2D1" presStyleIdx="0" presStyleCnt="3"/>
      <dgm:spPr/>
    </dgm:pt>
    <dgm:pt modelId="{931FA54C-FFE7-4E5E-90E1-1E886A2F32D6}" type="pres">
      <dgm:prSet presAssocID="{529C5302-D162-434F-8D45-F48FA8A03555}" presName="composite2" presStyleCnt="0"/>
      <dgm:spPr/>
    </dgm:pt>
    <dgm:pt modelId="{71B10411-717B-47EC-B447-D14F21FEB7CF}" type="pres">
      <dgm:prSet presAssocID="{529C5302-D162-434F-8D45-F48FA8A03555}" presName="dummyNode2" presStyleLbl="node1" presStyleIdx="0" presStyleCnt="4"/>
      <dgm:spPr/>
    </dgm:pt>
    <dgm:pt modelId="{167B9D09-709D-4554-BC10-37B73A286431}" type="pres">
      <dgm:prSet presAssocID="{529C5302-D162-434F-8D45-F48FA8A03555}" presName="childNode2" presStyleLbl="bgAcc1" presStyleIdx="1" presStyleCnt="4">
        <dgm:presLayoutVars>
          <dgm:bulletEnabled val="1"/>
        </dgm:presLayoutVars>
      </dgm:prSet>
      <dgm:spPr/>
    </dgm:pt>
    <dgm:pt modelId="{D7DDDC47-16BA-4BD2-B0BB-3A076D4C20DA}" type="pres">
      <dgm:prSet presAssocID="{529C5302-D162-434F-8D45-F48FA8A03555}" presName="childNode2tx" presStyleLbl="bgAcc1" presStyleIdx="1" presStyleCnt="4">
        <dgm:presLayoutVars>
          <dgm:bulletEnabled val="1"/>
        </dgm:presLayoutVars>
      </dgm:prSet>
      <dgm:spPr/>
    </dgm:pt>
    <dgm:pt modelId="{9E784922-6655-4772-9616-706BB191F39E}" type="pres">
      <dgm:prSet presAssocID="{529C5302-D162-434F-8D45-F48FA8A03555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F731C69-5670-47BC-AD8E-D7DF30734124}" type="pres">
      <dgm:prSet presAssocID="{529C5302-D162-434F-8D45-F48FA8A03555}" presName="connSite2" presStyleCnt="0"/>
      <dgm:spPr/>
    </dgm:pt>
    <dgm:pt modelId="{A542EA2D-8110-4706-BD36-244F3E041404}" type="pres">
      <dgm:prSet presAssocID="{4697400E-CC30-4BE9-875A-37C0711B55CE}" presName="Name18" presStyleLbl="sibTrans2D1" presStyleIdx="1" presStyleCnt="3"/>
      <dgm:spPr/>
    </dgm:pt>
    <dgm:pt modelId="{771E395F-33A0-464C-ADF0-9144EC059393}" type="pres">
      <dgm:prSet presAssocID="{C9D43E61-F481-48ED-9807-A2FC2E07D300}" presName="composite1" presStyleCnt="0"/>
      <dgm:spPr/>
    </dgm:pt>
    <dgm:pt modelId="{CDA17893-74C8-436D-A79D-576C6FE9D966}" type="pres">
      <dgm:prSet presAssocID="{C9D43E61-F481-48ED-9807-A2FC2E07D300}" presName="dummyNode1" presStyleLbl="node1" presStyleIdx="1" presStyleCnt="4"/>
      <dgm:spPr/>
    </dgm:pt>
    <dgm:pt modelId="{916E81AE-95FD-41D6-9F9D-39FA98D6BEE2}" type="pres">
      <dgm:prSet presAssocID="{C9D43E61-F481-48ED-9807-A2FC2E07D300}" presName="childNode1" presStyleLbl="bgAcc1" presStyleIdx="2" presStyleCnt="4">
        <dgm:presLayoutVars>
          <dgm:bulletEnabled val="1"/>
        </dgm:presLayoutVars>
      </dgm:prSet>
      <dgm:spPr/>
    </dgm:pt>
    <dgm:pt modelId="{B2535C79-557B-49A6-B7CF-958DFBA0E802}" type="pres">
      <dgm:prSet presAssocID="{C9D43E61-F481-48ED-9807-A2FC2E07D300}" presName="childNode1tx" presStyleLbl="bgAcc1" presStyleIdx="2" presStyleCnt="4">
        <dgm:presLayoutVars>
          <dgm:bulletEnabled val="1"/>
        </dgm:presLayoutVars>
      </dgm:prSet>
      <dgm:spPr/>
    </dgm:pt>
    <dgm:pt modelId="{A36A5C0A-1A93-49B3-AE49-B678314C2114}" type="pres">
      <dgm:prSet presAssocID="{C9D43E61-F481-48ED-9807-A2FC2E07D300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0AE12F55-6421-4B39-8AFB-D069FB91B9ED}" type="pres">
      <dgm:prSet presAssocID="{C9D43E61-F481-48ED-9807-A2FC2E07D300}" presName="connSite1" presStyleCnt="0"/>
      <dgm:spPr/>
    </dgm:pt>
    <dgm:pt modelId="{7E934E7C-A83E-4F65-854E-CF62FEB648E8}" type="pres">
      <dgm:prSet presAssocID="{D328A26E-CF4A-49B9-8083-30895EDD99AC}" presName="Name9" presStyleLbl="sibTrans2D1" presStyleIdx="2" presStyleCnt="3"/>
      <dgm:spPr/>
    </dgm:pt>
    <dgm:pt modelId="{08E053FB-FC1F-4DB1-923C-223E53AFF6FB}" type="pres">
      <dgm:prSet presAssocID="{ADB54711-40BF-4315-9A16-44F8AA9244FF}" presName="composite2" presStyleCnt="0"/>
      <dgm:spPr/>
    </dgm:pt>
    <dgm:pt modelId="{715CBB50-B330-4EDF-A543-08750D1CBBA5}" type="pres">
      <dgm:prSet presAssocID="{ADB54711-40BF-4315-9A16-44F8AA9244FF}" presName="dummyNode2" presStyleLbl="node1" presStyleIdx="2" presStyleCnt="4"/>
      <dgm:spPr/>
    </dgm:pt>
    <dgm:pt modelId="{DACD5169-FDAC-4D05-B3E8-3ABBBFF0309F}" type="pres">
      <dgm:prSet presAssocID="{ADB54711-40BF-4315-9A16-44F8AA9244FF}" presName="childNode2" presStyleLbl="bgAcc1" presStyleIdx="3" presStyleCnt="4">
        <dgm:presLayoutVars>
          <dgm:bulletEnabled val="1"/>
        </dgm:presLayoutVars>
      </dgm:prSet>
      <dgm:spPr/>
    </dgm:pt>
    <dgm:pt modelId="{D11C6630-749C-4E17-AA87-A030C5EC7693}" type="pres">
      <dgm:prSet presAssocID="{ADB54711-40BF-4315-9A16-44F8AA9244FF}" presName="childNode2tx" presStyleLbl="bgAcc1" presStyleIdx="3" presStyleCnt="4">
        <dgm:presLayoutVars>
          <dgm:bulletEnabled val="1"/>
        </dgm:presLayoutVars>
      </dgm:prSet>
      <dgm:spPr/>
    </dgm:pt>
    <dgm:pt modelId="{EC46DB23-A7CF-4897-BA1E-5CADCD0589DE}" type="pres">
      <dgm:prSet presAssocID="{ADB54711-40BF-4315-9A16-44F8AA9244F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D2BE6F27-95BD-430F-9507-E8BE97979CE1}" type="pres">
      <dgm:prSet presAssocID="{ADB54711-40BF-4315-9A16-44F8AA9244FF}" presName="connSite2" presStyleCnt="0"/>
      <dgm:spPr/>
    </dgm:pt>
  </dgm:ptLst>
  <dgm:cxnLst>
    <dgm:cxn modelId="{FF8F4704-2B0B-4C23-8A02-29465EEDAE67}" type="presOf" srcId="{ADB54711-40BF-4315-9A16-44F8AA9244FF}" destId="{EC46DB23-A7CF-4897-BA1E-5CADCD0589DE}" srcOrd="0" destOrd="0" presId="urn:microsoft.com/office/officeart/2005/8/layout/hProcess4"/>
    <dgm:cxn modelId="{401C8A0B-E35F-4743-A4EB-B0B939688C74}" type="presOf" srcId="{BD95266F-F88A-452D-98FD-40D477D2219E}" destId="{A2049A40-2B57-4247-968B-6E9F05CE99F9}" srcOrd="0" destOrd="0" presId="urn:microsoft.com/office/officeart/2005/8/layout/hProcess4"/>
    <dgm:cxn modelId="{A071112B-2AF1-40EB-A081-4C3F8240EC66}" type="presOf" srcId="{F82DBCC8-1FE2-4BAF-8A28-B5EB6B5B778A}" destId="{53AFA2FC-CF81-4BB3-9AC4-81C17109C2B2}" srcOrd="0" destOrd="0" presId="urn:microsoft.com/office/officeart/2005/8/layout/hProcess4"/>
    <dgm:cxn modelId="{E53AC15B-A0D2-46B0-BB54-6C212149781C}" type="presOf" srcId="{848C67C7-5A81-46B9-8B06-3A23EE822837}" destId="{7ABE2F71-FE5A-418C-9BC1-123FE0FDB090}" srcOrd="0" destOrd="0" presId="urn:microsoft.com/office/officeart/2005/8/layout/hProcess4"/>
    <dgm:cxn modelId="{FD26B741-A864-474A-9BCD-323933E2CFBF}" type="presOf" srcId="{C9D43E61-F481-48ED-9807-A2FC2E07D300}" destId="{A36A5C0A-1A93-49B3-AE49-B678314C2114}" srcOrd="0" destOrd="0" presId="urn:microsoft.com/office/officeart/2005/8/layout/hProcess4"/>
    <dgm:cxn modelId="{7B8FAA46-230C-4192-9E03-1DA9CF398497}" srcId="{848C67C7-5A81-46B9-8B06-3A23EE822837}" destId="{ADB54711-40BF-4315-9A16-44F8AA9244FF}" srcOrd="3" destOrd="0" parTransId="{F85CFA7C-DF44-48B8-9662-D03F2B81A1B0}" sibTransId="{A15BF96D-16E5-40B2-9B4B-4CC855828878}"/>
    <dgm:cxn modelId="{32D0E976-788F-4102-B546-8F08FEE2A916}" type="presOf" srcId="{D328A26E-CF4A-49B9-8083-30895EDD99AC}" destId="{7E934E7C-A83E-4F65-854E-CF62FEB648E8}" srcOrd="0" destOrd="0" presId="urn:microsoft.com/office/officeart/2005/8/layout/hProcess4"/>
    <dgm:cxn modelId="{4731817F-D030-46CB-958C-D4D693805986}" srcId="{848C67C7-5A81-46B9-8B06-3A23EE822837}" destId="{C9D43E61-F481-48ED-9807-A2FC2E07D300}" srcOrd="2" destOrd="0" parTransId="{EA1610F5-78B9-4A42-8CF4-EAA307B7CA91}" sibTransId="{D328A26E-CF4A-49B9-8083-30895EDD99AC}"/>
    <dgm:cxn modelId="{91257DA5-A63E-4850-A480-4B94F1289A80}" type="presOf" srcId="{529C5302-D162-434F-8D45-F48FA8A03555}" destId="{9E784922-6655-4772-9616-706BB191F39E}" srcOrd="0" destOrd="0" presId="urn:microsoft.com/office/officeart/2005/8/layout/hProcess4"/>
    <dgm:cxn modelId="{E82B57C6-526F-4A49-924A-3BCA9273C4A2}" srcId="{848C67C7-5A81-46B9-8B06-3A23EE822837}" destId="{529C5302-D162-434F-8D45-F48FA8A03555}" srcOrd="1" destOrd="0" parTransId="{C4BE334E-DA36-498A-A5C0-5074D2CAEEFA}" sibTransId="{4697400E-CC30-4BE9-875A-37C0711B55CE}"/>
    <dgm:cxn modelId="{3A8A1BEE-0E7B-4B79-A545-60639B895737}" type="presOf" srcId="{4697400E-CC30-4BE9-875A-37C0711B55CE}" destId="{A542EA2D-8110-4706-BD36-244F3E041404}" srcOrd="0" destOrd="0" presId="urn:microsoft.com/office/officeart/2005/8/layout/hProcess4"/>
    <dgm:cxn modelId="{DB0C7CF1-680A-4710-B19F-E88EC3281048}" srcId="{848C67C7-5A81-46B9-8B06-3A23EE822837}" destId="{BD95266F-F88A-452D-98FD-40D477D2219E}" srcOrd="0" destOrd="0" parTransId="{EEFF7B26-0C09-46C8-B090-5A7C34EC998B}" sibTransId="{F82DBCC8-1FE2-4BAF-8A28-B5EB6B5B778A}"/>
    <dgm:cxn modelId="{99221DF9-23D6-43D5-9603-63D2505D2A70}" type="presParOf" srcId="{7ABE2F71-FE5A-418C-9BC1-123FE0FDB090}" destId="{F1819BA2-AE0A-4E37-B424-B55861F316E3}" srcOrd="0" destOrd="0" presId="urn:microsoft.com/office/officeart/2005/8/layout/hProcess4"/>
    <dgm:cxn modelId="{6CC5D5F6-AE23-41C6-AA2A-C227DF1D3D33}" type="presParOf" srcId="{7ABE2F71-FE5A-418C-9BC1-123FE0FDB090}" destId="{91A6A163-01B6-4471-8A95-AF6EDBE26B2E}" srcOrd="1" destOrd="0" presId="urn:microsoft.com/office/officeart/2005/8/layout/hProcess4"/>
    <dgm:cxn modelId="{190F8B5A-E176-46C1-BEFA-301E8C32CE22}" type="presParOf" srcId="{7ABE2F71-FE5A-418C-9BC1-123FE0FDB090}" destId="{0CE9A532-54C5-42CD-A04F-F6519B8DBC84}" srcOrd="2" destOrd="0" presId="urn:microsoft.com/office/officeart/2005/8/layout/hProcess4"/>
    <dgm:cxn modelId="{AF3D647E-8CED-47A9-8F1D-4861A8D98758}" type="presParOf" srcId="{0CE9A532-54C5-42CD-A04F-F6519B8DBC84}" destId="{A6D819C2-C43E-4D2F-8770-7B9CAE71477E}" srcOrd="0" destOrd="0" presId="urn:microsoft.com/office/officeart/2005/8/layout/hProcess4"/>
    <dgm:cxn modelId="{CFE725EA-8C0A-406D-ACD3-F6D7A9C16F4B}" type="presParOf" srcId="{A6D819C2-C43E-4D2F-8770-7B9CAE71477E}" destId="{B2003711-FAC5-4BFB-9BBB-0119D4073DE9}" srcOrd="0" destOrd="0" presId="urn:microsoft.com/office/officeart/2005/8/layout/hProcess4"/>
    <dgm:cxn modelId="{393D79C0-0D08-4186-B8D8-A92AE1171E31}" type="presParOf" srcId="{A6D819C2-C43E-4D2F-8770-7B9CAE71477E}" destId="{3641E247-2801-4000-B8E1-22F95AE0E7FE}" srcOrd="1" destOrd="0" presId="urn:microsoft.com/office/officeart/2005/8/layout/hProcess4"/>
    <dgm:cxn modelId="{D11BEEEF-46FD-42A8-ACCC-AE91FA64791D}" type="presParOf" srcId="{A6D819C2-C43E-4D2F-8770-7B9CAE71477E}" destId="{06175623-84D8-499B-A3A6-81B42F113887}" srcOrd="2" destOrd="0" presId="urn:microsoft.com/office/officeart/2005/8/layout/hProcess4"/>
    <dgm:cxn modelId="{3C6B7927-D6C9-4B32-B26E-D5362EFD469A}" type="presParOf" srcId="{A6D819C2-C43E-4D2F-8770-7B9CAE71477E}" destId="{A2049A40-2B57-4247-968B-6E9F05CE99F9}" srcOrd="3" destOrd="0" presId="urn:microsoft.com/office/officeart/2005/8/layout/hProcess4"/>
    <dgm:cxn modelId="{C5F11162-6624-4A72-8B3D-B49377F5AAD9}" type="presParOf" srcId="{A6D819C2-C43E-4D2F-8770-7B9CAE71477E}" destId="{6EA41E36-4338-432B-B2AD-BC58495E47CA}" srcOrd="4" destOrd="0" presId="urn:microsoft.com/office/officeart/2005/8/layout/hProcess4"/>
    <dgm:cxn modelId="{2ABCC0E0-3806-4F4B-9814-2A2779C1EE8E}" type="presParOf" srcId="{0CE9A532-54C5-42CD-A04F-F6519B8DBC84}" destId="{53AFA2FC-CF81-4BB3-9AC4-81C17109C2B2}" srcOrd="1" destOrd="0" presId="urn:microsoft.com/office/officeart/2005/8/layout/hProcess4"/>
    <dgm:cxn modelId="{B1A1B882-CD1C-49D7-BC30-2182D926874C}" type="presParOf" srcId="{0CE9A532-54C5-42CD-A04F-F6519B8DBC84}" destId="{931FA54C-FFE7-4E5E-90E1-1E886A2F32D6}" srcOrd="2" destOrd="0" presId="urn:microsoft.com/office/officeart/2005/8/layout/hProcess4"/>
    <dgm:cxn modelId="{7DB1755C-4FCF-4266-A838-C19BD8CAFB8C}" type="presParOf" srcId="{931FA54C-FFE7-4E5E-90E1-1E886A2F32D6}" destId="{71B10411-717B-47EC-B447-D14F21FEB7CF}" srcOrd="0" destOrd="0" presId="urn:microsoft.com/office/officeart/2005/8/layout/hProcess4"/>
    <dgm:cxn modelId="{5FE95711-0B69-49BF-9C6E-5A5217C1BB5F}" type="presParOf" srcId="{931FA54C-FFE7-4E5E-90E1-1E886A2F32D6}" destId="{167B9D09-709D-4554-BC10-37B73A286431}" srcOrd="1" destOrd="0" presId="urn:microsoft.com/office/officeart/2005/8/layout/hProcess4"/>
    <dgm:cxn modelId="{5C2AE2A8-D035-4EA3-B938-C55339FE51C2}" type="presParOf" srcId="{931FA54C-FFE7-4E5E-90E1-1E886A2F32D6}" destId="{D7DDDC47-16BA-4BD2-B0BB-3A076D4C20DA}" srcOrd="2" destOrd="0" presId="urn:microsoft.com/office/officeart/2005/8/layout/hProcess4"/>
    <dgm:cxn modelId="{D9942CDA-6450-48E2-94C4-DF70A741C3A6}" type="presParOf" srcId="{931FA54C-FFE7-4E5E-90E1-1E886A2F32D6}" destId="{9E784922-6655-4772-9616-706BB191F39E}" srcOrd="3" destOrd="0" presId="urn:microsoft.com/office/officeart/2005/8/layout/hProcess4"/>
    <dgm:cxn modelId="{959FB046-36B9-403C-BFF5-30A88D1A238B}" type="presParOf" srcId="{931FA54C-FFE7-4E5E-90E1-1E886A2F32D6}" destId="{CF731C69-5670-47BC-AD8E-D7DF30734124}" srcOrd="4" destOrd="0" presId="urn:microsoft.com/office/officeart/2005/8/layout/hProcess4"/>
    <dgm:cxn modelId="{0DC5F551-9937-405D-94F7-AADC6ADA8D35}" type="presParOf" srcId="{0CE9A532-54C5-42CD-A04F-F6519B8DBC84}" destId="{A542EA2D-8110-4706-BD36-244F3E041404}" srcOrd="3" destOrd="0" presId="urn:microsoft.com/office/officeart/2005/8/layout/hProcess4"/>
    <dgm:cxn modelId="{CE3855F8-2C53-42DC-AFBB-ECD57B48BE4E}" type="presParOf" srcId="{0CE9A532-54C5-42CD-A04F-F6519B8DBC84}" destId="{771E395F-33A0-464C-ADF0-9144EC059393}" srcOrd="4" destOrd="0" presId="urn:microsoft.com/office/officeart/2005/8/layout/hProcess4"/>
    <dgm:cxn modelId="{B0913685-F9EE-498C-986A-B01936B71826}" type="presParOf" srcId="{771E395F-33A0-464C-ADF0-9144EC059393}" destId="{CDA17893-74C8-436D-A79D-576C6FE9D966}" srcOrd="0" destOrd="0" presId="urn:microsoft.com/office/officeart/2005/8/layout/hProcess4"/>
    <dgm:cxn modelId="{89B5A567-9305-440F-B2E6-96ADC7A164AE}" type="presParOf" srcId="{771E395F-33A0-464C-ADF0-9144EC059393}" destId="{916E81AE-95FD-41D6-9F9D-39FA98D6BEE2}" srcOrd="1" destOrd="0" presId="urn:microsoft.com/office/officeart/2005/8/layout/hProcess4"/>
    <dgm:cxn modelId="{A3353164-6D49-4F04-9BA9-D07294279691}" type="presParOf" srcId="{771E395F-33A0-464C-ADF0-9144EC059393}" destId="{B2535C79-557B-49A6-B7CF-958DFBA0E802}" srcOrd="2" destOrd="0" presId="urn:microsoft.com/office/officeart/2005/8/layout/hProcess4"/>
    <dgm:cxn modelId="{A28E5DA0-CB06-4441-8BEE-C09C1BFB6371}" type="presParOf" srcId="{771E395F-33A0-464C-ADF0-9144EC059393}" destId="{A36A5C0A-1A93-49B3-AE49-B678314C2114}" srcOrd="3" destOrd="0" presId="urn:microsoft.com/office/officeart/2005/8/layout/hProcess4"/>
    <dgm:cxn modelId="{4840C4FD-B490-4C75-BB24-C1D070CC07A4}" type="presParOf" srcId="{771E395F-33A0-464C-ADF0-9144EC059393}" destId="{0AE12F55-6421-4B39-8AFB-D069FB91B9ED}" srcOrd="4" destOrd="0" presId="urn:microsoft.com/office/officeart/2005/8/layout/hProcess4"/>
    <dgm:cxn modelId="{D6E3225E-4E87-4660-AFB6-5107BCCABAA5}" type="presParOf" srcId="{0CE9A532-54C5-42CD-A04F-F6519B8DBC84}" destId="{7E934E7C-A83E-4F65-854E-CF62FEB648E8}" srcOrd="5" destOrd="0" presId="urn:microsoft.com/office/officeart/2005/8/layout/hProcess4"/>
    <dgm:cxn modelId="{8A8B7618-561B-4D43-A59C-8D6E553C7AF8}" type="presParOf" srcId="{0CE9A532-54C5-42CD-A04F-F6519B8DBC84}" destId="{08E053FB-FC1F-4DB1-923C-223E53AFF6FB}" srcOrd="6" destOrd="0" presId="urn:microsoft.com/office/officeart/2005/8/layout/hProcess4"/>
    <dgm:cxn modelId="{D8D886F6-24F8-40AD-8FD7-519B10FC212E}" type="presParOf" srcId="{08E053FB-FC1F-4DB1-923C-223E53AFF6FB}" destId="{715CBB50-B330-4EDF-A543-08750D1CBBA5}" srcOrd="0" destOrd="0" presId="urn:microsoft.com/office/officeart/2005/8/layout/hProcess4"/>
    <dgm:cxn modelId="{12B30564-4DC2-4398-982C-A42AA8F141D3}" type="presParOf" srcId="{08E053FB-FC1F-4DB1-923C-223E53AFF6FB}" destId="{DACD5169-FDAC-4D05-B3E8-3ABBBFF0309F}" srcOrd="1" destOrd="0" presId="urn:microsoft.com/office/officeart/2005/8/layout/hProcess4"/>
    <dgm:cxn modelId="{CB03AE80-46BF-45E4-BFC3-BA9A08F2D9B3}" type="presParOf" srcId="{08E053FB-FC1F-4DB1-923C-223E53AFF6FB}" destId="{D11C6630-749C-4E17-AA87-A030C5EC7693}" srcOrd="2" destOrd="0" presId="urn:microsoft.com/office/officeart/2005/8/layout/hProcess4"/>
    <dgm:cxn modelId="{0677C51C-6002-4E78-A219-B7BDDD48521C}" type="presParOf" srcId="{08E053FB-FC1F-4DB1-923C-223E53AFF6FB}" destId="{EC46DB23-A7CF-4897-BA1E-5CADCD0589DE}" srcOrd="3" destOrd="0" presId="urn:microsoft.com/office/officeart/2005/8/layout/hProcess4"/>
    <dgm:cxn modelId="{53CC4AD7-B29D-4E1C-9D1B-CC0F6F7F95BC}" type="presParOf" srcId="{08E053FB-FC1F-4DB1-923C-223E53AFF6FB}" destId="{D2BE6F27-95BD-430F-9507-E8BE97979C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1E247-2801-4000-B8E1-22F95AE0E7F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FA2FC-CF81-4BB3-9AC4-81C17109C2B2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9A40-2B57-4247-968B-6E9F05CE99F9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Überblick und Historie</a:t>
          </a:r>
          <a:endParaRPr lang="en-US" sz="2000" kern="1200" noProof="0" dirty="0"/>
        </a:p>
      </dsp:txBody>
      <dsp:txXfrm>
        <a:off x="484329" y="2687410"/>
        <a:ext cx="1805982" cy="692236"/>
      </dsp:txXfrm>
    </dsp:sp>
    <dsp:sp modelId="{167B9D09-709D-4554-BC10-37B73A286431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2EA2D-8110-4706-BD36-244F3E041404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84922-6655-4772-9616-706BB191F39E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Basics und </a:t>
          </a:r>
          <a:r>
            <a:rPr lang="de-AT" sz="2000" kern="1200" noProof="0" dirty="0"/>
            <a:t>Terminologie</a:t>
          </a:r>
        </a:p>
      </dsp:txBody>
      <dsp:txXfrm>
        <a:off x="3218736" y="971691"/>
        <a:ext cx="1805982" cy="692236"/>
      </dsp:txXfrm>
    </dsp:sp>
    <dsp:sp modelId="{916E81AE-95FD-41D6-9F9D-39FA98D6BEE2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4E7C-A83E-4F65-854E-CF62FEB648E8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A5C0A-1A93-49B3-AE49-B678314C2114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Grants und Flows </a:t>
          </a:r>
          <a:r>
            <a:rPr lang="en-US" sz="2000" kern="1200" noProof="0" dirty="0" err="1"/>
            <a:t>im</a:t>
          </a:r>
          <a:r>
            <a:rPr lang="en-US" sz="2000" kern="1200" noProof="0" dirty="0"/>
            <a:t> Detail</a:t>
          </a:r>
        </a:p>
      </dsp:txBody>
      <dsp:txXfrm>
        <a:off x="5953144" y="2687410"/>
        <a:ext cx="1805982" cy="692236"/>
      </dsp:txXfrm>
    </dsp:sp>
    <dsp:sp modelId="{DACD5169-FDAC-4D05-B3E8-3ABBBFF0309F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DB23-A7CF-4897-BA1E-5CADCD0589DE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Live </a:t>
          </a:r>
          <a:r>
            <a:rPr lang="en-US" sz="2000" kern="1200" noProof="0" dirty="0" err="1"/>
            <a:t>Experimentieren</a:t>
          </a:r>
          <a:endParaRPr lang="en-US" sz="2000" kern="1200" noProof="0" dirty="0"/>
        </a:p>
      </dsp:txBody>
      <dsp:txXfrm>
        <a:off x="8687551" y="971691"/>
        <a:ext cx="1805982" cy="69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4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https://datatracker.ietf.org/doc/html/draft-ietf-oauth-security-topics-18#section-4.13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3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68AD-C28A-40F6-9C5A-F1F429679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stodon.technology/@danielwagn3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jpg"/><Relationship Id="rId2" Type="http://schemas.openxmlformats.org/officeDocument/2006/relationships/hyperlink" Target="https://github.com/danielwagn3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daniel_wagn3r" TargetMode="External"/><Relationship Id="rId11" Type="http://schemas.openxmlformats.org/officeDocument/2006/relationships/hyperlink" Target="https://www.manner.com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hyperlink" Target="https://www.linkedin.com/in/danielwagn3r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ien.coderdojo.net/" TargetMode="External"/><Relationship Id="rId7" Type="http://schemas.openxmlformats.org/officeDocument/2006/relationships/hyperlink" Target="https://www.verbund.com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hyperlink" Target="https://www.fh-kaernten.at/" TargetMode="External"/><Relationship Id="rId5" Type="http://schemas.openxmlformats.org/officeDocument/2006/relationships/hyperlink" Target="https://www.manner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www.tuwien.a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9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7.svg"/><Relationship Id="rId7" Type="http://schemas.openxmlformats.org/officeDocument/2006/relationships/image" Target="../media/image3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35.svg"/><Relationship Id="rId5" Type="http://schemas.openxmlformats.org/officeDocument/2006/relationships/image" Target="../media/image37.sv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svg"/><Relationship Id="rId3" Type="http://schemas.openxmlformats.org/officeDocument/2006/relationships/image" Target="../media/image17.svg"/><Relationship Id="rId7" Type="http://schemas.openxmlformats.org/officeDocument/2006/relationships/image" Target="../media/image37.svg"/><Relationship Id="rId12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3.svg"/><Relationship Id="rId1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46.png"/><Relationship Id="rId4" Type="http://schemas.openxmlformats.org/officeDocument/2006/relationships/image" Target="../media/image17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oauth.net/2.1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628" TargetMode="External"/><Relationship Id="rId3" Type="http://schemas.openxmlformats.org/officeDocument/2006/relationships/hyperlink" Target="https://datatracker.ietf.org/doc/html/draft-ietf-oauth-browser-based-apps-09" TargetMode="External"/><Relationship Id="rId7" Type="http://schemas.openxmlformats.org/officeDocument/2006/relationships/hyperlink" Target="https://datatracker.ietf.org/doc/html/rfc7636" TargetMode="External"/><Relationship Id="rId2" Type="http://schemas.openxmlformats.org/officeDocument/2006/relationships/hyperlink" Target="https://datatracker.ietf.org/doc/html/draft-ietf-oauth-security-topics-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519" TargetMode="External"/><Relationship Id="rId5" Type="http://schemas.openxmlformats.org/officeDocument/2006/relationships/hyperlink" Target="https://datatracker.ietf.org/doc/html/rfc6750" TargetMode="External"/><Relationship Id="rId10" Type="http://schemas.openxmlformats.org/officeDocument/2006/relationships/hyperlink" Target="https://datatracker.ietf.org/doc/html/draft-meyerzuselhausen-oauth-iss-auth-resp-02" TargetMode="External"/><Relationship Id="rId4" Type="http://schemas.openxmlformats.org/officeDocument/2006/relationships/hyperlink" Target="https://datatracker.ietf.org/doc/html/rfc6749" TargetMode="External"/><Relationship Id="rId9" Type="http://schemas.openxmlformats.org/officeDocument/2006/relationships/hyperlink" Target="https://openid.net/developers/specs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1.svg"/><Relationship Id="rId18" Type="http://schemas.openxmlformats.org/officeDocument/2006/relationships/image" Target="../media/image63.png"/><Relationship Id="rId26" Type="http://schemas.openxmlformats.org/officeDocument/2006/relationships/image" Target="../media/image65.png"/><Relationship Id="rId3" Type="http://schemas.openxmlformats.org/officeDocument/2006/relationships/image" Target="../media/image49.png"/><Relationship Id="rId21" Type="http://schemas.openxmlformats.org/officeDocument/2006/relationships/image" Target="../media/image52.svg"/><Relationship Id="rId7" Type="http://schemas.openxmlformats.org/officeDocument/2006/relationships/image" Target="../media/image17.svg"/><Relationship Id="rId12" Type="http://schemas.openxmlformats.org/officeDocument/2006/relationships/image" Target="../media/image60.png"/><Relationship Id="rId17" Type="http://schemas.openxmlformats.org/officeDocument/2006/relationships/image" Target="../media/image35.svg"/><Relationship Id="rId25" Type="http://schemas.openxmlformats.org/officeDocument/2006/relationships/image" Target="../media/image15.svg"/><Relationship Id="rId2" Type="http://schemas.openxmlformats.org/officeDocument/2006/relationships/image" Target="../media/image29.png"/><Relationship Id="rId16" Type="http://schemas.openxmlformats.org/officeDocument/2006/relationships/image" Target="../media/image48.png"/><Relationship Id="rId20" Type="http://schemas.openxmlformats.org/officeDocument/2006/relationships/image" Target="../media/image64.png"/><Relationship Id="rId29" Type="http://schemas.openxmlformats.org/officeDocument/2006/relationships/image" Target="../media/image6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33.svg"/><Relationship Id="rId24" Type="http://schemas.openxmlformats.org/officeDocument/2006/relationships/image" Target="../media/image14.png"/><Relationship Id="rId5" Type="http://schemas.openxmlformats.org/officeDocument/2006/relationships/image" Target="../media/image31.svg"/><Relationship Id="rId15" Type="http://schemas.openxmlformats.org/officeDocument/2006/relationships/image" Target="../media/image62.svg"/><Relationship Id="rId23" Type="http://schemas.openxmlformats.org/officeDocument/2006/relationships/image" Target="../media/image13.svg"/><Relationship Id="rId28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44.svg"/><Relationship Id="rId4" Type="http://schemas.openxmlformats.org/officeDocument/2006/relationships/image" Target="../media/image45.png"/><Relationship Id="rId9" Type="http://schemas.openxmlformats.org/officeDocument/2006/relationships/image" Target="../media/image37.svg"/><Relationship Id="rId14" Type="http://schemas.openxmlformats.org/officeDocument/2006/relationships/image" Target="../media/image61.png"/><Relationship Id="rId22" Type="http://schemas.openxmlformats.org/officeDocument/2006/relationships/image" Target="../media/image12.png"/><Relationship Id="rId27" Type="http://schemas.openxmlformats.org/officeDocument/2006/relationships/image" Target="../media/image5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3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2.jpg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9D4A-26D3-4774-8E2C-FAE284469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mit</a:t>
            </a:r>
            <a:br>
              <a:rPr lang="en-US" dirty="0"/>
            </a:br>
            <a:r>
              <a:rPr lang="en-US" dirty="0"/>
              <a:t>OAuth 2.0 &amp; OpenID Connect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67BAB-A59B-41E9-83FC-48E19EAE0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Daniel Wagner</a:t>
            </a:r>
          </a:p>
        </p:txBody>
      </p:sp>
      <p:pic>
        <p:nvPicPr>
          <p:cNvPr id="4" name="Picture 3" descr="Shape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08EBC52D-DB51-42C5-88B6-E5DBCD07D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84" y="5244972"/>
            <a:ext cx="432000" cy="432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7ABFF26-4ABF-4488-9E62-9E6A2F0905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92" y="5244972"/>
            <a:ext cx="432000" cy="432000"/>
          </a:xfrm>
          <a:prstGeom prst="rect">
            <a:avLst/>
          </a:prstGeom>
        </p:spPr>
      </p:pic>
      <p:pic>
        <p:nvPicPr>
          <p:cNvPr id="6" name="Picture 5" descr="A picture containing ax, silhouette, vector graphics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C5972AF8-58C1-43D6-9AF8-2EA94B9FF59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00" y="5238206"/>
            <a:ext cx="432000" cy="432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AF27D578-7A0B-45C7-89C4-207F985B50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08" y="5219672"/>
            <a:ext cx="432000" cy="432000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B05D521-2A8A-4047-99FE-93D855C789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5" y="4478172"/>
            <a:ext cx="1965600" cy="1965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Text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E472F9D4-192A-4FDA-AFF5-66264FDB24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72" y="4564003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05261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OAuth 2.0</a:t>
            </a:r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F7CE3-9579-4971-B2B9-18FB3E5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2C04-DCF9-4B5F-ABDE-7D778DDBF7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Studies</a:t>
            </a:r>
          </a:p>
          <a:p>
            <a:pPr marL="0" indent="0">
              <a:buNone/>
            </a:pPr>
            <a:r>
              <a:rPr lang="en-US" dirty="0"/>
              <a:t>Computer Science</a:t>
            </a:r>
          </a:p>
          <a:p>
            <a:pPr marL="0" indent="0">
              <a:buNone/>
            </a:pPr>
            <a:r>
              <a:rPr lang="en-US" dirty="0"/>
              <a:t>Computer Science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Work</a:t>
            </a:r>
          </a:p>
          <a:p>
            <a:pPr marL="0" indent="0">
              <a:buNone/>
            </a:pPr>
            <a:r>
              <a:rPr lang="en-US" dirty="0"/>
              <a:t>Developer</a:t>
            </a:r>
          </a:p>
          <a:p>
            <a:pPr marL="0" indent="0">
              <a:buNone/>
            </a:pPr>
            <a:r>
              <a:rPr lang="en-US" dirty="0"/>
              <a:t>Enterprise &amp; Software Architect</a:t>
            </a:r>
          </a:p>
          <a:p>
            <a:pPr marL="0" indent="0">
              <a:buNone/>
            </a:pPr>
            <a:r>
              <a:rPr lang="en-US" dirty="0"/>
              <a:t>Consultant, Speaker &amp; Trainer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E9DC3-64FA-474A-844B-821B89FEE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Volunteer</a:t>
            </a:r>
          </a:p>
          <a:p>
            <a:pPr marL="0" indent="0">
              <a:buNone/>
            </a:pPr>
            <a:r>
              <a:rPr lang="en-US" dirty="0"/>
              <a:t>Founder CoderDojo Wien</a:t>
            </a:r>
          </a:p>
          <a:p>
            <a:pPr marL="0" indent="0">
              <a:buNone/>
            </a:pPr>
            <a:r>
              <a:rPr lang="en-US" dirty="0"/>
              <a:t>Ambassador Youth Hackathon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Affiliations (past &amp; present)</a:t>
            </a:r>
            <a:endParaRPr lang="en-US" dirty="0"/>
          </a:p>
        </p:txBody>
      </p:sp>
      <p:pic>
        <p:nvPicPr>
          <p:cNvPr id="7" name="Picture 6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6E42C1D-A87A-47E3-B251-CB4C9D0E98A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7" y="4577011"/>
            <a:ext cx="720000" cy="720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119908DF-B38D-4749-B356-7CC1108B0F7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74" y="4577011"/>
            <a:ext cx="763181" cy="72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5DBC7C43-B540-4B29-87A8-E423671CB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52" y="4577011"/>
            <a:ext cx="720000" cy="720000"/>
          </a:xfrm>
          <a:prstGeom prst="rect">
            <a:avLst/>
          </a:prstGeom>
        </p:spPr>
      </p:pic>
      <p:pic>
        <p:nvPicPr>
          <p:cNvPr id="14" name="Picture 2">
            <a:hlinkClick r:id="rId9"/>
            <a:extLst>
              <a:ext uri="{FF2B5EF4-FFF2-40B4-BE49-F238E27FC236}">
                <a16:creationId xmlns:a16="http://schemas.microsoft.com/office/drawing/2014/main" id="{C1221D13-F4D5-4297-9129-49E795E3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52" y="57273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11"/>
            <a:extLst>
              <a:ext uri="{FF2B5EF4-FFF2-40B4-BE49-F238E27FC236}">
                <a16:creationId xmlns:a16="http://schemas.microsoft.com/office/drawing/2014/main" id="{C133A0F1-D221-47F3-92D0-0F8512C1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7" y="5772875"/>
            <a:ext cx="213663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33B1F3-70D9-4C35-B041-65008CCE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OpenID Connect</a:t>
            </a:r>
          </a:p>
        </p:txBody>
      </p:sp>
      <p:pic>
        <p:nvPicPr>
          <p:cNvPr id="5" name="Picture 4" descr="Bildergebnis fÃ¼r openid connect">
            <a:extLst>
              <a:ext uri="{FF2B5EF4-FFF2-40B4-BE49-F238E27FC236}">
                <a16:creationId xmlns:a16="http://schemas.microsoft.com/office/drawing/2014/main" id="{450D3930-F0DE-4130-9ED6-A4B02A06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2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3FE3-4A09-4055-82B1-E46C0AAF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8196A-E0EB-4A05-95F5-562ADF6A0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74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3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CDFE41C-176E-4738-B81D-58C13930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Refresh Token Rotation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Best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Pratice</a:t>
            </a:r>
            <a:r>
              <a:rPr lang="de-AT" dirty="0"/>
              <a:t> (</a:t>
            </a:r>
            <a:r>
              <a:rPr lang="de-AT" dirty="0" err="1"/>
              <a:t>Draft</a:t>
            </a:r>
            <a:r>
              <a:rPr lang="de-AT" dirty="0"/>
              <a:t>)</a:t>
            </a:r>
          </a:p>
          <a:p>
            <a:r>
              <a:rPr lang="de-AT" dirty="0"/>
              <a:t>Ermöglicht Erkennung missbräuchlich verwendeter Refresh Tokens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7D7DD6-A472-4862-8167-336006141033}"/>
              </a:ext>
            </a:extLst>
          </p:cNvPr>
          <p:cNvGrpSpPr/>
          <p:nvPr/>
        </p:nvGrpSpPr>
        <p:grpSpPr>
          <a:xfrm>
            <a:off x="1197661" y="4213202"/>
            <a:ext cx="1446924" cy="1440743"/>
            <a:chOff x="974256" y="4958709"/>
            <a:chExt cx="1446924" cy="144074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76BB2E9-4EB9-4786-8296-9CAE351F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CC070D-0708-4670-914B-527CDBDFBCCD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</a:p>
            <a:p>
              <a:pPr algn="ctr"/>
              <a:r>
                <a:rPr lang="de-AT" sz="1200" dirty="0"/>
                <a:t>(z.B. SPA)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84483-30D2-496D-ABD8-6E2C3B021E6E}"/>
              </a:ext>
            </a:extLst>
          </p:cNvPr>
          <p:cNvGrpSpPr/>
          <p:nvPr/>
        </p:nvGrpSpPr>
        <p:grpSpPr>
          <a:xfrm>
            <a:off x="9029852" y="3730377"/>
            <a:ext cx="1722477" cy="1866160"/>
            <a:chOff x="4233854" y="1261553"/>
            <a:chExt cx="1722477" cy="18661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73CB6E-104C-4E34-B61B-56F7C558AA8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EE7B7D-2371-4005-AAE3-21B46D83E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9BE7030-3ADE-4862-823E-8BFB05EE3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13211-4B6A-4F2E-9D8E-7236FDCB0C7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BFA7FB-C4C8-4C7A-9822-5CF76FFCDF0D}"/>
              </a:ext>
            </a:extLst>
          </p:cNvPr>
          <p:cNvGrpSpPr/>
          <p:nvPr/>
        </p:nvGrpSpPr>
        <p:grpSpPr>
          <a:xfrm rot="5400000">
            <a:off x="5653515" y="1938913"/>
            <a:ext cx="461665" cy="3582928"/>
            <a:chOff x="3391111" y="2943383"/>
            <a:chExt cx="461665" cy="253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EF7D-A403-4D26-8144-FB0EB3A7A397}"/>
                </a:ext>
              </a:extLst>
            </p:cNvPr>
            <p:cNvSpPr txBox="1"/>
            <p:nvPr/>
          </p:nvSpPr>
          <p:spPr>
            <a:xfrm rot="16200000">
              <a:off x="2352290" y="3982204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11C8DF-C5AD-4F37-8CAE-4B44749CCF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96138" y="4198259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82C3B7-56C4-493B-81A0-A37B5A868FDF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10001569" y="4176479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51ADF-EEB8-480E-8F35-A1336CE8BC84}"/>
              </a:ext>
            </a:extLst>
          </p:cNvPr>
          <p:cNvCxnSpPr>
            <a:cxnSpLocks/>
          </p:cNvCxnSpPr>
          <p:nvPr/>
        </p:nvCxnSpPr>
        <p:spPr>
          <a:xfrm rot="5400000">
            <a:off x="5892184" y="2820547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9C94E6-CBE9-4504-AFC7-4CDB88574A9C}"/>
              </a:ext>
            </a:extLst>
          </p:cNvPr>
          <p:cNvSpPr txBox="1"/>
          <p:nvPr/>
        </p:nvSpPr>
        <p:spPr>
          <a:xfrm>
            <a:off x="4194961" y="4143939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 1</a:t>
            </a:r>
            <a:endParaRPr lang="en-US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61DF9F-5759-44EC-8F41-F9EE769B47FE}"/>
              </a:ext>
            </a:extLst>
          </p:cNvPr>
          <p:cNvCxnSpPr>
            <a:cxnSpLocks/>
          </p:cNvCxnSpPr>
          <p:nvPr/>
        </p:nvCxnSpPr>
        <p:spPr>
          <a:xfrm rot="5400000">
            <a:off x="5861099" y="4428909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771813-7133-4A41-8BA4-5CF6A244374B}"/>
              </a:ext>
            </a:extLst>
          </p:cNvPr>
          <p:cNvSpPr txBox="1"/>
          <p:nvPr/>
        </p:nvSpPr>
        <p:spPr>
          <a:xfrm>
            <a:off x="4194961" y="493357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Anforderung eines neuen Access Token mit Refresh Token 1</a:t>
            </a:r>
            <a:endParaRPr lang="en-US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D2BC6A-3025-4F10-A191-4635D11CD468}"/>
              </a:ext>
            </a:extLst>
          </p:cNvPr>
          <p:cNvCxnSpPr>
            <a:cxnSpLocks/>
          </p:cNvCxnSpPr>
          <p:nvPr/>
        </p:nvCxnSpPr>
        <p:spPr>
          <a:xfrm flipV="1">
            <a:off x="4133959" y="5400671"/>
            <a:ext cx="3517617" cy="192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BE2BF0A-E329-4FA5-AAAB-83670C0EF89C}"/>
              </a:ext>
            </a:extLst>
          </p:cNvPr>
          <p:cNvSpPr txBox="1"/>
          <p:nvPr/>
        </p:nvSpPr>
        <p:spPr>
          <a:xfrm>
            <a:off x="4163876" y="5726635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i="1" dirty="0"/>
              <a:t>4. Erzeugt ein neues Access Token und ein neues Refresh Token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6527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6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48F0E-E527-4270-B4DE-1AF0F6CE0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0A515-583F-438F-BF66-00958685C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1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Aspekte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2.0 und </a:t>
            </a:r>
            <a:r>
              <a:rPr lang="de-AT" dirty="0" err="1"/>
              <a:t>OpenID</a:t>
            </a:r>
            <a:r>
              <a:rPr lang="de-AT" dirty="0"/>
              <a:t> Connect definieren nicht alles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Identity Store</a:t>
            </a:r>
          </a:p>
        </p:txBody>
      </p:sp>
    </p:spTree>
    <p:extLst>
      <p:ext uri="{BB962C8B-B14F-4D97-AF65-F5344CB8AC3E}">
        <p14:creationId xmlns:p14="http://schemas.microsoft.com/office/powerpoint/2010/main" val="1458868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Beyond</a:t>
            </a:r>
            <a:r>
              <a:rPr lang="de-AT" dirty="0"/>
              <a:t>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OAuth 2.1 in Arbeit - </a:t>
            </a:r>
            <a:r>
              <a:rPr lang="de-AT" dirty="0">
                <a:hlinkClick r:id="rId2"/>
              </a:rPr>
              <a:t>https://oauth.net/2.1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PKCE verpflichten bei </a:t>
            </a:r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r>
              <a:rPr lang="de-AT" dirty="0" err="1"/>
              <a:t>Implicit</a:t>
            </a:r>
            <a:r>
              <a:rPr lang="de-AT" dirty="0"/>
              <a:t> Grant and </a:t>
            </a:r>
            <a:r>
              <a:rPr lang="de-AT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 entfällt</a:t>
            </a:r>
          </a:p>
          <a:p>
            <a:r>
              <a:rPr lang="de-AT" dirty="0"/>
              <a:t>Query String und Redirect Uris restriktiver definiert</a:t>
            </a:r>
          </a:p>
          <a:p>
            <a:r>
              <a:rPr lang="de-AT" dirty="0"/>
              <a:t>Refresh Tokens restriktiver (same-sender, </a:t>
            </a:r>
            <a:r>
              <a:rPr lang="de-AT" dirty="0" err="1"/>
              <a:t>one</a:t>
            </a:r>
            <a:r>
              <a:rPr lang="de-AT" dirty="0"/>
              <a:t>-time)</a:t>
            </a:r>
          </a:p>
        </p:txBody>
      </p:sp>
      <p:pic>
        <p:nvPicPr>
          <p:cNvPr id="5" name="Picture 4" descr="Bildergebnis fÃ¼r oauth icon">
            <a:extLst>
              <a:ext uri="{FF2B5EF4-FFF2-40B4-BE49-F238E27FC236}">
                <a16:creationId xmlns:a16="http://schemas.microsoft.com/office/drawing/2014/main" id="{0F0E291A-A045-4F41-9737-58D5FDB3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95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OAuth 2.0 Security </a:t>
            </a:r>
            <a:r>
              <a:rPr lang="de-AT" dirty="0">
                <a:hlinkClick r:id="rId2"/>
              </a:rPr>
              <a:t>https://datatracker.ietf.org/doc/html/draft-ietf-oauth-security-topics-19</a:t>
            </a:r>
            <a:endParaRPr lang="de-AT" dirty="0"/>
          </a:p>
          <a:p>
            <a:pPr lvl="1"/>
            <a:r>
              <a:rPr lang="en-US" dirty="0"/>
              <a:t> OAuth 2.0 for Browser-Based Apps </a:t>
            </a:r>
            <a:r>
              <a:rPr lang="en-US" dirty="0">
                <a:hlinkClick r:id="rId3"/>
              </a:rPr>
              <a:t>https://datatracker.ietf.org/doc/html/draft-ietf-oauth-browser-based-apps-09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4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5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6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7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8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9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10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2301</Words>
  <Application>Microsoft Office PowerPoint</Application>
  <PresentationFormat>Widescreen</PresentationFormat>
  <Paragraphs>527</Paragraphs>
  <Slides>58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OAuth 2.0 &amp; OpenID Connect</vt:lpstr>
      <vt:lpstr>About me</vt:lpstr>
      <vt:lpstr>Roadmap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Basics und Terminologie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Flow with PKCE</vt:lpstr>
      <vt:lpstr>Authorization Code Flow with Proof Key Code(PKCE)</vt:lpstr>
      <vt:lpstr>Refresh Token Rotation</vt:lpstr>
      <vt:lpstr>Zusammenfassung</vt:lpstr>
      <vt:lpstr>OAuth 2.0 Grant / OIDC Flow Guide</vt:lpstr>
      <vt:lpstr>OAuth 2.0 Grant / OIDC Flow Guide</vt:lpstr>
      <vt:lpstr>Zusammenfassung Grant/Flow Features</vt:lpstr>
      <vt:lpstr>Zusammenfassung grant_types</vt:lpstr>
      <vt:lpstr>Demos</vt:lpstr>
      <vt:lpstr>Weitere Aspekte</vt:lpstr>
      <vt:lpstr>Beyond OAuth 2.0</vt:lpstr>
      <vt:lpstr>Literatur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100</cp:revision>
  <dcterms:created xsi:type="dcterms:W3CDTF">2018-11-11T10:28:14Z</dcterms:created>
  <dcterms:modified xsi:type="dcterms:W3CDTF">2022-06-20T06:02:13Z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