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8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86" r:id="rId3"/>
    <p:sldId id="326" r:id="rId4"/>
    <p:sldId id="325" r:id="rId5"/>
    <p:sldId id="284" r:id="rId6"/>
    <p:sldId id="290" r:id="rId7"/>
    <p:sldId id="289" r:id="rId8"/>
    <p:sldId id="331" r:id="rId9"/>
    <p:sldId id="291" r:id="rId10"/>
    <p:sldId id="314" r:id="rId11"/>
    <p:sldId id="292" r:id="rId12"/>
    <p:sldId id="294" r:id="rId13"/>
    <p:sldId id="263" r:id="rId14"/>
    <p:sldId id="264" r:id="rId15"/>
    <p:sldId id="266" r:id="rId16"/>
    <p:sldId id="265" r:id="rId17"/>
    <p:sldId id="316" r:id="rId18"/>
    <p:sldId id="267" r:id="rId19"/>
    <p:sldId id="271" r:id="rId20"/>
    <p:sldId id="268" r:id="rId21"/>
    <p:sldId id="296" r:id="rId22"/>
    <p:sldId id="298" r:id="rId23"/>
    <p:sldId id="272" r:id="rId24"/>
    <p:sldId id="323" r:id="rId25"/>
    <p:sldId id="301" r:id="rId26"/>
    <p:sldId id="315" r:id="rId27"/>
    <p:sldId id="269" r:id="rId28"/>
    <p:sldId id="270" r:id="rId29"/>
    <p:sldId id="317" r:id="rId30"/>
    <p:sldId id="328" r:id="rId31"/>
    <p:sldId id="259" r:id="rId32"/>
    <p:sldId id="261" r:id="rId33"/>
    <p:sldId id="307" r:id="rId34"/>
    <p:sldId id="278" r:id="rId35"/>
    <p:sldId id="305" r:id="rId36"/>
    <p:sldId id="279" r:id="rId37"/>
    <p:sldId id="303" r:id="rId38"/>
    <p:sldId id="285" r:id="rId39"/>
    <p:sldId id="304" r:id="rId40"/>
    <p:sldId id="300" r:id="rId41"/>
    <p:sldId id="306" r:id="rId42"/>
    <p:sldId id="318" r:id="rId43"/>
    <p:sldId id="319" r:id="rId44"/>
    <p:sldId id="297" r:id="rId45"/>
    <p:sldId id="312" r:id="rId46"/>
    <p:sldId id="282" r:id="rId47"/>
    <p:sldId id="327" r:id="rId48"/>
    <p:sldId id="308" r:id="rId49"/>
    <p:sldId id="309" r:id="rId50"/>
    <p:sldId id="262" r:id="rId51"/>
    <p:sldId id="321" r:id="rId52"/>
    <p:sldId id="32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5904" autoAdjust="0"/>
  </p:normalViewPr>
  <p:slideViewPr>
    <p:cSldViewPr snapToGrid="0">
      <p:cViewPr varScale="1">
        <p:scale>
          <a:sx n="123" d="100"/>
          <a:sy n="123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48E864-7017-4C54-9036-5B0B1D0F6B0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E332F7FF-F189-4A8A-B240-60FA07A0B0C5}">
      <dgm:prSet phldrT="[Text]"/>
      <dgm:spPr/>
      <dgm:t>
        <a:bodyPr/>
        <a:lstStyle/>
        <a:p>
          <a:endParaRPr lang="de-AT" dirty="0"/>
        </a:p>
      </dgm:t>
    </dgm:pt>
    <dgm:pt modelId="{087F969B-E33A-48E3-97FE-63239990C307}" type="parTrans" cxnId="{8AB59085-8723-40AF-A02C-AFF99EED832C}">
      <dgm:prSet/>
      <dgm:spPr/>
      <dgm:t>
        <a:bodyPr/>
        <a:lstStyle/>
        <a:p>
          <a:endParaRPr lang="de-AT"/>
        </a:p>
      </dgm:t>
    </dgm:pt>
    <dgm:pt modelId="{440A0D5D-B534-42A4-BE2A-66AD9987A2C1}" type="sibTrans" cxnId="{8AB59085-8723-40AF-A02C-AFF99EED832C}">
      <dgm:prSet/>
      <dgm:spPr/>
      <dgm:t>
        <a:bodyPr/>
        <a:lstStyle/>
        <a:p>
          <a:endParaRPr lang="de-AT"/>
        </a:p>
      </dgm:t>
    </dgm:pt>
    <dgm:pt modelId="{4D26509B-941A-49E4-B138-4887BA7E493B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Google</a:t>
          </a:r>
        </a:p>
      </dgm:t>
    </dgm:pt>
    <dgm:pt modelId="{635B0801-0ED4-455D-A048-8F8EB05DF509}" type="parTrans" cxnId="{3A3AD175-84B2-4FB3-B122-17B87F07B9D2}">
      <dgm:prSet/>
      <dgm:spPr/>
      <dgm:t>
        <a:bodyPr/>
        <a:lstStyle/>
        <a:p>
          <a:endParaRPr lang="de-AT"/>
        </a:p>
      </dgm:t>
    </dgm:pt>
    <dgm:pt modelId="{B9E1EED3-054A-4D05-BB11-5B8BFAAEF10F}" type="sibTrans" cxnId="{3A3AD175-84B2-4FB3-B122-17B87F07B9D2}">
      <dgm:prSet/>
      <dgm:spPr/>
      <dgm:t>
        <a:bodyPr/>
        <a:lstStyle/>
        <a:p>
          <a:r>
            <a:rPr lang="de-AT" dirty="0" err="1"/>
            <a:t>AuthSub</a:t>
          </a:r>
          <a:endParaRPr lang="de-AT" dirty="0"/>
        </a:p>
      </dgm:t>
    </dgm:pt>
    <dgm:pt modelId="{1F993825-C8BC-42FF-983F-E9377CEF1B44}">
      <dgm:prSet phldrT="[Text]"/>
      <dgm:spPr/>
      <dgm:t>
        <a:bodyPr/>
        <a:lstStyle/>
        <a:p>
          <a:endParaRPr lang="de-AT" dirty="0"/>
        </a:p>
      </dgm:t>
    </dgm:pt>
    <dgm:pt modelId="{9C1FFAE8-8DB7-4FB8-ACA8-C8464AED817E}" type="parTrans" cxnId="{9F54DA37-E59D-408D-BC0A-8DBD1BF669E3}">
      <dgm:prSet/>
      <dgm:spPr/>
      <dgm:t>
        <a:bodyPr/>
        <a:lstStyle/>
        <a:p>
          <a:endParaRPr lang="de-AT"/>
        </a:p>
      </dgm:t>
    </dgm:pt>
    <dgm:pt modelId="{EBB308ED-8A96-4E99-B52D-F9E185C7E6A7}" type="sibTrans" cxnId="{9F54DA37-E59D-408D-BC0A-8DBD1BF669E3}">
      <dgm:prSet/>
      <dgm:spPr/>
      <dgm:t>
        <a:bodyPr/>
        <a:lstStyle/>
        <a:p>
          <a:endParaRPr lang="de-AT"/>
        </a:p>
      </dgm:t>
    </dgm:pt>
    <dgm:pt modelId="{747EFF62-AD4B-40F7-8AE0-5B57F89FA370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BBAuth</a:t>
          </a:r>
          <a:endParaRPr lang="de-AT" sz="2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4C4DC07-15B6-4006-B71A-5A1798E09A31}" type="parTrans" cxnId="{FCFBCBCD-8CE3-4FA4-9B22-BC32FE109DE2}">
      <dgm:prSet/>
      <dgm:spPr/>
      <dgm:t>
        <a:bodyPr/>
        <a:lstStyle/>
        <a:p>
          <a:endParaRPr lang="de-AT"/>
        </a:p>
      </dgm:t>
    </dgm:pt>
    <dgm:pt modelId="{16FC4954-BB3A-4231-98FD-058C01A55735}" type="sibTrans" cxnId="{FCFBCBCD-8CE3-4FA4-9B22-BC32FE109DE2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Yahoo</a:t>
          </a:r>
        </a:p>
      </dgm:t>
    </dgm:pt>
    <dgm:pt modelId="{F1720C18-CA11-4D73-BEF1-9C1BCEC5B6AA}">
      <dgm:prSet phldrT="[Text]"/>
      <dgm:spPr/>
      <dgm:t>
        <a:bodyPr/>
        <a:lstStyle/>
        <a:p>
          <a:endParaRPr lang="de-AT" dirty="0"/>
        </a:p>
      </dgm:t>
    </dgm:pt>
    <dgm:pt modelId="{70FEEDEA-8703-4B89-BC2C-12E2D462DAFF}" type="parTrans" cxnId="{0A0923CA-9678-4F4E-8CA1-8154CBE913B7}">
      <dgm:prSet/>
      <dgm:spPr/>
      <dgm:t>
        <a:bodyPr/>
        <a:lstStyle/>
        <a:p>
          <a:endParaRPr lang="de-AT"/>
        </a:p>
      </dgm:t>
    </dgm:pt>
    <dgm:pt modelId="{00C5C2E7-2DA9-4D27-A488-7069E1B19311}" type="sibTrans" cxnId="{0A0923CA-9678-4F4E-8CA1-8154CBE913B7}">
      <dgm:prSet/>
      <dgm:spPr/>
      <dgm:t>
        <a:bodyPr/>
        <a:lstStyle/>
        <a:p>
          <a:endParaRPr lang="de-AT"/>
        </a:p>
      </dgm:t>
    </dgm:pt>
    <dgm:pt modelId="{786EEB7E-1201-4261-9325-4B677853105F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 Auth</a:t>
          </a:r>
        </a:p>
      </dgm:t>
    </dgm:pt>
    <dgm:pt modelId="{061B5577-0D6A-4EC3-97C4-44695DFBF0BD}" type="sibTrans" cxnId="{2B494007-14BA-4846-BFDA-39F947010BF7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</a:t>
          </a:r>
        </a:p>
      </dgm:t>
    </dgm:pt>
    <dgm:pt modelId="{61BA52AF-1FD5-4A49-ABC2-CCED05BC3DB1}" type="parTrans" cxnId="{2B494007-14BA-4846-BFDA-39F947010BF7}">
      <dgm:prSet/>
      <dgm:spPr/>
      <dgm:t>
        <a:bodyPr/>
        <a:lstStyle/>
        <a:p>
          <a:endParaRPr lang="de-AT"/>
        </a:p>
      </dgm:t>
    </dgm:pt>
    <dgm:pt modelId="{C70E873E-CE38-49A7-8034-B69700F73686}" type="pres">
      <dgm:prSet presAssocID="{3448E864-7017-4C54-9036-5B0B1D0F6B0B}" presName="Name0" presStyleCnt="0">
        <dgm:presLayoutVars>
          <dgm:chMax/>
          <dgm:chPref/>
          <dgm:dir/>
          <dgm:animLvl val="lvl"/>
        </dgm:presLayoutVars>
      </dgm:prSet>
      <dgm:spPr/>
    </dgm:pt>
    <dgm:pt modelId="{5B4AF2EC-6187-4A18-B746-0B2531684BB0}" type="pres">
      <dgm:prSet presAssocID="{786EEB7E-1201-4261-9325-4B677853105F}" presName="composite" presStyleCnt="0"/>
      <dgm:spPr/>
    </dgm:pt>
    <dgm:pt modelId="{B82663FA-D2FC-4DCA-9F2D-E7B59870025A}" type="pres">
      <dgm:prSet presAssocID="{786EEB7E-1201-4261-9325-4B677853105F}" presName="Parent1" presStyleLbl="node1" presStyleIdx="0" presStyleCnt="6">
        <dgm:presLayoutVars>
          <dgm:chMax val="1"/>
          <dgm:chPref val="1"/>
          <dgm:bulletEnabled val="1"/>
        </dgm:presLayoutVars>
      </dgm:prSet>
      <dgm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0F31EBED-7962-4DEA-A6C6-908F1B74199F}" type="pres">
      <dgm:prSet presAssocID="{786EEB7E-1201-4261-9325-4B677853105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ABA1E1A-FE6B-4E3D-AF1A-A55A4751EF1C}" type="pres">
      <dgm:prSet presAssocID="{786EEB7E-1201-4261-9325-4B677853105F}" presName="BalanceSpacing" presStyleCnt="0"/>
      <dgm:spPr/>
    </dgm:pt>
    <dgm:pt modelId="{E032C394-CA4C-42BA-9183-A87C388A14C5}" type="pres">
      <dgm:prSet presAssocID="{786EEB7E-1201-4261-9325-4B677853105F}" presName="BalanceSpacing1" presStyleCnt="0"/>
      <dgm:spPr/>
    </dgm:pt>
    <dgm:pt modelId="{83AAE97F-C85F-4455-A4DE-74F752B479A7}" type="pres">
      <dgm:prSet presAssocID="{061B5577-0D6A-4EC3-97C4-44695DFBF0BD}" presName="Accent1Text" presStyleLbl="node1" presStyleIdx="1" presStyleCnt="6"/>
      <dgm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87223391-F62D-4FDF-9B84-7A1520C7A29B}" type="pres">
      <dgm:prSet presAssocID="{061B5577-0D6A-4EC3-97C4-44695DFBF0BD}" presName="spaceBetweenRectangles" presStyleCnt="0"/>
      <dgm:spPr/>
    </dgm:pt>
    <dgm:pt modelId="{586FEADC-3672-4FB9-9FEA-BD9AAF40DDF3}" type="pres">
      <dgm:prSet presAssocID="{4D26509B-941A-49E4-B138-4887BA7E493B}" presName="composite" presStyleCnt="0"/>
      <dgm:spPr/>
    </dgm:pt>
    <dgm:pt modelId="{661E442C-19D7-4CAB-9FD1-0C35616EC69C}" type="pres">
      <dgm:prSet presAssocID="{4D26509B-941A-49E4-B138-4887BA7E493B}" presName="Parent1" presStyleLbl="node1" presStyleIdx="2" presStyleCnt="6">
        <dgm:presLayoutVars>
          <dgm:chMax val="1"/>
          <dgm:chPref val="1"/>
          <dgm:bulletEnabled val="1"/>
        </dgm:presLayoutVars>
      </dgm:prSet>
      <dgm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2C58D7F7-5909-4A94-9828-0591D635DA7D}" type="pres">
      <dgm:prSet presAssocID="{4D26509B-941A-49E4-B138-4887BA7E493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CBC97BA-760A-4399-A83E-4E9E618FD8B7}" type="pres">
      <dgm:prSet presAssocID="{4D26509B-941A-49E4-B138-4887BA7E493B}" presName="BalanceSpacing" presStyleCnt="0"/>
      <dgm:spPr/>
    </dgm:pt>
    <dgm:pt modelId="{6CB3B548-01C5-451C-972D-7D19047F6BF0}" type="pres">
      <dgm:prSet presAssocID="{4D26509B-941A-49E4-B138-4887BA7E493B}" presName="BalanceSpacing1" presStyleCnt="0"/>
      <dgm:spPr/>
    </dgm:pt>
    <dgm:pt modelId="{3C6E04F6-76DC-41B2-97C3-8196B2BAFAB3}" type="pres">
      <dgm:prSet presAssocID="{B9E1EED3-054A-4D05-BB11-5B8BFAAEF10F}" presName="Accent1Text" presStyleLbl="node1" presStyleIdx="3" presStyleCnt="6"/>
      <dgm:spPr/>
    </dgm:pt>
    <dgm:pt modelId="{CB7734F3-E8AE-4C8E-AB00-3C0598A8D37F}" type="pres">
      <dgm:prSet presAssocID="{B9E1EED3-054A-4D05-BB11-5B8BFAAEF10F}" presName="spaceBetweenRectangles" presStyleCnt="0"/>
      <dgm:spPr/>
    </dgm:pt>
    <dgm:pt modelId="{F1B9EA5C-1F34-40B9-91E8-713FE0FF8B8A}" type="pres">
      <dgm:prSet presAssocID="{747EFF62-AD4B-40F7-8AE0-5B57F89FA370}" presName="composite" presStyleCnt="0"/>
      <dgm:spPr/>
    </dgm:pt>
    <dgm:pt modelId="{10BF802B-457A-4A2B-BBCF-646CB163475D}" type="pres">
      <dgm:prSet presAssocID="{747EFF62-AD4B-40F7-8AE0-5B57F89FA370}" presName="Parent1" presStyleLbl="node1" presStyleIdx="4" presStyleCnt="6">
        <dgm:presLayoutVars>
          <dgm:chMax val="1"/>
          <dgm:chPref val="1"/>
          <dgm:bulletEnabled val="1"/>
        </dgm:presLayoutVars>
      </dgm:prSet>
      <dgm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0CC0AFEB-D896-4672-ABF6-A9F8C0CD0ACB}" type="pres">
      <dgm:prSet presAssocID="{747EFF62-AD4B-40F7-8AE0-5B57F89FA37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614FEC1-73A4-46A6-A064-DE5D79F9361E}" type="pres">
      <dgm:prSet presAssocID="{747EFF62-AD4B-40F7-8AE0-5B57F89FA370}" presName="BalanceSpacing" presStyleCnt="0"/>
      <dgm:spPr/>
    </dgm:pt>
    <dgm:pt modelId="{F1783AD1-F184-48FC-88E0-1C60F22D6F59}" type="pres">
      <dgm:prSet presAssocID="{747EFF62-AD4B-40F7-8AE0-5B57F89FA370}" presName="BalanceSpacing1" presStyleCnt="0"/>
      <dgm:spPr/>
    </dgm:pt>
    <dgm:pt modelId="{679C0C3A-1042-4B34-B149-C73C5F6A9991}" type="pres">
      <dgm:prSet presAssocID="{16FC4954-BB3A-4231-98FD-058C01A55735}" presName="Accent1Text" presStyleLbl="node1" presStyleIdx="5" presStyleCnt="6"/>
      <dgm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</dgm:ptLst>
  <dgm:cxnLst>
    <dgm:cxn modelId="{2B494007-14BA-4846-BFDA-39F947010BF7}" srcId="{3448E864-7017-4C54-9036-5B0B1D0F6B0B}" destId="{786EEB7E-1201-4261-9325-4B677853105F}" srcOrd="0" destOrd="0" parTransId="{61BA52AF-1FD5-4A49-ABC2-CCED05BC3DB1}" sibTransId="{061B5577-0D6A-4EC3-97C4-44695DFBF0BD}"/>
    <dgm:cxn modelId="{1DA3442E-4346-49ED-B13D-DA5AB3BD2890}" type="presOf" srcId="{3448E864-7017-4C54-9036-5B0B1D0F6B0B}" destId="{C70E873E-CE38-49A7-8034-B69700F73686}" srcOrd="0" destOrd="0" presId="urn:microsoft.com/office/officeart/2008/layout/AlternatingHexagons"/>
    <dgm:cxn modelId="{9F54DA37-E59D-408D-BC0A-8DBD1BF669E3}" srcId="{4D26509B-941A-49E4-B138-4887BA7E493B}" destId="{1F993825-C8BC-42FF-983F-E9377CEF1B44}" srcOrd="0" destOrd="0" parTransId="{9C1FFAE8-8DB7-4FB8-ACA8-C8464AED817E}" sibTransId="{EBB308ED-8A96-4E99-B52D-F9E185C7E6A7}"/>
    <dgm:cxn modelId="{A4C63F5B-0419-4CE3-A44C-54BAC7A46F85}" type="presOf" srcId="{061B5577-0D6A-4EC3-97C4-44695DFBF0BD}" destId="{83AAE97F-C85F-4455-A4DE-74F752B479A7}" srcOrd="0" destOrd="0" presId="urn:microsoft.com/office/officeart/2008/layout/AlternatingHexagons"/>
    <dgm:cxn modelId="{03BA8163-C88C-48F3-A3E6-E7632D2AC716}" type="presOf" srcId="{4D26509B-941A-49E4-B138-4887BA7E493B}" destId="{661E442C-19D7-4CAB-9FD1-0C35616EC69C}" srcOrd="0" destOrd="0" presId="urn:microsoft.com/office/officeart/2008/layout/AlternatingHexagons"/>
    <dgm:cxn modelId="{3A3AD175-84B2-4FB3-B122-17B87F07B9D2}" srcId="{3448E864-7017-4C54-9036-5B0B1D0F6B0B}" destId="{4D26509B-941A-49E4-B138-4887BA7E493B}" srcOrd="1" destOrd="0" parTransId="{635B0801-0ED4-455D-A048-8F8EB05DF509}" sibTransId="{B9E1EED3-054A-4D05-BB11-5B8BFAAEF10F}"/>
    <dgm:cxn modelId="{8A7FF776-0368-4E6E-8723-7F5C0925060A}" type="presOf" srcId="{747EFF62-AD4B-40F7-8AE0-5B57F89FA370}" destId="{10BF802B-457A-4A2B-BBCF-646CB163475D}" srcOrd="0" destOrd="0" presId="urn:microsoft.com/office/officeart/2008/layout/AlternatingHexagons"/>
    <dgm:cxn modelId="{912D5477-AEC1-46B1-99AF-B04AE7D912FD}" type="presOf" srcId="{B9E1EED3-054A-4D05-BB11-5B8BFAAEF10F}" destId="{3C6E04F6-76DC-41B2-97C3-8196B2BAFAB3}" srcOrd="0" destOrd="0" presId="urn:microsoft.com/office/officeart/2008/layout/AlternatingHexagons"/>
    <dgm:cxn modelId="{71F12D7C-77C2-404E-B557-9DB442042B2F}" type="presOf" srcId="{786EEB7E-1201-4261-9325-4B677853105F}" destId="{B82663FA-D2FC-4DCA-9F2D-E7B59870025A}" srcOrd="0" destOrd="0" presId="urn:microsoft.com/office/officeart/2008/layout/AlternatingHexagons"/>
    <dgm:cxn modelId="{E04FC87C-BAC5-4CC1-9745-D4E684C60663}" type="presOf" srcId="{E332F7FF-F189-4A8A-B240-60FA07A0B0C5}" destId="{0F31EBED-7962-4DEA-A6C6-908F1B74199F}" srcOrd="0" destOrd="0" presId="urn:microsoft.com/office/officeart/2008/layout/AlternatingHexagons"/>
    <dgm:cxn modelId="{8AB59085-8723-40AF-A02C-AFF99EED832C}" srcId="{786EEB7E-1201-4261-9325-4B677853105F}" destId="{E332F7FF-F189-4A8A-B240-60FA07A0B0C5}" srcOrd="0" destOrd="0" parTransId="{087F969B-E33A-48E3-97FE-63239990C307}" sibTransId="{440A0D5D-B534-42A4-BE2A-66AD9987A2C1}"/>
    <dgm:cxn modelId="{F76828A2-2028-453F-859F-8FA79B89C590}" type="presOf" srcId="{16FC4954-BB3A-4231-98FD-058C01A55735}" destId="{679C0C3A-1042-4B34-B149-C73C5F6A9991}" srcOrd="0" destOrd="0" presId="urn:microsoft.com/office/officeart/2008/layout/AlternatingHexagons"/>
    <dgm:cxn modelId="{0A0923CA-9678-4F4E-8CA1-8154CBE913B7}" srcId="{747EFF62-AD4B-40F7-8AE0-5B57F89FA370}" destId="{F1720C18-CA11-4D73-BEF1-9C1BCEC5B6AA}" srcOrd="0" destOrd="0" parTransId="{70FEEDEA-8703-4B89-BC2C-12E2D462DAFF}" sibTransId="{00C5C2E7-2DA9-4D27-A488-7069E1B19311}"/>
    <dgm:cxn modelId="{FCFBCBCD-8CE3-4FA4-9B22-BC32FE109DE2}" srcId="{3448E864-7017-4C54-9036-5B0B1D0F6B0B}" destId="{747EFF62-AD4B-40F7-8AE0-5B57F89FA370}" srcOrd="2" destOrd="0" parTransId="{24C4DC07-15B6-4006-B71A-5A1798E09A31}" sibTransId="{16FC4954-BB3A-4231-98FD-058C01A55735}"/>
    <dgm:cxn modelId="{CC4F7AF4-2477-423B-93E2-30CBF9E4BCB1}" type="presOf" srcId="{1F993825-C8BC-42FF-983F-E9377CEF1B44}" destId="{2C58D7F7-5909-4A94-9828-0591D635DA7D}" srcOrd="0" destOrd="0" presId="urn:microsoft.com/office/officeart/2008/layout/AlternatingHexagons"/>
    <dgm:cxn modelId="{6E992CFB-C28A-41C2-B1DB-10193A577E81}" type="presOf" srcId="{F1720C18-CA11-4D73-BEF1-9C1BCEC5B6AA}" destId="{0CC0AFEB-D896-4672-ABF6-A9F8C0CD0ACB}" srcOrd="0" destOrd="0" presId="urn:microsoft.com/office/officeart/2008/layout/AlternatingHexagons"/>
    <dgm:cxn modelId="{7797A7C9-3ABA-4821-A1A4-EA509DAB1AB7}" type="presParOf" srcId="{C70E873E-CE38-49A7-8034-B69700F73686}" destId="{5B4AF2EC-6187-4A18-B746-0B2531684BB0}" srcOrd="0" destOrd="0" presId="urn:microsoft.com/office/officeart/2008/layout/AlternatingHexagons"/>
    <dgm:cxn modelId="{677C1AEA-8C54-4CAC-A703-79AFB2118DE5}" type="presParOf" srcId="{5B4AF2EC-6187-4A18-B746-0B2531684BB0}" destId="{B82663FA-D2FC-4DCA-9F2D-E7B59870025A}" srcOrd="0" destOrd="0" presId="urn:microsoft.com/office/officeart/2008/layout/AlternatingHexagons"/>
    <dgm:cxn modelId="{687E4D06-6DEF-435C-B8E7-452339661E37}" type="presParOf" srcId="{5B4AF2EC-6187-4A18-B746-0B2531684BB0}" destId="{0F31EBED-7962-4DEA-A6C6-908F1B74199F}" srcOrd="1" destOrd="0" presId="urn:microsoft.com/office/officeart/2008/layout/AlternatingHexagons"/>
    <dgm:cxn modelId="{AAE03BD7-F437-43AD-982B-BD5B1218ED8B}" type="presParOf" srcId="{5B4AF2EC-6187-4A18-B746-0B2531684BB0}" destId="{4ABA1E1A-FE6B-4E3D-AF1A-A55A4751EF1C}" srcOrd="2" destOrd="0" presId="urn:microsoft.com/office/officeart/2008/layout/AlternatingHexagons"/>
    <dgm:cxn modelId="{528AD80E-1C9B-416A-938E-2D7B6ACD95CE}" type="presParOf" srcId="{5B4AF2EC-6187-4A18-B746-0B2531684BB0}" destId="{E032C394-CA4C-42BA-9183-A87C388A14C5}" srcOrd="3" destOrd="0" presId="urn:microsoft.com/office/officeart/2008/layout/AlternatingHexagons"/>
    <dgm:cxn modelId="{A06304FE-031A-4E9E-A283-89FEC8DF9B64}" type="presParOf" srcId="{5B4AF2EC-6187-4A18-B746-0B2531684BB0}" destId="{83AAE97F-C85F-4455-A4DE-74F752B479A7}" srcOrd="4" destOrd="0" presId="urn:microsoft.com/office/officeart/2008/layout/AlternatingHexagons"/>
    <dgm:cxn modelId="{C2356F7B-2B30-4E5B-BDD6-526D205C6894}" type="presParOf" srcId="{C70E873E-CE38-49A7-8034-B69700F73686}" destId="{87223391-F62D-4FDF-9B84-7A1520C7A29B}" srcOrd="1" destOrd="0" presId="urn:microsoft.com/office/officeart/2008/layout/AlternatingHexagons"/>
    <dgm:cxn modelId="{F437E2EC-40DD-4655-A9ED-E47777662DD9}" type="presParOf" srcId="{C70E873E-CE38-49A7-8034-B69700F73686}" destId="{586FEADC-3672-4FB9-9FEA-BD9AAF40DDF3}" srcOrd="2" destOrd="0" presId="urn:microsoft.com/office/officeart/2008/layout/AlternatingHexagons"/>
    <dgm:cxn modelId="{982E5792-1901-4F58-8EB6-A7A441550883}" type="presParOf" srcId="{586FEADC-3672-4FB9-9FEA-BD9AAF40DDF3}" destId="{661E442C-19D7-4CAB-9FD1-0C35616EC69C}" srcOrd="0" destOrd="0" presId="urn:microsoft.com/office/officeart/2008/layout/AlternatingHexagons"/>
    <dgm:cxn modelId="{62F6F2FB-09C2-4B0E-924A-373F7D1F1815}" type="presParOf" srcId="{586FEADC-3672-4FB9-9FEA-BD9AAF40DDF3}" destId="{2C58D7F7-5909-4A94-9828-0591D635DA7D}" srcOrd="1" destOrd="0" presId="urn:microsoft.com/office/officeart/2008/layout/AlternatingHexagons"/>
    <dgm:cxn modelId="{01FCACC6-4F44-421C-A38B-E4C625E59FB7}" type="presParOf" srcId="{586FEADC-3672-4FB9-9FEA-BD9AAF40DDF3}" destId="{3CBC97BA-760A-4399-A83E-4E9E618FD8B7}" srcOrd="2" destOrd="0" presId="urn:microsoft.com/office/officeart/2008/layout/AlternatingHexagons"/>
    <dgm:cxn modelId="{AB42516E-BF80-450F-BD10-464D31A3A3E2}" type="presParOf" srcId="{586FEADC-3672-4FB9-9FEA-BD9AAF40DDF3}" destId="{6CB3B548-01C5-451C-972D-7D19047F6BF0}" srcOrd="3" destOrd="0" presId="urn:microsoft.com/office/officeart/2008/layout/AlternatingHexagons"/>
    <dgm:cxn modelId="{246BC2C6-A88B-4387-ABA3-58B07A773EE5}" type="presParOf" srcId="{586FEADC-3672-4FB9-9FEA-BD9AAF40DDF3}" destId="{3C6E04F6-76DC-41B2-97C3-8196B2BAFAB3}" srcOrd="4" destOrd="0" presId="urn:microsoft.com/office/officeart/2008/layout/AlternatingHexagons"/>
    <dgm:cxn modelId="{996AD537-E921-4780-934B-7C254767458B}" type="presParOf" srcId="{C70E873E-CE38-49A7-8034-B69700F73686}" destId="{CB7734F3-E8AE-4C8E-AB00-3C0598A8D37F}" srcOrd="3" destOrd="0" presId="urn:microsoft.com/office/officeart/2008/layout/AlternatingHexagons"/>
    <dgm:cxn modelId="{586CF525-5167-445C-AB18-DEB9949F53BF}" type="presParOf" srcId="{C70E873E-CE38-49A7-8034-B69700F73686}" destId="{F1B9EA5C-1F34-40B9-91E8-713FE0FF8B8A}" srcOrd="4" destOrd="0" presId="urn:microsoft.com/office/officeart/2008/layout/AlternatingHexagons"/>
    <dgm:cxn modelId="{C3F5C4DD-A59B-4465-A881-97B6007C3EAB}" type="presParOf" srcId="{F1B9EA5C-1F34-40B9-91E8-713FE0FF8B8A}" destId="{10BF802B-457A-4A2B-BBCF-646CB163475D}" srcOrd="0" destOrd="0" presId="urn:microsoft.com/office/officeart/2008/layout/AlternatingHexagons"/>
    <dgm:cxn modelId="{8280AC9D-CC50-4A76-8756-E089B7F7DB4E}" type="presParOf" srcId="{F1B9EA5C-1F34-40B9-91E8-713FE0FF8B8A}" destId="{0CC0AFEB-D896-4672-ABF6-A9F8C0CD0ACB}" srcOrd="1" destOrd="0" presId="urn:microsoft.com/office/officeart/2008/layout/AlternatingHexagons"/>
    <dgm:cxn modelId="{9D066702-C667-4D83-B6BC-386AA600F458}" type="presParOf" srcId="{F1B9EA5C-1F34-40B9-91E8-713FE0FF8B8A}" destId="{7614FEC1-73A4-46A6-A064-DE5D79F9361E}" srcOrd="2" destOrd="0" presId="urn:microsoft.com/office/officeart/2008/layout/AlternatingHexagons"/>
    <dgm:cxn modelId="{B7C8EDFD-03E2-4039-9B7D-0ADE9EF1B141}" type="presParOf" srcId="{F1B9EA5C-1F34-40B9-91E8-713FE0FF8B8A}" destId="{F1783AD1-F184-48FC-88E0-1C60F22D6F59}" srcOrd="3" destOrd="0" presId="urn:microsoft.com/office/officeart/2008/layout/AlternatingHexagons"/>
    <dgm:cxn modelId="{A3D72BAD-FC25-468B-B64B-5138121F64B5}" type="presParOf" srcId="{F1B9EA5C-1F34-40B9-91E8-713FE0FF8B8A}" destId="{679C0C3A-1042-4B34-B149-C73C5F6A999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7D2B27-A33F-4B49-B1B6-A923ED661DD8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8485FBEE-7D69-48CB-AED3-8E26801EFD11}">
      <dgm:prSet phldrT="[Text]"/>
      <dgm:spPr/>
      <dgm:t>
        <a:bodyPr/>
        <a:lstStyle/>
        <a:p>
          <a:r>
            <a:rPr lang="de-AT" b="1" dirty="0"/>
            <a:t>Die Vorläufer</a:t>
          </a:r>
          <a:br>
            <a:rPr lang="de-AT" b="1" dirty="0"/>
          </a:br>
          <a:endParaRPr lang="de-AT" b="1" dirty="0"/>
        </a:p>
        <a:p>
          <a:r>
            <a:rPr lang="de-AT" dirty="0" err="1"/>
            <a:t>FlickrAuth</a:t>
          </a:r>
          <a:br>
            <a:rPr lang="de-AT" dirty="0"/>
          </a:br>
          <a:r>
            <a:rPr lang="de-AT" dirty="0"/>
            <a:t>Google </a:t>
          </a:r>
          <a:r>
            <a:rPr lang="de-AT" dirty="0" err="1"/>
            <a:t>AuthSub</a:t>
          </a:r>
          <a:br>
            <a:rPr lang="de-AT" dirty="0"/>
          </a:br>
          <a:r>
            <a:rPr lang="de-AT" dirty="0"/>
            <a:t>Yahoo </a:t>
          </a:r>
          <a:r>
            <a:rPr lang="de-AT" dirty="0" err="1"/>
            <a:t>BBAuth</a:t>
          </a:r>
          <a:endParaRPr lang="de-AT" dirty="0"/>
        </a:p>
      </dgm:t>
    </dgm:pt>
    <dgm:pt modelId="{D4CE6043-8D43-4DF0-A36A-41054C1E4ABF}" type="parTrans" cxnId="{444C91E7-2EAA-44D3-85FA-11460B2611D8}">
      <dgm:prSet/>
      <dgm:spPr/>
      <dgm:t>
        <a:bodyPr/>
        <a:lstStyle/>
        <a:p>
          <a:endParaRPr lang="de-AT"/>
        </a:p>
      </dgm:t>
    </dgm:pt>
    <dgm:pt modelId="{EA918117-CF43-4DE9-B1A4-7BAFE043B396}" type="sibTrans" cxnId="{444C91E7-2EAA-44D3-85FA-11460B2611D8}">
      <dgm:prSet/>
      <dgm:spPr/>
      <dgm:t>
        <a:bodyPr/>
        <a:lstStyle/>
        <a:p>
          <a:endParaRPr lang="de-AT"/>
        </a:p>
      </dgm:t>
    </dgm:pt>
    <dgm:pt modelId="{71052655-A6D4-42D1-B7F4-2E784AA41A4D}">
      <dgm:prSet phldrT="[Text]"/>
      <dgm:spPr/>
      <dgm:t>
        <a:bodyPr/>
        <a:lstStyle/>
        <a:p>
          <a:r>
            <a:rPr lang="de-AT" b="1" dirty="0"/>
            <a:t>April 2007</a:t>
          </a:r>
          <a:br>
            <a:rPr lang="de-AT" b="1" dirty="0"/>
          </a:br>
          <a:br>
            <a:rPr lang="de-AT" dirty="0"/>
          </a:br>
          <a:r>
            <a:rPr lang="de-AT" dirty="0"/>
            <a:t>Start </a:t>
          </a:r>
          <a:r>
            <a:rPr lang="de-AT" dirty="0" err="1"/>
            <a:t>OpenID</a:t>
          </a:r>
          <a:r>
            <a:rPr lang="de-AT" dirty="0"/>
            <a:t> </a:t>
          </a:r>
          <a:r>
            <a:rPr lang="de-AT" dirty="0" err="1"/>
            <a:t>group</a:t>
          </a:r>
          <a:endParaRPr lang="de-AT" dirty="0"/>
        </a:p>
      </dgm:t>
    </dgm:pt>
    <dgm:pt modelId="{CB0A514D-5CFF-4D39-98BD-9321986F9630}" type="parTrans" cxnId="{3D2932D3-C0CA-4085-84E2-BCFD2ED4A4AA}">
      <dgm:prSet/>
      <dgm:spPr/>
      <dgm:t>
        <a:bodyPr/>
        <a:lstStyle/>
        <a:p>
          <a:endParaRPr lang="de-AT"/>
        </a:p>
      </dgm:t>
    </dgm:pt>
    <dgm:pt modelId="{FD840CD7-B041-4D30-B57C-2ACADCFD87B1}" type="sibTrans" cxnId="{3D2932D3-C0CA-4085-84E2-BCFD2ED4A4AA}">
      <dgm:prSet/>
      <dgm:spPr/>
      <dgm:t>
        <a:bodyPr/>
        <a:lstStyle/>
        <a:p>
          <a:endParaRPr lang="de-AT"/>
        </a:p>
      </dgm:t>
    </dgm:pt>
    <dgm:pt modelId="{569DAB50-B616-4C8B-824F-F983D743A5F9}">
      <dgm:prSet phldrT="[Text]"/>
      <dgm:spPr/>
      <dgm:t>
        <a:bodyPr/>
        <a:lstStyle/>
        <a:p>
          <a:r>
            <a:rPr lang="de-AT" b="1" dirty="0"/>
            <a:t>Dezember 2007</a:t>
          </a:r>
          <a:br>
            <a:rPr lang="de-AT" b="1" dirty="0"/>
          </a:br>
          <a:br>
            <a:rPr lang="de-AT" dirty="0"/>
          </a:br>
          <a:r>
            <a:rPr lang="de-AT" dirty="0"/>
            <a:t>OAuth Core 1.0 </a:t>
          </a:r>
          <a:r>
            <a:rPr lang="de-AT" dirty="0" err="1"/>
            <a:t>specification</a:t>
          </a:r>
          <a:r>
            <a:rPr lang="de-AT" dirty="0"/>
            <a:t> final</a:t>
          </a:r>
        </a:p>
      </dgm:t>
    </dgm:pt>
    <dgm:pt modelId="{6FEF43F0-706A-433E-9D56-30FD3D9B092C}" type="parTrans" cxnId="{CB0C0BE6-73A8-4947-B0E8-6EFA0E4895CE}">
      <dgm:prSet/>
      <dgm:spPr/>
      <dgm:t>
        <a:bodyPr/>
        <a:lstStyle/>
        <a:p>
          <a:endParaRPr lang="de-AT"/>
        </a:p>
      </dgm:t>
    </dgm:pt>
    <dgm:pt modelId="{F6C9E395-2A6B-42D6-9107-A065E739D259}" type="sibTrans" cxnId="{CB0C0BE6-73A8-4947-B0E8-6EFA0E4895CE}">
      <dgm:prSet/>
      <dgm:spPr/>
      <dgm:t>
        <a:bodyPr/>
        <a:lstStyle/>
        <a:p>
          <a:endParaRPr lang="de-AT"/>
        </a:p>
      </dgm:t>
    </dgm:pt>
    <dgm:pt modelId="{5AB2A2B4-A2B8-4670-ABA7-8DBD6084FEFA}">
      <dgm:prSet phldrT="[Text]"/>
      <dgm:spPr/>
      <dgm:t>
        <a:bodyPr/>
        <a:lstStyle/>
        <a:p>
          <a:r>
            <a:rPr lang="de-AT" b="1" dirty="0"/>
            <a:t>November 2009</a:t>
          </a:r>
          <a:br>
            <a:rPr lang="de-AT" b="1" dirty="0"/>
          </a:br>
          <a:br>
            <a:rPr lang="de-AT" dirty="0"/>
          </a:br>
          <a:r>
            <a:rPr lang="de-AT" dirty="0"/>
            <a:t>OAuth Core 1.1 </a:t>
          </a:r>
          <a:r>
            <a:rPr lang="de-AT" dirty="0" err="1"/>
            <a:t>dropped</a:t>
          </a:r>
          <a:endParaRPr lang="de-AT" dirty="0"/>
        </a:p>
      </dgm:t>
    </dgm:pt>
    <dgm:pt modelId="{74C2FE8A-A714-439E-99B4-75DA7125F269}" type="parTrans" cxnId="{AA3B1723-8B30-4646-87EE-46E817C52A57}">
      <dgm:prSet/>
      <dgm:spPr/>
      <dgm:t>
        <a:bodyPr/>
        <a:lstStyle/>
        <a:p>
          <a:endParaRPr lang="de-AT"/>
        </a:p>
      </dgm:t>
    </dgm:pt>
    <dgm:pt modelId="{9D986435-8350-4D93-AFAA-E47907840DB2}" type="sibTrans" cxnId="{AA3B1723-8B30-4646-87EE-46E817C52A57}">
      <dgm:prSet/>
      <dgm:spPr/>
      <dgm:t>
        <a:bodyPr/>
        <a:lstStyle/>
        <a:p>
          <a:endParaRPr lang="de-AT"/>
        </a:p>
      </dgm:t>
    </dgm:pt>
    <dgm:pt modelId="{9FDE276A-7EAC-4D5F-BAF8-90429E44CAF7}">
      <dgm:prSet phldrT="[Text]"/>
      <dgm:spPr/>
      <dgm:t>
        <a:bodyPr/>
        <a:lstStyle/>
        <a:p>
          <a:r>
            <a:rPr lang="de-AT" b="1" dirty="0"/>
            <a:t>April 2010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 err="1"/>
            <a:t>Draft</a:t>
          </a:r>
          <a:r>
            <a:rPr lang="de-AT" dirty="0"/>
            <a:t> 01</a:t>
          </a:r>
        </a:p>
      </dgm:t>
    </dgm:pt>
    <dgm:pt modelId="{0CB3099B-F600-4631-B6D7-FABB24DE4D74}" type="parTrans" cxnId="{0847C500-4601-4D52-A94C-5E8C2DEB3B17}">
      <dgm:prSet/>
      <dgm:spPr/>
      <dgm:t>
        <a:bodyPr/>
        <a:lstStyle/>
        <a:p>
          <a:endParaRPr lang="de-AT"/>
        </a:p>
      </dgm:t>
    </dgm:pt>
    <dgm:pt modelId="{4C9F14A8-2A5C-42AA-8D3C-E059030E2E33}" type="sibTrans" cxnId="{0847C500-4601-4D52-A94C-5E8C2DEB3B17}">
      <dgm:prSet/>
      <dgm:spPr/>
      <dgm:t>
        <a:bodyPr/>
        <a:lstStyle/>
        <a:p>
          <a:endParaRPr lang="de-AT"/>
        </a:p>
      </dgm:t>
    </dgm:pt>
    <dgm:pt modelId="{BA9C8CC1-82A1-40B7-96E3-DA463E5C24EB}">
      <dgm:prSet/>
      <dgm:spPr/>
      <dgm:t>
        <a:bodyPr/>
        <a:lstStyle/>
        <a:p>
          <a:r>
            <a:rPr lang="de-AT" b="1" dirty="0"/>
            <a:t>Oktober 2012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RFC </a:t>
          </a:r>
          <a:r>
            <a:rPr lang="de-AT" dirty="0" err="1"/>
            <a:t>published</a:t>
          </a:r>
          <a:endParaRPr lang="de-AT" dirty="0"/>
        </a:p>
      </dgm:t>
    </dgm:pt>
    <dgm:pt modelId="{9AC6FE10-93A4-40BE-B98A-6A46F2EB9547}" type="parTrans" cxnId="{926722EC-17AA-43D0-9EC9-0CC2AECF9C48}">
      <dgm:prSet/>
      <dgm:spPr/>
      <dgm:t>
        <a:bodyPr/>
        <a:lstStyle/>
        <a:p>
          <a:endParaRPr lang="de-AT"/>
        </a:p>
      </dgm:t>
    </dgm:pt>
    <dgm:pt modelId="{D46877D1-A936-433F-9FCE-54C69ABA7A46}" type="sibTrans" cxnId="{926722EC-17AA-43D0-9EC9-0CC2AECF9C48}">
      <dgm:prSet/>
      <dgm:spPr/>
      <dgm:t>
        <a:bodyPr/>
        <a:lstStyle/>
        <a:p>
          <a:endParaRPr lang="de-AT"/>
        </a:p>
      </dgm:t>
    </dgm:pt>
    <dgm:pt modelId="{EB3F08C6-7F5E-46BC-B5EE-6FCA4CAC4B1A}" type="pres">
      <dgm:prSet presAssocID="{497D2B27-A33F-4B49-B1B6-A923ED661DD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2B2F66D-92E9-4197-95C8-11A814F69DAE}" type="pres">
      <dgm:prSet presAssocID="{BA9C8CC1-82A1-40B7-96E3-DA463E5C24EB}" presName="Accent6" presStyleCnt="0"/>
      <dgm:spPr/>
    </dgm:pt>
    <dgm:pt modelId="{8D906A84-3B67-4F0D-A766-3928B7962B8E}" type="pres">
      <dgm:prSet presAssocID="{BA9C8CC1-82A1-40B7-96E3-DA463E5C24EB}" presName="Accent" presStyleLbl="node1" presStyleIdx="0" presStyleCnt="6"/>
      <dgm:spPr/>
    </dgm:pt>
    <dgm:pt modelId="{F224361D-DC93-49F0-8EFA-82414FB0E8B5}" type="pres">
      <dgm:prSet presAssocID="{BA9C8CC1-82A1-40B7-96E3-DA463E5C24EB}" presName="ParentBackground6" presStyleCnt="0"/>
      <dgm:spPr/>
    </dgm:pt>
    <dgm:pt modelId="{B48721B3-462D-44BC-829F-8464521250BB}" type="pres">
      <dgm:prSet presAssocID="{BA9C8CC1-82A1-40B7-96E3-DA463E5C24EB}" presName="ParentBackground" presStyleLbl="fgAcc1" presStyleIdx="0" presStyleCnt="6"/>
      <dgm:spPr/>
    </dgm:pt>
    <dgm:pt modelId="{C115085B-8679-4C86-B9FB-3C53DE71BAFE}" type="pres">
      <dgm:prSet presAssocID="{BA9C8CC1-82A1-40B7-96E3-DA463E5C24EB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6D7C7C-775A-4BEB-AA82-AE28012D94D4}" type="pres">
      <dgm:prSet presAssocID="{9FDE276A-7EAC-4D5F-BAF8-90429E44CAF7}" presName="Accent5" presStyleCnt="0"/>
      <dgm:spPr/>
    </dgm:pt>
    <dgm:pt modelId="{B15BF54C-2CE2-4834-A994-E8480D948266}" type="pres">
      <dgm:prSet presAssocID="{9FDE276A-7EAC-4D5F-BAF8-90429E44CAF7}" presName="Accent" presStyleLbl="node1" presStyleIdx="1" presStyleCnt="6"/>
      <dgm:spPr/>
    </dgm:pt>
    <dgm:pt modelId="{074E50A9-3DB4-4564-ACC8-DDA905C7BAEB}" type="pres">
      <dgm:prSet presAssocID="{9FDE276A-7EAC-4D5F-BAF8-90429E44CAF7}" presName="ParentBackground5" presStyleCnt="0"/>
      <dgm:spPr/>
    </dgm:pt>
    <dgm:pt modelId="{FECC8418-F516-40ED-BD81-0E85331F0117}" type="pres">
      <dgm:prSet presAssocID="{9FDE276A-7EAC-4D5F-BAF8-90429E44CAF7}" presName="ParentBackground" presStyleLbl="fgAcc1" presStyleIdx="1" presStyleCnt="6"/>
      <dgm:spPr/>
    </dgm:pt>
    <dgm:pt modelId="{8180CBB2-BD68-4754-810E-F1CB5B067B89}" type="pres">
      <dgm:prSet presAssocID="{9FDE276A-7EAC-4D5F-BAF8-90429E44CAF7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F6D5812-E720-4771-943A-CCE5BB4A82C3}" type="pres">
      <dgm:prSet presAssocID="{5AB2A2B4-A2B8-4670-ABA7-8DBD6084FEFA}" presName="Accent4" presStyleCnt="0"/>
      <dgm:spPr/>
    </dgm:pt>
    <dgm:pt modelId="{67254387-9BC9-4597-9936-6EA921418BE2}" type="pres">
      <dgm:prSet presAssocID="{5AB2A2B4-A2B8-4670-ABA7-8DBD6084FEFA}" presName="Accent" presStyleLbl="node1" presStyleIdx="2" presStyleCnt="6"/>
      <dgm:spPr/>
    </dgm:pt>
    <dgm:pt modelId="{B319B93C-DFAA-4087-A9F7-D26F7142A60D}" type="pres">
      <dgm:prSet presAssocID="{5AB2A2B4-A2B8-4670-ABA7-8DBD6084FEFA}" presName="ParentBackground4" presStyleCnt="0"/>
      <dgm:spPr/>
    </dgm:pt>
    <dgm:pt modelId="{DF3A398D-DD91-4B80-92A7-CF171BE95F4D}" type="pres">
      <dgm:prSet presAssocID="{5AB2A2B4-A2B8-4670-ABA7-8DBD6084FEFA}" presName="ParentBackground" presStyleLbl="fgAcc1" presStyleIdx="2" presStyleCnt="6"/>
      <dgm:spPr/>
    </dgm:pt>
    <dgm:pt modelId="{2E2CA43F-9D15-4286-950A-B0CAEB9A4BB1}" type="pres">
      <dgm:prSet presAssocID="{5AB2A2B4-A2B8-4670-ABA7-8DBD6084FEFA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C4C0757-B5E6-4EA7-848F-2ACC3617024B}" type="pres">
      <dgm:prSet presAssocID="{569DAB50-B616-4C8B-824F-F983D743A5F9}" presName="Accent3" presStyleCnt="0"/>
      <dgm:spPr/>
    </dgm:pt>
    <dgm:pt modelId="{8F0580E5-4AB6-4201-9D7E-C028CD3D85AB}" type="pres">
      <dgm:prSet presAssocID="{569DAB50-B616-4C8B-824F-F983D743A5F9}" presName="Accent" presStyleLbl="node1" presStyleIdx="3" presStyleCnt="6"/>
      <dgm:spPr/>
    </dgm:pt>
    <dgm:pt modelId="{E3C76136-0F8A-4FCC-8E1D-F5EB8B51CFD6}" type="pres">
      <dgm:prSet presAssocID="{569DAB50-B616-4C8B-824F-F983D743A5F9}" presName="ParentBackground3" presStyleCnt="0"/>
      <dgm:spPr/>
    </dgm:pt>
    <dgm:pt modelId="{F239B689-857E-4343-BF67-A3EA1240CBE2}" type="pres">
      <dgm:prSet presAssocID="{569DAB50-B616-4C8B-824F-F983D743A5F9}" presName="ParentBackground" presStyleLbl="fgAcc1" presStyleIdx="3" presStyleCnt="6"/>
      <dgm:spPr/>
    </dgm:pt>
    <dgm:pt modelId="{594A2BA4-1106-4E62-A0E9-15E420E65108}" type="pres">
      <dgm:prSet presAssocID="{569DAB50-B616-4C8B-824F-F983D743A5F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DBACCDE-2B21-4067-9D32-5875302E138A}" type="pres">
      <dgm:prSet presAssocID="{71052655-A6D4-42D1-B7F4-2E784AA41A4D}" presName="Accent2" presStyleCnt="0"/>
      <dgm:spPr/>
    </dgm:pt>
    <dgm:pt modelId="{97298E56-C8CD-4026-9317-88865E18BD0F}" type="pres">
      <dgm:prSet presAssocID="{71052655-A6D4-42D1-B7F4-2E784AA41A4D}" presName="Accent" presStyleLbl="node1" presStyleIdx="4" presStyleCnt="6"/>
      <dgm:spPr/>
    </dgm:pt>
    <dgm:pt modelId="{D1E905BD-60E5-4261-8E76-7AA2285B3835}" type="pres">
      <dgm:prSet presAssocID="{71052655-A6D4-42D1-B7F4-2E784AA41A4D}" presName="ParentBackground2" presStyleCnt="0"/>
      <dgm:spPr/>
    </dgm:pt>
    <dgm:pt modelId="{F5924642-6047-449E-8562-4C5C79C65093}" type="pres">
      <dgm:prSet presAssocID="{71052655-A6D4-42D1-B7F4-2E784AA41A4D}" presName="ParentBackground" presStyleLbl="fgAcc1" presStyleIdx="4" presStyleCnt="6"/>
      <dgm:spPr/>
    </dgm:pt>
    <dgm:pt modelId="{5D8EBFA1-A0E3-45F0-B0B4-1A27C48FBAC7}" type="pres">
      <dgm:prSet presAssocID="{71052655-A6D4-42D1-B7F4-2E784AA41A4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B800579-B585-40D2-A7D8-0088A2161672}" type="pres">
      <dgm:prSet presAssocID="{8485FBEE-7D69-48CB-AED3-8E26801EFD11}" presName="Accent1" presStyleCnt="0"/>
      <dgm:spPr/>
    </dgm:pt>
    <dgm:pt modelId="{D46431A9-7E48-4293-8D6A-8DA37D6F82AE}" type="pres">
      <dgm:prSet presAssocID="{8485FBEE-7D69-48CB-AED3-8E26801EFD11}" presName="Accent" presStyleLbl="node1" presStyleIdx="5" presStyleCnt="6"/>
      <dgm:spPr/>
    </dgm:pt>
    <dgm:pt modelId="{108BECE1-F1AB-4096-B4C9-4651BF8B1DA2}" type="pres">
      <dgm:prSet presAssocID="{8485FBEE-7D69-48CB-AED3-8E26801EFD11}" presName="ParentBackground1" presStyleCnt="0"/>
      <dgm:spPr/>
    </dgm:pt>
    <dgm:pt modelId="{1F432813-C1BE-46C8-8BAF-D9BAB041F86B}" type="pres">
      <dgm:prSet presAssocID="{8485FBEE-7D69-48CB-AED3-8E26801EFD11}" presName="ParentBackground" presStyleLbl="fgAcc1" presStyleIdx="5" presStyleCnt="6"/>
      <dgm:spPr/>
    </dgm:pt>
    <dgm:pt modelId="{9A29E981-F9DD-4945-90CE-A30A81F06C86}" type="pres">
      <dgm:prSet presAssocID="{8485FBEE-7D69-48CB-AED3-8E26801EFD1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847C500-4601-4D52-A94C-5E8C2DEB3B17}" srcId="{497D2B27-A33F-4B49-B1B6-A923ED661DD8}" destId="{9FDE276A-7EAC-4D5F-BAF8-90429E44CAF7}" srcOrd="4" destOrd="0" parTransId="{0CB3099B-F600-4631-B6D7-FABB24DE4D74}" sibTransId="{4C9F14A8-2A5C-42AA-8D3C-E059030E2E33}"/>
    <dgm:cxn modelId="{1503E70C-4889-4470-B93C-5271816418B3}" type="presOf" srcId="{497D2B27-A33F-4B49-B1B6-A923ED661DD8}" destId="{EB3F08C6-7F5E-46BC-B5EE-6FCA4CAC4B1A}" srcOrd="0" destOrd="0" presId="urn:microsoft.com/office/officeart/2011/layout/CircleProcess"/>
    <dgm:cxn modelId="{8F672811-EDE4-439C-8072-29FF730A6CDF}" type="presOf" srcId="{8485FBEE-7D69-48CB-AED3-8E26801EFD11}" destId="{9A29E981-F9DD-4945-90CE-A30A81F06C86}" srcOrd="1" destOrd="0" presId="urn:microsoft.com/office/officeart/2011/layout/CircleProcess"/>
    <dgm:cxn modelId="{AA3B1723-8B30-4646-87EE-46E817C52A57}" srcId="{497D2B27-A33F-4B49-B1B6-A923ED661DD8}" destId="{5AB2A2B4-A2B8-4670-ABA7-8DBD6084FEFA}" srcOrd="3" destOrd="0" parTransId="{74C2FE8A-A714-439E-99B4-75DA7125F269}" sibTransId="{9D986435-8350-4D93-AFAA-E47907840DB2}"/>
    <dgm:cxn modelId="{EE869231-BBBA-40BB-BC34-BE87ACEBB3E7}" type="presOf" srcId="{569DAB50-B616-4C8B-824F-F983D743A5F9}" destId="{594A2BA4-1106-4E62-A0E9-15E420E65108}" srcOrd="1" destOrd="0" presId="urn:microsoft.com/office/officeart/2011/layout/CircleProcess"/>
    <dgm:cxn modelId="{F0573042-BF4A-4BAA-9C76-8ECF956535C9}" type="presOf" srcId="{71052655-A6D4-42D1-B7F4-2E784AA41A4D}" destId="{5D8EBFA1-A0E3-45F0-B0B4-1A27C48FBAC7}" srcOrd="1" destOrd="0" presId="urn:microsoft.com/office/officeart/2011/layout/CircleProcess"/>
    <dgm:cxn modelId="{57A9E544-3DE3-4E0E-8426-9090044BE04C}" type="presOf" srcId="{5AB2A2B4-A2B8-4670-ABA7-8DBD6084FEFA}" destId="{2E2CA43F-9D15-4286-950A-B0CAEB9A4BB1}" srcOrd="1" destOrd="0" presId="urn:microsoft.com/office/officeart/2011/layout/CircleProcess"/>
    <dgm:cxn modelId="{499E9A4E-F508-44BD-BAC9-E960430CF94C}" type="presOf" srcId="{71052655-A6D4-42D1-B7F4-2E784AA41A4D}" destId="{F5924642-6047-449E-8562-4C5C79C65093}" srcOrd="0" destOrd="0" presId="urn:microsoft.com/office/officeart/2011/layout/CircleProcess"/>
    <dgm:cxn modelId="{09DBCD57-8282-4D2A-9650-E675BFB4808C}" type="presOf" srcId="{BA9C8CC1-82A1-40B7-96E3-DA463E5C24EB}" destId="{B48721B3-462D-44BC-829F-8464521250BB}" srcOrd="0" destOrd="0" presId="urn:microsoft.com/office/officeart/2011/layout/CircleProcess"/>
    <dgm:cxn modelId="{EBD424A8-5F13-4D45-A808-2028A7543BDC}" type="presOf" srcId="{9FDE276A-7EAC-4D5F-BAF8-90429E44CAF7}" destId="{FECC8418-F516-40ED-BD81-0E85331F0117}" srcOrd="0" destOrd="0" presId="urn:microsoft.com/office/officeart/2011/layout/CircleProcess"/>
    <dgm:cxn modelId="{86110DC2-3402-481F-B738-60A32672F13B}" type="presOf" srcId="{569DAB50-B616-4C8B-824F-F983D743A5F9}" destId="{F239B689-857E-4343-BF67-A3EA1240CBE2}" srcOrd="0" destOrd="0" presId="urn:microsoft.com/office/officeart/2011/layout/CircleProcess"/>
    <dgm:cxn modelId="{A62081C5-F336-47E9-BBD6-9BD49F713BEB}" type="presOf" srcId="{8485FBEE-7D69-48CB-AED3-8E26801EFD11}" destId="{1F432813-C1BE-46C8-8BAF-D9BAB041F86B}" srcOrd="0" destOrd="0" presId="urn:microsoft.com/office/officeart/2011/layout/CircleProcess"/>
    <dgm:cxn modelId="{3D2932D3-C0CA-4085-84E2-BCFD2ED4A4AA}" srcId="{497D2B27-A33F-4B49-B1B6-A923ED661DD8}" destId="{71052655-A6D4-42D1-B7F4-2E784AA41A4D}" srcOrd="1" destOrd="0" parTransId="{CB0A514D-5CFF-4D39-98BD-9321986F9630}" sibTransId="{FD840CD7-B041-4D30-B57C-2ACADCFD87B1}"/>
    <dgm:cxn modelId="{EC9C2AD8-3BA0-4EED-8022-671443008767}" type="presOf" srcId="{5AB2A2B4-A2B8-4670-ABA7-8DBD6084FEFA}" destId="{DF3A398D-DD91-4B80-92A7-CF171BE95F4D}" srcOrd="0" destOrd="0" presId="urn:microsoft.com/office/officeart/2011/layout/CircleProcess"/>
    <dgm:cxn modelId="{CB0C0BE6-73A8-4947-B0E8-6EFA0E4895CE}" srcId="{497D2B27-A33F-4B49-B1B6-A923ED661DD8}" destId="{569DAB50-B616-4C8B-824F-F983D743A5F9}" srcOrd="2" destOrd="0" parTransId="{6FEF43F0-706A-433E-9D56-30FD3D9B092C}" sibTransId="{F6C9E395-2A6B-42D6-9107-A065E739D259}"/>
    <dgm:cxn modelId="{444C91E7-2EAA-44D3-85FA-11460B2611D8}" srcId="{497D2B27-A33F-4B49-B1B6-A923ED661DD8}" destId="{8485FBEE-7D69-48CB-AED3-8E26801EFD11}" srcOrd="0" destOrd="0" parTransId="{D4CE6043-8D43-4DF0-A36A-41054C1E4ABF}" sibTransId="{EA918117-CF43-4DE9-B1A4-7BAFE043B396}"/>
    <dgm:cxn modelId="{926722EC-17AA-43D0-9EC9-0CC2AECF9C48}" srcId="{497D2B27-A33F-4B49-B1B6-A923ED661DD8}" destId="{BA9C8CC1-82A1-40B7-96E3-DA463E5C24EB}" srcOrd="5" destOrd="0" parTransId="{9AC6FE10-93A4-40BE-B98A-6A46F2EB9547}" sibTransId="{D46877D1-A936-433F-9FCE-54C69ABA7A46}"/>
    <dgm:cxn modelId="{404508EE-0B5B-4353-8B01-9C200A990DD8}" type="presOf" srcId="{9FDE276A-7EAC-4D5F-BAF8-90429E44CAF7}" destId="{8180CBB2-BD68-4754-810E-F1CB5B067B89}" srcOrd="1" destOrd="0" presId="urn:microsoft.com/office/officeart/2011/layout/CircleProcess"/>
    <dgm:cxn modelId="{B1676CFD-794E-42EA-A95A-6790E5F7A1B4}" type="presOf" srcId="{BA9C8CC1-82A1-40B7-96E3-DA463E5C24EB}" destId="{C115085B-8679-4C86-B9FB-3C53DE71BAFE}" srcOrd="1" destOrd="0" presId="urn:microsoft.com/office/officeart/2011/layout/CircleProcess"/>
    <dgm:cxn modelId="{063EB7A4-5802-46D5-B228-139F94B4CDC2}" type="presParOf" srcId="{EB3F08C6-7F5E-46BC-B5EE-6FCA4CAC4B1A}" destId="{D2B2F66D-92E9-4197-95C8-11A814F69DAE}" srcOrd="0" destOrd="0" presId="urn:microsoft.com/office/officeart/2011/layout/CircleProcess"/>
    <dgm:cxn modelId="{829B606A-0746-424D-BB63-D4246D04B23A}" type="presParOf" srcId="{D2B2F66D-92E9-4197-95C8-11A814F69DAE}" destId="{8D906A84-3B67-4F0D-A766-3928B7962B8E}" srcOrd="0" destOrd="0" presId="urn:microsoft.com/office/officeart/2011/layout/CircleProcess"/>
    <dgm:cxn modelId="{7736F4D7-FE54-459E-A50D-1C3F050D8793}" type="presParOf" srcId="{EB3F08C6-7F5E-46BC-B5EE-6FCA4CAC4B1A}" destId="{F224361D-DC93-49F0-8EFA-82414FB0E8B5}" srcOrd="1" destOrd="0" presId="urn:microsoft.com/office/officeart/2011/layout/CircleProcess"/>
    <dgm:cxn modelId="{FBF62D7E-EB6E-4E75-8763-F0DD0DF32ACB}" type="presParOf" srcId="{F224361D-DC93-49F0-8EFA-82414FB0E8B5}" destId="{B48721B3-462D-44BC-829F-8464521250BB}" srcOrd="0" destOrd="0" presId="urn:microsoft.com/office/officeart/2011/layout/CircleProcess"/>
    <dgm:cxn modelId="{5E50D567-F99F-4314-995F-A1F170B28503}" type="presParOf" srcId="{EB3F08C6-7F5E-46BC-B5EE-6FCA4CAC4B1A}" destId="{C115085B-8679-4C86-B9FB-3C53DE71BAFE}" srcOrd="2" destOrd="0" presId="urn:microsoft.com/office/officeart/2011/layout/CircleProcess"/>
    <dgm:cxn modelId="{DA9AE61F-374A-48AC-BCCA-DEF437FF46C9}" type="presParOf" srcId="{EB3F08C6-7F5E-46BC-B5EE-6FCA4CAC4B1A}" destId="{596D7C7C-775A-4BEB-AA82-AE28012D94D4}" srcOrd="3" destOrd="0" presId="urn:microsoft.com/office/officeart/2011/layout/CircleProcess"/>
    <dgm:cxn modelId="{1204BCD2-58DD-469C-BED3-AC32C841BD43}" type="presParOf" srcId="{596D7C7C-775A-4BEB-AA82-AE28012D94D4}" destId="{B15BF54C-2CE2-4834-A994-E8480D948266}" srcOrd="0" destOrd="0" presId="urn:microsoft.com/office/officeart/2011/layout/CircleProcess"/>
    <dgm:cxn modelId="{F3482154-3A5D-4287-AC1D-9A0D800BFD84}" type="presParOf" srcId="{EB3F08C6-7F5E-46BC-B5EE-6FCA4CAC4B1A}" destId="{074E50A9-3DB4-4564-ACC8-DDA905C7BAEB}" srcOrd="4" destOrd="0" presId="urn:microsoft.com/office/officeart/2011/layout/CircleProcess"/>
    <dgm:cxn modelId="{B5360053-24AA-4023-A726-CC6D8FDA96E6}" type="presParOf" srcId="{074E50A9-3DB4-4564-ACC8-DDA905C7BAEB}" destId="{FECC8418-F516-40ED-BD81-0E85331F0117}" srcOrd="0" destOrd="0" presId="urn:microsoft.com/office/officeart/2011/layout/CircleProcess"/>
    <dgm:cxn modelId="{841055AF-E027-4213-9773-64713746C529}" type="presParOf" srcId="{EB3F08C6-7F5E-46BC-B5EE-6FCA4CAC4B1A}" destId="{8180CBB2-BD68-4754-810E-F1CB5B067B89}" srcOrd="5" destOrd="0" presId="urn:microsoft.com/office/officeart/2011/layout/CircleProcess"/>
    <dgm:cxn modelId="{355E8315-E468-4E36-A4BE-C32CC2D54673}" type="presParOf" srcId="{EB3F08C6-7F5E-46BC-B5EE-6FCA4CAC4B1A}" destId="{6F6D5812-E720-4771-943A-CCE5BB4A82C3}" srcOrd="6" destOrd="0" presId="urn:microsoft.com/office/officeart/2011/layout/CircleProcess"/>
    <dgm:cxn modelId="{A5872A88-8212-4060-8A4E-B1930846FDA0}" type="presParOf" srcId="{6F6D5812-E720-4771-943A-CCE5BB4A82C3}" destId="{67254387-9BC9-4597-9936-6EA921418BE2}" srcOrd="0" destOrd="0" presId="urn:microsoft.com/office/officeart/2011/layout/CircleProcess"/>
    <dgm:cxn modelId="{1701E7E7-1B91-4048-81EA-3F341DFCCC81}" type="presParOf" srcId="{EB3F08C6-7F5E-46BC-B5EE-6FCA4CAC4B1A}" destId="{B319B93C-DFAA-4087-A9F7-D26F7142A60D}" srcOrd="7" destOrd="0" presId="urn:microsoft.com/office/officeart/2011/layout/CircleProcess"/>
    <dgm:cxn modelId="{314DA12F-1F3A-4846-8413-EDF78DDB7042}" type="presParOf" srcId="{B319B93C-DFAA-4087-A9F7-D26F7142A60D}" destId="{DF3A398D-DD91-4B80-92A7-CF171BE95F4D}" srcOrd="0" destOrd="0" presId="urn:microsoft.com/office/officeart/2011/layout/CircleProcess"/>
    <dgm:cxn modelId="{F1A3141B-CCB2-4F54-B57B-8CA832E3911D}" type="presParOf" srcId="{EB3F08C6-7F5E-46BC-B5EE-6FCA4CAC4B1A}" destId="{2E2CA43F-9D15-4286-950A-B0CAEB9A4BB1}" srcOrd="8" destOrd="0" presId="urn:microsoft.com/office/officeart/2011/layout/CircleProcess"/>
    <dgm:cxn modelId="{6D3217E5-A13F-42F4-A387-FC58923AA840}" type="presParOf" srcId="{EB3F08C6-7F5E-46BC-B5EE-6FCA4CAC4B1A}" destId="{AC4C0757-B5E6-4EA7-848F-2ACC3617024B}" srcOrd="9" destOrd="0" presId="urn:microsoft.com/office/officeart/2011/layout/CircleProcess"/>
    <dgm:cxn modelId="{DE7C7EA5-934B-4428-B286-A5B1C372B568}" type="presParOf" srcId="{AC4C0757-B5E6-4EA7-848F-2ACC3617024B}" destId="{8F0580E5-4AB6-4201-9D7E-C028CD3D85AB}" srcOrd="0" destOrd="0" presId="urn:microsoft.com/office/officeart/2011/layout/CircleProcess"/>
    <dgm:cxn modelId="{101DE1AC-F8D0-4F0F-BE91-82261DC13116}" type="presParOf" srcId="{EB3F08C6-7F5E-46BC-B5EE-6FCA4CAC4B1A}" destId="{E3C76136-0F8A-4FCC-8E1D-F5EB8B51CFD6}" srcOrd="10" destOrd="0" presId="urn:microsoft.com/office/officeart/2011/layout/CircleProcess"/>
    <dgm:cxn modelId="{A6079EF1-114F-48CC-AAF3-2A08EBE2951C}" type="presParOf" srcId="{E3C76136-0F8A-4FCC-8E1D-F5EB8B51CFD6}" destId="{F239B689-857E-4343-BF67-A3EA1240CBE2}" srcOrd="0" destOrd="0" presId="urn:microsoft.com/office/officeart/2011/layout/CircleProcess"/>
    <dgm:cxn modelId="{03A7D3F9-6F7B-41E4-9D9A-72594F5C35D4}" type="presParOf" srcId="{EB3F08C6-7F5E-46BC-B5EE-6FCA4CAC4B1A}" destId="{594A2BA4-1106-4E62-A0E9-15E420E65108}" srcOrd="11" destOrd="0" presId="urn:microsoft.com/office/officeart/2011/layout/CircleProcess"/>
    <dgm:cxn modelId="{13999805-61F5-4444-8881-F1791B0D3777}" type="presParOf" srcId="{EB3F08C6-7F5E-46BC-B5EE-6FCA4CAC4B1A}" destId="{3DBACCDE-2B21-4067-9D32-5875302E138A}" srcOrd="12" destOrd="0" presId="urn:microsoft.com/office/officeart/2011/layout/CircleProcess"/>
    <dgm:cxn modelId="{43A336CA-4C72-412B-A401-EB12A65A06C5}" type="presParOf" srcId="{3DBACCDE-2B21-4067-9D32-5875302E138A}" destId="{97298E56-C8CD-4026-9317-88865E18BD0F}" srcOrd="0" destOrd="0" presId="urn:microsoft.com/office/officeart/2011/layout/CircleProcess"/>
    <dgm:cxn modelId="{59D5164B-4967-434D-823F-5B4C8E78E930}" type="presParOf" srcId="{EB3F08C6-7F5E-46BC-B5EE-6FCA4CAC4B1A}" destId="{D1E905BD-60E5-4261-8E76-7AA2285B3835}" srcOrd="13" destOrd="0" presId="urn:microsoft.com/office/officeart/2011/layout/CircleProcess"/>
    <dgm:cxn modelId="{9E7B1BF3-FA58-45E7-B1CC-1420C37BFD05}" type="presParOf" srcId="{D1E905BD-60E5-4261-8E76-7AA2285B3835}" destId="{F5924642-6047-449E-8562-4C5C79C65093}" srcOrd="0" destOrd="0" presId="urn:microsoft.com/office/officeart/2011/layout/CircleProcess"/>
    <dgm:cxn modelId="{3A5D8DC1-53D2-4C24-B27E-E5FFC2B77211}" type="presParOf" srcId="{EB3F08C6-7F5E-46BC-B5EE-6FCA4CAC4B1A}" destId="{5D8EBFA1-A0E3-45F0-B0B4-1A27C48FBAC7}" srcOrd="14" destOrd="0" presId="urn:microsoft.com/office/officeart/2011/layout/CircleProcess"/>
    <dgm:cxn modelId="{53885CE8-FEA1-4E13-86EC-774AF755F795}" type="presParOf" srcId="{EB3F08C6-7F5E-46BC-B5EE-6FCA4CAC4B1A}" destId="{DB800579-B585-40D2-A7D8-0088A2161672}" srcOrd="15" destOrd="0" presId="urn:microsoft.com/office/officeart/2011/layout/CircleProcess"/>
    <dgm:cxn modelId="{FA48A863-7DBC-4AF3-B901-78859C5DDE5F}" type="presParOf" srcId="{DB800579-B585-40D2-A7D8-0088A2161672}" destId="{D46431A9-7E48-4293-8D6A-8DA37D6F82AE}" srcOrd="0" destOrd="0" presId="urn:microsoft.com/office/officeart/2011/layout/CircleProcess"/>
    <dgm:cxn modelId="{51F4B721-F6D4-4FCF-BD19-586EB2B886AC}" type="presParOf" srcId="{EB3F08C6-7F5E-46BC-B5EE-6FCA4CAC4B1A}" destId="{108BECE1-F1AB-4096-B4C9-4651BF8B1DA2}" srcOrd="16" destOrd="0" presId="urn:microsoft.com/office/officeart/2011/layout/CircleProcess"/>
    <dgm:cxn modelId="{FBE8A59C-6ABD-4883-9F9F-6C561CFC9ADC}" type="presParOf" srcId="{108BECE1-F1AB-4096-B4C9-4651BF8B1DA2}" destId="{1F432813-C1BE-46C8-8BAF-D9BAB041F86B}" srcOrd="0" destOrd="0" presId="urn:microsoft.com/office/officeart/2011/layout/CircleProcess"/>
    <dgm:cxn modelId="{20118F40-B43A-45CD-B4B0-742D5B9E0802}" type="presParOf" srcId="{EB3F08C6-7F5E-46BC-B5EE-6FCA4CAC4B1A}" destId="{9A29E981-F9DD-4945-90CE-A30A81F06C86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663FA-D2FC-4DCA-9F2D-E7B59870025A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 Auth</a:t>
          </a:r>
        </a:p>
      </dsp:txBody>
      <dsp:txXfrm rot="-5400000">
        <a:off x="3909687" y="313106"/>
        <a:ext cx="1202866" cy="1382606"/>
      </dsp:txXfrm>
    </dsp:sp>
    <dsp:sp modelId="{0F31EBED-7962-4DEA-A6C6-908F1B74199F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5437901" y="401821"/>
        <a:ext cx="2241629" cy="1205177"/>
      </dsp:txXfrm>
    </dsp:sp>
    <dsp:sp modelId="{83AAE97F-C85F-4455-A4DE-74F752B479A7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</a:t>
          </a:r>
        </a:p>
      </dsp:txBody>
      <dsp:txXfrm rot="-5400000">
        <a:off x="2022380" y="313106"/>
        <a:ext cx="1202866" cy="1382606"/>
      </dsp:txXfrm>
    </dsp:sp>
    <dsp:sp modelId="{661E442C-19D7-4CAB-9FD1-0C35616EC69C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Google</a:t>
          </a:r>
        </a:p>
      </dsp:txBody>
      <dsp:txXfrm rot="-5400000">
        <a:off x="2962418" y="2018030"/>
        <a:ext cx="1202866" cy="1382606"/>
      </dsp:txXfrm>
    </dsp:sp>
    <dsp:sp modelId="{2C58D7F7-5909-4A94-9828-0591D635DA7D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448468" y="2106744"/>
        <a:ext cx="2169318" cy="1205177"/>
      </dsp:txXfrm>
    </dsp:sp>
    <dsp:sp modelId="{3C6E04F6-76DC-41B2-97C3-8196B2BAFAB3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/>
            <a:t>AuthSub</a:t>
          </a:r>
          <a:endParaRPr lang="de-AT" sz="2700" kern="1200" dirty="0"/>
        </a:p>
      </dsp:txBody>
      <dsp:txXfrm rot="-5400000">
        <a:off x="4849725" y="2018030"/>
        <a:ext cx="1202866" cy="1382606"/>
      </dsp:txXfrm>
    </dsp:sp>
    <dsp:sp modelId="{10BF802B-457A-4A2B-BBCF-646CB163475D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BBAuth</a:t>
          </a:r>
          <a:endParaRPr lang="de-AT" sz="2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3909687" y="3722953"/>
        <a:ext cx="1202866" cy="1382606"/>
      </dsp:txXfrm>
    </dsp:sp>
    <dsp:sp modelId="{0CC0AFEB-D896-4672-ABF6-A9F8C0CD0ACB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5437901" y="3811668"/>
        <a:ext cx="2241629" cy="1205177"/>
      </dsp:txXfrm>
    </dsp:sp>
    <dsp:sp modelId="{679C0C3A-1042-4B34-B149-C73C5F6A9991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Yahoo</a:t>
          </a:r>
        </a:p>
      </dsp:txBody>
      <dsp:txXfrm rot="-5400000">
        <a:off x="2022380" y="3722953"/>
        <a:ext cx="1202866" cy="1382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06A84-3B67-4F0D-A766-3928B7962B8E}">
      <dsp:nvSpPr>
        <dsp:cNvPr id="0" name=""/>
        <dsp:cNvSpPr/>
      </dsp:nvSpPr>
      <dsp:spPr>
        <a:xfrm>
          <a:off x="9645499" y="2312485"/>
          <a:ext cx="1778049" cy="1777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721B3-462D-44BC-829F-8464521250BB}">
      <dsp:nvSpPr>
        <dsp:cNvPr id="0" name=""/>
        <dsp:cNvSpPr/>
      </dsp:nvSpPr>
      <dsp:spPr>
        <a:xfrm>
          <a:off x="9705369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Oktober 2012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2.0</a:t>
          </a:r>
          <a:br>
            <a:rPr lang="de-AT" sz="1300" kern="1200" dirty="0"/>
          </a:br>
          <a:r>
            <a:rPr lang="de-AT" sz="1300" kern="1200" dirty="0"/>
            <a:t>RFC </a:t>
          </a:r>
          <a:r>
            <a:rPr lang="de-AT" sz="1300" kern="1200" dirty="0" err="1"/>
            <a:t>published</a:t>
          </a:r>
          <a:endParaRPr lang="de-AT" sz="1300" kern="1200" dirty="0"/>
        </a:p>
      </dsp:txBody>
      <dsp:txXfrm>
        <a:off x="9942593" y="2608822"/>
        <a:ext cx="1184989" cy="1185037"/>
      </dsp:txXfrm>
    </dsp:sp>
    <dsp:sp modelId="{B15BF54C-2CE2-4834-A994-E8480D948266}">
      <dsp:nvSpPr>
        <dsp:cNvPr id="0" name=""/>
        <dsp:cNvSpPr/>
      </dsp:nvSpPr>
      <dsp:spPr>
        <a:xfrm rot="2700000">
          <a:off x="7808833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C8418-F516-40ED-BD81-0E85331F0117}">
      <dsp:nvSpPr>
        <dsp:cNvPr id="0" name=""/>
        <dsp:cNvSpPr/>
      </dsp:nvSpPr>
      <dsp:spPr>
        <a:xfrm>
          <a:off x="7868579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April 2010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2.0</a:t>
          </a:r>
          <a:br>
            <a:rPr lang="de-AT" sz="1300" kern="1200" dirty="0"/>
          </a:br>
          <a:r>
            <a:rPr lang="de-AT" sz="1300" kern="1200" dirty="0" err="1"/>
            <a:t>Draft</a:t>
          </a:r>
          <a:r>
            <a:rPr lang="de-AT" sz="1300" kern="1200" dirty="0"/>
            <a:t> 01</a:t>
          </a:r>
        </a:p>
      </dsp:txBody>
      <dsp:txXfrm>
        <a:off x="8105802" y="2608822"/>
        <a:ext cx="1184989" cy="1185037"/>
      </dsp:txXfrm>
    </dsp:sp>
    <dsp:sp modelId="{67254387-9BC9-4597-9936-6EA921418BE2}">
      <dsp:nvSpPr>
        <dsp:cNvPr id="0" name=""/>
        <dsp:cNvSpPr/>
      </dsp:nvSpPr>
      <dsp:spPr>
        <a:xfrm rot="2700000">
          <a:off x="5972042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A398D-DD91-4B80-92A7-CF171BE95F4D}">
      <dsp:nvSpPr>
        <dsp:cNvPr id="0" name=""/>
        <dsp:cNvSpPr/>
      </dsp:nvSpPr>
      <dsp:spPr>
        <a:xfrm>
          <a:off x="6031788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November 2009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Core 1.1 </a:t>
          </a:r>
          <a:r>
            <a:rPr lang="de-AT" sz="1300" kern="1200" dirty="0" err="1"/>
            <a:t>dropped</a:t>
          </a:r>
          <a:endParaRPr lang="de-AT" sz="1300" kern="1200" dirty="0"/>
        </a:p>
      </dsp:txBody>
      <dsp:txXfrm>
        <a:off x="6269012" y="2608822"/>
        <a:ext cx="1184989" cy="1185037"/>
      </dsp:txXfrm>
    </dsp:sp>
    <dsp:sp modelId="{8F0580E5-4AB6-4201-9D7E-C028CD3D85AB}">
      <dsp:nvSpPr>
        <dsp:cNvPr id="0" name=""/>
        <dsp:cNvSpPr/>
      </dsp:nvSpPr>
      <dsp:spPr>
        <a:xfrm rot="2700000">
          <a:off x="4135251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9B689-857E-4343-BF67-A3EA1240CBE2}">
      <dsp:nvSpPr>
        <dsp:cNvPr id="0" name=""/>
        <dsp:cNvSpPr/>
      </dsp:nvSpPr>
      <dsp:spPr>
        <a:xfrm>
          <a:off x="4194997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Dezember 2007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Core 1.0 </a:t>
          </a:r>
          <a:r>
            <a:rPr lang="de-AT" sz="1300" kern="1200" dirty="0" err="1"/>
            <a:t>specification</a:t>
          </a:r>
          <a:r>
            <a:rPr lang="de-AT" sz="1300" kern="1200" dirty="0"/>
            <a:t> final</a:t>
          </a:r>
        </a:p>
      </dsp:txBody>
      <dsp:txXfrm>
        <a:off x="4431091" y="2608822"/>
        <a:ext cx="1184989" cy="1185037"/>
      </dsp:txXfrm>
    </dsp:sp>
    <dsp:sp modelId="{97298E56-C8CD-4026-9317-88865E18BD0F}">
      <dsp:nvSpPr>
        <dsp:cNvPr id="0" name=""/>
        <dsp:cNvSpPr/>
      </dsp:nvSpPr>
      <dsp:spPr>
        <a:xfrm rot="2700000">
          <a:off x="2298461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24642-6047-449E-8562-4C5C79C65093}">
      <dsp:nvSpPr>
        <dsp:cNvPr id="0" name=""/>
        <dsp:cNvSpPr/>
      </dsp:nvSpPr>
      <dsp:spPr>
        <a:xfrm>
          <a:off x="2358206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April 2007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Start </a:t>
          </a:r>
          <a:r>
            <a:rPr lang="de-AT" sz="1300" kern="1200" dirty="0" err="1"/>
            <a:t>OpenID</a:t>
          </a:r>
          <a:r>
            <a:rPr lang="de-AT" sz="1300" kern="1200" dirty="0"/>
            <a:t> </a:t>
          </a:r>
          <a:r>
            <a:rPr lang="de-AT" sz="1300" kern="1200" dirty="0" err="1"/>
            <a:t>group</a:t>
          </a:r>
          <a:endParaRPr lang="de-AT" sz="1300" kern="1200" dirty="0"/>
        </a:p>
      </dsp:txBody>
      <dsp:txXfrm>
        <a:off x="2594301" y="2608822"/>
        <a:ext cx="1184989" cy="1185037"/>
      </dsp:txXfrm>
    </dsp:sp>
    <dsp:sp modelId="{D46431A9-7E48-4293-8D6A-8DA37D6F82AE}">
      <dsp:nvSpPr>
        <dsp:cNvPr id="0" name=""/>
        <dsp:cNvSpPr/>
      </dsp:nvSpPr>
      <dsp:spPr>
        <a:xfrm rot="2700000">
          <a:off x="461670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32813-C1BE-46C8-8BAF-D9BAB041F86B}">
      <dsp:nvSpPr>
        <dsp:cNvPr id="0" name=""/>
        <dsp:cNvSpPr/>
      </dsp:nvSpPr>
      <dsp:spPr>
        <a:xfrm>
          <a:off x="520286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Die Vorläufer</a:t>
          </a:r>
          <a:br>
            <a:rPr lang="de-AT" sz="1300" b="1" kern="1200" dirty="0"/>
          </a:br>
          <a:endParaRPr lang="de-AT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kern="1200" dirty="0" err="1"/>
            <a:t>FlickrAuth</a:t>
          </a:r>
          <a:br>
            <a:rPr lang="de-AT" sz="1300" kern="1200" dirty="0"/>
          </a:br>
          <a:r>
            <a:rPr lang="de-AT" sz="1300" kern="1200" dirty="0"/>
            <a:t>Google </a:t>
          </a:r>
          <a:r>
            <a:rPr lang="de-AT" sz="1300" kern="1200" dirty="0" err="1"/>
            <a:t>AuthSub</a:t>
          </a:r>
          <a:br>
            <a:rPr lang="de-AT" sz="1300" kern="1200" dirty="0"/>
          </a:br>
          <a:r>
            <a:rPr lang="de-AT" sz="1300" kern="1200" dirty="0"/>
            <a:t>Yahoo </a:t>
          </a:r>
          <a:r>
            <a:rPr lang="de-AT" sz="1300" kern="1200" dirty="0" err="1"/>
            <a:t>BBAuth</a:t>
          </a:r>
          <a:endParaRPr lang="de-AT" sz="1300" kern="1200" dirty="0"/>
        </a:p>
      </dsp:txBody>
      <dsp:txXfrm>
        <a:off x="757510" y="2608822"/>
        <a:ext cx="1184989" cy="1185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https://openid.net/specs/openid-connect-core-1_0.html#IDToken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1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8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8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iPhone 2007 -&gt; Mobile App</a:t>
            </a:r>
            <a:br>
              <a:rPr lang="en-US" dirty="0"/>
            </a:br>
            <a:r>
              <a:rPr lang="en-US" dirty="0"/>
              <a:t>AngularJS </a:t>
            </a:r>
            <a:r>
              <a:rPr lang="en-US"/>
              <a:t>2010 --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6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https://de.wikipedia.org/wiki/Oauth</a:t>
            </a:r>
            <a:br>
              <a:rPr lang="de-AT" dirty="0"/>
            </a:br>
            <a:r>
              <a:rPr lang="de-AT" dirty="0"/>
              <a:t>https://datatracker.ietf.org/doc/html/rfc6749</a:t>
            </a:r>
          </a:p>
          <a:p>
            <a:r>
              <a:rPr lang="de-AT" dirty="0"/>
              <a:t>https://openid.net/specs/openid-connect-core-1_0.html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7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98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3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1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https://openid.net/connect/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ielwagn3r" TargetMode="External"/><Relationship Id="rId3" Type="http://schemas.openxmlformats.org/officeDocument/2006/relationships/hyperlink" Target="https://twitter.com/daniel_wagn3r" TargetMode="External"/><Relationship Id="rId7" Type="http://schemas.openxmlformats.org/officeDocument/2006/relationships/hyperlink" Target="https://www.linkedin.com/in/danielwagn3r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openxmlformats.org/officeDocument/2006/relationships/hyperlink" Target="https://www.manner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35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6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5.xml"/><Relationship Id="rId10" Type="http://schemas.openxmlformats.org/officeDocument/2006/relationships/image" Target="../media/image43.png"/><Relationship Id="rId4" Type="http://schemas.openxmlformats.org/officeDocument/2006/relationships/customXml" Target="../ink/ink4.xml"/><Relationship Id="rId9" Type="http://schemas.openxmlformats.org/officeDocument/2006/relationships/customXml" Target="../ink/ink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1.svg"/><Relationship Id="rId7" Type="http://schemas.openxmlformats.org/officeDocument/2006/relationships/image" Target="../media/image2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29.svg"/><Relationship Id="rId5" Type="http://schemas.openxmlformats.org/officeDocument/2006/relationships/image" Target="../media/image31.svg"/><Relationship Id="rId10" Type="http://schemas.openxmlformats.org/officeDocument/2006/relationships/image" Target="../media/image47.png"/><Relationship Id="rId4" Type="http://schemas.openxmlformats.org/officeDocument/2006/relationships/image" Target="../media/image40.png"/><Relationship Id="rId9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9.sv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12" Type="http://schemas.openxmlformats.org/officeDocument/2006/relationships/image" Target="../media/image4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Relationship Id="rId1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9.sv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12" Type="http://schemas.openxmlformats.org/officeDocument/2006/relationships/image" Target="../media/image4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9.sv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12" Type="http://schemas.openxmlformats.org/officeDocument/2006/relationships/image" Target="../media/image4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Relationship Id="rId1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9.sv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12" Type="http://schemas.openxmlformats.org/officeDocument/2006/relationships/image" Target="../media/image5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9.sv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12" Type="http://schemas.openxmlformats.org/officeDocument/2006/relationships/image" Target="../media/image4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Relationship Id="rId1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5.svg"/><Relationship Id="rId18" Type="http://schemas.openxmlformats.org/officeDocument/2006/relationships/image" Target="../media/image55.png"/><Relationship Id="rId26" Type="http://schemas.openxmlformats.org/officeDocument/2006/relationships/image" Target="../media/image57.png"/><Relationship Id="rId3" Type="http://schemas.openxmlformats.org/officeDocument/2006/relationships/image" Target="../media/image43.png"/><Relationship Id="rId21" Type="http://schemas.openxmlformats.org/officeDocument/2006/relationships/image" Target="../media/image46.svg"/><Relationship Id="rId7" Type="http://schemas.openxmlformats.org/officeDocument/2006/relationships/image" Target="../media/image11.svg"/><Relationship Id="rId12" Type="http://schemas.openxmlformats.org/officeDocument/2006/relationships/image" Target="../media/image52.png"/><Relationship Id="rId17" Type="http://schemas.openxmlformats.org/officeDocument/2006/relationships/image" Target="../media/image29.svg"/><Relationship Id="rId25" Type="http://schemas.openxmlformats.org/officeDocument/2006/relationships/image" Target="../media/image9.svg"/><Relationship Id="rId2" Type="http://schemas.openxmlformats.org/officeDocument/2006/relationships/image" Target="../media/image23.png"/><Relationship Id="rId16" Type="http://schemas.openxmlformats.org/officeDocument/2006/relationships/image" Target="../media/image42.png"/><Relationship Id="rId20" Type="http://schemas.openxmlformats.org/officeDocument/2006/relationships/image" Target="../media/image56.png"/><Relationship Id="rId29" Type="http://schemas.openxmlformats.org/officeDocument/2006/relationships/image" Target="../media/image5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27.svg"/><Relationship Id="rId24" Type="http://schemas.openxmlformats.org/officeDocument/2006/relationships/image" Target="../media/image8.png"/><Relationship Id="rId5" Type="http://schemas.openxmlformats.org/officeDocument/2006/relationships/image" Target="../media/image25.svg"/><Relationship Id="rId15" Type="http://schemas.openxmlformats.org/officeDocument/2006/relationships/image" Target="../media/image54.svg"/><Relationship Id="rId23" Type="http://schemas.openxmlformats.org/officeDocument/2006/relationships/image" Target="../media/image7.svg"/><Relationship Id="rId28" Type="http://schemas.openxmlformats.org/officeDocument/2006/relationships/image" Target="../media/image58.png"/><Relationship Id="rId10" Type="http://schemas.openxmlformats.org/officeDocument/2006/relationships/image" Target="../media/image41.png"/><Relationship Id="rId19" Type="http://schemas.openxmlformats.org/officeDocument/2006/relationships/image" Target="../media/image38.svg"/><Relationship Id="rId4" Type="http://schemas.openxmlformats.org/officeDocument/2006/relationships/image" Target="../media/image39.png"/><Relationship Id="rId9" Type="http://schemas.openxmlformats.org/officeDocument/2006/relationships/image" Target="../media/image31.svg"/><Relationship Id="rId14" Type="http://schemas.openxmlformats.org/officeDocument/2006/relationships/image" Target="../media/image53.png"/><Relationship Id="rId22" Type="http://schemas.openxmlformats.org/officeDocument/2006/relationships/image" Target="../media/image6.png"/><Relationship Id="rId27" Type="http://schemas.openxmlformats.org/officeDocument/2006/relationships/image" Target="../media/image49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github.com/danielwagn3r/openid-workshop" TargetMode="Externa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id.net/developers/specs/" TargetMode="External"/><Relationship Id="rId3" Type="http://schemas.openxmlformats.org/officeDocument/2006/relationships/hyperlink" Target="https://datatracker.ietf.org/doc/html/rfc6749" TargetMode="External"/><Relationship Id="rId7" Type="http://schemas.openxmlformats.org/officeDocument/2006/relationships/hyperlink" Target="https://datatracker.ietf.org/doc/html/rfc8628" TargetMode="External"/><Relationship Id="rId2" Type="http://schemas.openxmlformats.org/officeDocument/2006/relationships/hyperlink" Target="https://datatracker.ietf.org/doc/html/draft-ietf-oauth-security-topics-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rfc7636" TargetMode="External"/><Relationship Id="rId5" Type="http://schemas.openxmlformats.org/officeDocument/2006/relationships/hyperlink" Target="https://datatracker.ietf.org/doc/html/rfc7519" TargetMode="External"/><Relationship Id="rId4" Type="http://schemas.openxmlformats.org/officeDocument/2006/relationships/hyperlink" Target="https://datatracker.ietf.org/doc/html/rfc6750" TargetMode="External"/><Relationship Id="rId9" Type="http://schemas.openxmlformats.org/officeDocument/2006/relationships/hyperlink" Target="https://datatracker.ietf.org/doc/html/draft-meyerzuselhausen-oauth-iss-auth-resp-02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6.jpg"/><Relationship Id="rId4" Type="http://schemas.openxmlformats.org/officeDocument/2006/relationships/diagramData" Target="../diagrams/data1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Authentifizierung</a:t>
            </a:r>
            <a:r>
              <a:rPr lang="en-US" b="1" dirty="0"/>
              <a:t> </a:t>
            </a:r>
            <a:r>
              <a:rPr lang="en-US" b="1" dirty="0" err="1"/>
              <a:t>mit</a:t>
            </a:r>
            <a:br>
              <a:rPr lang="en-US" b="1" dirty="0"/>
            </a:br>
            <a:r>
              <a:rPr lang="en-US" b="1" dirty="0"/>
              <a:t>OpenID Connect &amp; OAuth 2.0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3382-C235-4576-A7EB-F39E3F2CC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5" y="3720510"/>
            <a:ext cx="1800000" cy="180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E982CD-B8E7-475F-B8A5-AD9DA7225601}"/>
              </a:ext>
            </a:extLst>
          </p:cNvPr>
          <p:cNvSpPr txBox="1"/>
          <p:nvPr/>
        </p:nvSpPr>
        <p:spPr>
          <a:xfrm>
            <a:off x="831594" y="5731057"/>
            <a:ext cx="264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200" dirty="0"/>
              <a:t>Daniel Wagner</a:t>
            </a:r>
            <a:endParaRPr lang="en-US" sz="3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4B51B-F847-4586-98D2-047E5CB7D6C8}"/>
              </a:ext>
            </a:extLst>
          </p:cNvPr>
          <p:cNvGrpSpPr/>
          <p:nvPr/>
        </p:nvGrpSpPr>
        <p:grpSpPr>
          <a:xfrm>
            <a:off x="4654324" y="3824689"/>
            <a:ext cx="2883352" cy="1591642"/>
            <a:chOff x="8165414" y="3824689"/>
            <a:chExt cx="2883352" cy="15916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A05A0-1AA4-42D4-AE0C-5FC426076D0D}"/>
                </a:ext>
              </a:extLst>
            </p:cNvPr>
            <p:cNvSpPr txBox="1"/>
            <p:nvPr/>
          </p:nvSpPr>
          <p:spPr>
            <a:xfrm>
              <a:off x="8704085" y="4358900"/>
              <a:ext cx="2344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dirty="0">
                  <a:hlinkClick r:id="rId3"/>
                </a:rPr>
                <a:t>daniel_wagn3r</a:t>
              </a:r>
              <a:endParaRPr lang="en-US" sz="2800" dirty="0"/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DBFD2C3-D5C5-459D-B6A1-C90D5293A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414" y="3866097"/>
              <a:ext cx="360000" cy="360000"/>
            </a:xfrm>
            <a:prstGeom prst="rect">
              <a:avLst/>
            </a:prstGeom>
          </p:spPr>
        </p:pic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18B28EB4-C3B2-4031-9DA9-5A6E8A54F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414" y="5014923"/>
              <a:ext cx="360000" cy="360000"/>
            </a:xfrm>
            <a:prstGeom prst="rect">
              <a:avLst/>
            </a:prstGeom>
          </p:spPr>
        </p:pic>
        <p:pic>
          <p:nvPicPr>
            <p:cNvPr id="9" name="Picture 8" descr="A picture containing ax, silhouette, vector graphics&#10;&#10;Description automatically generated">
              <a:extLst>
                <a:ext uri="{FF2B5EF4-FFF2-40B4-BE49-F238E27FC236}">
                  <a16:creationId xmlns:a16="http://schemas.microsoft.com/office/drawing/2014/main" id="{F5839528-3F02-48A0-8C2B-F36473186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414" y="4440510"/>
              <a:ext cx="360000" cy="36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137C1E-686B-4413-ADD5-72109E573FEF}"/>
                </a:ext>
              </a:extLst>
            </p:cNvPr>
            <p:cNvSpPr txBox="1"/>
            <p:nvPr/>
          </p:nvSpPr>
          <p:spPr>
            <a:xfrm>
              <a:off x="8704085" y="4893111"/>
              <a:ext cx="21651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dirty="0">
                  <a:hlinkClick r:id="rId7"/>
                </a:rPr>
                <a:t>danielwagn3r</a:t>
              </a:r>
              <a:endParaRPr lang="en-US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CBF14A-FE36-40B0-A5A4-182D73829063}"/>
                </a:ext>
              </a:extLst>
            </p:cNvPr>
            <p:cNvSpPr txBox="1"/>
            <p:nvPr/>
          </p:nvSpPr>
          <p:spPr>
            <a:xfrm>
              <a:off x="8704085" y="3824689"/>
              <a:ext cx="21651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dirty="0">
                  <a:hlinkClick r:id="rId8"/>
                </a:rPr>
                <a:t>danielwagn3r</a:t>
              </a:r>
              <a:endParaRPr lang="en-US" sz="2800" dirty="0"/>
            </a:p>
          </p:txBody>
        </p:sp>
      </p:grpSp>
      <p:pic>
        <p:nvPicPr>
          <p:cNvPr id="14" name="Picture 13" descr="Text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DB17C83D-0CE7-41BC-9327-110AE0A008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322" y="3720510"/>
            <a:ext cx="190795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A57-2481-4155-88B6-F9E129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962-0D2D-4E4D-B8FC-6601E56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/>
              <a:t>Wie die Tokens genau aussehen und wie sie verifiziert werden,</a:t>
            </a:r>
          </a:p>
          <a:p>
            <a:pPr>
              <a:lnSpc>
                <a:spcPct val="150000"/>
              </a:lnSpc>
            </a:pPr>
            <a:r>
              <a:rPr lang="de-AT" dirty="0"/>
              <a:t>Ob und wie </a:t>
            </a:r>
            <a:r>
              <a:rPr lang="de-AT" dirty="0" err="1"/>
              <a:t>Authorization</a:t>
            </a:r>
            <a:r>
              <a:rPr lang="de-AT" dirty="0"/>
              <a:t> Server und </a:t>
            </a:r>
            <a:r>
              <a:rPr lang="de-AT" dirty="0" err="1"/>
              <a:t>Resource</a:t>
            </a:r>
            <a:r>
              <a:rPr lang="de-AT" dirty="0"/>
              <a:t> Server kommunizieren</a:t>
            </a:r>
          </a:p>
          <a:p>
            <a:pPr>
              <a:lnSpc>
                <a:spcPct val="150000"/>
              </a:lnSpc>
            </a:pPr>
            <a:r>
              <a:rPr lang="de-AT" dirty="0"/>
              <a:t>Wie der Client Benutzerinformationen erhalten kann</a:t>
            </a:r>
          </a:p>
          <a:p>
            <a:pPr>
              <a:lnSpc>
                <a:spcPct val="150000"/>
              </a:lnSpc>
            </a:pPr>
            <a:r>
              <a:rPr lang="de-AT" dirty="0"/>
              <a:t>Wie die Benutzerauthentifizierung erfolgt oder</a:t>
            </a:r>
          </a:p>
          <a:p>
            <a:pPr>
              <a:lnSpc>
                <a:spcPct val="150000"/>
              </a:lnSpc>
            </a:pPr>
            <a:r>
              <a:rPr lang="de-AT" dirty="0"/>
              <a:t>In welcher Form der Benutzer die Zugriffsrechte des Clients festlegen kann</a:t>
            </a:r>
          </a:p>
        </p:txBody>
      </p:sp>
    </p:spTree>
    <p:extLst>
      <p:ext uri="{BB962C8B-B14F-4D97-AF65-F5344CB8AC3E}">
        <p14:creationId xmlns:p14="http://schemas.microsoft.com/office/powerpoint/2010/main" val="164626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/>
              <a:t>OAuth </a:t>
            </a:r>
            <a:r>
              <a:rPr lang="de-AT" sz="4800" dirty="0" err="1"/>
              <a:t>is</a:t>
            </a:r>
            <a:br>
              <a:rPr lang="de-AT" sz="4800" dirty="0"/>
            </a:b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Bildergebnis fÃ¼r oauth icon">
            <a:extLst>
              <a:ext uri="{FF2B5EF4-FFF2-40B4-BE49-F238E27FC236}">
                <a16:creationId xmlns:a16="http://schemas.microsoft.com/office/drawing/2014/main" id="{31310181-8A89-4E4D-B3CF-5BE8A4D50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417533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An entity capable of granting access to a protected resource.</a:t>
            </a:r>
          </a:p>
          <a:p>
            <a:pPr marL="0" indent="0">
              <a:buNone/>
            </a:pPr>
            <a:r>
              <a:rPr lang="en-US" sz="2800" dirty="0"/>
              <a:t>When the resource owner is a person, it is referred to as an end-user.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The server hosting the protected resources, capable of accepting and responding to protected resource requests using access tokens.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800" dirty="0"/>
              <a:t>Ein Server welcher nach Autorisierung durch den authentifizierten </a:t>
            </a:r>
            <a:r>
              <a:rPr lang="de-DE" sz="2800" i="1" dirty="0" err="1"/>
              <a:t>Resource</a:t>
            </a:r>
            <a:r>
              <a:rPr lang="de-DE" sz="2800" i="1" dirty="0"/>
              <a:t> </a:t>
            </a:r>
            <a:r>
              <a:rPr lang="de-DE" sz="2800" i="1" dirty="0" err="1"/>
              <a:t>Owner</a:t>
            </a:r>
            <a:r>
              <a:rPr lang="de-DE" sz="2800" dirty="0"/>
              <a:t> einen </a:t>
            </a:r>
            <a:r>
              <a:rPr lang="de-DE" sz="2800" i="1" dirty="0"/>
              <a:t>Access Token</a:t>
            </a:r>
            <a:r>
              <a:rPr lang="de-DE" sz="2800" dirty="0"/>
              <a:t> für den </a:t>
            </a:r>
            <a:r>
              <a:rPr lang="de-DE" sz="2800" i="1" dirty="0"/>
              <a:t>Client</a:t>
            </a:r>
            <a:r>
              <a:rPr lang="de-DE" sz="2800" dirty="0"/>
              <a:t> ausstellt.</a:t>
            </a:r>
            <a:endParaRPr lang="en-US"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An application making protected resource requests on behalf of the resource owner and with its authorization.</a:t>
            </a:r>
            <a:endParaRPr lang="de-DE" sz="3000" dirty="0"/>
          </a:p>
          <a:p>
            <a:pPr marL="0" indent="0">
              <a:buNone/>
            </a:pPr>
            <a:endParaRPr lang="de-DE" sz="3000" dirty="0"/>
          </a:p>
          <a:p>
            <a:r>
              <a:rPr lang="de-DE" sz="3000" dirty="0"/>
              <a:t>Public Client</a:t>
            </a:r>
          </a:p>
          <a:p>
            <a:pPr marL="271463" indent="0">
              <a:buNone/>
            </a:pPr>
            <a:r>
              <a:rPr lang="de-AT" sz="2000" dirty="0"/>
              <a:t>Clients, die nicht in der Lage sind, die Vertraulichkeit ihrer Anmeldedaten zu wahren, und die nicht in der Lage sind, eine sichere Client-Authentifizierung auf andere Weise vorzunehmen. z.B. Native App oder Web Anwendung</a:t>
            </a:r>
            <a:endParaRPr lang="de-DE" sz="2000" dirty="0"/>
          </a:p>
          <a:p>
            <a:r>
              <a:rPr lang="de-DE" sz="3000" dirty="0" err="1"/>
              <a:t>Confidental</a:t>
            </a:r>
            <a:r>
              <a:rPr lang="de-DE" sz="3000" dirty="0"/>
              <a:t> Client</a:t>
            </a:r>
          </a:p>
          <a:p>
            <a:pPr marL="271463" indent="0">
              <a:buNone/>
            </a:pPr>
            <a:r>
              <a:rPr lang="de-AT" sz="2000" dirty="0"/>
              <a:t>Clients, die in der Lage sind, die Vertraulichkeit ihrer Anmeldedaten zu wahren, oder die in der Lage sind, eine sichere Client-Authentifizierung mit anderen Mitteln durchzuführen. z.B. serverseitige Anwendung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sz="2800" dirty="0"/>
              <a:t>First </a:t>
            </a:r>
            <a:r>
              <a:rPr lang="de-DE" sz="2800" dirty="0" err="1"/>
              <a:t>party</a:t>
            </a:r>
            <a:r>
              <a:rPr lang="de-DE" sz="2800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der gleiche Organisation verwaltet die auch den </a:t>
            </a:r>
            <a:r>
              <a:rPr lang="de-DE" sz="2000" i="1" dirty="0" err="1"/>
              <a:t>Authorisation</a:t>
            </a:r>
            <a:r>
              <a:rPr lang="de-DE" sz="2000" i="1" dirty="0"/>
              <a:t> Server </a:t>
            </a:r>
            <a:r>
              <a:rPr lang="de-DE" sz="2000" dirty="0"/>
              <a:t>verantwortet.</a:t>
            </a:r>
          </a:p>
          <a:p>
            <a:r>
              <a:rPr lang="de-DE" sz="2800" dirty="0"/>
              <a:t>Third </a:t>
            </a:r>
            <a:r>
              <a:rPr lang="de-DE" sz="2800" dirty="0" err="1"/>
              <a:t>party</a:t>
            </a:r>
            <a:r>
              <a:rPr lang="de-DE" sz="2800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einem Dritten verwaltet. Der Client ermöglicht externen Zugriff auf die APIs </a:t>
            </a:r>
            <a:r>
              <a:rPr lang="de-DE" sz="2000" i="1" dirty="0"/>
              <a:t>der </a:t>
            </a:r>
            <a:r>
              <a:rPr lang="de-DE" sz="2000" i="1" dirty="0" err="1"/>
              <a:t>Resource</a:t>
            </a:r>
            <a:r>
              <a:rPr lang="de-DE" sz="2000" i="1" dirty="0"/>
              <a:t> Server</a:t>
            </a:r>
            <a:r>
              <a:rPr lang="de-DE" sz="2000" dirty="0"/>
              <a:t>. Für den Zugriff ist die Zustimmung des </a:t>
            </a:r>
            <a:r>
              <a:rPr lang="de-DE" sz="2000" i="1" dirty="0" err="1"/>
              <a:t>Resource</a:t>
            </a:r>
            <a:r>
              <a:rPr lang="de-DE" sz="2000" i="1" dirty="0"/>
              <a:t> </a:t>
            </a:r>
            <a:r>
              <a:rPr lang="de-DE" sz="2000" i="1" dirty="0" err="1"/>
              <a:t>Owner</a:t>
            </a:r>
            <a:r>
              <a:rPr lang="de-DE" sz="2000" dirty="0" err="1"/>
              <a:t>s</a:t>
            </a:r>
            <a:r>
              <a:rPr lang="de-DE" sz="2000" dirty="0"/>
              <a:t> erforderlich, sogenannte </a:t>
            </a:r>
            <a:r>
              <a:rPr lang="de-DE" sz="2000" i="1" dirty="0" err="1"/>
              <a:t>Consent</a:t>
            </a:r>
            <a:r>
              <a:rPr lang="de-DE" sz="2000" dirty="0"/>
              <a:t>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53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Ein </a:t>
            </a:r>
            <a:r>
              <a:rPr lang="de-AT" sz="2800" i="1" dirty="0"/>
              <a:t>Access Token</a:t>
            </a:r>
            <a:r>
              <a:rPr lang="de-AT" sz="2800" dirty="0"/>
              <a:t> ermöglicht</a:t>
            </a:r>
            <a:br>
              <a:rPr lang="de-AT" sz="2800" dirty="0"/>
            </a:br>
            <a:r>
              <a:rPr lang="de-AT" sz="2800" dirty="0"/>
              <a:t>einem </a:t>
            </a:r>
            <a:r>
              <a:rPr lang="de-AT" sz="2800" i="1" dirty="0"/>
              <a:t>Client </a:t>
            </a:r>
            <a:r>
              <a:rPr lang="de-AT" sz="2800" dirty="0"/>
              <a:t>im Namen</a:t>
            </a:r>
            <a:br>
              <a:rPr lang="de-AT" sz="2800" dirty="0"/>
            </a:br>
            <a:r>
              <a:rPr lang="de-AT" sz="2800" dirty="0"/>
              <a:t>des </a:t>
            </a:r>
            <a:r>
              <a:rPr lang="de-AT" sz="2800" i="1" dirty="0" err="1"/>
              <a:t>Resource</a:t>
            </a:r>
            <a:r>
              <a:rPr lang="de-AT" sz="2800" i="1" dirty="0"/>
              <a:t> </a:t>
            </a:r>
            <a:r>
              <a:rPr lang="de-AT" sz="2800" i="1" dirty="0" err="1"/>
              <a:t>Owner</a:t>
            </a:r>
            <a:r>
              <a:rPr lang="de-AT" sz="2800" i="1" dirty="0"/>
              <a:t> </a:t>
            </a:r>
            <a:r>
              <a:rPr lang="de-AT" sz="2800" dirty="0"/>
              <a:t>den Zugriff </a:t>
            </a:r>
            <a:br>
              <a:rPr lang="de-AT" sz="2800" dirty="0"/>
            </a:br>
            <a:r>
              <a:rPr lang="de-AT" sz="2800" dirty="0"/>
              <a:t>auf einen geschützten </a:t>
            </a:r>
            <a:r>
              <a:rPr lang="de-AT" sz="2800" i="1" dirty="0" err="1"/>
              <a:t>Resource</a:t>
            </a:r>
            <a:r>
              <a:rPr lang="de-AT" sz="2800" i="1" dirty="0"/>
              <a:t> Server</a:t>
            </a:r>
            <a:r>
              <a:rPr lang="de-AT" sz="2800" dirty="0"/>
              <a:t>.</a:t>
            </a:r>
            <a:endParaRPr lang="en-US"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583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kann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Roadmap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Überblick und Historie</a:t>
            </a:r>
          </a:p>
          <a:p>
            <a:r>
              <a:rPr lang="de-AT" dirty="0"/>
              <a:t>Basics und Terminologie</a:t>
            </a:r>
          </a:p>
          <a:p>
            <a:r>
              <a:rPr lang="de-AT" dirty="0"/>
              <a:t>Grants und </a:t>
            </a:r>
            <a:r>
              <a:rPr lang="de-AT" dirty="0" err="1"/>
              <a:t>Flows</a:t>
            </a:r>
            <a:r>
              <a:rPr lang="de-AT" dirty="0"/>
              <a:t> im Detail</a:t>
            </a:r>
          </a:p>
          <a:p>
            <a:r>
              <a:rPr lang="de-AT" dirty="0"/>
              <a:t>Live Demos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800" dirty="0"/>
              <a:t>Ein </a:t>
            </a:r>
            <a:r>
              <a:rPr lang="de-DE" sz="2800" i="1" dirty="0"/>
              <a:t>Refresh Token</a:t>
            </a:r>
            <a:r>
              <a:rPr lang="de-DE" sz="2800" dirty="0"/>
              <a:t> erlaubt dem </a:t>
            </a:r>
            <a:r>
              <a:rPr lang="de-DE" sz="2800" i="1" dirty="0"/>
              <a:t>Client</a:t>
            </a:r>
            <a:r>
              <a:rPr lang="de-DE" sz="2800" dirty="0"/>
              <a:t> vom </a:t>
            </a:r>
            <a:r>
              <a:rPr lang="de-DE" sz="2800" i="1" dirty="0" err="1"/>
              <a:t>Authorization</a:t>
            </a:r>
            <a:r>
              <a:rPr lang="de-DE" sz="2800" i="1" dirty="0"/>
              <a:t> Server </a:t>
            </a:r>
            <a:r>
              <a:rPr lang="de-DE" sz="2800" dirty="0"/>
              <a:t>ein neues </a:t>
            </a:r>
            <a:r>
              <a:rPr lang="de-DE" sz="2800" i="1" dirty="0"/>
              <a:t>Access Token</a:t>
            </a:r>
            <a:r>
              <a:rPr lang="de-DE" sz="2800" dirty="0"/>
              <a:t> anzufragen.</a:t>
            </a:r>
            <a:br>
              <a:rPr lang="de-DE" sz="2800" dirty="0"/>
            </a:br>
            <a:r>
              <a:rPr lang="de-DE" sz="2800" dirty="0"/>
              <a:t>Dadurch kann ein abgelaufenes </a:t>
            </a:r>
            <a:r>
              <a:rPr lang="de-DE" sz="2800" i="1" dirty="0"/>
              <a:t>Access Token</a:t>
            </a:r>
            <a:r>
              <a:rPr lang="de-DE" sz="2800" dirty="0"/>
              <a:t> erneuert werden.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91929" y="2299670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Wird vom </a:t>
            </a:r>
            <a:r>
              <a:rPr lang="de-AT" sz="2800" i="1" dirty="0"/>
              <a:t>Client</a:t>
            </a:r>
            <a:r>
              <a:rPr lang="de-AT" sz="2800" dirty="0"/>
              <a:t> verwendet, um eine Autorisierung vom </a:t>
            </a:r>
            <a:r>
              <a:rPr lang="de-AT" sz="2800" i="1" dirty="0" err="1"/>
              <a:t>Resource</a:t>
            </a:r>
            <a:r>
              <a:rPr lang="de-AT" sz="2800" i="1" dirty="0"/>
              <a:t> </a:t>
            </a:r>
            <a:r>
              <a:rPr lang="de-AT" sz="2800" i="1" dirty="0" err="1"/>
              <a:t>Owner</a:t>
            </a:r>
            <a:r>
              <a:rPr lang="de-AT" sz="2800" dirty="0"/>
              <a:t> zu erhalten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Wird vom </a:t>
            </a:r>
            <a:r>
              <a:rPr lang="de-AT" sz="2800" i="1" dirty="0"/>
              <a:t>Client </a:t>
            </a:r>
            <a:r>
              <a:rPr lang="de-AT" sz="2800" dirty="0"/>
              <a:t>verwendet, um eine </a:t>
            </a:r>
            <a:r>
              <a:rPr lang="de-AT" sz="2800" dirty="0" err="1"/>
              <a:t>Authorisierung</a:t>
            </a:r>
            <a:r>
              <a:rPr lang="de-AT" sz="2800" dirty="0"/>
              <a:t> gegen ein </a:t>
            </a:r>
            <a:r>
              <a:rPr lang="de-AT" sz="2800" i="1" dirty="0"/>
              <a:t>Access Token</a:t>
            </a:r>
            <a:r>
              <a:rPr lang="de-AT" sz="2800" dirty="0"/>
              <a:t> auszutauschen, in der Regel mit Client-Authentifizierung.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Kommunikationswege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2099821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 rot="19930410">
            <a:off x="4062559" y="3454779"/>
            <a:ext cx="3960754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Kommunikationswege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836547" cy="1106799"/>
            <a:chOff x="3491808" y="3241053"/>
            <a:chExt cx="836547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1. 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11880" y="2868558"/>
            <a:ext cx="3532913" cy="1485735"/>
            <a:chOff x="4011880" y="2868558"/>
            <a:chExt cx="3532913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011880" y="2979497"/>
              <a:ext cx="20081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4. greift auf die </a:t>
              </a:r>
              <a:r>
                <a:rPr lang="de-AT" sz="1200" dirty="0" err="1"/>
                <a:t>Ressoucen</a:t>
              </a:r>
              <a:r>
                <a:rPr lang="de-AT" sz="1200" dirty="0"/>
                <a:t>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3917521" y="2772872"/>
            <a:ext cx="3788203" cy="1574980"/>
            <a:chOff x="3917521" y="2772872"/>
            <a:chExt cx="3788203" cy="157498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3917521" y="3694780"/>
              <a:ext cx="3350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3. 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Ressourcen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3744266" y="2108724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500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2. authentifiziert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527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1CF878A-E214-4B07-B017-0AD96D51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885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EE7B6-A9C0-434A-92C0-5A3DE8F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vs. OAuth 2.0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873F1B-C69E-4300-9748-F5C2D326F531}"/>
              </a:ext>
            </a:extLst>
          </p:cNvPr>
          <p:cNvSpPr/>
          <p:nvPr/>
        </p:nvSpPr>
        <p:spPr>
          <a:xfrm>
            <a:off x="2033960" y="2183460"/>
            <a:ext cx="8124080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 err="1">
                <a:solidFill>
                  <a:prstClr val="white"/>
                </a:solidFill>
                <a:latin typeface="Calibri" panose="020F0502020204030204"/>
              </a:rPr>
              <a:t>OpenID</a:t>
            </a: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 Connect</a:t>
            </a:r>
            <a:br>
              <a:rPr lang="de-AT" sz="36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(Authentifizierung &amp; </a:t>
            </a:r>
            <a:r>
              <a:rPr lang="de-AT" sz="3600">
                <a:solidFill>
                  <a:prstClr val="white"/>
                </a:solidFill>
                <a:latin typeface="Calibri" panose="020F0502020204030204"/>
              </a:rPr>
              <a:t>Identität)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4E66A4C-E916-453A-8AE7-992B56F5E5D5}"/>
              </a:ext>
            </a:extLst>
          </p:cNvPr>
          <p:cNvSpPr/>
          <p:nvPr/>
        </p:nvSpPr>
        <p:spPr>
          <a:xfrm>
            <a:off x="2033959" y="4021487"/>
            <a:ext cx="4062041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OAuth 2.0 (Autorisierung)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D6906A5-D5A6-4E48-80E4-1B2FBD9D1E9C}"/>
              </a:ext>
            </a:extLst>
          </p:cNvPr>
          <p:cNvSpPr/>
          <p:nvPr/>
        </p:nvSpPr>
        <p:spPr>
          <a:xfrm>
            <a:off x="6095999" y="4021486"/>
            <a:ext cx="4062041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JWT</a:t>
            </a:r>
            <a:br>
              <a:rPr lang="de-AT" sz="36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(Token Format)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2519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i="1" dirty="0"/>
              <a:t>The ID Token is a security token that contains Claims about the Authentication of an End-User by an Authorization Server when using a Client, and potentially other requested Claims.</a:t>
            </a:r>
            <a:endParaRPr lang="de-DE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pic>
        <p:nvPicPr>
          <p:cNvPr id="8" name="Picture 4" descr="Bildergebnis fÃ¼r openid connect">
            <a:extLst>
              <a:ext uri="{FF2B5EF4-FFF2-40B4-BE49-F238E27FC236}">
                <a16:creationId xmlns:a16="http://schemas.microsoft.com/office/drawing/2014/main" id="{7AE1C30A-A22E-4A79-8CC5-1E8EB79F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4" descr="Bildergebnis fÃ¼r openid connect">
            <a:extLst>
              <a:ext uri="{FF2B5EF4-FFF2-40B4-BE49-F238E27FC236}">
                <a16:creationId xmlns:a16="http://schemas.microsoft.com/office/drawing/2014/main" id="{50BA7258-1087-4224-8A0B-2A12DCE58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372-5BE6-40BE-8D97-75083376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5877" cy="1325563"/>
          </a:xfrm>
        </p:spPr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erweitert OAuth 2.0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9572-B25D-47D4-B403-04B3556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AT" dirty="0" err="1"/>
              <a:t>OpenID</a:t>
            </a:r>
            <a:r>
              <a:rPr lang="de-AT" dirty="0"/>
              <a:t> Connect (OIDC) erweitert OAuth 2.0 Informationen über den Benutzer für Clients zur Verfügung zu stellen, diese können so die Identität des Benutzers überprüfen.</a:t>
            </a:r>
          </a:p>
          <a:p>
            <a:pPr marL="0" indent="0">
              <a:lnSpc>
                <a:spcPct val="100000"/>
              </a:lnSpc>
              <a:buNone/>
            </a:pPr>
            <a:endParaRPr lang="de-AT" dirty="0"/>
          </a:p>
          <a:p>
            <a:pPr marL="0" indent="0">
              <a:lnSpc>
                <a:spcPct val="100000"/>
              </a:lnSpc>
              <a:buNone/>
            </a:pPr>
            <a:r>
              <a:rPr lang="de-AT" dirty="0"/>
              <a:t>OIDC spezifiziert Implementierungsdetails aus, wie z.B. JWT Token Format, verwendete Endpunkte und kryptographische Algorithmen inkl. automatischem Discovery.</a:t>
            </a:r>
          </a:p>
          <a:p>
            <a:pPr marL="0" indent="0">
              <a:lnSpc>
                <a:spcPct val="100000"/>
              </a:lnSpc>
              <a:buNone/>
            </a:pPr>
            <a:endParaRPr lang="de-AT" dirty="0"/>
          </a:p>
          <a:p>
            <a:pPr marL="0" indent="0">
              <a:lnSpc>
                <a:spcPct val="100000"/>
              </a:lnSpc>
              <a:buNone/>
            </a:pPr>
            <a:r>
              <a:rPr lang="de-AT" dirty="0"/>
              <a:t>Mit OIDC wird Interoperabilität erst praktisch möglich.</a:t>
            </a:r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7B543DF3-9580-42E9-89C8-90A4C185E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3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Überblick und Historie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40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Grants &amp;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1CF878A-E214-4B07-B017-0AD96D51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ldergebnis fÃ¼r oauth icon">
            <a:extLst>
              <a:ext uri="{FF2B5EF4-FFF2-40B4-BE49-F238E27FC236}">
                <a16:creationId xmlns:a16="http://schemas.microsoft.com/office/drawing/2014/main" id="{BB4617E3-42A7-4ED5-A8F8-C058C298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25" y="360861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218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Grants &amp; OIDC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  <a:p>
            <a:pPr lvl="1"/>
            <a:r>
              <a:rPr lang="de-AT" dirty="0"/>
              <a:t>Hybrid</a:t>
            </a:r>
          </a:p>
          <a:p>
            <a:pPr lvl="1"/>
            <a:r>
              <a:rPr lang="de-AT" dirty="0"/>
              <a:t>Device Code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 </a:t>
            </a:r>
            <a:r>
              <a:rPr lang="de-AT" dirty="0" err="1"/>
              <a:t>with</a:t>
            </a:r>
            <a:r>
              <a:rPr lang="de-AT" dirty="0"/>
              <a:t> PKCE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31770"/>
            <a:ext cx="3696730" cy="335383"/>
            <a:chOff x="4164163" y="2983876"/>
            <a:chExt cx="3696730" cy="33538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046687" y="2983876"/>
              <a:ext cx="2142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Authentifizierung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1667C-FC8E-4D8B-9399-8243F79FDB8E}"/>
              </a:ext>
            </a:extLst>
          </p:cNvPr>
          <p:cNvCxnSpPr>
            <a:cxnSpLocks/>
          </p:cNvCxnSpPr>
          <p:nvPr/>
        </p:nvCxnSpPr>
        <p:spPr>
          <a:xfrm>
            <a:off x="390021" y="5961048"/>
            <a:ext cx="1761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493F0-682B-41D4-B710-273B0AC38398}"/>
              </a:ext>
            </a:extLst>
          </p:cNvPr>
          <p:cNvCxnSpPr>
            <a:cxnSpLocks/>
          </p:cNvCxnSpPr>
          <p:nvPr/>
        </p:nvCxnSpPr>
        <p:spPr>
          <a:xfrm flipV="1">
            <a:off x="390021" y="6256686"/>
            <a:ext cx="1761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55D6D-20A2-4C16-A9C8-7AB8C07694AE}"/>
              </a:ext>
            </a:extLst>
          </p:cNvPr>
          <p:cNvSpPr txBox="1"/>
          <p:nvPr/>
        </p:nvSpPr>
        <p:spPr>
          <a:xfrm>
            <a:off x="2271045" y="5769583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Backchannel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CB762-1A9D-476A-90BA-D06B4FE96974}"/>
              </a:ext>
            </a:extLst>
          </p:cNvPr>
          <p:cNvSpPr txBox="1"/>
          <p:nvPr/>
        </p:nvSpPr>
        <p:spPr>
          <a:xfrm>
            <a:off x="2251840" y="611722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Frontchannel</a:t>
            </a:r>
            <a:r>
              <a:rPr lang="de-AT" dirty="0"/>
              <a:t> (via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Grant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autorisiert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43860"/>
            <a:chOff x="3102228" y="3345582"/>
            <a:chExt cx="6170428" cy="4438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512443"/>
              <a:ext cx="3631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 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 </a:t>
            </a:r>
            <a:r>
              <a:rPr lang="en-US" dirty="0" err="1"/>
              <a:t>vor</a:t>
            </a:r>
            <a:r>
              <a:rPr lang="en-US" dirty="0"/>
              <a:t>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Native </a:t>
            </a:r>
            <a:r>
              <a:rPr lang="de-AT" dirty="0" err="1"/>
              <a:t>Applications</a:t>
            </a:r>
            <a:r>
              <a:rPr lang="de-AT" dirty="0"/>
              <a:t> (Desktop, Host)</a:t>
            </a:r>
          </a:p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dirty="0" err="1"/>
              <a:t>Federated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endParaRPr lang="de-AT" dirty="0"/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Applications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1292413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Authentication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302868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825656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810081" y="3652042"/>
            <a:ext cx="151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Device Authentifizierung Request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Gibt </a:t>
            </a:r>
            <a:r>
              <a:rPr lang="de-AT" i="1" dirty="0"/>
              <a:t>User Code</a:t>
            </a:r>
            <a:r>
              <a:rPr lang="de-AT" dirty="0"/>
              <a:t>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10" y="-1779749"/>
            <a:ext cx="373685" cy="6148897"/>
            <a:chOff x="3333753" y="2045326"/>
            <a:chExt cx="373685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9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</a:t>
              </a:r>
              <a:r>
                <a:rPr lang="sk-SK" dirty="0" err="1"/>
                <a:t>Autorisierung</a:t>
              </a:r>
              <a:r>
                <a:rPr lang="sk-SK" dirty="0"/>
                <a:t> </a:t>
              </a:r>
              <a:r>
                <a:rPr lang="sk-SK" dirty="0" err="1"/>
                <a:t>request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271758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800381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761554" y="1677847"/>
            <a:ext cx="6185219" cy="348683"/>
            <a:chOff x="2951687" y="3336148"/>
            <a:chExt cx="6497964" cy="34868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3</a:t>
              </a:r>
              <a:r>
                <a:rPr lang="de-AT" dirty="0"/>
                <a:t>. Erzeugt </a:t>
              </a:r>
              <a:r>
                <a:rPr lang="sk-SK" i="1" dirty="0"/>
                <a:t>User </a:t>
              </a:r>
              <a:r>
                <a:rPr lang="sk-SK" i="1" dirty="0" err="1"/>
                <a:t>Code</a:t>
              </a:r>
              <a:r>
                <a:rPr lang="de-AT" i="1" dirty="0"/>
                <a:t>, </a:t>
              </a:r>
              <a:r>
                <a:rPr lang="sk-SK" i="1" dirty="0"/>
                <a:t>Device </a:t>
              </a:r>
              <a:r>
                <a:rPr lang="sk-SK" i="1" dirty="0" err="1"/>
                <a:t>Code</a:t>
              </a:r>
              <a:endParaRPr lang="en-US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V="1">
            <a:off x="1967356" y="2866126"/>
            <a:ext cx="712" cy="212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Greif auf die Daten zu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192390">
            <a:off x="4000772" y="5155138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Gibt Anmeldedaten ein</a:t>
            </a:r>
            <a:endParaRPr lang="en-US" i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A678B5-EBC5-44F9-9FE6-58997F99A25F}"/>
              </a:ext>
            </a:extLst>
          </p:cNvPr>
          <p:cNvGrpSpPr/>
          <p:nvPr/>
        </p:nvGrpSpPr>
        <p:grpSpPr>
          <a:xfrm rot="5400000">
            <a:off x="5685483" y="-686532"/>
            <a:ext cx="373684" cy="6148897"/>
            <a:chOff x="3333754" y="2045326"/>
            <a:chExt cx="373684" cy="435787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E39E6B-FA71-46C0-B9B6-08A00A31ED5A}"/>
                </a:ext>
              </a:extLst>
            </p:cNvPr>
            <p:cNvSpPr txBox="1"/>
            <p:nvPr/>
          </p:nvSpPr>
          <p:spPr>
            <a:xfrm rot="16200000">
              <a:off x="2202600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Client fragt kontinuierlich nach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B3C8888-6702-44AA-8AC8-C76581B827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D2DCC-EE62-48CC-A513-39468740EB8B}"/>
              </a:ext>
            </a:extLst>
          </p:cNvPr>
          <p:cNvGrpSpPr/>
          <p:nvPr/>
        </p:nvGrpSpPr>
        <p:grpSpPr>
          <a:xfrm rot="10800000">
            <a:off x="2797877" y="2757704"/>
            <a:ext cx="6185219" cy="348683"/>
            <a:chOff x="2951687" y="3336148"/>
            <a:chExt cx="6497964" cy="34868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3104BE-7035-4A3F-B702-2EBDF0BD804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AA0D9D-3315-4570-A986-13A800D63546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7</a:t>
              </a:r>
              <a:r>
                <a:rPr lang="de-AT" dirty="0"/>
                <a:t>. Erzeugt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628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Authentication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4729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Code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98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</a:t>
            </a:r>
            <a:r>
              <a:rPr lang="de-AT" dirty="0" err="1"/>
              <a:t>with</a:t>
            </a:r>
            <a:r>
              <a:rPr lang="de-AT" dirty="0"/>
              <a:t> PKCE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72097" y="1687653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4926" y="3983325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67351" y="3081886"/>
            <a:ext cx="14754" cy="2058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</a:t>
            </a:r>
            <a:r>
              <a:rPr lang="de-AT" dirty="0" err="1"/>
              <a:t>with</a:t>
            </a:r>
            <a:r>
              <a:rPr lang="de-AT" dirty="0"/>
              <a:t> Proof Key Code(PKCE)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rrow: Right 56">
            <a:extLst>
              <a:ext uri="{FF2B5EF4-FFF2-40B4-BE49-F238E27FC236}">
                <a16:creationId xmlns:a16="http://schemas.microsoft.com/office/drawing/2014/main" id="{B3C0D96B-A62D-40E5-B02E-7E2DD09AC123}"/>
              </a:ext>
            </a:extLst>
          </p:cNvPr>
          <p:cNvSpPr/>
          <p:nvPr/>
        </p:nvSpPr>
        <p:spPr>
          <a:xfrm>
            <a:off x="6015600" y="3847977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FFDD4E58-48F0-41B3-AB21-64F82F553F9E}"/>
              </a:ext>
            </a:extLst>
          </p:cNvPr>
          <p:cNvSpPr/>
          <p:nvPr/>
        </p:nvSpPr>
        <p:spPr>
          <a:xfrm flipH="1">
            <a:off x="3464127" y="6093533"/>
            <a:ext cx="795600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OAuth 2.0 Grant / OIDC Flow Guide</a:t>
            </a:r>
            <a:endParaRPr lang="en-US" dirty="0"/>
          </a:p>
        </p:txBody>
      </p:sp>
      <p:sp>
        <p:nvSpPr>
          <p:cNvPr id="29" name="Callout: Down Arrow 28">
            <a:extLst>
              <a:ext uri="{FF2B5EF4-FFF2-40B4-BE49-F238E27FC236}">
                <a16:creationId xmlns:a16="http://schemas.microsoft.com/office/drawing/2014/main" id="{675A00F7-2123-492B-A644-4A30E49310D9}"/>
              </a:ext>
            </a:extLst>
          </p:cNvPr>
          <p:cNvSpPr/>
          <p:nvPr/>
        </p:nvSpPr>
        <p:spPr>
          <a:xfrm>
            <a:off x="4284269" y="3647897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Die Applikation darf Kennworte bearbeiten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F368F5-BB3B-4DC4-A376-37F064E625B0}"/>
              </a:ext>
            </a:extLst>
          </p:cNvPr>
          <p:cNvSpPr txBox="1"/>
          <p:nvPr/>
        </p:nvSpPr>
        <p:spPr>
          <a:xfrm>
            <a:off x="6122352" y="3812418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allout: Down Arrow 36">
            <a:extLst>
              <a:ext uri="{FF2B5EF4-FFF2-40B4-BE49-F238E27FC236}">
                <a16:creationId xmlns:a16="http://schemas.microsoft.com/office/drawing/2014/main" id="{FD27B89B-4A2E-40ED-AC26-19BBEBC403E2}"/>
              </a:ext>
            </a:extLst>
          </p:cNvPr>
          <p:cNvSpPr/>
          <p:nvPr/>
        </p:nvSpPr>
        <p:spPr>
          <a:xfrm>
            <a:off x="4284269" y="4775707"/>
            <a:ext cx="1711400" cy="1085642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es eine Web Anwendung die am Server läuft?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95D04-3146-4C1E-9097-9D7C49B76291}"/>
              </a:ext>
            </a:extLst>
          </p:cNvPr>
          <p:cNvSpPr txBox="1"/>
          <p:nvPr/>
        </p:nvSpPr>
        <p:spPr>
          <a:xfrm>
            <a:off x="6149347" y="4946375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295748" y="5893507"/>
            <a:ext cx="1699920" cy="722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A5F81615-3D2A-48D8-A067-838F144CBD40}"/>
              </a:ext>
            </a:extLst>
          </p:cNvPr>
          <p:cNvSpPr/>
          <p:nvPr/>
        </p:nvSpPr>
        <p:spPr>
          <a:xfrm>
            <a:off x="4284269" y="1425488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</a:t>
            </a:r>
            <a:r>
              <a:rPr lang="de-AT" sz="1200" i="1" dirty="0"/>
              <a:t>Client </a:t>
            </a:r>
            <a:r>
              <a:rPr lang="de-AT" sz="1200" dirty="0"/>
              <a:t>der </a:t>
            </a:r>
            <a:r>
              <a:rPr lang="de-AT" sz="1200" i="1" dirty="0" err="1"/>
              <a:t>Resource</a:t>
            </a:r>
            <a:r>
              <a:rPr lang="de-AT" sz="1200" dirty="0"/>
              <a:t> </a:t>
            </a:r>
            <a:r>
              <a:rPr lang="de-AT" sz="1200" i="1" dirty="0" err="1"/>
              <a:t>Owner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D355E1-A9B9-4EDF-B15D-BABF7FD9485E}"/>
              </a:ext>
            </a:extLst>
          </p:cNvPr>
          <p:cNvSpPr/>
          <p:nvPr/>
        </p:nvSpPr>
        <p:spPr>
          <a:xfrm>
            <a:off x="6808597" y="142337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Client </a:t>
            </a: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Credentials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27289" y="5893047"/>
            <a:ext cx="1441595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 (PKCE)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289" y="477570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18627" y="3648516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Resource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Owner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Password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006117" y="5893047"/>
            <a:ext cx="1440000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Implicit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17" y="5744246"/>
            <a:ext cx="1839800" cy="1017602"/>
          </a:xfrm>
          <a:prstGeom prst="rect">
            <a:avLst/>
          </a:prstGeom>
        </p:spPr>
      </p:pic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284269" y="2502656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18627" y="2516079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Device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2" name="Picture 41" descr="A close up of a sign&#10;&#10;Description automatically generated">
            <a:extLst>
              <a:ext uri="{FF2B5EF4-FFF2-40B4-BE49-F238E27FC236}">
                <a16:creationId xmlns:a16="http://schemas.microsoft.com/office/drawing/2014/main" id="{D9A98486-BC8D-4811-ABC4-5FD3926F9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494" y="3530599"/>
            <a:ext cx="1839800" cy="1017602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6F42AE84-7FD2-411D-911D-8CEAD2815CEB}"/>
              </a:ext>
            </a:extLst>
          </p:cNvPr>
          <p:cNvSpPr/>
          <p:nvPr/>
        </p:nvSpPr>
        <p:spPr>
          <a:xfrm>
            <a:off x="6015600" y="1623225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7E1A11F-9C50-4A3A-811E-B0B33016ECDD}"/>
              </a:ext>
            </a:extLst>
          </p:cNvPr>
          <p:cNvSpPr/>
          <p:nvPr/>
        </p:nvSpPr>
        <p:spPr>
          <a:xfrm>
            <a:off x="6015600" y="2663316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67DADD-E08E-4D5A-85B4-AD3C1AB1FB7F}"/>
              </a:ext>
            </a:extLst>
          </p:cNvPr>
          <p:cNvSpPr/>
          <p:nvPr/>
        </p:nvSpPr>
        <p:spPr>
          <a:xfrm>
            <a:off x="6014361" y="497956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94CE132-304D-4D7D-9D54-AC199850DD06}"/>
              </a:ext>
            </a:extLst>
          </p:cNvPr>
          <p:cNvSpPr/>
          <p:nvPr/>
        </p:nvSpPr>
        <p:spPr>
          <a:xfrm>
            <a:off x="6015600" y="609353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OAuth 2.0 Grant / OIDC Flow Guide</a:t>
            </a:r>
            <a:endParaRPr lang="en-US" dirty="0"/>
          </a:p>
        </p:txBody>
      </p:sp>
      <p:sp>
        <p:nvSpPr>
          <p:cNvPr id="29" name="Callout: Down Arrow 28">
            <a:extLst>
              <a:ext uri="{FF2B5EF4-FFF2-40B4-BE49-F238E27FC236}">
                <a16:creationId xmlns:a16="http://schemas.microsoft.com/office/drawing/2014/main" id="{675A00F7-2123-492B-A644-4A30E49310D9}"/>
              </a:ext>
            </a:extLst>
          </p:cNvPr>
          <p:cNvSpPr/>
          <p:nvPr/>
        </p:nvSpPr>
        <p:spPr>
          <a:xfrm>
            <a:off x="4284269" y="3647897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Die Applikation darf Kennworte bearbeiten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F368F5-BB3B-4DC4-A376-37F064E625B0}"/>
              </a:ext>
            </a:extLst>
          </p:cNvPr>
          <p:cNvSpPr txBox="1"/>
          <p:nvPr/>
        </p:nvSpPr>
        <p:spPr>
          <a:xfrm>
            <a:off x="6122352" y="3812418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allout: Down Arrow 36">
            <a:extLst>
              <a:ext uri="{FF2B5EF4-FFF2-40B4-BE49-F238E27FC236}">
                <a16:creationId xmlns:a16="http://schemas.microsoft.com/office/drawing/2014/main" id="{FD27B89B-4A2E-40ED-AC26-19BBEBC403E2}"/>
              </a:ext>
            </a:extLst>
          </p:cNvPr>
          <p:cNvSpPr/>
          <p:nvPr/>
        </p:nvSpPr>
        <p:spPr>
          <a:xfrm>
            <a:off x="4284269" y="4775707"/>
            <a:ext cx="1711400" cy="1085642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es eine Web Anwendung die am Server läuft?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95D04-3146-4C1E-9097-9D7C49B76291}"/>
              </a:ext>
            </a:extLst>
          </p:cNvPr>
          <p:cNvSpPr txBox="1"/>
          <p:nvPr/>
        </p:nvSpPr>
        <p:spPr>
          <a:xfrm>
            <a:off x="6149347" y="4946375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295748" y="5893507"/>
            <a:ext cx="1699920" cy="722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A5F81615-3D2A-48D8-A067-838F144CBD40}"/>
              </a:ext>
            </a:extLst>
          </p:cNvPr>
          <p:cNvSpPr/>
          <p:nvPr/>
        </p:nvSpPr>
        <p:spPr>
          <a:xfrm>
            <a:off x="4284269" y="1425488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</a:t>
            </a:r>
            <a:r>
              <a:rPr lang="de-AT" sz="1200" i="1" dirty="0"/>
              <a:t>Client </a:t>
            </a:r>
            <a:r>
              <a:rPr lang="de-AT" sz="1200" dirty="0"/>
              <a:t>der </a:t>
            </a:r>
            <a:r>
              <a:rPr lang="de-AT" sz="1200" i="1" dirty="0" err="1"/>
              <a:t>Resource</a:t>
            </a:r>
            <a:r>
              <a:rPr lang="de-AT" sz="1200" dirty="0"/>
              <a:t> </a:t>
            </a:r>
            <a:r>
              <a:rPr lang="de-AT" sz="1200" i="1" dirty="0" err="1"/>
              <a:t>Owner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D355E1-A9B9-4EDF-B15D-BABF7FD9485E}"/>
              </a:ext>
            </a:extLst>
          </p:cNvPr>
          <p:cNvSpPr/>
          <p:nvPr/>
        </p:nvSpPr>
        <p:spPr>
          <a:xfrm>
            <a:off x="6808597" y="142337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Client Credentials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27289" y="5893047"/>
            <a:ext cx="1441595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 (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PKCE)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289" y="477570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 Code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18627" y="3648516"/>
            <a:ext cx="1441595" cy="71872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Resource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de-AT" sz="1600" err="1">
                <a:solidFill>
                  <a:prstClr val="white"/>
                </a:solidFill>
                <a:latin typeface="Calibri" panose="020F0502020204030204"/>
              </a:rPr>
              <a:t>Owner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 Password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284269" y="2502656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18627" y="2516079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Device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F42AE84-7FD2-411D-911D-8CEAD2815CEB}"/>
              </a:ext>
            </a:extLst>
          </p:cNvPr>
          <p:cNvSpPr/>
          <p:nvPr/>
        </p:nvSpPr>
        <p:spPr>
          <a:xfrm>
            <a:off x="6015600" y="1623225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7E1A11F-9C50-4A3A-811E-B0B33016ECDD}"/>
              </a:ext>
            </a:extLst>
          </p:cNvPr>
          <p:cNvSpPr/>
          <p:nvPr/>
        </p:nvSpPr>
        <p:spPr>
          <a:xfrm>
            <a:off x="6015600" y="2663316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3C0D96B-A62D-40E5-B02E-7E2DD09AC123}"/>
              </a:ext>
            </a:extLst>
          </p:cNvPr>
          <p:cNvSpPr/>
          <p:nvPr/>
        </p:nvSpPr>
        <p:spPr>
          <a:xfrm>
            <a:off x="6015600" y="3847977"/>
            <a:ext cx="794236" cy="319029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67DADD-E08E-4D5A-85B4-AD3C1AB1FB7F}"/>
              </a:ext>
            </a:extLst>
          </p:cNvPr>
          <p:cNvSpPr/>
          <p:nvPr/>
        </p:nvSpPr>
        <p:spPr>
          <a:xfrm>
            <a:off x="6014361" y="497956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94CE132-304D-4D7D-9D54-AC199850DD06}"/>
              </a:ext>
            </a:extLst>
          </p:cNvPr>
          <p:cNvSpPr/>
          <p:nvPr/>
        </p:nvSpPr>
        <p:spPr>
          <a:xfrm>
            <a:off x="6015600" y="5936521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CA419D3F-F9CF-402A-AE73-A8BDAA1A7F9A}"/>
              </a:ext>
            </a:extLst>
          </p:cNvPr>
          <p:cNvSpPr/>
          <p:nvPr/>
        </p:nvSpPr>
        <p:spPr>
          <a:xfrm>
            <a:off x="8609707" y="3644756"/>
            <a:ext cx="1469605" cy="612648"/>
          </a:xfrm>
          <a:prstGeom prst="wedgeRoundRectCallout">
            <a:avLst>
              <a:gd name="adj1" fmla="val -73721"/>
              <a:gd name="adj2" fmla="val -12127"/>
              <a:gd name="adj3" fmla="val 16667"/>
            </a:avLst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First Party Clients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7F8EF55-37B9-4C9D-8675-8B06398086AF}"/>
              </a:ext>
            </a:extLst>
          </p:cNvPr>
          <p:cNvSpPr/>
          <p:nvPr/>
        </p:nvSpPr>
        <p:spPr>
          <a:xfrm>
            <a:off x="6015600" y="6273641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3746393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15148"/>
              </p:ext>
            </p:extLst>
          </p:nvPr>
        </p:nvGraphicFramePr>
        <p:xfrm>
          <a:off x="838200" y="1350869"/>
          <a:ext cx="10440003" cy="5245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855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318003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847277139"/>
                    </a:ext>
                  </a:extLst>
                </a:gridCol>
              </a:tblGrid>
              <a:tr h="652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Pwd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Device Auth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8251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 via ein einziges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32363"/>
              </p:ext>
            </p:extLst>
          </p:nvPr>
        </p:nvGraphicFramePr>
        <p:xfrm>
          <a:off x="3897834" y="1690688"/>
          <a:ext cx="4396332" cy="4710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198166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611391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500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algn="ctr"/>
                      <a:r>
                        <a:rPr lang="de-AT" sz="1500" i="0" dirty="0"/>
                        <a:t>Client </a:t>
                      </a:r>
                      <a:r>
                        <a:rPr lang="de-AT" sz="1500" i="0" dirty="0" err="1"/>
                        <a:t>Credential</a:t>
                      </a:r>
                      <a:r>
                        <a:rPr lang="de-AT" sz="1500" i="0" dirty="0"/>
                        <a:t>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Resource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 dirty="0" err="1"/>
                        <a:t>Owner</a:t>
                      </a:r>
                      <a:r>
                        <a:rPr lang="de-AT" sz="1500" i="0" dirty="0"/>
                        <a:t> Password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Implicit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/>
                        <a:t>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54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Hybrid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Device </a:t>
                      </a: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device_code</a:t>
                      </a:r>
                      <a:endParaRPr lang="de-AT" sz="1500" b="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08802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Szenario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2900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max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geheim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erika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sicher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250A9F-3101-49E8-8FEC-EA63AEE4B0DE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5605207" y="4963164"/>
            <a:chExt cx="1446924" cy="129951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0FD35-5BFD-45A5-AA8B-4BD06443E16C}"/>
                </a:ext>
              </a:extLst>
            </p:cNvPr>
            <p:cNvGrpSpPr/>
            <p:nvPr/>
          </p:nvGrpSpPr>
          <p:grpSpPr>
            <a:xfrm>
              <a:off x="5605207" y="4963164"/>
              <a:ext cx="1446924" cy="1299510"/>
              <a:chOff x="974256" y="4958709"/>
              <a:chExt cx="1446924" cy="129951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1F80D0DF-8CDA-43E0-8A0C-D10A26F9A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11718" y="4958709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738AC3-81EB-46BA-890E-A1217DADF994}"/>
                  </a:ext>
                </a:extLst>
              </p:cNvPr>
              <p:cNvSpPr txBox="1"/>
              <p:nvPr/>
            </p:nvSpPr>
            <p:spPr>
              <a:xfrm>
                <a:off x="974256" y="5981220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Anwendung</a:t>
                </a:r>
                <a:endParaRPr lang="en-US" sz="1200" dirty="0"/>
              </a:p>
            </p:txBody>
          </p:sp>
        </p:grpSp>
        <p:pic>
          <p:nvPicPr>
            <p:cNvPr id="3" name="Picture 2" descr="Bildergebnis fÃ¼r fake company logo">
              <a:extLst>
                <a:ext uri="{FF2B5EF4-FFF2-40B4-BE49-F238E27FC236}">
                  <a16:creationId xmlns:a16="http://schemas.microsoft.com/office/drawing/2014/main" id="{3E6FC0C4-C09A-4E7F-98E4-2BE0C904C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350" y="5318493"/>
              <a:ext cx="1283852" cy="4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450883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82857"/>
            <a:ext cx="924181" cy="65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openid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9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Literatur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err="1"/>
              <a:t>Current</a:t>
            </a:r>
            <a:r>
              <a:rPr lang="de-AT" dirty="0"/>
              <a:t> Best Practices</a:t>
            </a:r>
          </a:p>
          <a:p>
            <a:pPr lvl="1"/>
            <a:r>
              <a:rPr lang="de-AT" dirty="0"/>
              <a:t>Best </a:t>
            </a:r>
            <a:r>
              <a:rPr lang="de-AT" dirty="0" err="1"/>
              <a:t>Pratices</a:t>
            </a:r>
            <a:r>
              <a:rPr lang="de-AT" dirty="0"/>
              <a:t> </a:t>
            </a:r>
            <a:r>
              <a:rPr lang="de-AT" dirty="0">
                <a:hlinkClick r:id="rId2"/>
              </a:rPr>
              <a:t>https://datatracker.ietf.org/doc/html/draft-ietf-oauth-security-topics-18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IETF RFCs und Internet </a:t>
            </a:r>
            <a:r>
              <a:rPr lang="de-AT" dirty="0" err="1"/>
              <a:t>Drafts</a:t>
            </a:r>
            <a:endParaRPr lang="de-AT" dirty="0"/>
          </a:p>
          <a:p>
            <a:pPr lvl="1"/>
            <a:r>
              <a:rPr lang="de-AT" dirty="0"/>
              <a:t>OAuth 2.0 </a:t>
            </a:r>
            <a:r>
              <a:rPr lang="de-AT" dirty="0">
                <a:hlinkClick r:id="rId3"/>
              </a:rPr>
              <a:t>https://datatracker.ietf.org/doc/html/rfc6749</a:t>
            </a:r>
            <a:endParaRPr lang="de-AT" dirty="0"/>
          </a:p>
          <a:p>
            <a:pPr lvl="1"/>
            <a:r>
              <a:rPr lang="de-AT" dirty="0" err="1"/>
              <a:t>Bearer</a:t>
            </a:r>
            <a:r>
              <a:rPr lang="de-AT" dirty="0"/>
              <a:t> Token </a:t>
            </a:r>
            <a:r>
              <a:rPr lang="de-AT" dirty="0">
                <a:hlinkClick r:id="rId4"/>
              </a:rPr>
              <a:t>https://datatracker.ietf.org/doc/html/rfc6750</a:t>
            </a:r>
            <a:endParaRPr lang="de-AT" dirty="0"/>
          </a:p>
          <a:p>
            <a:pPr lvl="1"/>
            <a:r>
              <a:rPr lang="de-AT" dirty="0"/>
              <a:t>JWT </a:t>
            </a:r>
            <a:r>
              <a:rPr lang="de-AT" dirty="0">
                <a:hlinkClick r:id="rId5"/>
              </a:rPr>
              <a:t>https://datatracker.ietf.org/doc/html/rfc7519</a:t>
            </a:r>
            <a:endParaRPr lang="de-AT" dirty="0"/>
          </a:p>
          <a:p>
            <a:pPr lvl="1"/>
            <a:r>
              <a:rPr lang="de-AT" dirty="0"/>
              <a:t>PKCE </a:t>
            </a:r>
            <a:r>
              <a:rPr lang="de-AT" dirty="0">
                <a:hlinkClick r:id="rId6"/>
              </a:rPr>
              <a:t>https://datatracker.ietf.org/doc/html/rfc7636</a:t>
            </a:r>
            <a:endParaRPr lang="de-AT" dirty="0"/>
          </a:p>
          <a:p>
            <a:pPr lvl="1"/>
            <a:r>
              <a:rPr lang="de-AT" dirty="0"/>
              <a:t>Device </a:t>
            </a:r>
            <a:r>
              <a:rPr lang="de-AT" dirty="0" err="1"/>
              <a:t>Authorization</a:t>
            </a:r>
            <a:r>
              <a:rPr lang="de-AT" dirty="0"/>
              <a:t> Grant </a:t>
            </a:r>
            <a:r>
              <a:rPr lang="de-AT" dirty="0">
                <a:hlinkClick r:id="rId7"/>
              </a:rPr>
              <a:t>https://datatracker.ietf.org/doc/html/rfc8628</a:t>
            </a:r>
            <a:endParaRPr lang="de-AT" dirty="0"/>
          </a:p>
          <a:p>
            <a:pPr lvl="1"/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>
                <a:hlinkClick r:id="rId8"/>
              </a:rPr>
              <a:t>https://openid.net/developers/specs/</a:t>
            </a:r>
            <a:endParaRPr lang="de-AT" dirty="0"/>
          </a:p>
          <a:p>
            <a:pPr lvl="1"/>
            <a:r>
              <a:rPr lang="de-AT" dirty="0"/>
              <a:t>Service Issuer Identifier </a:t>
            </a:r>
            <a:r>
              <a:rPr lang="de-AT" dirty="0">
                <a:hlinkClick r:id="rId9"/>
              </a:rPr>
              <a:t>https://datatracker.ietf.org/doc/html/draft-meyerzuselhausen-oauth-iss-auth-resp-02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4205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Vorläufer</a:t>
            </a:r>
            <a:endParaRPr lang="en-US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DAD3EE3A-FFBF-497E-940E-E3CD5857B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854" y="243488"/>
            <a:ext cx="1447200" cy="144720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C32F84E-A442-4958-89EC-90D90DA12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967875"/>
              </p:ext>
            </p:extLst>
          </p:nvPr>
        </p:nvGraphicFramePr>
        <p:xfrm>
          <a:off x="2032000" y="11550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5B89EB-0E4F-48AB-A62E-0606C520B3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740663"/>
            <a:ext cx="2540000" cy="770890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97EFF2CF-E6C1-42F6-9876-1B0DFAE458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365176"/>
            <a:ext cx="2541600" cy="99848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883C432-339E-4790-B647-6CAF8F6FBA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00" y="5171615"/>
            <a:ext cx="2541600" cy="7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Der Beginn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8318"/>
          </a:xfrm>
        </p:spPr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7C850-F8E0-419D-A4C9-C71438F86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428" y="4735496"/>
            <a:ext cx="2541600" cy="680146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E51F0A-3242-467D-B88C-0568B1AEA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972" y="4308806"/>
            <a:ext cx="33337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BEA8650-FA27-428C-8770-6F860E016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57926"/>
              </p:ext>
            </p:extLst>
          </p:nvPr>
        </p:nvGraphicFramePr>
        <p:xfrm>
          <a:off x="189946" y="212142"/>
          <a:ext cx="11516832" cy="6402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Entwicklung</a:t>
            </a:r>
            <a:endParaRPr lang="en-US" dirty="0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AA5F2FC1-88F9-4380-812C-D798B5BA06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244800"/>
            <a:ext cx="1447200" cy="1447200"/>
          </a:xfrm>
          <a:prstGeom prst="rect">
            <a:avLst/>
          </a:prstGeom>
        </p:spPr>
      </p:pic>
      <p:pic>
        <p:nvPicPr>
          <p:cNvPr id="12" name="Picture 11" descr="A picture containing electronics, black, different&#10;&#10;Description automatically generated">
            <a:extLst>
              <a:ext uri="{FF2B5EF4-FFF2-40B4-BE49-F238E27FC236}">
                <a16:creationId xmlns:a16="http://schemas.microsoft.com/office/drawing/2014/main" id="{F24FD3D1-9A92-41A2-9E82-A409D52F6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87" y="4742482"/>
            <a:ext cx="1815185" cy="1522109"/>
          </a:xfrm>
          <a:prstGeom prst="rect">
            <a:avLst/>
          </a:prstGeom>
        </p:spPr>
      </p:pic>
      <p:pic>
        <p:nvPicPr>
          <p:cNvPr id="14" name="Picture 13" descr="Text, logo&#10;&#10;Description automatically generated">
            <a:extLst>
              <a:ext uri="{FF2B5EF4-FFF2-40B4-BE49-F238E27FC236}">
                <a16:creationId xmlns:a16="http://schemas.microsoft.com/office/drawing/2014/main" id="{BCCED082-C0BF-4256-8679-68DE50B07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29" y="5098953"/>
            <a:ext cx="3046271" cy="8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0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Kontroverse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2060</Words>
  <Application>Microsoft Office PowerPoint</Application>
  <PresentationFormat>Widescreen</PresentationFormat>
  <Paragraphs>482</Paragraphs>
  <Slides>52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Bradley Hand ITC</vt:lpstr>
      <vt:lpstr>Calibri</vt:lpstr>
      <vt:lpstr>Calibri Light</vt:lpstr>
      <vt:lpstr>Consolas</vt:lpstr>
      <vt:lpstr>Office Theme</vt:lpstr>
      <vt:lpstr>Authentifizierung mit OpenID Connect &amp; OAuth 2.0</vt:lpstr>
      <vt:lpstr>Roadmap</vt:lpstr>
      <vt:lpstr>Überblick und Historie</vt:lpstr>
      <vt:lpstr>Situation vor OAuth</vt:lpstr>
      <vt:lpstr>Beispiel Szenario</vt:lpstr>
      <vt:lpstr>Die Vorläufer</vt:lpstr>
      <vt:lpstr>Der Beginn</vt:lpstr>
      <vt:lpstr>Die Entwicklung</vt:lpstr>
      <vt:lpstr>OAuth 2.0 Kontroverse</vt:lpstr>
      <vt:lpstr>OAuth 2.0 Probleme</vt:lpstr>
      <vt:lpstr>PowerPoint Presentation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Token</vt:lpstr>
      <vt:lpstr>PowerPoint Presentation</vt:lpstr>
      <vt:lpstr>PowerPoint Presentation</vt:lpstr>
      <vt:lpstr>PowerPoint Presentation</vt:lpstr>
      <vt:lpstr>Kommunikationswege</vt:lpstr>
      <vt:lpstr>Kommunikationswege</vt:lpstr>
      <vt:lpstr>OpenID Connect</vt:lpstr>
      <vt:lpstr>OpenID Connect vs. OAuth 2.0</vt:lpstr>
      <vt:lpstr>PowerPoint Presentation</vt:lpstr>
      <vt:lpstr>ID Token</vt:lpstr>
      <vt:lpstr>OpenID Connect erweitert OAuth 2.0</vt:lpstr>
      <vt:lpstr>Grants &amp; Flows</vt:lpstr>
      <vt:lpstr>OAuth 2.0 Grants &amp; OIDC Flows</vt:lpstr>
      <vt:lpstr>Client Credentials Grant</vt:lpstr>
      <vt:lpstr>Client Credentials Grant</vt:lpstr>
      <vt:lpstr>Resource Owner Password Grant</vt:lpstr>
      <vt:lpstr>Resource Owner Grant</vt:lpstr>
      <vt:lpstr>Authorization Code Flow</vt:lpstr>
      <vt:lpstr>Authorization Code Flow</vt:lpstr>
      <vt:lpstr>Implicit Flow</vt:lpstr>
      <vt:lpstr>Implicit Flow</vt:lpstr>
      <vt:lpstr>Hybrid Flow</vt:lpstr>
      <vt:lpstr>Hybrid Flow</vt:lpstr>
      <vt:lpstr>Device Authentication Grant</vt:lpstr>
      <vt:lpstr>Device Authentication Grant</vt:lpstr>
      <vt:lpstr>Authorization Code Grant with PKCE</vt:lpstr>
      <vt:lpstr>Authorization Code Grant with Proof Key Code(PKCE)</vt:lpstr>
      <vt:lpstr>OAuth 2.0 Grant / OIDC Flow Guide</vt:lpstr>
      <vt:lpstr>OAuth 2.0 Grant / OIDC Flow Guide</vt:lpstr>
      <vt:lpstr>Zusammenfassung Grant/Flow Features</vt:lpstr>
      <vt:lpstr>Zusammenfassung grant_types</vt:lpstr>
      <vt:lpstr>Assets</vt:lpstr>
      <vt:lpstr>Demos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Daniel Wagner</cp:lastModifiedBy>
  <cp:revision>96</cp:revision>
  <dcterms:created xsi:type="dcterms:W3CDTF">2018-11-11T10:28:14Z</dcterms:created>
  <dcterms:modified xsi:type="dcterms:W3CDTF">2021-11-21T22:10:29Z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