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8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335" r:id="rId2"/>
    <p:sldId id="336" r:id="rId3"/>
    <p:sldId id="257" r:id="rId4"/>
    <p:sldId id="277" r:id="rId5"/>
    <p:sldId id="325" r:id="rId6"/>
    <p:sldId id="284" r:id="rId7"/>
    <p:sldId id="290" r:id="rId8"/>
    <p:sldId id="289" r:id="rId9"/>
    <p:sldId id="331" r:id="rId10"/>
    <p:sldId id="291" r:id="rId11"/>
    <p:sldId id="314" r:id="rId12"/>
    <p:sldId id="292" r:id="rId13"/>
    <p:sldId id="294" r:id="rId14"/>
    <p:sldId id="263" r:id="rId15"/>
    <p:sldId id="264" r:id="rId16"/>
    <p:sldId id="266" r:id="rId17"/>
    <p:sldId id="265" r:id="rId18"/>
    <p:sldId id="316" r:id="rId19"/>
    <p:sldId id="267" r:id="rId20"/>
    <p:sldId id="271" r:id="rId21"/>
    <p:sldId id="268" r:id="rId22"/>
    <p:sldId id="296" r:id="rId23"/>
    <p:sldId id="298" r:id="rId24"/>
    <p:sldId id="272" r:id="rId25"/>
    <p:sldId id="323" r:id="rId26"/>
    <p:sldId id="337" r:id="rId27"/>
    <p:sldId id="315" r:id="rId28"/>
    <p:sldId id="269" r:id="rId29"/>
    <p:sldId id="270" r:id="rId30"/>
    <p:sldId id="317" r:id="rId31"/>
    <p:sldId id="328" r:id="rId32"/>
    <p:sldId id="259" r:id="rId33"/>
    <p:sldId id="261" r:id="rId34"/>
    <p:sldId id="307" r:id="rId35"/>
    <p:sldId id="278" r:id="rId36"/>
    <p:sldId id="305" r:id="rId37"/>
    <p:sldId id="279" r:id="rId38"/>
    <p:sldId id="303" r:id="rId39"/>
    <p:sldId id="285" r:id="rId40"/>
    <p:sldId id="304" r:id="rId41"/>
    <p:sldId id="300" r:id="rId42"/>
    <p:sldId id="306" r:id="rId43"/>
    <p:sldId id="318" r:id="rId44"/>
    <p:sldId id="319" r:id="rId45"/>
    <p:sldId id="297" r:id="rId46"/>
    <p:sldId id="312" r:id="rId47"/>
    <p:sldId id="334" r:id="rId48"/>
    <p:sldId id="332" r:id="rId49"/>
    <p:sldId id="282" r:id="rId50"/>
    <p:sldId id="327" r:id="rId51"/>
    <p:sldId id="308" r:id="rId52"/>
    <p:sldId id="309" r:id="rId53"/>
    <p:sldId id="321" r:id="rId54"/>
    <p:sldId id="333" r:id="rId55"/>
    <p:sldId id="339" r:id="rId56"/>
    <p:sldId id="340" r:id="rId57"/>
    <p:sldId id="338" r:id="rId58"/>
    <p:sldId id="341" r:id="rId59"/>
    <p:sldId id="329" r:id="rId60"/>
    <p:sldId id="262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20AB44-F509-4649-BED7-3F028538798D}" v="201" dt="2022-06-20T10:24:22.6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3932" autoAdjust="0"/>
  </p:normalViewPr>
  <p:slideViewPr>
    <p:cSldViewPr snapToGrid="0">
      <p:cViewPr varScale="1">
        <p:scale>
          <a:sx n="106" d="100"/>
          <a:sy n="106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Wagner" userId="d570ad69411ac5b3" providerId="LiveId" clId="{7E20AB44-F509-4649-BED7-3F028538798D}"/>
    <pc:docChg chg="undo redo custSel addSld delSld modSld sldOrd">
      <pc:chgData name="Daniel Wagner" userId="d570ad69411ac5b3" providerId="LiveId" clId="{7E20AB44-F509-4649-BED7-3F028538798D}" dt="2022-06-20T10:24:22.673" v="835"/>
      <pc:docMkLst>
        <pc:docMk/>
      </pc:docMkLst>
      <pc:sldChg chg="delSp del mod">
        <pc:chgData name="Daniel Wagner" userId="d570ad69411ac5b3" providerId="LiveId" clId="{7E20AB44-F509-4649-BED7-3F028538798D}" dt="2022-06-19T16:29:33.872" v="52" actId="47"/>
        <pc:sldMkLst>
          <pc:docMk/>
          <pc:sldMk cId="3650977651" sldId="256"/>
        </pc:sldMkLst>
        <pc:picChg chg="del">
          <ac:chgData name="Daniel Wagner" userId="d570ad69411ac5b3" providerId="LiveId" clId="{7E20AB44-F509-4649-BED7-3F028538798D}" dt="2022-06-19T16:28:47.928" v="39" actId="21"/>
          <ac:picMkLst>
            <pc:docMk/>
            <pc:sldMk cId="3650977651" sldId="256"/>
            <ac:picMk id="14" creationId="{DB17C83D-0CE7-41BC-9327-110AE0A008AC}"/>
          </ac:picMkLst>
        </pc:picChg>
      </pc:sldChg>
      <pc:sldChg chg="modSp add setBg">
        <pc:chgData name="Daniel Wagner" userId="d570ad69411ac5b3" providerId="LiveId" clId="{7E20AB44-F509-4649-BED7-3F028538798D}" dt="2022-06-20T09:46:22.439" v="748" actId="13782"/>
        <pc:sldMkLst>
          <pc:docMk/>
          <pc:sldMk cId="298936304" sldId="257"/>
        </pc:sldMkLst>
        <pc:graphicFrameChg chg="mod">
          <ac:chgData name="Daniel Wagner" userId="d570ad69411ac5b3" providerId="LiveId" clId="{7E20AB44-F509-4649-BED7-3F028538798D}" dt="2022-06-20T09:46:22.439" v="748" actId="13782"/>
          <ac:graphicFrameMkLst>
            <pc:docMk/>
            <pc:sldMk cId="298936304" sldId="257"/>
            <ac:graphicFrameMk id="4" creationId="{D4C8196A-E0EB-4A05-95F5-562ADF6A0667}"/>
          </ac:graphicFrameMkLst>
        </pc:graphicFrameChg>
      </pc:sldChg>
      <pc:sldChg chg="modSp add mod">
        <pc:chgData name="Daniel Wagner" userId="d570ad69411ac5b3" providerId="LiveId" clId="{7E20AB44-F509-4649-BED7-3F028538798D}" dt="2022-06-19T16:35:32.297" v="188" actId="6549"/>
        <pc:sldMkLst>
          <pc:docMk/>
          <pc:sldMk cId="1194651560" sldId="277"/>
        </pc:sldMkLst>
        <pc:spChg chg="mod">
          <ac:chgData name="Daniel Wagner" userId="d570ad69411ac5b3" providerId="LiveId" clId="{7E20AB44-F509-4649-BED7-3F028538798D}" dt="2022-06-19T16:35:29.803" v="187"/>
          <ac:spMkLst>
            <pc:docMk/>
            <pc:sldMk cId="1194651560" sldId="277"/>
            <ac:spMk id="4" creationId="{7A248F0E-E527-4270-B4DE-1AF0F6CE06E7}"/>
          </ac:spMkLst>
        </pc:spChg>
        <pc:spChg chg="mod">
          <ac:chgData name="Daniel Wagner" userId="d570ad69411ac5b3" providerId="LiveId" clId="{7E20AB44-F509-4649-BED7-3F028538798D}" dt="2022-06-19T16:35:32.297" v="188" actId="6549"/>
          <ac:spMkLst>
            <pc:docMk/>
            <pc:sldMk cId="1194651560" sldId="277"/>
            <ac:spMk id="5" creationId="{CA10A515-583F-438F-BF66-00958685C081}"/>
          </ac:spMkLst>
        </pc:spChg>
      </pc:sldChg>
      <pc:sldChg chg="modSp mod">
        <pc:chgData name="Daniel Wagner" userId="d570ad69411ac5b3" providerId="LiveId" clId="{7E20AB44-F509-4649-BED7-3F028538798D}" dt="2022-06-20T10:15:19.188" v="782" actId="20577"/>
        <pc:sldMkLst>
          <pc:docMk/>
          <pc:sldMk cId="4058641509" sldId="284"/>
        </pc:sldMkLst>
        <pc:graphicFrameChg chg="modGraphic">
          <ac:chgData name="Daniel Wagner" userId="d570ad69411ac5b3" providerId="LiveId" clId="{7E20AB44-F509-4649-BED7-3F028538798D}" dt="2022-06-20T10:15:19.188" v="782" actId="20577"/>
          <ac:graphicFrameMkLst>
            <pc:docMk/>
            <pc:sldMk cId="4058641509" sldId="284"/>
            <ac:graphicFrameMk id="34" creationId="{8C7DBA50-9A83-404A-80C3-0FDD1C68C698}"/>
          </ac:graphicFrameMkLst>
        </pc:graphicFrameChg>
      </pc:sldChg>
      <pc:sldChg chg="del">
        <pc:chgData name="Daniel Wagner" userId="d570ad69411ac5b3" providerId="LiveId" clId="{7E20AB44-F509-4649-BED7-3F028538798D}" dt="2022-06-20T09:48:13.129" v="749" actId="2696"/>
        <pc:sldMkLst>
          <pc:docMk/>
          <pc:sldMk cId="3738022661" sldId="286"/>
        </pc:sldMkLst>
      </pc:sldChg>
      <pc:sldChg chg="addSp delSp modSp mod modClrScheme chgLayout">
        <pc:chgData name="Daniel Wagner" userId="d570ad69411ac5b3" providerId="LiveId" clId="{7E20AB44-F509-4649-BED7-3F028538798D}" dt="2022-06-19T16:37:38.302" v="207" actId="20577"/>
        <pc:sldMkLst>
          <pc:docMk/>
          <pc:sldMk cId="4024671639" sldId="294"/>
        </pc:sldMkLst>
        <pc:spChg chg="add mod ord">
          <ac:chgData name="Daniel Wagner" userId="d570ad69411ac5b3" providerId="LiveId" clId="{7E20AB44-F509-4649-BED7-3F028538798D}" dt="2022-06-19T16:37:38.302" v="207" actId="20577"/>
          <ac:spMkLst>
            <pc:docMk/>
            <pc:sldMk cId="4024671639" sldId="294"/>
            <ac:spMk id="2" creationId="{E733B1F3-70D9-4C35-B041-65008CCE0680}"/>
          </ac:spMkLst>
        </pc:spChg>
        <pc:spChg chg="mod ord">
          <ac:chgData name="Daniel Wagner" userId="d570ad69411ac5b3" providerId="LiveId" clId="{7E20AB44-F509-4649-BED7-3F028538798D}" dt="2022-06-19T16:36:09.752" v="191" actId="700"/>
          <ac:spMkLst>
            <pc:docMk/>
            <pc:sldMk cId="4024671639" sldId="294"/>
            <ac:spMk id="4" creationId="{BF7990A8-5259-4834-9557-9E5FC2E9065A}"/>
          </ac:spMkLst>
        </pc:spChg>
        <pc:spChg chg="del mod ord">
          <ac:chgData name="Daniel Wagner" userId="d570ad69411ac5b3" providerId="LiveId" clId="{7E20AB44-F509-4649-BED7-3F028538798D}" dt="2022-06-19T16:36:09.752" v="191" actId="700"/>
          <ac:spMkLst>
            <pc:docMk/>
            <pc:sldMk cId="4024671639" sldId="294"/>
            <ac:spMk id="5" creationId="{8D1B1E3A-868B-4AE2-8C38-314D21FDBEEA}"/>
          </ac:spMkLst>
        </pc:spChg>
      </pc:sldChg>
      <pc:sldChg chg="addSp delSp modSp del mod modClrScheme chgLayout">
        <pc:chgData name="Daniel Wagner" userId="d570ad69411ac5b3" providerId="LiveId" clId="{7E20AB44-F509-4649-BED7-3F028538798D}" dt="2022-06-19T16:38:00.292" v="231" actId="47"/>
        <pc:sldMkLst>
          <pc:docMk/>
          <pc:sldMk cId="3354885964" sldId="301"/>
        </pc:sldMkLst>
        <pc:spChg chg="add del mod ord">
          <ac:chgData name="Daniel Wagner" userId="d570ad69411ac5b3" providerId="LiveId" clId="{7E20AB44-F509-4649-BED7-3F028538798D}" dt="2022-06-19T16:36:54.058" v="193" actId="700"/>
          <ac:spMkLst>
            <pc:docMk/>
            <pc:sldMk cId="3354885964" sldId="301"/>
            <ac:spMk id="2" creationId="{F5A4222E-FAE5-444F-9F9B-BA582A1F949B}"/>
          </ac:spMkLst>
        </pc:spChg>
        <pc:spChg chg="add mod ord">
          <ac:chgData name="Daniel Wagner" userId="d570ad69411ac5b3" providerId="LiveId" clId="{7E20AB44-F509-4649-BED7-3F028538798D}" dt="2022-06-19T16:36:54.058" v="193" actId="700"/>
          <ac:spMkLst>
            <pc:docMk/>
            <pc:sldMk cId="3354885964" sldId="301"/>
            <ac:spMk id="3" creationId="{8C9C578C-323F-4812-BBCD-F017ADB27F50}"/>
          </ac:spMkLst>
        </pc:spChg>
        <pc:spChg chg="mod ord">
          <ac:chgData name="Daniel Wagner" userId="d570ad69411ac5b3" providerId="LiveId" clId="{7E20AB44-F509-4649-BED7-3F028538798D}" dt="2022-06-19T16:36:54.058" v="193" actId="700"/>
          <ac:spMkLst>
            <pc:docMk/>
            <pc:sldMk cId="3354885964" sldId="301"/>
            <ac:spMk id="5" creationId="{9669D065-6F17-4963-900D-50C45C24AB59}"/>
          </ac:spMkLst>
        </pc:spChg>
        <pc:spChg chg="del mod ord">
          <ac:chgData name="Daniel Wagner" userId="d570ad69411ac5b3" providerId="LiveId" clId="{7E20AB44-F509-4649-BED7-3F028538798D}" dt="2022-06-19T16:35:51.642" v="190" actId="700"/>
          <ac:spMkLst>
            <pc:docMk/>
            <pc:sldMk cId="3354885964" sldId="301"/>
            <ac:spMk id="6" creationId="{C6AB916B-34BA-419E-9C93-C8EDF2A4832D}"/>
          </ac:spMkLst>
        </pc:spChg>
      </pc:sldChg>
      <pc:sldChg chg="modSp mod chgLayout">
        <pc:chgData name="Daniel Wagner" userId="d570ad69411ac5b3" providerId="LiveId" clId="{7E20AB44-F509-4649-BED7-3F028538798D}" dt="2022-06-19T16:38:12.276" v="232" actId="700"/>
        <pc:sldMkLst>
          <pc:docMk/>
          <pc:sldMk cId="3731164994" sldId="321"/>
        </pc:sldMkLst>
        <pc:spChg chg="mod ord">
          <ac:chgData name="Daniel Wagner" userId="d570ad69411ac5b3" providerId="LiveId" clId="{7E20AB44-F509-4649-BED7-3F028538798D}" dt="2022-06-19T16:38:12.276" v="232" actId="700"/>
          <ac:spMkLst>
            <pc:docMk/>
            <pc:sldMk cId="3731164994" sldId="321"/>
            <ac:spMk id="2" creationId="{04A30FA5-BC0C-476B-88DD-73B4FBB9406C}"/>
          </ac:spMkLst>
        </pc:spChg>
        <pc:spChg chg="mod ord">
          <ac:chgData name="Daniel Wagner" userId="d570ad69411ac5b3" providerId="LiveId" clId="{7E20AB44-F509-4649-BED7-3F028538798D}" dt="2022-06-19T16:38:12.276" v="232" actId="700"/>
          <ac:spMkLst>
            <pc:docMk/>
            <pc:sldMk cId="3731164994" sldId="321"/>
            <ac:spMk id="3" creationId="{2B106E46-C4D6-49F9-9B77-5E5E6EFEC57E}"/>
          </ac:spMkLst>
        </pc:spChg>
      </pc:sldChg>
      <pc:sldChg chg="addSp delSp modSp mod">
        <pc:chgData name="Daniel Wagner" userId="d570ad69411ac5b3" providerId="LiveId" clId="{7E20AB44-F509-4649-BED7-3F028538798D}" dt="2022-06-20T09:49:10.306" v="756" actId="478"/>
        <pc:sldMkLst>
          <pc:docMk/>
          <pc:sldMk cId="1292413551" sldId="325"/>
        </pc:sldMkLst>
        <pc:graphicFrameChg chg="add del mod modGraphic">
          <ac:chgData name="Daniel Wagner" userId="d570ad69411ac5b3" providerId="LiveId" clId="{7E20AB44-F509-4649-BED7-3F028538798D}" dt="2022-06-20T09:49:10.306" v="756" actId="478"/>
          <ac:graphicFrameMkLst>
            <pc:docMk/>
            <pc:sldMk cId="1292413551" sldId="325"/>
            <ac:graphicFrameMk id="4" creationId="{8EC9585F-205D-46BD-A652-378BB0B3AE68}"/>
          </ac:graphicFrameMkLst>
        </pc:graphicFrameChg>
      </pc:sldChg>
      <pc:sldChg chg="del">
        <pc:chgData name="Daniel Wagner" userId="d570ad69411ac5b3" providerId="LiveId" clId="{7E20AB44-F509-4649-BED7-3F028538798D}" dt="2022-06-19T16:35:34.244" v="189" actId="47"/>
        <pc:sldMkLst>
          <pc:docMk/>
          <pc:sldMk cId="1040040641" sldId="326"/>
        </pc:sldMkLst>
      </pc:sldChg>
      <pc:sldChg chg="addSp delSp modSp mod modClrScheme chgLayout">
        <pc:chgData name="Daniel Wagner" userId="d570ad69411ac5b3" providerId="LiveId" clId="{7E20AB44-F509-4649-BED7-3F028538798D}" dt="2022-06-19T16:36:26.315" v="192" actId="700"/>
        <pc:sldMkLst>
          <pc:docMk/>
          <pc:sldMk cId="3465218220" sldId="328"/>
        </pc:sldMkLst>
        <pc:spChg chg="add mod ord">
          <ac:chgData name="Daniel Wagner" userId="d570ad69411ac5b3" providerId="LiveId" clId="{7E20AB44-F509-4649-BED7-3F028538798D}" dt="2022-06-19T16:36:26.315" v="192" actId="700"/>
          <ac:spMkLst>
            <pc:docMk/>
            <pc:sldMk cId="3465218220" sldId="328"/>
            <ac:spMk id="2" creationId="{1CDFE41C-176E-4738-B81D-58C13930DC3B}"/>
          </ac:spMkLst>
        </pc:spChg>
        <pc:spChg chg="mod ord">
          <ac:chgData name="Daniel Wagner" userId="d570ad69411ac5b3" providerId="LiveId" clId="{7E20AB44-F509-4649-BED7-3F028538798D}" dt="2022-06-19T16:36:26.315" v="192" actId="700"/>
          <ac:spMkLst>
            <pc:docMk/>
            <pc:sldMk cId="3465218220" sldId="328"/>
            <ac:spMk id="5" creationId="{9669D065-6F17-4963-900D-50C45C24AB59}"/>
          </ac:spMkLst>
        </pc:spChg>
        <pc:spChg chg="del mod ord">
          <ac:chgData name="Daniel Wagner" userId="d570ad69411ac5b3" providerId="LiveId" clId="{7E20AB44-F509-4649-BED7-3F028538798D}" dt="2022-06-19T16:36:26.315" v="192" actId="700"/>
          <ac:spMkLst>
            <pc:docMk/>
            <pc:sldMk cId="3465218220" sldId="328"/>
            <ac:spMk id="6" creationId="{C6AB916B-34BA-419E-9C93-C8EDF2A4832D}"/>
          </ac:spMkLst>
        </pc:spChg>
      </pc:sldChg>
      <pc:sldChg chg="addSp delSp modSp mod">
        <pc:chgData name="Daniel Wagner" userId="d570ad69411ac5b3" providerId="LiveId" clId="{7E20AB44-F509-4649-BED7-3F028538798D}" dt="2022-06-20T05:46:54.734" v="253" actId="790"/>
        <pc:sldMkLst>
          <pc:docMk/>
          <pc:sldMk cId="1242052081" sldId="329"/>
        </pc:sldMkLst>
        <pc:spChg chg="add del">
          <ac:chgData name="Daniel Wagner" userId="d570ad69411ac5b3" providerId="LiveId" clId="{7E20AB44-F509-4649-BED7-3F028538798D}" dt="2022-06-20T05:45:51.819" v="234"/>
          <ac:spMkLst>
            <pc:docMk/>
            <pc:sldMk cId="1242052081" sldId="329"/>
            <ac:spMk id="2" creationId="{26CF3894-066B-44B6-8568-98BB5C8B7FA8}"/>
          </ac:spMkLst>
        </pc:spChg>
        <pc:spChg chg="mod">
          <ac:chgData name="Daniel Wagner" userId="d570ad69411ac5b3" providerId="LiveId" clId="{7E20AB44-F509-4649-BED7-3F028538798D}" dt="2022-06-20T05:46:54.734" v="253" actId="790"/>
          <ac:spMkLst>
            <pc:docMk/>
            <pc:sldMk cId="1242052081" sldId="329"/>
            <ac:spMk id="3" creationId="{4FE66D17-637A-4F3D-A319-D169687A7D29}"/>
          </ac:spMkLst>
        </pc:spChg>
        <pc:spChg chg="add del">
          <ac:chgData name="Daniel Wagner" userId="d570ad69411ac5b3" providerId="LiveId" clId="{7E20AB44-F509-4649-BED7-3F028538798D}" dt="2022-06-20T05:46:17.538" v="240"/>
          <ac:spMkLst>
            <pc:docMk/>
            <pc:sldMk cId="1242052081" sldId="329"/>
            <ac:spMk id="5" creationId="{1704FF42-01AC-41EC-93B5-559CEEA60E67}"/>
          </ac:spMkLst>
        </pc:spChg>
      </pc:sldChg>
      <pc:sldChg chg="addSp delSp mod ord">
        <pc:chgData name="Daniel Wagner" userId="d570ad69411ac5b3" providerId="LiveId" clId="{7E20AB44-F509-4649-BED7-3F028538798D}" dt="2022-06-20T06:01:46.273" v="714"/>
        <pc:sldMkLst>
          <pc:docMk/>
          <pc:sldMk cId="1458868968" sldId="333"/>
        </pc:sldMkLst>
        <pc:spChg chg="add del">
          <ac:chgData name="Daniel Wagner" userId="d570ad69411ac5b3" providerId="LiveId" clId="{7E20AB44-F509-4649-BED7-3F028538798D}" dt="2022-06-20T05:54:51.535" v="255" actId="22"/>
          <ac:spMkLst>
            <pc:docMk/>
            <pc:sldMk cId="1458868968" sldId="333"/>
            <ac:spMk id="5" creationId="{6C800026-88D8-4CB7-B89C-EF39268B06C1}"/>
          </ac:spMkLst>
        </pc:spChg>
      </pc:sldChg>
      <pc:sldChg chg="addSp modSp add mod">
        <pc:chgData name="Daniel Wagner" userId="d570ad69411ac5b3" providerId="LiveId" clId="{7E20AB44-F509-4649-BED7-3F028538798D}" dt="2022-06-20T09:45:21.356" v="746" actId="790"/>
        <pc:sldMkLst>
          <pc:docMk/>
          <pc:sldMk cId="7678644" sldId="335"/>
        </pc:sldMkLst>
        <pc:spChg chg="mod">
          <ac:chgData name="Daniel Wagner" userId="d570ad69411ac5b3" providerId="LiveId" clId="{7E20AB44-F509-4649-BED7-3F028538798D}" dt="2022-06-20T09:45:21.356" v="746" actId="790"/>
          <ac:spMkLst>
            <pc:docMk/>
            <pc:sldMk cId="7678644" sldId="335"/>
            <ac:spMk id="2" creationId="{B2FD9D4A-26D3-4774-8E2C-FAE284469FA5}"/>
          </ac:spMkLst>
        </pc:spChg>
        <pc:spChg chg="mod">
          <ac:chgData name="Daniel Wagner" userId="d570ad69411ac5b3" providerId="LiveId" clId="{7E20AB44-F509-4649-BED7-3F028538798D}" dt="2022-06-19T16:29:21.289" v="43" actId="6549"/>
          <ac:spMkLst>
            <pc:docMk/>
            <pc:sldMk cId="7678644" sldId="335"/>
            <ac:spMk id="3" creationId="{B3667BAB-A59B-41E9-83FC-48E19EAE0428}"/>
          </ac:spMkLst>
        </pc:spChg>
        <pc:picChg chg="add mod">
          <ac:chgData name="Daniel Wagner" userId="d570ad69411ac5b3" providerId="LiveId" clId="{7E20AB44-F509-4649-BED7-3F028538798D}" dt="2022-06-19T16:29:12.363" v="41" actId="1076"/>
          <ac:picMkLst>
            <pc:docMk/>
            <pc:sldMk cId="7678644" sldId="335"/>
            <ac:picMk id="9" creationId="{E472F9D4-192A-4FDA-AFF5-66264FDB2401}"/>
          </ac:picMkLst>
        </pc:picChg>
      </pc:sldChg>
      <pc:sldChg chg="modSp add mod">
        <pc:chgData name="Daniel Wagner" userId="d570ad69411ac5b3" providerId="LiveId" clId="{7E20AB44-F509-4649-BED7-3F028538798D}" dt="2022-06-19T16:31:17.146" v="75"/>
        <pc:sldMkLst>
          <pc:docMk/>
          <pc:sldMk cId="4070398790" sldId="336"/>
        </pc:sldMkLst>
        <pc:spChg chg="mod">
          <ac:chgData name="Daniel Wagner" userId="d570ad69411ac5b3" providerId="LiveId" clId="{7E20AB44-F509-4649-BED7-3F028538798D}" dt="2022-06-19T16:27:47.691" v="35" actId="790"/>
          <ac:spMkLst>
            <pc:docMk/>
            <pc:sldMk cId="4070398790" sldId="336"/>
            <ac:spMk id="3" creationId="{AFEA2C04-DCF9-4B5F-ABDE-7D778DDBF7BA}"/>
          </ac:spMkLst>
        </pc:spChg>
        <pc:spChg chg="mod">
          <ac:chgData name="Daniel Wagner" userId="d570ad69411ac5b3" providerId="LiveId" clId="{7E20AB44-F509-4649-BED7-3F028538798D}" dt="2022-06-19T16:29:47.980" v="68" actId="20577"/>
          <ac:spMkLst>
            <pc:docMk/>
            <pc:sldMk cId="4070398790" sldId="336"/>
            <ac:spMk id="4" creationId="{DD3F7CE3-9579-4971-B2B9-18FB3E5860A7}"/>
          </ac:spMkLst>
        </pc:spChg>
        <pc:spChg chg="mod">
          <ac:chgData name="Daniel Wagner" userId="d570ad69411ac5b3" providerId="LiveId" clId="{7E20AB44-F509-4649-BED7-3F028538798D}" dt="2022-06-19T16:28:33.199" v="38" actId="790"/>
          <ac:spMkLst>
            <pc:docMk/>
            <pc:sldMk cId="4070398790" sldId="336"/>
            <ac:spMk id="5" creationId="{070E9DC3-64FA-474A-844B-821B89FEE0A3}"/>
          </ac:spMkLst>
        </pc:spChg>
        <pc:picChg chg="mod">
          <ac:chgData name="Daniel Wagner" userId="d570ad69411ac5b3" providerId="LiveId" clId="{7E20AB44-F509-4649-BED7-3F028538798D}" dt="2022-06-19T16:30:29.658" v="71"/>
          <ac:picMkLst>
            <pc:docMk/>
            <pc:sldMk cId="4070398790" sldId="336"/>
            <ac:picMk id="7" creationId="{56E42C1D-A87A-47E3-B251-CB4C9D0E98A9}"/>
          </ac:picMkLst>
        </pc:picChg>
        <pc:picChg chg="mod">
          <ac:chgData name="Daniel Wagner" userId="d570ad69411ac5b3" providerId="LiveId" clId="{7E20AB44-F509-4649-BED7-3F028538798D}" dt="2022-06-19T16:30:40.992" v="72"/>
          <ac:picMkLst>
            <pc:docMk/>
            <pc:sldMk cId="4070398790" sldId="336"/>
            <ac:picMk id="9" creationId="{119908DF-B38D-4749-B356-7CC1108B0F70}"/>
          </ac:picMkLst>
        </pc:picChg>
        <pc:picChg chg="mod">
          <ac:chgData name="Daniel Wagner" userId="d570ad69411ac5b3" providerId="LiveId" clId="{7E20AB44-F509-4649-BED7-3F028538798D}" dt="2022-06-19T16:30:47.156" v="73"/>
          <ac:picMkLst>
            <pc:docMk/>
            <pc:sldMk cId="4070398790" sldId="336"/>
            <ac:picMk id="13" creationId="{5DBC7C43-B540-4B29-87A8-E423671CB38B}"/>
          </ac:picMkLst>
        </pc:picChg>
        <pc:picChg chg="mod">
          <ac:chgData name="Daniel Wagner" userId="d570ad69411ac5b3" providerId="LiveId" clId="{7E20AB44-F509-4649-BED7-3F028538798D}" dt="2022-06-19T16:31:01.457" v="74"/>
          <ac:picMkLst>
            <pc:docMk/>
            <pc:sldMk cId="4070398790" sldId="336"/>
            <ac:picMk id="14" creationId="{C1221D13-F4D5-4297-9129-49E795E3A3D1}"/>
          </ac:picMkLst>
        </pc:picChg>
        <pc:picChg chg="mod">
          <ac:chgData name="Daniel Wagner" userId="d570ad69411ac5b3" providerId="LiveId" clId="{7E20AB44-F509-4649-BED7-3F028538798D}" dt="2022-06-19T16:31:17.146" v="75"/>
          <ac:picMkLst>
            <pc:docMk/>
            <pc:sldMk cId="4070398790" sldId="336"/>
            <ac:picMk id="1030" creationId="{C133A0F1-D221-47F3-92D0-0F8512C174C5}"/>
          </ac:picMkLst>
        </pc:picChg>
      </pc:sldChg>
      <pc:sldChg chg="addSp delSp modSp add mod">
        <pc:chgData name="Daniel Wagner" userId="d570ad69411ac5b3" providerId="LiveId" clId="{7E20AB44-F509-4649-BED7-3F028538798D}" dt="2022-06-19T16:37:56.815" v="230" actId="20577"/>
        <pc:sldMkLst>
          <pc:docMk/>
          <pc:sldMk cId="1079222321" sldId="337"/>
        </pc:sldMkLst>
        <pc:spChg chg="mod">
          <ac:chgData name="Daniel Wagner" userId="d570ad69411ac5b3" providerId="LiveId" clId="{7E20AB44-F509-4649-BED7-3F028538798D}" dt="2022-06-19T16:37:56.815" v="230" actId="20577"/>
          <ac:spMkLst>
            <pc:docMk/>
            <pc:sldMk cId="1079222321" sldId="337"/>
            <ac:spMk id="2" creationId="{E733B1F3-70D9-4C35-B041-65008CCE0680}"/>
          </ac:spMkLst>
        </pc:spChg>
        <pc:picChg chg="add mod">
          <ac:chgData name="Daniel Wagner" userId="d570ad69411ac5b3" providerId="LiveId" clId="{7E20AB44-F509-4649-BED7-3F028538798D}" dt="2022-06-19T16:37:49.787" v="210"/>
          <ac:picMkLst>
            <pc:docMk/>
            <pc:sldMk cId="1079222321" sldId="337"/>
            <ac:picMk id="5" creationId="{450D3930-F0DE-4130-9ED6-A4B02A069885}"/>
          </ac:picMkLst>
        </pc:picChg>
        <pc:picChg chg="del">
          <ac:chgData name="Daniel Wagner" userId="d570ad69411ac5b3" providerId="LiveId" clId="{7E20AB44-F509-4649-BED7-3F028538798D}" dt="2022-06-19T16:37:49.489" v="209" actId="478"/>
          <ac:picMkLst>
            <pc:docMk/>
            <pc:sldMk cId="1079222321" sldId="337"/>
            <ac:picMk id="6" creationId="{31310181-8A89-4E4D-B3CF-5BE8A4D50BC1}"/>
          </ac:picMkLst>
        </pc:picChg>
      </pc:sldChg>
      <pc:sldChg chg="addSp modSp add mod">
        <pc:chgData name="Daniel Wagner" userId="d570ad69411ac5b3" providerId="LiveId" clId="{7E20AB44-F509-4649-BED7-3F028538798D}" dt="2022-06-20T06:02:13.117" v="739" actId="20577"/>
        <pc:sldMkLst>
          <pc:docMk/>
          <pc:sldMk cId="3363095023" sldId="338"/>
        </pc:sldMkLst>
        <pc:spChg chg="mod">
          <ac:chgData name="Daniel Wagner" userId="d570ad69411ac5b3" providerId="LiveId" clId="{7E20AB44-F509-4649-BED7-3F028538798D}" dt="2022-06-20T06:02:13.117" v="739" actId="20577"/>
          <ac:spMkLst>
            <pc:docMk/>
            <pc:sldMk cId="3363095023" sldId="338"/>
            <ac:spMk id="3" creationId="{4FE66D17-637A-4F3D-A319-D169687A7D29}"/>
          </ac:spMkLst>
        </pc:spChg>
        <pc:spChg chg="mod">
          <ac:chgData name="Daniel Wagner" userId="d570ad69411ac5b3" providerId="LiveId" clId="{7E20AB44-F509-4649-BED7-3F028538798D}" dt="2022-06-20T05:55:18.211" v="288" actId="20577"/>
          <ac:spMkLst>
            <pc:docMk/>
            <pc:sldMk cId="3363095023" sldId="338"/>
            <ac:spMk id="4" creationId="{2B4AA342-048F-4EC1-9AEC-58DB48876605}"/>
          </ac:spMkLst>
        </pc:spChg>
        <pc:picChg chg="add mod">
          <ac:chgData name="Daniel Wagner" userId="d570ad69411ac5b3" providerId="LiveId" clId="{7E20AB44-F509-4649-BED7-3F028538798D}" dt="2022-06-20T05:55:44.765" v="290"/>
          <ac:picMkLst>
            <pc:docMk/>
            <pc:sldMk cId="3363095023" sldId="338"/>
            <ac:picMk id="5" creationId="{0F0E291A-A045-4F41-9737-58D5FDB3238F}"/>
          </ac:picMkLst>
        </pc:picChg>
      </pc:sldChg>
      <pc:sldChg chg="addSp delSp modSp add del mod">
        <pc:chgData name="Daniel Wagner" userId="d570ad69411ac5b3" providerId="LiveId" clId="{7E20AB44-F509-4649-BED7-3F028538798D}" dt="2022-06-20T10:12:34.805" v="763" actId="47"/>
        <pc:sldMkLst>
          <pc:docMk/>
          <pc:sldMk cId="598008385" sldId="339"/>
        </pc:sldMkLst>
        <pc:spChg chg="del">
          <ac:chgData name="Daniel Wagner" userId="d570ad69411ac5b3" providerId="LiveId" clId="{7E20AB44-F509-4649-BED7-3F028538798D}" dt="2022-06-20T09:49:24.535" v="758" actId="478"/>
          <ac:spMkLst>
            <pc:docMk/>
            <pc:sldMk cId="598008385" sldId="339"/>
            <ac:spMk id="3" creationId="{20A1E059-CB26-4580-BFBE-E85F45C183FE}"/>
          </ac:spMkLst>
        </pc:spChg>
        <pc:spChg chg="add del mod">
          <ac:chgData name="Daniel Wagner" userId="d570ad69411ac5b3" providerId="LiveId" clId="{7E20AB44-F509-4649-BED7-3F028538798D}" dt="2022-06-20T10:11:10.505" v="759" actId="1032"/>
          <ac:spMkLst>
            <pc:docMk/>
            <pc:sldMk cId="598008385" sldId="339"/>
            <ac:spMk id="5" creationId="{30DE728B-261F-4E12-BA0F-1C0CB04ED7D4}"/>
          </ac:spMkLst>
        </pc:spChg>
        <pc:graphicFrameChg chg="add mod modGraphic">
          <ac:chgData name="Daniel Wagner" userId="d570ad69411ac5b3" providerId="LiveId" clId="{7E20AB44-F509-4649-BED7-3F028538798D}" dt="2022-06-20T10:11:59.330" v="762" actId="13782"/>
          <ac:graphicFrameMkLst>
            <pc:docMk/>
            <pc:sldMk cId="598008385" sldId="339"/>
            <ac:graphicFrameMk id="6" creationId="{41373B96-06D0-4729-BC6B-CA9B6089FC64}"/>
          </ac:graphicFrameMkLst>
        </pc:graphicFrameChg>
      </pc:sldChg>
      <pc:sldChg chg="add">
        <pc:chgData name="Daniel Wagner" userId="d570ad69411ac5b3" providerId="LiveId" clId="{7E20AB44-F509-4649-BED7-3F028538798D}" dt="2022-06-20T10:21:12.574" v="783"/>
        <pc:sldMkLst>
          <pc:docMk/>
          <pc:sldMk cId="1598678475" sldId="339"/>
        </pc:sldMkLst>
      </pc:sldChg>
      <pc:sldChg chg="modSp add del mod modTransition">
        <pc:chgData name="Daniel Wagner" userId="d570ad69411ac5b3" providerId="LiveId" clId="{7E20AB44-F509-4649-BED7-3F028538798D}" dt="2022-06-20T10:24:22.673" v="835"/>
        <pc:sldMkLst>
          <pc:docMk/>
          <pc:sldMk cId="691483483" sldId="340"/>
        </pc:sldMkLst>
        <pc:spChg chg="mod">
          <ac:chgData name="Daniel Wagner" userId="d570ad69411ac5b3" providerId="LiveId" clId="{7E20AB44-F509-4649-BED7-3F028538798D}" dt="2022-06-20T10:24:09.110" v="834" actId="20577"/>
          <ac:spMkLst>
            <pc:docMk/>
            <pc:sldMk cId="691483483" sldId="340"/>
            <ac:spMk id="2" creationId="{8FD8EA44-8851-43CE-A947-4D15E970AE54}"/>
          </ac:spMkLst>
        </pc:spChg>
        <pc:graphicFrameChg chg="mod">
          <ac:chgData name="Daniel Wagner" userId="d570ad69411ac5b3" providerId="LiveId" clId="{7E20AB44-F509-4649-BED7-3F028538798D}" dt="2022-06-20T10:23:46.105" v="827" actId="20577"/>
          <ac:graphicFrameMkLst>
            <pc:docMk/>
            <pc:sldMk cId="691483483" sldId="340"/>
            <ac:graphicFrameMk id="5" creationId="{ABEA8650-FA27-428C-8770-6F860E01659C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8C67C7-5A81-46B9-8B06-3A23EE822837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BD95266F-F88A-452D-98FD-40D477D2219E}">
      <dgm:prSet phldrT="[Text]"/>
      <dgm:spPr/>
      <dgm:t>
        <a:bodyPr/>
        <a:lstStyle/>
        <a:p>
          <a:r>
            <a:rPr lang="de-AT" dirty="0"/>
            <a:t>Überblick und Historie</a:t>
          </a:r>
          <a:endParaRPr lang="en-US" noProof="0" dirty="0"/>
        </a:p>
      </dgm:t>
    </dgm:pt>
    <dgm:pt modelId="{EEFF7B26-0C09-46C8-B090-5A7C34EC998B}" type="parTrans" cxnId="{DB0C7CF1-680A-4710-B19F-E88EC3281048}">
      <dgm:prSet/>
      <dgm:spPr/>
      <dgm:t>
        <a:bodyPr/>
        <a:lstStyle/>
        <a:p>
          <a:endParaRPr lang="de-AT"/>
        </a:p>
      </dgm:t>
    </dgm:pt>
    <dgm:pt modelId="{F82DBCC8-1FE2-4BAF-8A28-B5EB6B5B778A}" type="sibTrans" cxnId="{DB0C7CF1-680A-4710-B19F-E88EC3281048}">
      <dgm:prSet/>
      <dgm:spPr/>
      <dgm:t>
        <a:bodyPr/>
        <a:lstStyle/>
        <a:p>
          <a:endParaRPr lang="de-AT"/>
        </a:p>
      </dgm:t>
    </dgm:pt>
    <dgm:pt modelId="{529C5302-D162-434F-8D45-F48FA8A03555}">
      <dgm:prSet phldrT="[Text]"/>
      <dgm:spPr/>
      <dgm:t>
        <a:bodyPr/>
        <a:lstStyle/>
        <a:p>
          <a:r>
            <a:rPr lang="en-US" noProof="0" dirty="0"/>
            <a:t>Basics und </a:t>
          </a:r>
          <a:r>
            <a:rPr lang="de-AT" noProof="0" dirty="0"/>
            <a:t>Terminologie</a:t>
          </a:r>
        </a:p>
      </dgm:t>
    </dgm:pt>
    <dgm:pt modelId="{C4BE334E-DA36-498A-A5C0-5074D2CAEEFA}" type="parTrans" cxnId="{E82B57C6-526F-4A49-924A-3BCA9273C4A2}">
      <dgm:prSet/>
      <dgm:spPr/>
      <dgm:t>
        <a:bodyPr/>
        <a:lstStyle/>
        <a:p>
          <a:endParaRPr lang="en-US"/>
        </a:p>
      </dgm:t>
    </dgm:pt>
    <dgm:pt modelId="{4697400E-CC30-4BE9-875A-37C0711B55CE}" type="sibTrans" cxnId="{E82B57C6-526F-4A49-924A-3BCA9273C4A2}">
      <dgm:prSet/>
      <dgm:spPr/>
      <dgm:t>
        <a:bodyPr/>
        <a:lstStyle/>
        <a:p>
          <a:endParaRPr lang="en-US"/>
        </a:p>
      </dgm:t>
    </dgm:pt>
    <dgm:pt modelId="{C9D43E61-F481-48ED-9807-A2FC2E07D300}">
      <dgm:prSet phldrT="[Text]"/>
      <dgm:spPr/>
      <dgm:t>
        <a:bodyPr/>
        <a:lstStyle/>
        <a:p>
          <a:r>
            <a:rPr lang="en-US" noProof="0" dirty="0"/>
            <a:t>Grants und Flows </a:t>
          </a:r>
          <a:r>
            <a:rPr lang="en-US" noProof="0" dirty="0" err="1"/>
            <a:t>im</a:t>
          </a:r>
          <a:r>
            <a:rPr lang="en-US" noProof="0" dirty="0"/>
            <a:t> Detail</a:t>
          </a:r>
        </a:p>
      </dgm:t>
    </dgm:pt>
    <dgm:pt modelId="{EA1610F5-78B9-4A42-8CF4-EAA307B7CA91}" type="parTrans" cxnId="{4731817F-D030-46CB-958C-D4D693805986}">
      <dgm:prSet/>
      <dgm:spPr/>
      <dgm:t>
        <a:bodyPr/>
        <a:lstStyle/>
        <a:p>
          <a:endParaRPr lang="en-US"/>
        </a:p>
      </dgm:t>
    </dgm:pt>
    <dgm:pt modelId="{D328A26E-CF4A-49B9-8083-30895EDD99AC}" type="sibTrans" cxnId="{4731817F-D030-46CB-958C-D4D693805986}">
      <dgm:prSet/>
      <dgm:spPr/>
      <dgm:t>
        <a:bodyPr/>
        <a:lstStyle/>
        <a:p>
          <a:endParaRPr lang="en-US"/>
        </a:p>
      </dgm:t>
    </dgm:pt>
    <dgm:pt modelId="{ADB54711-40BF-4315-9A16-44F8AA9244FF}">
      <dgm:prSet phldrT="[Text]"/>
      <dgm:spPr/>
      <dgm:t>
        <a:bodyPr/>
        <a:lstStyle/>
        <a:p>
          <a:r>
            <a:rPr lang="en-US" noProof="0" dirty="0"/>
            <a:t>Live </a:t>
          </a:r>
          <a:r>
            <a:rPr lang="en-US" noProof="0" dirty="0" err="1"/>
            <a:t>Experimentieren</a:t>
          </a:r>
          <a:endParaRPr lang="en-US" noProof="0" dirty="0"/>
        </a:p>
      </dgm:t>
    </dgm:pt>
    <dgm:pt modelId="{F85CFA7C-DF44-48B8-9662-D03F2B81A1B0}" type="parTrans" cxnId="{7B8FAA46-230C-4192-9E03-1DA9CF398497}">
      <dgm:prSet/>
      <dgm:spPr/>
      <dgm:t>
        <a:bodyPr/>
        <a:lstStyle/>
        <a:p>
          <a:endParaRPr lang="en-US"/>
        </a:p>
      </dgm:t>
    </dgm:pt>
    <dgm:pt modelId="{A15BF96D-16E5-40B2-9B4B-4CC855828878}" type="sibTrans" cxnId="{7B8FAA46-230C-4192-9E03-1DA9CF398497}">
      <dgm:prSet/>
      <dgm:spPr/>
      <dgm:t>
        <a:bodyPr/>
        <a:lstStyle/>
        <a:p>
          <a:endParaRPr lang="en-US"/>
        </a:p>
      </dgm:t>
    </dgm:pt>
    <dgm:pt modelId="{A34D1BB7-8802-4218-9DD3-8F5A8FEC9783}" type="pres">
      <dgm:prSet presAssocID="{848C67C7-5A81-46B9-8B06-3A23EE822837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D66B15BC-E698-41A1-9AB4-B2BE50D6E60A}" type="pres">
      <dgm:prSet presAssocID="{ADB54711-40BF-4315-9A16-44F8AA9244FF}" presName="Accent4" presStyleCnt="0"/>
      <dgm:spPr/>
    </dgm:pt>
    <dgm:pt modelId="{9977EC75-DA44-458A-9702-9047CD73DD50}" type="pres">
      <dgm:prSet presAssocID="{ADB54711-40BF-4315-9A16-44F8AA9244FF}" presName="Accent" presStyleLbl="node1" presStyleIdx="0" presStyleCnt="4"/>
      <dgm:spPr/>
    </dgm:pt>
    <dgm:pt modelId="{FD78F021-8D37-4500-A1C1-50255BE21107}" type="pres">
      <dgm:prSet presAssocID="{ADB54711-40BF-4315-9A16-44F8AA9244FF}" presName="ParentBackground4" presStyleCnt="0"/>
      <dgm:spPr/>
    </dgm:pt>
    <dgm:pt modelId="{677291E6-8F8F-4BAA-8A35-1EA1C3766863}" type="pres">
      <dgm:prSet presAssocID="{ADB54711-40BF-4315-9A16-44F8AA9244FF}" presName="ParentBackground" presStyleLbl="fgAcc1" presStyleIdx="0" presStyleCnt="4"/>
      <dgm:spPr/>
    </dgm:pt>
    <dgm:pt modelId="{3438F4EE-EE60-4CBB-B1D0-7680E47A9E44}" type="pres">
      <dgm:prSet presAssocID="{ADB54711-40BF-4315-9A16-44F8AA9244FF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4AA41BC-8B3A-4A77-A13A-747C4F6FDF22}" type="pres">
      <dgm:prSet presAssocID="{C9D43E61-F481-48ED-9807-A2FC2E07D300}" presName="Accent3" presStyleCnt="0"/>
      <dgm:spPr/>
    </dgm:pt>
    <dgm:pt modelId="{3DD89B8F-5798-4FBF-A0FF-0C89CDECD00A}" type="pres">
      <dgm:prSet presAssocID="{C9D43E61-F481-48ED-9807-A2FC2E07D300}" presName="Accent" presStyleLbl="node1" presStyleIdx="1" presStyleCnt="4"/>
      <dgm:spPr/>
    </dgm:pt>
    <dgm:pt modelId="{3C8FD171-0D5F-46E3-9C8D-990FC2888A82}" type="pres">
      <dgm:prSet presAssocID="{C9D43E61-F481-48ED-9807-A2FC2E07D300}" presName="ParentBackground3" presStyleCnt="0"/>
      <dgm:spPr/>
    </dgm:pt>
    <dgm:pt modelId="{9FCAC29D-A981-43B3-8ED3-A2F9D950A2A8}" type="pres">
      <dgm:prSet presAssocID="{C9D43E61-F481-48ED-9807-A2FC2E07D300}" presName="ParentBackground" presStyleLbl="fgAcc1" presStyleIdx="1" presStyleCnt="4"/>
      <dgm:spPr/>
    </dgm:pt>
    <dgm:pt modelId="{8EBADF7A-C03E-454D-A42F-571539A6C2B0}" type="pres">
      <dgm:prSet presAssocID="{C9D43E61-F481-48ED-9807-A2FC2E07D300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77061C9-54BF-43E0-8D48-01E54B52D5B0}" type="pres">
      <dgm:prSet presAssocID="{529C5302-D162-434F-8D45-F48FA8A03555}" presName="Accent2" presStyleCnt="0"/>
      <dgm:spPr/>
    </dgm:pt>
    <dgm:pt modelId="{8332835B-0167-4C13-A1DF-41F98FC7FF59}" type="pres">
      <dgm:prSet presAssocID="{529C5302-D162-434F-8D45-F48FA8A03555}" presName="Accent" presStyleLbl="node1" presStyleIdx="2" presStyleCnt="4"/>
      <dgm:spPr/>
    </dgm:pt>
    <dgm:pt modelId="{402778C6-8825-4ECD-B28A-A68518FB4997}" type="pres">
      <dgm:prSet presAssocID="{529C5302-D162-434F-8D45-F48FA8A03555}" presName="ParentBackground2" presStyleCnt="0"/>
      <dgm:spPr/>
    </dgm:pt>
    <dgm:pt modelId="{49D7D981-A1E5-42B3-AC55-E87E884F5DF8}" type="pres">
      <dgm:prSet presAssocID="{529C5302-D162-434F-8D45-F48FA8A03555}" presName="ParentBackground" presStyleLbl="fgAcc1" presStyleIdx="2" presStyleCnt="4"/>
      <dgm:spPr/>
    </dgm:pt>
    <dgm:pt modelId="{B3010AA3-03FF-44BC-AF58-0952CBACC43B}" type="pres">
      <dgm:prSet presAssocID="{529C5302-D162-434F-8D45-F48FA8A03555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BFF80D9-F5CD-4FFD-B03A-AD93218174F3}" type="pres">
      <dgm:prSet presAssocID="{BD95266F-F88A-452D-98FD-40D477D2219E}" presName="Accent1" presStyleCnt="0"/>
      <dgm:spPr/>
    </dgm:pt>
    <dgm:pt modelId="{DE9B8D39-471D-4ED9-A7F1-1256FB2AEBD8}" type="pres">
      <dgm:prSet presAssocID="{BD95266F-F88A-452D-98FD-40D477D2219E}" presName="Accent" presStyleLbl="node1" presStyleIdx="3" presStyleCnt="4"/>
      <dgm:spPr/>
    </dgm:pt>
    <dgm:pt modelId="{F3406C3A-48D8-4BF5-A284-4B6FA6A5A148}" type="pres">
      <dgm:prSet presAssocID="{BD95266F-F88A-452D-98FD-40D477D2219E}" presName="ParentBackground1" presStyleCnt="0"/>
      <dgm:spPr/>
    </dgm:pt>
    <dgm:pt modelId="{96A74E43-E63F-4269-8B95-F46E2DC4EF6E}" type="pres">
      <dgm:prSet presAssocID="{BD95266F-F88A-452D-98FD-40D477D2219E}" presName="ParentBackground" presStyleLbl="fgAcc1" presStyleIdx="3" presStyleCnt="4"/>
      <dgm:spPr/>
    </dgm:pt>
    <dgm:pt modelId="{5390397A-7F69-4174-BC17-107EFF53F874}" type="pres">
      <dgm:prSet presAssocID="{BD95266F-F88A-452D-98FD-40D477D2219E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57818015-4B7D-49AB-BFFC-C665B9307B30}" type="presOf" srcId="{848C67C7-5A81-46B9-8B06-3A23EE822837}" destId="{A34D1BB7-8802-4218-9DD3-8F5A8FEC9783}" srcOrd="0" destOrd="0" presId="urn:microsoft.com/office/officeart/2011/layout/CircleProcess"/>
    <dgm:cxn modelId="{DE772716-2BC4-4BAA-B7AF-B5DC37810B2C}" type="presOf" srcId="{529C5302-D162-434F-8D45-F48FA8A03555}" destId="{B3010AA3-03FF-44BC-AF58-0952CBACC43B}" srcOrd="1" destOrd="0" presId="urn:microsoft.com/office/officeart/2011/layout/CircleProcess"/>
    <dgm:cxn modelId="{138CD421-6A97-4E2C-9C8B-A986C3E49546}" type="presOf" srcId="{C9D43E61-F481-48ED-9807-A2FC2E07D300}" destId="{9FCAC29D-A981-43B3-8ED3-A2F9D950A2A8}" srcOrd="0" destOrd="0" presId="urn:microsoft.com/office/officeart/2011/layout/CircleProcess"/>
    <dgm:cxn modelId="{7B8FAA46-230C-4192-9E03-1DA9CF398497}" srcId="{848C67C7-5A81-46B9-8B06-3A23EE822837}" destId="{ADB54711-40BF-4315-9A16-44F8AA9244FF}" srcOrd="3" destOrd="0" parTransId="{F85CFA7C-DF44-48B8-9662-D03F2B81A1B0}" sibTransId="{A15BF96D-16E5-40B2-9B4B-4CC855828878}"/>
    <dgm:cxn modelId="{4731817F-D030-46CB-958C-D4D693805986}" srcId="{848C67C7-5A81-46B9-8B06-3A23EE822837}" destId="{C9D43E61-F481-48ED-9807-A2FC2E07D300}" srcOrd="2" destOrd="0" parTransId="{EA1610F5-78B9-4A42-8CF4-EAA307B7CA91}" sibTransId="{D328A26E-CF4A-49B9-8083-30895EDD99AC}"/>
    <dgm:cxn modelId="{7E6CE686-A674-4A47-9C11-E1F2745EB818}" type="presOf" srcId="{ADB54711-40BF-4315-9A16-44F8AA9244FF}" destId="{3438F4EE-EE60-4CBB-B1D0-7680E47A9E44}" srcOrd="1" destOrd="0" presId="urn:microsoft.com/office/officeart/2011/layout/CircleProcess"/>
    <dgm:cxn modelId="{156150AA-EB1F-4F21-8992-16B91CADC7BA}" type="presOf" srcId="{529C5302-D162-434F-8D45-F48FA8A03555}" destId="{49D7D981-A1E5-42B3-AC55-E87E884F5DF8}" srcOrd="0" destOrd="0" presId="urn:microsoft.com/office/officeart/2011/layout/CircleProcess"/>
    <dgm:cxn modelId="{E82B57C6-526F-4A49-924A-3BCA9273C4A2}" srcId="{848C67C7-5A81-46B9-8B06-3A23EE822837}" destId="{529C5302-D162-434F-8D45-F48FA8A03555}" srcOrd="1" destOrd="0" parTransId="{C4BE334E-DA36-498A-A5C0-5074D2CAEEFA}" sibTransId="{4697400E-CC30-4BE9-875A-37C0711B55CE}"/>
    <dgm:cxn modelId="{4D59BDD2-A79E-4AC1-A055-256A0A946C67}" type="presOf" srcId="{C9D43E61-F481-48ED-9807-A2FC2E07D300}" destId="{8EBADF7A-C03E-454D-A42F-571539A6C2B0}" srcOrd="1" destOrd="0" presId="urn:microsoft.com/office/officeart/2011/layout/CircleProcess"/>
    <dgm:cxn modelId="{7245DAD4-D4E9-483B-BEEA-42ED9B40F1E3}" type="presOf" srcId="{ADB54711-40BF-4315-9A16-44F8AA9244FF}" destId="{677291E6-8F8F-4BAA-8A35-1EA1C3766863}" srcOrd="0" destOrd="0" presId="urn:microsoft.com/office/officeart/2011/layout/CircleProcess"/>
    <dgm:cxn modelId="{712DABE4-08F2-40A0-AB61-55B35716AA82}" type="presOf" srcId="{BD95266F-F88A-452D-98FD-40D477D2219E}" destId="{5390397A-7F69-4174-BC17-107EFF53F874}" srcOrd="1" destOrd="0" presId="urn:microsoft.com/office/officeart/2011/layout/CircleProcess"/>
    <dgm:cxn modelId="{DB0C7CF1-680A-4710-B19F-E88EC3281048}" srcId="{848C67C7-5A81-46B9-8B06-3A23EE822837}" destId="{BD95266F-F88A-452D-98FD-40D477D2219E}" srcOrd="0" destOrd="0" parTransId="{EEFF7B26-0C09-46C8-B090-5A7C34EC998B}" sibTransId="{F82DBCC8-1FE2-4BAF-8A28-B5EB6B5B778A}"/>
    <dgm:cxn modelId="{C46656F6-425B-4475-9541-21A7BA1B879B}" type="presOf" srcId="{BD95266F-F88A-452D-98FD-40D477D2219E}" destId="{96A74E43-E63F-4269-8B95-F46E2DC4EF6E}" srcOrd="0" destOrd="0" presId="urn:microsoft.com/office/officeart/2011/layout/CircleProcess"/>
    <dgm:cxn modelId="{FB330351-4ACB-4B22-A981-F999C9186A51}" type="presParOf" srcId="{A34D1BB7-8802-4218-9DD3-8F5A8FEC9783}" destId="{D66B15BC-E698-41A1-9AB4-B2BE50D6E60A}" srcOrd="0" destOrd="0" presId="urn:microsoft.com/office/officeart/2011/layout/CircleProcess"/>
    <dgm:cxn modelId="{183283FB-0169-4C5A-A377-396413F72072}" type="presParOf" srcId="{D66B15BC-E698-41A1-9AB4-B2BE50D6E60A}" destId="{9977EC75-DA44-458A-9702-9047CD73DD50}" srcOrd="0" destOrd="0" presId="urn:microsoft.com/office/officeart/2011/layout/CircleProcess"/>
    <dgm:cxn modelId="{4825FDFC-B748-4765-8B64-D634F24B9327}" type="presParOf" srcId="{A34D1BB7-8802-4218-9DD3-8F5A8FEC9783}" destId="{FD78F021-8D37-4500-A1C1-50255BE21107}" srcOrd="1" destOrd="0" presId="urn:microsoft.com/office/officeart/2011/layout/CircleProcess"/>
    <dgm:cxn modelId="{EE63B550-473D-40FD-AD7C-440073EA2036}" type="presParOf" srcId="{FD78F021-8D37-4500-A1C1-50255BE21107}" destId="{677291E6-8F8F-4BAA-8A35-1EA1C3766863}" srcOrd="0" destOrd="0" presId="urn:microsoft.com/office/officeart/2011/layout/CircleProcess"/>
    <dgm:cxn modelId="{26FFCCEB-E252-4DBB-8A95-D3CE341B1925}" type="presParOf" srcId="{A34D1BB7-8802-4218-9DD3-8F5A8FEC9783}" destId="{3438F4EE-EE60-4CBB-B1D0-7680E47A9E44}" srcOrd="2" destOrd="0" presId="urn:microsoft.com/office/officeart/2011/layout/CircleProcess"/>
    <dgm:cxn modelId="{8CCAA8F1-B358-4C8E-814B-2DA057AD846D}" type="presParOf" srcId="{A34D1BB7-8802-4218-9DD3-8F5A8FEC9783}" destId="{84AA41BC-8B3A-4A77-A13A-747C4F6FDF22}" srcOrd="3" destOrd="0" presId="urn:microsoft.com/office/officeart/2011/layout/CircleProcess"/>
    <dgm:cxn modelId="{35161CD7-DD80-48B5-A133-9A5836D50105}" type="presParOf" srcId="{84AA41BC-8B3A-4A77-A13A-747C4F6FDF22}" destId="{3DD89B8F-5798-4FBF-A0FF-0C89CDECD00A}" srcOrd="0" destOrd="0" presId="urn:microsoft.com/office/officeart/2011/layout/CircleProcess"/>
    <dgm:cxn modelId="{698157C2-D1A1-4317-A67D-7E20637029A6}" type="presParOf" srcId="{A34D1BB7-8802-4218-9DD3-8F5A8FEC9783}" destId="{3C8FD171-0D5F-46E3-9C8D-990FC2888A82}" srcOrd="4" destOrd="0" presId="urn:microsoft.com/office/officeart/2011/layout/CircleProcess"/>
    <dgm:cxn modelId="{2E2BC406-72C0-440E-8B46-5B95CFB60DEC}" type="presParOf" srcId="{3C8FD171-0D5F-46E3-9C8D-990FC2888A82}" destId="{9FCAC29D-A981-43B3-8ED3-A2F9D950A2A8}" srcOrd="0" destOrd="0" presId="urn:microsoft.com/office/officeart/2011/layout/CircleProcess"/>
    <dgm:cxn modelId="{984F03C5-462A-4C7E-8C9D-27FB87D5BB6B}" type="presParOf" srcId="{A34D1BB7-8802-4218-9DD3-8F5A8FEC9783}" destId="{8EBADF7A-C03E-454D-A42F-571539A6C2B0}" srcOrd="5" destOrd="0" presId="urn:microsoft.com/office/officeart/2011/layout/CircleProcess"/>
    <dgm:cxn modelId="{57076252-4279-4EE8-9AF2-E956C7826F13}" type="presParOf" srcId="{A34D1BB7-8802-4218-9DD3-8F5A8FEC9783}" destId="{677061C9-54BF-43E0-8D48-01E54B52D5B0}" srcOrd="6" destOrd="0" presId="urn:microsoft.com/office/officeart/2011/layout/CircleProcess"/>
    <dgm:cxn modelId="{F2019EC3-8F4F-4F7B-A36B-9A15409E8AA8}" type="presParOf" srcId="{677061C9-54BF-43E0-8D48-01E54B52D5B0}" destId="{8332835B-0167-4C13-A1DF-41F98FC7FF59}" srcOrd="0" destOrd="0" presId="urn:microsoft.com/office/officeart/2011/layout/CircleProcess"/>
    <dgm:cxn modelId="{34DFB683-C17A-4FEB-B9DE-4607DCCD2619}" type="presParOf" srcId="{A34D1BB7-8802-4218-9DD3-8F5A8FEC9783}" destId="{402778C6-8825-4ECD-B28A-A68518FB4997}" srcOrd="7" destOrd="0" presId="urn:microsoft.com/office/officeart/2011/layout/CircleProcess"/>
    <dgm:cxn modelId="{9260E585-EC81-4E7D-9C6D-98F548A6E30E}" type="presParOf" srcId="{402778C6-8825-4ECD-B28A-A68518FB4997}" destId="{49D7D981-A1E5-42B3-AC55-E87E884F5DF8}" srcOrd="0" destOrd="0" presId="urn:microsoft.com/office/officeart/2011/layout/CircleProcess"/>
    <dgm:cxn modelId="{76467EC5-EAF3-4822-98EF-5D7AA20A4969}" type="presParOf" srcId="{A34D1BB7-8802-4218-9DD3-8F5A8FEC9783}" destId="{B3010AA3-03FF-44BC-AF58-0952CBACC43B}" srcOrd="8" destOrd="0" presId="urn:microsoft.com/office/officeart/2011/layout/CircleProcess"/>
    <dgm:cxn modelId="{149F5F7A-FE67-4FAE-BA08-E65CEAB4828F}" type="presParOf" srcId="{A34D1BB7-8802-4218-9DD3-8F5A8FEC9783}" destId="{8BFF80D9-F5CD-4FFD-B03A-AD93218174F3}" srcOrd="9" destOrd="0" presId="urn:microsoft.com/office/officeart/2011/layout/CircleProcess"/>
    <dgm:cxn modelId="{30DA25D8-6FF2-4997-910F-DCC113F84BDB}" type="presParOf" srcId="{8BFF80D9-F5CD-4FFD-B03A-AD93218174F3}" destId="{DE9B8D39-471D-4ED9-A7F1-1256FB2AEBD8}" srcOrd="0" destOrd="0" presId="urn:microsoft.com/office/officeart/2011/layout/CircleProcess"/>
    <dgm:cxn modelId="{2D8AA70A-0126-435F-8546-0DE8C55144BB}" type="presParOf" srcId="{A34D1BB7-8802-4218-9DD3-8F5A8FEC9783}" destId="{F3406C3A-48D8-4BF5-A284-4B6FA6A5A148}" srcOrd="10" destOrd="0" presId="urn:microsoft.com/office/officeart/2011/layout/CircleProcess"/>
    <dgm:cxn modelId="{CBD3EA0B-63DD-4B07-AC7F-B95A89982551}" type="presParOf" srcId="{F3406C3A-48D8-4BF5-A284-4B6FA6A5A148}" destId="{96A74E43-E63F-4269-8B95-F46E2DC4EF6E}" srcOrd="0" destOrd="0" presId="urn:microsoft.com/office/officeart/2011/layout/CircleProcess"/>
    <dgm:cxn modelId="{EB649294-78DF-4202-8331-A33E25104238}" type="presParOf" srcId="{A34D1BB7-8802-4218-9DD3-8F5A8FEC9783}" destId="{5390397A-7F69-4174-BC17-107EFF53F874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48E864-7017-4C54-9036-5B0B1D0F6B0B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E332F7FF-F189-4A8A-B240-60FA07A0B0C5}">
      <dgm:prSet phldrT="[Text]"/>
      <dgm:spPr/>
      <dgm:t>
        <a:bodyPr/>
        <a:lstStyle/>
        <a:p>
          <a:endParaRPr lang="de-AT" dirty="0"/>
        </a:p>
      </dgm:t>
    </dgm:pt>
    <dgm:pt modelId="{087F969B-E33A-48E3-97FE-63239990C307}" type="parTrans" cxnId="{8AB59085-8723-40AF-A02C-AFF99EED832C}">
      <dgm:prSet/>
      <dgm:spPr/>
      <dgm:t>
        <a:bodyPr/>
        <a:lstStyle/>
        <a:p>
          <a:endParaRPr lang="de-AT"/>
        </a:p>
      </dgm:t>
    </dgm:pt>
    <dgm:pt modelId="{440A0D5D-B534-42A4-BE2A-66AD9987A2C1}" type="sibTrans" cxnId="{8AB59085-8723-40AF-A02C-AFF99EED832C}">
      <dgm:prSet/>
      <dgm:spPr/>
      <dgm:t>
        <a:bodyPr/>
        <a:lstStyle/>
        <a:p>
          <a:endParaRPr lang="de-AT"/>
        </a:p>
      </dgm:t>
    </dgm:pt>
    <dgm:pt modelId="{4D26509B-941A-49E4-B138-4887BA7E493B}">
      <dgm:prSet phldrT="[Text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Google</a:t>
          </a:r>
        </a:p>
      </dgm:t>
    </dgm:pt>
    <dgm:pt modelId="{635B0801-0ED4-455D-A048-8F8EB05DF509}" type="parTrans" cxnId="{3A3AD175-84B2-4FB3-B122-17B87F07B9D2}">
      <dgm:prSet/>
      <dgm:spPr/>
      <dgm:t>
        <a:bodyPr/>
        <a:lstStyle/>
        <a:p>
          <a:endParaRPr lang="de-AT"/>
        </a:p>
      </dgm:t>
    </dgm:pt>
    <dgm:pt modelId="{B9E1EED3-054A-4D05-BB11-5B8BFAAEF10F}" type="sibTrans" cxnId="{3A3AD175-84B2-4FB3-B122-17B87F07B9D2}">
      <dgm:prSet/>
      <dgm:spPr/>
      <dgm:t>
        <a:bodyPr/>
        <a:lstStyle/>
        <a:p>
          <a:r>
            <a:rPr lang="de-AT" dirty="0" err="1"/>
            <a:t>AuthSub</a:t>
          </a:r>
          <a:endParaRPr lang="de-AT" dirty="0"/>
        </a:p>
      </dgm:t>
    </dgm:pt>
    <dgm:pt modelId="{1F993825-C8BC-42FF-983F-E9377CEF1B44}">
      <dgm:prSet phldrT="[Text]"/>
      <dgm:spPr/>
      <dgm:t>
        <a:bodyPr/>
        <a:lstStyle/>
        <a:p>
          <a:endParaRPr lang="de-AT" dirty="0"/>
        </a:p>
      </dgm:t>
    </dgm:pt>
    <dgm:pt modelId="{9C1FFAE8-8DB7-4FB8-ACA8-C8464AED817E}" type="parTrans" cxnId="{9F54DA37-E59D-408D-BC0A-8DBD1BF669E3}">
      <dgm:prSet/>
      <dgm:spPr/>
      <dgm:t>
        <a:bodyPr/>
        <a:lstStyle/>
        <a:p>
          <a:endParaRPr lang="de-AT"/>
        </a:p>
      </dgm:t>
    </dgm:pt>
    <dgm:pt modelId="{EBB308ED-8A96-4E99-B52D-F9E185C7E6A7}" type="sibTrans" cxnId="{9F54DA37-E59D-408D-BC0A-8DBD1BF669E3}">
      <dgm:prSet/>
      <dgm:spPr/>
      <dgm:t>
        <a:bodyPr/>
        <a:lstStyle/>
        <a:p>
          <a:endParaRPr lang="de-AT"/>
        </a:p>
      </dgm:t>
    </dgm:pt>
    <dgm:pt modelId="{747EFF62-AD4B-40F7-8AE0-5B57F89FA370}">
      <dgm:prSet phldrT="[Text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BBAuth</a:t>
          </a:r>
          <a:endParaRPr lang="de-AT" sz="27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24C4DC07-15B6-4006-B71A-5A1798E09A31}" type="parTrans" cxnId="{FCFBCBCD-8CE3-4FA4-9B22-BC32FE109DE2}">
      <dgm:prSet/>
      <dgm:spPr/>
      <dgm:t>
        <a:bodyPr/>
        <a:lstStyle/>
        <a:p>
          <a:endParaRPr lang="de-AT"/>
        </a:p>
      </dgm:t>
    </dgm:pt>
    <dgm:pt modelId="{16FC4954-BB3A-4231-98FD-058C01A55735}" type="sibTrans" cxnId="{FCFBCBCD-8CE3-4FA4-9B22-BC32FE109DE2}">
      <dgm:prSet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Yahoo</a:t>
          </a:r>
        </a:p>
      </dgm:t>
    </dgm:pt>
    <dgm:pt modelId="{F1720C18-CA11-4D73-BEF1-9C1BCEC5B6AA}">
      <dgm:prSet phldrT="[Text]"/>
      <dgm:spPr/>
      <dgm:t>
        <a:bodyPr/>
        <a:lstStyle/>
        <a:p>
          <a:endParaRPr lang="de-AT" dirty="0"/>
        </a:p>
      </dgm:t>
    </dgm:pt>
    <dgm:pt modelId="{70FEEDEA-8703-4B89-BC2C-12E2D462DAFF}" type="parTrans" cxnId="{0A0923CA-9678-4F4E-8CA1-8154CBE913B7}">
      <dgm:prSet/>
      <dgm:spPr/>
      <dgm:t>
        <a:bodyPr/>
        <a:lstStyle/>
        <a:p>
          <a:endParaRPr lang="de-AT"/>
        </a:p>
      </dgm:t>
    </dgm:pt>
    <dgm:pt modelId="{00C5C2E7-2DA9-4D27-A488-7069E1B19311}" type="sibTrans" cxnId="{0A0923CA-9678-4F4E-8CA1-8154CBE913B7}">
      <dgm:prSet/>
      <dgm:spPr/>
      <dgm:t>
        <a:bodyPr/>
        <a:lstStyle/>
        <a:p>
          <a:endParaRPr lang="de-AT"/>
        </a:p>
      </dgm:t>
    </dgm:pt>
    <dgm:pt modelId="{786EEB7E-1201-4261-9325-4B677853105F}">
      <dgm:prSet phldrT="[Text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Flickr Auth</a:t>
          </a:r>
        </a:p>
      </dgm:t>
    </dgm:pt>
    <dgm:pt modelId="{061B5577-0D6A-4EC3-97C4-44695DFBF0BD}" type="sibTrans" cxnId="{2B494007-14BA-4846-BFDA-39F947010BF7}">
      <dgm:prSet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Flickr</a:t>
          </a:r>
        </a:p>
      </dgm:t>
    </dgm:pt>
    <dgm:pt modelId="{61BA52AF-1FD5-4A49-ABC2-CCED05BC3DB1}" type="parTrans" cxnId="{2B494007-14BA-4846-BFDA-39F947010BF7}">
      <dgm:prSet/>
      <dgm:spPr/>
      <dgm:t>
        <a:bodyPr/>
        <a:lstStyle/>
        <a:p>
          <a:endParaRPr lang="de-AT"/>
        </a:p>
      </dgm:t>
    </dgm:pt>
    <dgm:pt modelId="{C70E873E-CE38-49A7-8034-B69700F73686}" type="pres">
      <dgm:prSet presAssocID="{3448E864-7017-4C54-9036-5B0B1D0F6B0B}" presName="Name0" presStyleCnt="0">
        <dgm:presLayoutVars>
          <dgm:chMax/>
          <dgm:chPref/>
          <dgm:dir/>
          <dgm:animLvl val="lvl"/>
        </dgm:presLayoutVars>
      </dgm:prSet>
      <dgm:spPr/>
    </dgm:pt>
    <dgm:pt modelId="{5B4AF2EC-6187-4A18-B746-0B2531684BB0}" type="pres">
      <dgm:prSet presAssocID="{786EEB7E-1201-4261-9325-4B677853105F}" presName="composite" presStyleCnt="0"/>
      <dgm:spPr/>
    </dgm:pt>
    <dgm:pt modelId="{B82663FA-D2FC-4DCA-9F2D-E7B59870025A}" type="pres">
      <dgm:prSet presAssocID="{786EEB7E-1201-4261-9325-4B677853105F}" presName="Parent1" presStyleLbl="node1" presStyleIdx="0" presStyleCnt="6">
        <dgm:presLayoutVars>
          <dgm:chMax val="1"/>
          <dgm:chPref val="1"/>
          <dgm:bulletEnabled val="1"/>
        </dgm:presLayoutVars>
      </dgm:prSet>
      <dgm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</dgm:spPr>
    </dgm:pt>
    <dgm:pt modelId="{0F31EBED-7962-4DEA-A6C6-908F1B74199F}" type="pres">
      <dgm:prSet presAssocID="{786EEB7E-1201-4261-9325-4B677853105F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4ABA1E1A-FE6B-4E3D-AF1A-A55A4751EF1C}" type="pres">
      <dgm:prSet presAssocID="{786EEB7E-1201-4261-9325-4B677853105F}" presName="BalanceSpacing" presStyleCnt="0"/>
      <dgm:spPr/>
    </dgm:pt>
    <dgm:pt modelId="{E032C394-CA4C-42BA-9183-A87C388A14C5}" type="pres">
      <dgm:prSet presAssocID="{786EEB7E-1201-4261-9325-4B677853105F}" presName="BalanceSpacing1" presStyleCnt="0"/>
      <dgm:spPr/>
    </dgm:pt>
    <dgm:pt modelId="{83AAE97F-C85F-4455-A4DE-74F752B479A7}" type="pres">
      <dgm:prSet presAssocID="{061B5577-0D6A-4EC3-97C4-44695DFBF0BD}" presName="Accent1Text" presStyleLbl="node1" presStyleIdx="1" presStyleCnt="6"/>
      <dgm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</dgm:spPr>
    </dgm:pt>
    <dgm:pt modelId="{87223391-F62D-4FDF-9B84-7A1520C7A29B}" type="pres">
      <dgm:prSet presAssocID="{061B5577-0D6A-4EC3-97C4-44695DFBF0BD}" presName="spaceBetweenRectangles" presStyleCnt="0"/>
      <dgm:spPr/>
    </dgm:pt>
    <dgm:pt modelId="{586FEADC-3672-4FB9-9FEA-BD9AAF40DDF3}" type="pres">
      <dgm:prSet presAssocID="{4D26509B-941A-49E4-B138-4887BA7E493B}" presName="composite" presStyleCnt="0"/>
      <dgm:spPr/>
    </dgm:pt>
    <dgm:pt modelId="{661E442C-19D7-4CAB-9FD1-0C35616EC69C}" type="pres">
      <dgm:prSet presAssocID="{4D26509B-941A-49E4-B138-4887BA7E493B}" presName="Parent1" presStyleLbl="node1" presStyleIdx="2" presStyleCnt="6">
        <dgm:presLayoutVars>
          <dgm:chMax val="1"/>
          <dgm:chPref val="1"/>
          <dgm:bulletEnabled val="1"/>
        </dgm:presLayoutVars>
      </dgm:prSet>
      <dgm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</dgm:spPr>
    </dgm:pt>
    <dgm:pt modelId="{2C58D7F7-5909-4A94-9828-0591D635DA7D}" type="pres">
      <dgm:prSet presAssocID="{4D26509B-941A-49E4-B138-4887BA7E493B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CBC97BA-760A-4399-A83E-4E9E618FD8B7}" type="pres">
      <dgm:prSet presAssocID="{4D26509B-941A-49E4-B138-4887BA7E493B}" presName="BalanceSpacing" presStyleCnt="0"/>
      <dgm:spPr/>
    </dgm:pt>
    <dgm:pt modelId="{6CB3B548-01C5-451C-972D-7D19047F6BF0}" type="pres">
      <dgm:prSet presAssocID="{4D26509B-941A-49E4-B138-4887BA7E493B}" presName="BalanceSpacing1" presStyleCnt="0"/>
      <dgm:spPr/>
    </dgm:pt>
    <dgm:pt modelId="{3C6E04F6-76DC-41B2-97C3-8196B2BAFAB3}" type="pres">
      <dgm:prSet presAssocID="{B9E1EED3-054A-4D05-BB11-5B8BFAAEF10F}" presName="Accent1Text" presStyleLbl="node1" presStyleIdx="3" presStyleCnt="6"/>
      <dgm:spPr/>
    </dgm:pt>
    <dgm:pt modelId="{CB7734F3-E8AE-4C8E-AB00-3C0598A8D37F}" type="pres">
      <dgm:prSet presAssocID="{B9E1EED3-054A-4D05-BB11-5B8BFAAEF10F}" presName="spaceBetweenRectangles" presStyleCnt="0"/>
      <dgm:spPr/>
    </dgm:pt>
    <dgm:pt modelId="{F1B9EA5C-1F34-40B9-91E8-713FE0FF8B8A}" type="pres">
      <dgm:prSet presAssocID="{747EFF62-AD4B-40F7-8AE0-5B57F89FA370}" presName="composite" presStyleCnt="0"/>
      <dgm:spPr/>
    </dgm:pt>
    <dgm:pt modelId="{10BF802B-457A-4A2B-BBCF-646CB163475D}" type="pres">
      <dgm:prSet presAssocID="{747EFF62-AD4B-40F7-8AE0-5B57F89FA370}" presName="Parent1" presStyleLbl="node1" presStyleIdx="4" presStyleCnt="6">
        <dgm:presLayoutVars>
          <dgm:chMax val="1"/>
          <dgm:chPref val="1"/>
          <dgm:bulletEnabled val="1"/>
        </dgm:presLayoutVars>
      </dgm:prSet>
      <dgm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</dgm:spPr>
    </dgm:pt>
    <dgm:pt modelId="{0CC0AFEB-D896-4672-ABF6-A9F8C0CD0ACB}" type="pres">
      <dgm:prSet presAssocID="{747EFF62-AD4B-40F7-8AE0-5B57F89FA37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7614FEC1-73A4-46A6-A064-DE5D79F9361E}" type="pres">
      <dgm:prSet presAssocID="{747EFF62-AD4B-40F7-8AE0-5B57F89FA370}" presName="BalanceSpacing" presStyleCnt="0"/>
      <dgm:spPr/>
    </dgm:pt>
    <dgm:pt modelId="{F1783AD1-F184-48FC-88E0-1C60F22D6F59}" type="pres">
      <dgm:prSet presAssocID="{747EFF62-AD4B-40F7-8AE0-5B57F89FA370}" presName="BalanceSpacing1" presStyleCnt="0"/>
      <dgm:spPr/>
    </dgm:pt>
    <dgm:pt modelId="{679C0C3A-1042-4B34-B149-C73C5F6A9991}" type="pres">
      <dgm:prSet presAssocID="{16FC4954-BB3A-4231-98FD-058C01A55735}" presName="Accent1Text" presStyleLbl="node1" presStyleIdx="5" presStyleCnt="6"/>
      <dgm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</dgm:spPr>
    </dgm:pt>
  </dgm:ptLst>
  <dgm:cxnLst>
    <dgm:cxn modelId="{2B494007-14BA-4846-BFDA-39F947010BF7}" srcId="{3448E864-7017-4C54-9036-5B0B1D0F6B0B}" destId="{786EEB7E-1201-4261-9325-4B677853105F}" srcOrd="0" destOrd="0" parTransId="{61BA52AF-1FD5-4A49-ABC2-CCED05BC3DB1}" sibTransId="{061B5577-0D6A-4EC3-97C4-44695DFBF0BD}"/>
    <dgm:cxn modelId="{1DA3442E-4346-49ED-B13D-DA5AB3BD2890}" type="presOf" srcId="{3448E864-7017-4C54-9036-5B0B1D0F6B0B}" destId="{C70E873E-CE38-49A7-8034-B69700F73686}" srcOrd="0" destOrd="0" presId="urn:microsoft.com/office/officeart/2008/layout/AlternatingHexagons"/>
    <dgm:cxn modelId="{9F54DA37-E59D-408D-BC0A-8DBD1BF669E3}" srcId="{4D26509B-941A-49E4-B138-4887BA7E493B}" destId="{1F993825-C8BC-42FF-983F-E9377CEF1B44}" srcOrd="0" destOrd="0" parTransId="{9C1FFAE8-8DB7-4FB8-ACA8-C8464AED817E}" sibTransId="{EBB308ED-8A96-4E99-B52D-F9E185C7E6A7}"/>
    <dgm:cxn modelId="{A4C63F5B-0419-4CE3-A44C-54BAC7A46F85}" type="presOf" srcId="{061B5577-0D6A-4EC3-97C4-44695DFBF0BD}" destId="{83AAE97F-C85F-4455-A4DE-74F752B479A7}" srcOrd="0" destOrd="0" presId="urn:microsoft.com/office/officeart/2008/layout/AlternatingHexagons"/>
    <dgm:cxn modelId="{03BA8163-C88C-48F3-A3E6-E7632D2AC716}" type="presOf" srcId="{4D26509B-941A-49E4-B138-4887BA7E493B}" destId="{661E442C-19D7-4CAB-9FD1-0C35616EC69C}" srcOrd="0" destOrd="0" presId="urn:microsoft.com/office/officeart/2008/layout/AlternatingHexagons"/>
    <dgm:cxn modelId="{3A3AD175-84B2-4FB3-B122-17B87F07B9D2}" srcId="{3448E864-7017-4C54-9036-5B0B1D0F6B0B}" destId="{4D26509B-941A-49E4-B138-4887BA7E493B}" srcOrd="1" destOrd="0" parTransId="{635B0801-0ED4-455D-A048-8F8EB05DF509}" sibTransId="{B9E1EED3-054A-4D05-BB11-5B8BFAAEF10F}"/>
    <dgm:cxn modelId="{8A7FF776-0368-4E6E-8723-7F5C0925060A}" type="presOf" srcId="{747EFF62-AD4B-40F7-8AE0-5B57F89FA370}" destId="{10BF802B-457A-4A2B-BBCF-646CB163475D}" srcOrd="0" destOrd="0" presId="urn:microsoft.com/office/officeart/2008/layout/AlternatingHexagons"/>
    <dgm:cxn modelId="{912D5477-AEC1-46B1-99AF-B04AE7D912FD}" type="presOf" srcId="{B9E1EED3-054A-4D05-BB11-5B8BFAAEF10F}" destId="{3C6E04F6-76DC-41B2-97C3-8196B2BAFAB3}" srcOrd="0" destOrd="0" presId="urn:microsoft.com/office/officeart/2008/layout/AlternatingHexagons"/>
    <dgm:cxn modelId="{71F12D7C-77C2-404E-B557-9DB442042B2F}" type="presOf" srcId="{786EEB7E-1201-4261-9325-4B677853105F}" destId="{B82663FA-D2FC-4DCA-9F2D-E7B59870025A}" srcOrd="0" destOrd="0" presId="urn:microsoft.com/office/officeart/2008/layout/AlternatingHexagons"/>
    <dgm:cxn modelId="{E04FC87C-BAC5-4CC1-9745-D4E684C60663}" type="presOf" srcId="{E332F7FF-F189-4A8A-B240-60FA07A0B0C5}" destId="{0F31EBED-7962-4DEA-A6C6-908F1B74199F}" srcOrd="0" destOrd="0" presId="urn:microsoft.com/office/officeart/2008/layout/AlternatingHexagons"/>
    <dgm:cxn modelId="{8AB59085-8723-40AF-A02C-AFF99EED832C}" srcId="{786EEB7E-1201-4261-9325-4B677853105F}" destId="{E332F7FF-F189-4A8A-B240-60FA07A0B0C5}" srcOrd="0" destOrd="0" parTransId="{087F969B-E33A-48E3-97FE-63239990C307}" sibTransId="{440A0D5D-B534-42A4-BE2A-66AD9987A2C1}"/>
    <dgm:cxn modelId="{F76828A2-2028-453F-859F-8FA79B89C590}" type="presOf" srcId="{16FC4954-BB3A-4231-98FD-058C01A55735}" destId="{679C0C3A-1042-4B34-B149-C73C5F6A9991}" srcOrd="0" destOrd="0" presId="urn:microsoft.com/office/officeart/2008/layout/AlternatingHexagons"/>
    <dgm:cxn modelId="{0A0923CA-9678-4F4E-8CA1-8154CBE913B7}" srcId="{747EFF62-AD4B-40F7-8AE0-5B57F89FA370}" destId="{F1720C18-CA11-4D73-BEF1-9C1BCEC5B6AA}" srcOrd="0" destOrd="0" parTransId="{70FEEDEA-8703-4B89-BC2C-12E2D462DAFF}" sibTransId="{00C5C2E7-2DA9-4D27-A488-7069E1B19311}"/>
    <dgm:cxn modelId="{FCFBCBCD-8CE3-4FA4-9B22-BC32FE109DE2}" srcId="{3448E864-7017-4C54-9036-5B0B1D0F6B0B}" destId="{747EFF62-AD4B-40F7-8AE0-5B57F89FA370}" srcOrd="2" destOrd="0" parTransId="{24C4DC07-15B6-4006-B71A-5A1798E09A31}" sibTransId="{16FC4954-BB3A-4231-98FD-058C01A55735}"/>
    <dgm:cxn modelId="{CC4F7AF4-2477-423B-93E2-30CBF9E4BCB1}" type="presOf" srcId="{1F993825-C8BC-42FF-983F-E9377CEF1B44}" destId="{2C58D7F7-5909-4A94-9828-0591D635DA7D}" srcOrd="0" destOrd="0" presId="urn:microsoft.com/office/officeart/2008/layout/AlternatingHexagons"/>
    <dgm:cxn modelId="{6E992CFB-C28A-41C2-B1DB-10193A577E81}" type="presOf" srcId="{F1720C18-CA11-4D73-BEF1-9C1BCEC5B6AA}" destId="{0CC0AFEB-D896-4672-ABF6-A9F8C0CD0ACB}" srcOrd="0" destOrd="0" presId="urn:microsoft.com/office/officeart/2008/layout/AlternatingHexagons"/>
    <dgm:cxn modelId="{7797A7C9-3ABA-4821-A1A4-EA509DAB1AB7}" type="presParOf" srcId="{C70E873E-CE38-49A7-8034-B69700F73686}" destId="{5B4AF2EC-6187-4A18-B746-0B2531684BB0}" srcOrd="0" destOrd="0" presId="urn:microsoft.com/office/officeart/2008/layout/AlternatingHexagons"/>
    <dgm:cxn modelId="{677C1AEA-8C54-4CAC-A703-79AFB2118DE5}" type="presParOf" srcId="{5B4AF2EC-6187-4A18-B746-0B2531684BB0}" destId="{B82663FA-D2FC-4DCA-9F2D-E7B59870025A}" srcOrd="0" destOrd="0" presId="urn:microsoft.com/office/officeart/2008/layout/AlternatingHexagons"/>
    <dgm:cxn modelId="{687E4D06-6DEF-435C-B8E7-452339661E37}" type="presParOf" srcId="{5B4AF2EC-6187-4A18-B746-0B2531684BB0}" destId="{0F31EBED-7962-4DEA-A6C6-908F1B74199F}" srcOrd="1" destOrd="0" presId="urn:microsoft.com/office/officeart/2008/layout/AlternatingHexagons"/>
    <dgm:cxn modelId="{AAE03BD7-F437-43AD-982B-BD5B1218ED8B}" type="presParOf" srcId="{5B4AF2EC-6187-4A18-B746-0B2531684BB0}" destId="{4ABA1E1A-FE6B-4E3D-AF1A-A55A4751EF1C}" srcOrd="2" destOrd="0" presId="urn:microsoft.com/office/officeart/2008/layout/AlternatingHexagons"/>
    <dgm:cxn modelId="{528AD80E-1C9B-416A-938E-2D7B6ACD95CE}" type="presParOf" srcId="{5B4AF2EC-6187-4A18-B746-0B2531684BB0}" destId="{E032C394-CA4C-42BA-9183-A87C388A14C5}" srcOrd="3" destOrd="0" presId="urn:microsoft.com/office/officeart/2008/layout/AlternatingHexagons"/>
    <dgm:cxn modelId="{A06304FE-031A-4E9E-A283-89FEC8DF9B64}" type="presParOf" srcId="{5B4AF2EC-6187-4A18-B746-0B2531684BB0}" destId="{83AAE97F-C85F-4455-A4DE-74F752B479A7}" srcOrd="4" destOrd="0" presId="urn:microsoft.com/office/officeart/2008/layout/AlternatingHexagons"/>
    <dgm:cxn modelId="{C2356F7B-2B30-4E5B-BDD6-526D205C6894}" type="presParOf" srcId="{C70E873E-CE38-49A7-8034-B69700F73686}" destId="{87223391-F62D-4FDF-9B84-7A1520C7A29B}" srcOrd="1" destOrd="0" presId="urn:microsoft.com/office/officeart/2008/layout/AlternatingHexagons"/>
    <dgm:cxn modelId="{F437E2EC-40DD-4655-A9ED-E47777662DD9}" type="presParOf" srcId="{C70E873E-CE38-49A7-8034-B69700F73686}" destId="{586FEADC-3672-4FB9-9FEA-BD9AAF40DDF3}" srcOrd="2" destOrd="0" presId="urn:microsoft.com/office/officeart/2008/layout/AlternatingHexagons"/>
    <dgm:cxn modelId="{982E5792-1901-4F58-8EB6-A7A441550883}" type="presParOf" srcId="{586FEADC-3672-4FB9-9FEA-BD9AAF40DDF3}" destId="{661E442C-19D7-4CAB-9FD1-0C35616EC69C}" srcOrd="0" destOrd="0" presId="urn:microsoft.com/office/officeart/2008/layout/AlternatingHexagons"/>
    <dgm:cxn modelId="{62F6F2FB-09C2-4B0E-924A-373F7D1F1815}" type="presParOf" srcId="{586FEADC-3672-4FB9-9FEA-BD9AAF40DDF3}" destId="{2C58D7F7-5909-4A94-9828-0591D635DA7D}" srcOrd="1" destOrd="0" presId="urn:microsoft.com/office/officeart/2008/layout/AlternatingHexagons"/>
    <dgm:cxn modelId="{01FCACC6-4F44-421C-A38B-E4C625E59FB7}" type="presParOf" srcId="{586FEADC-3672-4FB9-9FEA-BD9AAF40DDF3}" destId="{3CBC97BA-760A-4399-A83E-4E9E618FD8B7}" srcOrd="2" destOrd="0" presId="urn:microsoft.com/office/officeart/2008/layout/AlternatingHexagons"/>
    <dgm:cxn modelId="{AB42516E-BF80-450F-BD10-464D31A3A3E2}" type="presParOf" srcId="{586FEADC-3672-4FB9-9FEA-BD9AAF40DDF3}" destId="{6CB3B548-01C5-451C-972D-7D19047F6BF0}" srcOrd="3" destOrd="0" presId="urn:microsoft.com/office/officeart/2008/layout/AlternatingHexagons"/>
    <dgm:cxn modelId="{246BC2C6-A88B-4387-ABA3-58B07A773EE5}" type="presParOf" srcId="{586FEADC-3672-4FB9-9FEA-BD9AAF40DDF3}" destId="{3C6E04F6-76DC-41B2-97C3-8196B2BAFAB3}" srcOrd="4" destOrd="0" presId="urn:microsoft.com/office/officeart/2008/layout/AlternatingHexagons"/>
    <dgm:cxn modelId="{996AD537-E921-4780-934B-7C254767458B}" type="presParOf" srcId="{C70E873E-CE38-49A7-8034-B69700F73686}" destId="{CB7734F3-E8AE-4C8E-AB00-3C0598A8D37F}" srcOrd="3" destOrd="0" presId="urn:microsoft.com/office/officeart/2008/layout/AlternatingHexagons"/>
    <dgm:cxn modelId="{586CF525-5167-445C-AB18-DEB9949F53BF}" type="presParOf" srcId="{C70E873E-CE38-49A7-8034-B69700F73686}" destId="{F1B9EA5C-1F34-40B9-91E8-713FE0FF8B8A}" srcOrd="4" destOrd="0" presId="urn:microsoft.com/office/officeart/2008/layout/AlternatingHexagons"/>
    <dgm:cxn modelId="{C3F5C4DD-A59B-4465-A881-97B6007C3EAB}" type="presParOf" srcId="{F1B9EA5C-1F34-40B9-91E8-713FE0FF8B8A}" destId="{10BF802B-457A-4A2B-BBCF-646CB163475D}" srcOrd="0" destOrd="0" presId="urn:microsoft.com/office/officeart/2008/layout/AlternatingHexagons"/>
    <dgm:cxn modelId="{8280AC9D-CC50-4A76-8756-E089B7F7DB4E}" type="presParOf" srcId="{F1B9EA5C-1F34-40B9-91E8-713FE0FF8B8A}" destId="{0CC0AFEB-D896-4672-ABF6-A9F8C0CD0ACB}" srcOrd="1" destOrd="0" presId="urn:microsoft.com/office/officeart/2008/layout/AlternatingHexagons"/>
    <dgm:cxn modelId="{9D066702-C667-4D83-B6BC-386AA600F458}" type="presParOf" srcId="{F1B9EA5C-1F34-40B9-91E8-713FE0FF8B8A}" destId="{7614FEC1-73A4-46A6-A064-DE5D79F9361E}" srcOrd="2" destOrd="0" presId="urn:microsoft.com/office/officeart/2008/layout/AlternatingHexagons"/>
    <dgm:cxn modelId="{B7C8EDFD-03E2-4039-9B7D-0ADE9EF1B141}" type="presParOf" srcId="{F1B9EA5C-1F34-40B9-91E8-713FE0FF8B8A}" destId="{F1783AD1-F184-48FC-88E0-1C60F22D6F59}" srcOrd="3" destOrd="0" presId="urn:microsoft.com/office/officeart/2008/layout/AlternatingHexagons"/>
    <dgm:cxn modelId="{A3D72BAD-FC25-468B-B64B-5138121F64B5}" type="presParOf" srcId="{F1B9EA5C-1F34-40B9-91E8-713FE0FF8B8A}" destId="{679C0C3A-1042-4B34-B149-C73C5F6A999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7D2B27-A33F-4B49-B1B6-A923ED661DD8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8485FBEE-7D69-48CB-AED3-8E26801EFD11}">
      <dgm:prSet phldrT="[Text]"/>
      <dgm:spPr/>
      <dgm:t>
        <a:bodyPr/>
        <a:lstStyle/>
        <a:p>
          <a:r>
            <a:rPr lang="de-AT" b="1" dirty="0"/>
            <a:t>Die Vorläufer</a:t>
          </a:r>
          <a:br>
            <a:rPr lang="de-AT" b="1" dirty="0"/>
          </a:br>
          <a:endParaRPr lang="de-AT" b="1" dirty="0"/>
        </a:p>
        <a:p>
          <a:r>
            <a:rPr lang="de-AT" dirty="0" err="1"/>
            <a:t>FlickrAuth</a:t>
          </a:r>
          <a:br>
            <a:rPr lang="de-AT" dirty="0"/>
          </a:br>
          <a:r>
            <a:rPr lang="de-AT" dirty="0"/>
            <a:t>Google </a:t>
          </a:r>
          <a:r>
            <a:rPr lang="de-AT" dirty="0" err="1"/>
            <a:t>AuthSub</a:t>
          </a:r>
          <a:br>
            <a:rPr lang="de-AT" dirty="0"/>
          </a:br>
          <a:r>
            <a:rPr lang="de-AT" dirty="0"/>
            <a:t>Yahoo </a:t>
          </a:r>
          <a:r>
            <a:rPr lang="de-AT" dirty="0" err="1"/>
            <a:t>BBAuth</a:t>
          </a:r>
          <a:endParaRPr lang="de-AT" dirty="0"/>
        </a:p>
      </dgm:t>
    </dgm:pt>
    <dgm:pt modelId="{D4CE6043-8D43-4DF0-A36A-41054C1E4ABF}" type="parTrans" cxnId="{444C91E7-2EAA-44D3-85FA-11460B2611D8}">
      <dgm:prSet/>
      <dgm:spPr/>
      <dgm:t>
        <a:bodyPr/>
        <a:lstStyle/>
        <a:p>
          <a:endParaRPr lang="de-AT"/>
        </a:p>
      </dgm:t>
    </dgm:pt>
    <dgm:pt modelId="{EA918117-CF43-4DE9-B1A4-7BAFE043B396}" type="sibTrans" cxnId="{444C91E7-2EAA-44D3-85FA-11460B2611D8}">
      <dgm:prSet/>
      <dgm:spPr/>
      <dgm:t>
        <a:bodyPr/>
        <a:lstStyle/>
        <a:p>
          <a:endParaRPr lang="de-AT"/>
        </a:p>
      </dgm:t>
    </dgm:pt>
    <dgm:pt modelId="{71052655-A6D4-42D1-B7F4-2E784AA41A4D}">
      <dgm:prSet phldrT="[Text]"/>
      <dgm:spPr/>
      <dgm:t>
        <a:bodyPr/>
        <a:lstStyle/>
        <a:p>
          <a:r>
            <a:rPr lang="de-AT" b="1" dirty="0"/>
            <a:t>April 2007</a:t>
          </a:r>
          <a:br>
            <a:rPr lang="de-AT" b="1" dirty="0"/>
          </a:br>
          <a:br>
            <a:rPr lang="de-AT" dirty="0"/>
          </a:br>
          <a:r>
            <a:rPr lang="de-AT" dirty="0"/>
            <a:t>Start </a:t>
          </a:r>
          <a:r>
            <a:rPr lang="de-AT" dirty="0" err="1"/>
            <a:t>OpenID</a:t>
          </a:r>
          <a:r>
            <a:rPr lang="de-AT" dirty="0"/>
            <a:t> </a:t>
          </a:r>
          <a:r>
            <a:rPr lang="de-AT" dirty="0" err="1"/>
            <a:t>group</a:t>
          </a:r>
          <a:endParaRPr lang="de-AT" dirty="0"/>
        </a:p>
      </dgm:t>
    </dgm:pt>
    <dgm:pt modelId="{CB0A514D-5CFF-4D39-98BD-9321986F9630}" type="parTrans" cxnId="{3D2932D3-C0CA-4085-84E2-BCFD2ED4A4AA}">
      <dgm:prSet/>
      <dgm:spPr/>
      <dgm:t>
        <a:bodyPr/>
        <a:lstStyle/>
        <a:p>
          <a:endParaRPr lang="de-AT"/>
        </a:p>
      </dgm:t>
    </dgm:pt>
    <dgm:pt modelId="{FD840CD7-B041-4D30-B57C-2ACADCFD87B1}" type="sibTrans" cxnId="{3D2932D3-C0CA-4085-84E2-BCFD2ED4A4AA}">
      <dgm:prSet/>
      <dgm:spPr/>
      <dgm:t>
        <a:bodyPr/>
        <a:lstStyle/>
        <a:p>
          <a:endParaRPr lang="de-AT"/>
        </a:p>
      </dgm:t>
    </dgm:pt>
    <dgm:pt modelId="{569DAB50-B616-4C8B-824F-F983D743A5F9}">
      <dgm:prSet phldrT="[Text]"/>
      <dgm:spPr/>
      <dgm:t>
        <a:bodyPr/>
        <a:lstStyle/>
        <a:p>
          <a:r>
            <a:rPr lang="de-AT" b="1" dirty="0"/>
            <a:t>Dezember 2007</a:t>
          </a:r>
          <a:br>
            <a:rPr lang="de-AT" b="1" dirty="0"/>
          </a:br>
          <a:br>
            <a:rPr lang="de-AT" dirty="0"/>
          </a:br>
          <a:r>
            <a:rPr lang="de-AT" dirty="0"/>
            <a:t>OAuth Core 1.0 </a:t>
          </a:r>
          <a:r>
            <a:rPr lang="de-AT" dirty="0" err="1"/>
            <a:t>specification</a:t>
          </a:r>
          <a:r>
            <a:rPr lang="de-AT" dirty="0"/>
            <a:t> final</a:t>
          </a:r>
        </a:p>
      </dgm:t>
    </dgm:pt>
    <dgm:pt modelId="{6FEF43F0-706A-433E-9D56-30FD3D9B092C}" type="parTrans" cxnId="{CB0C0BE6-73A8-4947-B0E8-6EFA0E4895CE}">
      <dgm:prSet/>
      <dgm:spPr/>
      <dgm:t>
        <a:bodyPr/>
        <a:lstStyle/>
        <a:p>
          <a:endParaRPr lang="de-AT"/>
        </a:p>
      </dgm:t>
    </dgm:pt>
    <dgm:pt modelId="{F6C9E395-2A6B-42D6-9107-A065E739D259}" type="sibTrans" cxnId="{CB0C0BE6-73A8-4947-B0E8-6EFA0E4895CE}">
      <dgm:prSet/>
      <dgm:spPr/>
      <dgm:t>
        <a:bodyPr/>
        <a:lstStyle/>
        <a:p>
          <a:endParaRPr lang="de-AT"/>
        </a:p>
      </dgm:t>
    </dgm:pt>
    <dgm:pt modelId="{5AB2A2B4-A2B8-4670-ABA7-8DBD6084FEFA}">
      <dgm:prSet phldrT="[Text]"/>
      <dgm:spPr/>
      <dgm:t>
        <a:bodyPr/>
        <a:lstStyle/>
        <a:p>
          <a:r>
            <a:rPr lang="de-AT" b="1" dirty="0"/>
            <a:t>November 2009</a:t>
          </a:r>
          <a:br>
            <a:rPr lang="de-AT" b="1" dirty="0"/>
          </a:br>
          <a:br>
            <a:rPr lang="de-AT" dirty="0"/>
          </a:br>
          <a:r>
            <a:rPr lang="de-AT" dirty="0"/>
            <a:t>OAuth Core 1.1 </a:t>
          </a:r>
          <a:r>
            <a:rPr lang="de-AT" dirty="0" err="1"/>
            <a:t>dropped</a:t>
          </a:r>
          <a:endParaRPr lang="de-AT" dirty="0"/>
        </a:p>
      </dgm:t>
    </dgm:pt>
    <dgm:pt modelId="{74C2FE8A-A714-439E-99B4-75DA7125F269}" type="parTrans" cxnId="{AA3B1723-8B30-4646-87EE-46E817C52A57}">
      <dgm:prSet/>
      <dgm:spPr/>
      <dgm:t>
        <a:bodyPr/>
        <a:lstStyle/>
        <a:p>
          <a:endParaRPr lang="de-AT"/>
        </a:p>
      </dgm:t>
    </dgm:pt>
    <dgm:pt modelId="{9D986435-8350-4D93-AFAA-E47907840DB2}" type="sibTrans" cxnId="{AA3B1723-8B30-4646-87EE-46E817C52A57}">
      <dgm:prSet/>
      <dgm:spPr/>
      <dgm:t>
        <a:bodyPr/>
        <a:lstStyle/>
        <a:p>
          <a:endParaRPr lang="de-AT"/>
        </a:p>
      </dgm:t>
    </dgm:pt>
    <dgm:pt modelId="{9FDE276A-7EAC-4D5F-BAF8-90429E44CAF7}">
      <dgm:prSet phldrT="[Text]"/>
      <dgm:spPr/>
      <dgm:t>
        <a:bodyPr/>
        <a:lstStyle/>
        <a:p>
          <a:r>
            <a:rPr lang="de-AT" b="1" dirty="0"/>
            <a:t>April 2010</a:t>
          </a:r>
          <a:br>
            <a:rPr lang="de-AT" b="1" dirty="0"/>
          </a:br>
          <a:br>
            <a:rPr lang="de-AT" dirty="0"/>
          </a:br>
          <a:r>
            <a:rPr lang="de-AT" dirty="0"/>
            <a:t>OAuth 2.0</a:t>
          </a:r>
          <a:br>
            <a:rPr lang="de-AT" dirty="0"/>
          </a:br>
          <a:r>
            <a:rPr lang="de-AT" dirty="0"/>
            <a:t>draft 01</a:t>
          </a:r>
        </a:p>
      </dgm:t>
    </dgm:pt>
    <dgm:pt modelId="{0CB3099B-F600-4631-B6D7-FABB24DE4D74}" type="parTrans" cxnId="{0847C500-4601-4D52-A94C-5E8C2DEB3B17}">
      <dgm:prSet/>
      <dgm:spPr/>
      <dgm:t>
        <a:bodyPr/>
        <a:lstStyle/>
        <a:p>
          <a:endParaRPr lang="de-AT"/>
        </a:p>
      </dgm:t>
    </dgm:pt>
    <dgm:pt modelId="{4C9F14A8-2A5C-42AA-8D3C-E059030E2E33}" type="sibTrans" cxnId="{0847C500-4601-4D52-A94C-5E8C2DEB3B17}">
      <dgm:prSet/>
      <dgm:spPr/>
      <dgm:t>
        <a:bodyPr/>
        <a:lstStyle/>
        <a:p>
          <a:endParaRPr lang="de-AT"/>
        </a:p>
      </dgm:t>
    </dgm:pt>
    <dgm:pt modelId="{BA9C8CC1-82A1-40B7-96E3-DA463E5C24EB}">
      <dgm:prSet/>
      <dgm:spPr/>
      <dgm:t>
        <a:bodyPr/>
        <a:lstStyle/>
        <a:p>
          <a:r>
            <a:rPr lang="de-AT" b="1" dirty="0"/>
            <a:t>Oktober 2012</a:t>
          </a:r>
          <a:br>
            <a:rPr lang="de-AT" b="1" dirty="0"/>
          </a:br>
          <a:br>
            <a:rPr lang="de-AT" dirty="0"/>
          </a:br>
          <a:r>
            <a:rPr lang="de-AT" dirty="0"/>
            <a:t>OAuth 2.0</a:t>
          </a:r>
          <a:br>
            <a:rPr lang="de-AT" dirty="0"/>
          </a:br>
          <a:r>
            <a:rPr lang="de-AT" dirty="0"/>
            <a:t>RFC </a:t>
          </a:r>
          <a:r>
            <a:rPr lang="de-AT" dirty="0" err="1"/>
            <a:t>published</a:t>
          </a:r>
          <a:endParaRPr lang="de-AT" dirty="0"/>
        </a:p>
      </dgm:t>
    </dgm:pt>
    <dgm:pt modelId="{9AC6FE10-93A4-40BE-B98A-6A46F2EB9547}" type="parTrans" cxnId="{926722EC-17AA-43D0-9EC9-0CC2AECF9C48}">
      <dgm:prSet/>
      <dgm:spPr/>
      <dgm:t>
        <a:bodyPr/>
        <a:lstStyle/>
        <a:p>
          <a:endParaRPr lang="de-AT"/>
        </a:p>
      </dgm:t>
    </dgm:pt>
    <dgm:pt modelId="{D46877D1-A936-433F-9FCE-54C69ABA7A46}" type="sibTrans" cxnId="{926722EC-17AA-43D0-9EC9-0CC2AECF9C48}">
      <dgm:prSet/>
      <dgm:spPr/>
      <dgm:t>
        <a:bodyPr/>
        <a:lstStyle/>
        <a:p>
          <a:endParaRPr lang="de-AT"/>
        </a:p>
      </dgm:t>
    </dgm:pt>
    <dgm:pt modelId="{EB3F08C6-7F5E-46BC-B5EE-6FCA4CAC4B1A}" type="pres">
      <dgm:prSet presAssocID="{497D2B27-A33F-4B49-B1B6-A923ED661DD8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D2B2F66D-92E9-4197-95C8-11A814F69DAE}" type="pres">
      <dgm:prSet presAssocID="{BA9C8CC1-82A1-40B7-96E3-DA463E5C24EB}" presName="Accent6" presStyleCnt="0"/>
      <dgm:spPr/>
    </dgm:pt>
    <dgm:pt modelId="{8D906A84-3B67-4F0D-A766-3928B7962B8E}" type="pres">
      <dgm:prSet presAssocID="{BA9C8CC1-82A1-40B7-96E3-DA463E5C24EB}" presName="Accent" presStyleLbl="node1" presStyleIdx="0" presStyleCnt="6"/>
      <dgm:spPr/>
    </dgm:pt>
    <dgm:pt modelId="{F224361D-DC93-49F0-8EFA-82414FB0E8B5}" type="pres">
      <dgm:prSet presAssocID="{BA9C8CC1-82A1-40B7-96E3-DA463E5C24EB}" presName="ParentBackground6" presStyleCnt="0"/>
      <dgm:spPr/>
    </dgm:pt>
    <dgm:pt modelId="{B48721B3-462D-44BC-829F-8464521250BB}" type="pres">
      <dgm:prSet presAssocID="{BA9C8CC1-82A1-40B7-96E3-DA463E5C24EB}" presName="ParentBackground" presStyleLbl="fgAcc1" presStyleIdx="0" presStyleCnt="6"/>
      <dgm:spPr/>
    </dgm:pt>
    <dgm:pt modelId="{C115085B-8679-4C86-B9FB-3C53DE71BAFE}" type="pres">
      <dgm:prSet presAssocID="{BA9C8CC1-82A1-40B7-96E3-DA463E5C24EB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96D7C7C-775A-4BEB-AA82-AE28012D94D4}" type="pres">
      <dgm:prSet presAssocID="{9FDE276A-7EAC-4D5F-BAF8-90429E44CAF7}" presName="Accent5" presStyleCnt="0"/>
      <dgm:spPr/>
    </dgm:pt>
    <dgm:pt modelId="{B15BF54C-2CE2-4834-A994-E8480D948266}" type="pres">
      <dgm:prSet presAssocID="{9FDE276A-7EAC-4D5F-BAF8-90429E44CAF7}" presName="Accent" presStyleLbl="node1" presStyleIdx="1" presStyleCnt="6"/>
      <dgm:spPr/>
    </dgm:pt>
    <dgm:pt modelId="{074E50A9-3DB4-4564-ACC8-DDA905C7BAEB}" type="pres">
      <dgm:prSet presAssocID="{9FDE276A-7EAC-4D5F-BAF8-90429E44CAF7}" presName="ParentBackground5" presStyleCnt="0"/>
      <dgm:spPr/>
    </dgm:pt>
    <dgm:pt modelId="{FECC8418-F516-40ED-BD81-0E85331F0117}" type="pres">
      <dgm:prSet presAssocID="{9FDE276A-7EAC-4D5F-BAF8-90429E44CAF7}" presName="ParentBackground" presStyleLbl="fgAcc1" presStyleIdx="1" presStyleCnt="6"/>
      <dgm:spPr/>
    </dgm:pt>
    <dgm:pt modelId="{8180CBB2-BD68-4754-810E-F1CB5B067B89}" type="pres">
      <dgm:prSet presAssocID="{9FDE276A-7EAC-4D5F-BAF8-90429E44CAF7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F6D5812-E720-4771-943A-CCE5BB4A82C3}" type="pres">
      <dgm:prSet presAssocID="{5AB2A2B4-A2B8-4670-ABA7-8DBD6084FEFA}" presName="Accent4" presStyleCnt="0"/>
      <dgm:spPr/>
    </dgm:pt>
    <dgm:pt modelId="{67254387-9BC9-4597-9936-6EA921418BE2}" type="pres">
      <dgm:prSet presAssocID="{5AB2A2B4-A2B8-4670-ABA7-8DBD6084FEFA}" presName="Accent" presStyleLbl="node1" presStyleIdx="2" presStyleCnt="6"/>
      <dgm:spPr/>
    </dgm:pt>
    <dgm:pt modelId="{B319B93C-DFAA-4087-A9F7-D26F7142A60D}" type="pres">
      <dgm:prSet presAssocID="{5AB2A2B4-A2B8-4670-ABA7-8DBD6084FEFA}" presName="ParentBackground4" presStyleCnt="0"/>
      <dgm:spPr/>
    </dgm:pt>
    <dgm:pt modelId="{DF3A398D-DD91-4B80-92A7-CF171BE95F4D}" type="pres">
      <dgm:prSet presAssocID="{5AB2A2B4-A2B8-4670-ABA7-8DBD6084FEFA}" presName="ParentBackground" presStyleLbl="fgAcc1" presStyleIdx="2" presStyleCnt="6"/>
      <dgm:spPr/>
    </dgm:pt>
    <dgm:pt modelId="{2E2CA43F-9D15-4286-950A-B0CAEB9A4BB1}" type="pres">
      <dgm:prSet presAssocID="{5AB2A2B4-A2B8-4670-ABA7-8DBD6084FEFA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C4C0757-B5E6-4EA7-848F-2ACC3617024B}" type="pres">
      <dgm:prSet presAssocID="{569DAB50-B616-4C8B-824F-F983D743A5F9}" presName="Accent3" presStyleCnt="0"/>
      <dgm:spPr/>
    </dgm:pt>
    <dgm:pt modelId="{8F0580E5-4AB6-4201-9D7E-C028CD3D85AB}" type="pres">
      <dgm:prSet presAssocID="{569DAB50-B616-4C8B-824F-F983D743A5F9}" presName="Accent" presStyleLbl="node1" presStyleIdx="3" presStyleCnt="6"/>
      <dgm:spPr/>
    </dgm:pt>
    <dgm:pt modelId="{E3C76136-0F8A-4FCC-8E1D-F5EB8B51CFD6}" type="pres">
      <dgm:prSet presAssocID="{569DAB50-B616-4C8B-824F-F983D743A5F9}" presName="ParentBackground3" presStyleCnt="0"/>
      <dgm:spPr/>
    </dgm:pt>
    <dgm:pt modelId="{F239B689-857E-4343-BF67-A3EA1240CBE2}" type="pres">
      <dgm:prSet presAssocID="{569DAB50-B616-4C8B-824F-F983D743A5F9}" presName="ParentBackground" presStyleLbl="fgAcc1" presStyleIdx="3" presStyleCnt="6"/>
      <dgm:spPr/>
    </dgm:pt>
    <dgm:pt modelId="{594A2BA4-1106-4E62-A0E9-15E420E65108}" type="pres">
      <dgm:prSet presAssocID="{569DAB50-B616-4C8B-824F-F983D743A5F9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DBACCDE-2B21-4067-9D32-5875302E138A}" type="pres">
      <dgm:prSet presAssocID="{71052655-A6D4-42D1-B7F4-2E784AA41A4D}" presName="Accent2" presStyleCnt="0"/>
      <dgm:spPr/>
    </dgm:pt>
    <dgm:pt modelId="{97298E56-C8CD-4026-9317-88865E18BD0F}" type="pres">
      <dgm:prSet presAssocID="{71052655-A6D4-42D1-B7F4-2E784AA41A4D}" presName="Accent" presStyleLbl="node1" presStyleIdx="4" presStyleCnt="6"/>
      <dgm:spPr/>
    </dgm:pt>
    <dgm:pt modelId="{D1E905BD-60E5-4261-8E76-7AA2285B3835}" type="pres">
      <dgm:prSet presAssocID="{71052655-A6D4-42D1-B7F4-2E784AA41A4D}" presName="ParentBackground2" presStyleCnt="0"/>
      <dgm:spPr/>
    </dgm:pt>
    <dgm:pt modelId="{F5924642-6047-449E-8562-4C5C79C65093}" type="pres">
      <dgm:prSet presAssocID="{71052655-A6D4-42D1-B7F4-2E784AA41A4D}" presName="ParentBackground" presStyleLbl="fgAcc1" presStyleIdx="4" presStyleCnt="6"/>
      <dgm:spPr/>
    </dgm:pt>
    <dgm:pt modelId="{5D8EBFA1-A0E3-45F0-B0B4-1A27C48FBAC7}" type="pres">
      <dgm:prSet presAssocID="{71052655-A6D4-42D1-B7F4-2E784AA41A4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B800579-B585-40D2-A7D8-0088A2161672}" type="pres">
      <dgm:prSet presAssocID="{8485FBEE-7D69-48CB-AED3-8E26801EFD11}" presName="Accent1" presStyleCnt="0"/>
      <dgm:spPr/>
    </dgm:pt>
    <dgm:pt modelId="{D46431A9-7E48-4293-8D6A-8DA37D6F82AE}" type="pres">
      <dgm:prSet presAssocID="{8485FBEE-7D69-48CB-AED3-8E26801EFD11}" presName="Accent" presStyleLbl="node1" presStyleIdx="5" presStyleCnt="6"/>
      <dgm:spPr/>
    </dgm:pt>
    <dgm:pt modelId="{108BECE1-F1AB-4096-B4C9-4651BF8B1DA2}" type="pres">
      <dgm:prSet presAssocID="{8485FBEE-7D69-48CB-AED3-8E26801EFD11}" presName="ParentBackground1" presStyleCnt="0"/>
      <dgm:spPr/>
    </dgm:pt>
    <dgm:pt modelId="{1F432813-C1BE-46C8-8BAF-D9BAB041F86B}" type="pres">
      <dgm:prSet presAssocID="{8485FBEE-7D69-48CB-AED3-8E26801EFD11}" presName="ParentBackground" presStyleLbl="fgAcc1" presStyleIdx="5" presStyleCnt="6"/>
      <dgm:spPr/>
    </dgm:pt>
    <dgm:pt modelId="{9A29E981-F9DD-4945-90CE-A30A81F06C86}" type="pres">
      <dgm:prSet presAssocID="{8485FBEE-7D69-48CB-AED3-8E26801EFD11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0847C500-4601-4D52-A94C-5E8C2DEB3B17}" srcId="{497D2B27-A33F-4B49-B1B6-A923ED661DD8}" destId="{9FDE276A-7EAC-4D5F-BAF8-90429E44CAF7}" srcOrd="4" destOrd="0" parTransId="{0CB3099B-F600-4631-B6D7-FABB24DE4D74}" sibTransId="{4C9F14A8-2A5C-42AA-8D3C-E059030E2E33}"/>
    <dgm:cxn modelId="{1503E70C-4889-4470-B93C-5271816418B3}" type="presOf" srcId="{497D2B27-A33F-4B49-B1B6-A923ED661DD8}" destId="{EB3F08C6-7F5E-46BC-B5EE-6FCA4CAC4B1A}" srcOrd="0" destOrd="0" presId="urn:microsoft.com/office/officeart/2011/layout/CircleProcess"/>
    <dgm:cxn modelId="{8F672811-EDE4-439C-8072-29FF730A6CDF}" type="presOf" srcId="{8485FBEE-7D69-48CB-AED3-8E26801EFD11}" destId="{9A29E981-F9DD-4945-90CE-A30A81F06C86}" srcOrd="1" destOrd="0" presId="urn:microsoft.com/office/officeart/2011/layout/CircleProcess"/>
    <dgm:cxn modelId="{AA3B1723-8B30-4646-87EE-46E817C52A57}" srcId="{497D2B27-A33F-4B49-B1B6-A923ED661DD8}" destId="{5AB2A2B4-A2B8-4670-ABA7-8DBD6084FEFA}" srcOrd="3" destOrd="0" parTransId="{74C2FE8A-A714-439E-99B4-75DA7125F269}" sibTransId="{9D986435-8350-4D93-AFAA-E47907840DB2}"/>
    <dgm:cxn modelId="{EE869231-BBBA-40BB-BC34-BE87ACEBB3E7}" type="presOf" srcId="{569DAB50-B616-4C8B-824F-F983D743A5F9}" destId="{594A2BA4-1106-4E62-A0E9-15E420E65108}" srcOrd="1" destOrd="0" presId="urn:microsoft.com/office/officeart/2011/layout/CircleProcess"/>
    <dgm:cxn modelId="{F0573042-BF4A-4BAA-9C76-8ECF956535C9}" type="presOf" srcId="{71052655-A6D4-42D1-B7F4-2E784AA41A4D}" destId="{5D8EBFA1-A0E3-45F0-B0B4-1A27C48FBAC7}" srcOrd="1" destOrd="0" presId="urn:microsoft.com/office/officeart/2011/layout/CircleProcess"/>
    <dgm:cxn modelId="{57A9E544-3DE3-4E0E-8426-9090044BE04C}" type="presOf" srcId="{5AB2A2B4-A2B8-4670-ABA7-8DBD6084FEFA}" destId="{2E2CA43F-9D15-4286-950A-B0CAEB9A4BB1}" srcOrd="1" destOrd="0" presId="urn:microsoft.com/office/officeart/2011/layout/CircleProcess"/>
    <dgm:cxn modelId="{499E9A4E-F508-44BD-BAC9-E960430CF94C}" type="presOf" srcId="{71052655-A6D4-42D1-B7F4-2E784AA41A4D}" destId="{F5924642-6047-449E-8562-4C5C79C65093}" srcOrd="0" destOrd="0" presId="urn:microsoft.com/office/officeart/2011/layout/CircleProcess"/>
    <dgm:cxn modelId="{09DBCD57-8282-4D2A-9650-E675BFB4808C}" type="presOf" srcId="{BA9C8CC1-82A1-40B7-96E3-DA463E5C24EB}" destId="{B48721B3-462D-44BC-829F-8464521250BB}" srcOrd="0" destOrd="0" presId="urn:microsoft.com/office/officeart/2011/layout/CircleProcess"/>
    <dgm:cxn modelId="{EBD424A8-5F13-4D45-A808-2028A7543BDC}" type="presOf" srcId="{9FDE276A-7EAC-4D5F-BAF8-90429E44CAF7}" destId="{FECC8418-F516-40ED-BD81-0E85331F0117}" srcOrd="0" destOrd="0" presId="urn:microsoft.com/office/officeart/2011/layout/CircleProcess"/>
    <dgm:cxn modelId="{86110DC2-3402-481F-B738-60A32672F13B}" type="presOf" srcId="{569DAB50-B616-4C8B-824F-F983D743A5F9}" destId="{F239B689-857E-4343-BF67-A3EA1240CBE2}" srcOrd="0" destOrd="0" presId="urn:microsoft.com/office/officeart/2011/layout/CircleProcess"/>
    <dgm:cxn modelId="{A62081C5-F336-47E9-BBD6-9BD49F713BEB}" type="presOf" srcId="{8485FBEE-7D69-48CB-AED3-8E26801EFD11}" destId="{1F432813-C1BE-46C8-8BAF-D9BAB041F86B}" srcOrd="0" destOrd="0" presId="urn:microsoft.com/office/officeart/2011/layout/CircleProcess"/>
    <dgm:cxn modelId="{3D2932D3-C0CA-4085-84E2-BCFD2ED4A4AA}" srcId="{497D2B27-A33F-4B49-B1B6-A923ED661DD8}" destId="{71052655-A6D4-42D1-B7F4-2E784AA41A4D}" srcOrd="1" destOrd="0" parTransId="{CB0A514D-5CFF-4D39-98BD-9321986F9630}" sibTransId="{FD840CD7-B041-4D30-B57C-2ACADCFD87B1}"/>
    <dgm:cxn modelId="{EC9C2AD8-3BA0-4EED-8022-671443008767}" type="presOf" srcId="{5AB2A2B4-A2B8-4670-ABA7-8DBD6084FEFA}" destId="{DF3A398D-DD91-4B80-92A7-CF171BE95F4D}" srcOrd="0" destOrd="0" presId="urn:microsoft.com/office/officeart/2011/layout/CircleProcess"/>
    <dgm:cxn modelId="{CB0C0BE6-73A8-4947-B0E8-6EFA0E4895CE}" srcId="{497D2B27-A33F-4B49-B1B6-A923ED661DD8}" destId="{569DAB50-B616-4C8B-824F-F983D743A5F9}" srcOrd="2" destOrd="0" parTransId="{6FEF43F0-706A-433E-9D56-30FD3D9B092C}" sibTransId="{F6C9E395-2A6B-42D6-9107-A065E739D259}"/>
    <dgm:cxn modelId="{444C91E7-2EAA-44D3-85FA-11460B2611D8}" srcId="{497D2B27-A33F-4B49-B1B6-A923ED661DD8}" destId="{8485FBEE-7D69-48CB-AED3-8E26801EFD11}" srcOrd="0" destOrd="0" parTransId="{D4CE6043-8D43-4DF0-A36A-41054C1E4ABF}" sibTransId="{EA918117-CF43-4DE9-B1A4-7BAFE043B396}"/>
    <dgm:cxn modelId="{926722EC-17AA-43D0-9EC9-0CC2AECF9C48}" srcId="{497D2B27-A33F-4B49-B1B6-A923ED661DD8}" destId="{BA9C8CC1-82A1-40B7-96E3-DA463E5C24EB}" srcOrd="5" destOrd="0" parTransId="{9AC6FE10-93A4-40BE-B98A-6A46F2EB9547}" sibTransId="{D46877D1-A936-433F-9FCE-54C69ABA7A46}"/>
    <dgm:cxn modelId="{404508EE-0B5B-4353-8B01-9C200A990DD8}" type="presOf" srcId="{9FDE276A-7EAC-4D5F-BAF8-90429E44CAF7}" destId="{8180CBB2-BD68-4754-810E-F1CB5B067B89}" srcOrd="1" destOrd="0" presId="urn:microsoft.com/office/officeart/2011/layout/CircleProcess"/>
    <dgm:cxn modelId="{B1676CFD-794E-42EA-A95A-6790E5F7A1B4}" type="presOf" srcId="{BA9C8CC1-82A1-40B7-96E3-DA463E5C24EB}" destId="{C115085B-8679-4C86-B9FB-3C53DE71BAFE}" srcOrd="1" destOrd="0" presId="urn:microsoft.com/office/officeart/2011/layout/CircleProcess"/>
    <dgm:cxn modelId="{063EB7A4-5802-46D5-B228-139F94B4CDC2}" type="presParOf" srcId="{EB3F08C6-7F5E-46BC-B5EE-6FCA4CAC4B1A}" destId="{D2B2F66D-92E9-4197-95C8-11A814F69DAE}" srcOrd="0" destOrd="0" presId="urn:microsoft.com/office/officeart/2011/layout/CircleProcess"/>
    <dgm:cxn modelId="{829B606A-0746-424D-BB63-D4246D04B23A}" type="presParOf" srcId="{D2B2F66D-92E9-4197-95C8-11A814F69DAE}" destId="{8D906A84-3B67-4F0D-A766-3928B7962B8E}" srcOrd="0" destOrd="0" presId="urn:microsoft.com/office/officeart/2011/layout/CircleProcess"/>
    <dgm:cxn modelId="{7736F4D7-FE54-459E-A50D-1C3F050D8793}" type="presParOf" srcId="{EB3F08C6-7F5E-46BC-B5EE-6FCA4CAC4B1A}" destId="{F224361D-DC93-49F0-8EFA-82414FB0E8B5}" srcOrd="1" destOrd="0" presId="urn:microsoft.com/office/officeart/2011/layout/CircleProcess"/>
    <dgm:cxn modelId="{FBF62D7E-EB6E-4E75-8763-F0DD0DF32ACB}" type="presParOf" srcId="{F224361D-DC93-49F0-8EFA-82414FB0E8B5}" destId="{B48721B3-462D-44BC-829F-8464521250BB}" srcOrd="0" destOrd="0" presId="urn:microsoft.com/office/officeart/2011/layout/CircleProcess"/>
    <dgm:cxn modelId="{5E50D567-F99F-4314-995F-A1F170B28503}" type="presParOf" srcId="{EB3F08C6-7F5E-46BC-B5EE-6FCA4CAC4B1A}" destId="{C115085B-8679-4C86-B9FB-3C53DE71BAFE}" srcOrd="2" destOrd="0" presId="urn:microsoft.com/office/officeart/2011/layout/CircleProcess"/>
    <dgm:cxn modelId="{DA9AE61F-374A-48AC-BCCA-DEF437FF46C9}" type="presParOf" srcId="{EB3F08C6-7F5E-46BC-B5EE-6FCA4CAC4B1A}" destId="{596D7C7C-775A-4BEB-AA82-AE28012D94D4}" srcOrd="3" destOrd="0" presId="urn:microsoft.com/office/officeart/2011/layout/CircleProcess"/>
    <dgm:cxn modelId="{1204BCD2-58DD-469C-BED3-AC32C841BD43}" type="presParOf" srcId="{596D7C7C-775A-4BEB-AA82-AE28012D94D4}" destId="{B15BF54C-2CE2-4834-A994-E8480D948266}" srcOrd="0" destOrd="0" presId="urn:microsoft.com/office/officeart/2011/layout/CircleProcess"/>
    <dgm:cxn modelId="{F3482154-3A5D-4287-AC1D-9A0D800BFD84}" type="presParOf" srcId="{EB3F08C6-7F5E-46BC-B5EE-6FCA4CAC4B1A}" destId="{074E50A9-3DB4-4564-ACC8-DDA905C7BAEB}" srcOrd="4" destOrd="0" presId="urn:microsoft.com/office/officeart/2011/layout/CircleProcess"/>
    <dgm:cxn modelId="{B5360053-24AA-4023-A726-CC6D8FDA96E6}" type="presParOf" srcId="{074E50A9-3DB4-4564-ACC8-DDA905C7BAEB}" destId="{FECC8418-F516-40ED-BD81-0E85331F0117}" srcOrd="0" destOrd="0" presId="urn:microsoft.com/office/officeart/2011/layout/CircleProcess"/>
    <dgm:cxn modelId="{841055AF-E027-4213-9773-64713746C529}" type="presParOf" srcId="{EB3F08C6-7F5E-46BC-B5EE-6FCA4CAC4B1A}" destId="{8180CBB2-BD68-4754-810E-F1CB5B067B89}" srcOrd="5" destOrd="0" presId="urn:microsoft.com/office/officeart/2011/layout/CircleProcess"/>
    <dgm:cxn modelId="{355E8315-E468-4E36-A4BE-C32CC2D54673}" type="presParOf" srcId="{EB3F08C6-7F5E-46BC-B5EE-6FCA4CAC4B1A}" destId="{6F6D5812-E720-4771-943A-CCE5BB4A82C3}" srcOrd="6" destOrd="0" presId="urn:microsoft.com/office/officeart/2011/layout/CircleProcess"/>
    <dgm:cxn modelId="{A5872A88-8212-4060-8A4E-B1930846FDA0}" type="presParOf" srcId="{6F6D5812-E720-4771-943A-CCE5BB4A82C3}" destId="{67254387-9BC9-4597-9936-6EA921418BE2}" srcOrd="0" destOrd="0" presId="urn:microsoft.com/office/officeart/2011/layout/CircleProcess"/>
    <dgm:cxn modelId="{1701E7E7-1B91-4048-81EA-3F341DFCCC81}" type="presParOf" srcId="{EB3F08C6-7F5E-46BC-B5EE-6FCA4CAC4B1A}" destId="{B319B93C-DFAA-4087-A9F7-D26F7142A60D}" srcOrd="7" destOrd="0" presId="urn:microsoft.com/office/officeart/2011/layout/CircleProcess"/>
    <dgm:cxn modelId="{314DA12F-1F3A-4846-8413-EDF78DDB7042}" type="presParOf" srcId="{B319B93C-DFAA-4087-A9F7-D26F7142A60D}" destId="{DF3A398D-DD91-4B80-92A7-CF171BE95F4D}" srcOrd="0" destOrd="0" presId="urn:microsoft.com/office/officeart/2011/layout/CircleProcess"/>
    <dgm:cxn modelId="{F1A3141B-CCB2-4F54-B57B-8CA832E3911D}" type="presParOf" srcId="{EB3F08C6-7F5E-46BC-B5EE-6FCA4CAC4B1A}" destId="{2E2CA43F-9D15-4286-950A-B0CAEB9A4BB1}" srcOrd="8" destOrd="0" presId="urn:microsoft.com/office/officeart/2011/layout/CircleProcess"/>
    <dgm:cxn modelId="{6D3217E5-A13F-42F4-A387-FC58923AA840}" type="presParOf" srcId="{EB3F08C6-7F5E-46BC-B5EE-6FCA4CAC4B1A}" destId="{AC4C0757-B5E6-4EA7-848F-2ACC3617024B}" srcOrd="9" destOrd="0" presId="urn:microsoft.com/office/officeart/2011/layout/CircleProcess"/>
    <dgm:cxn modelId="{DE7C7EA5-934B-4428-B286-A5B1C372B568}" type="presParOf" srcId="{AC4C0757-B5E6-4EA7-848F-2ACC3617024B}" destId="{8F0580E5-4AB6-4201-9D7E-C028CD3D85AB}" srcOrd="0" destOrd="0" presId="urn:microsoft.com/office/officeart/2011/layout/CircleProcess"/>
    <dgm:cxn modelId="{101DE1AC-F8D0-4F0F-BE91-82261DC13116}" type="presParOf" srcId="{EB3F08C6-7F5E-46BC-B5EE-6FCA4CAC4B1A}" destId="{E3C76136-0F8A-4FCC-8E1D-F5EB8B51CFD6}" srcOrd="10" destOrd="0" presId="urn:microsoft.com/office/officeart/2011/layout/CircleProcess"/>
    <dgm:cxn modelId="{A6079EF1-114F-48CC-AAF3-2A08EBE2951C}" type="presParOf" srcId="{E3C76136-0F8A-4FCC-8E1D-F5EB8B51CFD6}" destId="{F239B689-857E-4343-BF67-A3EA1240CBE2}" srcOrd="0" destOrd="0" presId="urn:microsoft.com/office/officeart/2011/layout/CircleProcess"/>
    <dgm:cxn modelId="{03A7D3F9-6F7B-41E4-9D9A-72594F5C35D4}" type="presParOf" srcId="{EB3F08C6-7F5E-46BC-B5EE-6FCA4CAC4B1A}" destId="{594A2BA4-1106-4E62-A0E9-15E420E65108}" srcOrd="11" destOrd="0" presId="urn:microsoft.com/office/officeart/2011/layout/CircleProcess"/>
    <dgm:cxn modelId="{13999805-61F5-4444-8881-F1791B0D3777}" type="presParOf" srcId="{EB3F08C6-7F5E-46BC-B5EE-6FCA4CAC4B1A}" destId="{3DBACCDE-2B21-4067-9D32-5875302E138A}" srcOrd="12" destOrd="0" presId="urn:microsoft.com/office/officeart/2011/layout/CircleProcess"/>
    <dgm:cxn modelId="{43A336CA-4C72-412B-A401-EB12A65A06C5}" type="presParOf" srcId="{3DBACCDE-2B21-4067-9D32-5875302E138A}" destId="{97298E56-C8CD-4026-9317-88865E18BD0F}" srcOrd="0" destOrd="0" presId="urn:microsoft.com/office/officeart/2011/layout/CircleProcess"/>
    <dgm:cxn modelId="{59D5164B-4967-434D-823F-5B4C8E78E930}" type="presParOf" srcId="{EB3F08C6-7F5E-46BC-B5EE-6FCA4CAC4B1A}" destId="{D1E905BD-60E5-4261-8E76-7AA2285B3835}" srcOrd="13" destOrd="0" presId="urn:microsoft.com/office/officeart/2011/layout/CircleProcess"/>
    <dgm:cxn modelId="{9E7B1BF3-FA58-45E7-B1CC-1420C37BFD05}" type="presParOf" srcId="{D1E905BD-60E5-4261-8E76-7AA2285B3835}" destId="{F5924642-6047-449E-8562-4C5C79C65093}" srcOrd="0" destOrd="0" presId="urn:microsoft.com/office/officeart/2011/layout/CircleProcess"/>
    <dgm:cxn modelId="{3A5D8DC1-53D2-4C24-B27E-E5FFC2B77211}" type="presParOf" srcId="{EB3F08C6-7F5E-46BC-B5EE-6FCA4CAC4B1A}" destId="{5D8EBFA1-A0E3-45F0-B0B4-1A27C48FBAC7}" srcOrd="14" destOrd="0" presId="urn:microsoft.com/office/officeart/2011/layout/CircleProcess"/>
    <dgm:cxn modelId="{53885CE8-FEA1-4E13-86EC-774AF755F795}" type="presParOf" srcId="{EB3F08C6-7F5E-46BC-B5EE-6FCA4CAC4B1A}" destId="{DB800579-B585-40D2-A7D8-0088A2161672}" srcOrd="15" destOrd="0" presId="urn:microsoft.com/office/officeart/2011/layout/CircleProcess"/>
    <dgm:cxn modelId="{FA48A863-7DBC-4AF3-B901-78859C5DDE5F}" type="presParOf" srcId="{DB800579-B585-40D2-A7D8-0088A2161672}" destId="{D46431A9-7E48-4293-8D6A-8DA37D6F82AE}" srcOrd="0" destOrd="0" presId="urn:microsoft.com/office/officeart/2011/layout/CircleProcess"/>
    <dgm:cxn modelId="{51F4B721-F6D4-4FCF-BD19-586EB2B886AC}" type="presParOf" srcId="{EB3F08C6-7F5E-46BC-B5EE-6FCA4CAC4B1A}" destId="{108BECE1-F1AB-4096-B4C9-4651BF8B1DA2}" srcOrd="16" destOrd="0" presId="urn:microsoft.com/office/officeart/2011/layout/CircleProcess"/>
    <dgm:cxn modelId="{FBE8A59C-6ABD-4883-9F9F-6C561CFC9ADC}" type="presParOf" srcId="{108BECE1-F1AB-4096-B4C9-4651BF8B1DA2}" destId="{1F432813-C1BE-46C8-8BAF-D9BAB041F86B}" srcOrd="0" destOrd="0" presId="urn:microsoft.com/office/officeart/2011/layout/CircleProcess"/>
    <dgm:cxn modelId="{20118F40-B43A-45CD-B4B0-742D5B9E0802}" type="presParOf" srcId="{EB3F08C6-7F5E-46BC-B5EE-6FCA4CAC4B1A}" destId="{9A29E981-F9DD-4945-90CE-A30A81F06C86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7D2B27-A33F-4B49-B1B6-A923ED661DD8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8485FBEE-7D69-48CB-AED3-8E26801EFD11}">
      <dgm:prSet phldrT="[Text]"/>
      <dgm:spPr/>
      <dgm:t>
        <a:bodyPr/>
        <a:lstStyle/>
        <a:p>
          <a:r>
            <a:rPr lang="de-AT" b="1" dirty="0"/>
            <a:t>Die Vorläufer</a:t>
          </a:r>
          <a:br>
            <a:rPr lang="de-AT" b="1" dirty="0"/>
          </a:br>
          <a:endParaRPr lang="de-AT" b="1" dirty="0"/>
        </a:p>
        <a:p>
          <a:r>
            <a:rPr lang="de-AT" dirty="0" err="1"/>
            <a:t>FlickrAuth</a:t>
          </a:r>
          <a:br>
            <a:rPr lang="de-AT" dirty="0"/>
          </a:br>
          <a:r>
            <a:rPr lang="de-AT" dirty="0"/>
            <a:t>Google </a:t>
          </a:r>
          <a:r>
            <a:rPr lang="de-AT" dirty="0" err="1"/>
            <a:t>AuthSub</a:t>
          </a:r>
          <a:br>
            <a:rPr lang="de-AT" dirty="0"/>
          </a:br>
          <a:r>
            <a:rPr lang="de-AT" dirty="0"/>
            <a:t>Yahoo </a:t>
          </a:r>
          <a:r>
            <a:rPr lang="de-AT" dirty="0" err="1"/>
            <a:t>BBAuth</a:t>
          </a:r>
          <a:endParaRPr lang="de-AT" dirty="0"/>
        </a:p>
      </dgm:t>
    </dgm:pt>
    <dgm:pt modelId="{D4CE6043-8D43-4DF0-A36A-41054C1E4ABF}" type="parTrans" cxnId="{444C91E7-2EAA-44D3-85FA-11460B2611D8}">
      <dgm:prSet/>
      <dgm:spPr/>
      <dgm:t>
        <a:bodyPr/>
        <a:lstStyle/>
        <a:p>
          <a:endParaRPr lang="de-AT"/>
        </a:p>
      </dgm:t>
    </dgm:pt>
    <dgm:pt modelId="{EA918117-CF43-4DE9-B1A4-7BAFE043B396}" type="sibTrans" cxnId="{444C91E7-2EAA-44D3-85FA-11460B2611D8}">
      <dgm:prSet/>
      <dgm:spPr/>
      <dgm:t>
        <a:bodyPr/>
        <a:lstStyle/>
        <a:p>
          <a:endParaRPr lang="de-AT"/>
        </a:p>
      </dgm:t>
    </dgm:pt>
    <dgm:pt modelId="{71052655-A6D4-42D1-B7F4-2E784AA41A4D}">
      <dgm:prSet phldrT="[Text]"/>
      <dgm:spPr/>
      <dgm:t>
        <a:bodyPr/>
        <a:lstStyle/>
        <a:p>
          <a:r>
            <a:rPr lang="de-AT" b="1" dirty="0"/>
            <a:t>April 2007</a:t>
          </a:r>
          <a:br>
            <a:rPr lang="de-AT" b="1" dirty="0"/>
          </a:br>
          <a:br>
            <a:rPr lang="de-AT" dirty="0"/>
          </a:br>
          <a:r>
            <a:rPr lang="de-AT" dirty="0"/>
            <a:t>Start </a:t>
          </a:r>
          <a:r>
            <a:rPr lang="de-AT" dirty="0" err="1"/>
            <a:t>OpenID</a:t>
          </a:r>
          <a:r>
            <a:rPr lang="de-AT" dirty="0"/>
            <a:t> </a:t>
          </a:r>
          <a:r>
            <a:rPr lang="de-AT" dirty="0" err="1"/>
            <a:t>group</a:t>
          </a:r>
          <a:endParaRPr lang="de-AT" dirty="0"/>
        </a:p>
      </dgm:t>
    </dgm:pt>
    <dgm:pt modelId="{CB0A514D-5CFF-4D39-98BD-9321986F9630}" type="parTrans" cxnId="{3D2932D3-C0CA-4085-84E2-BCFD2ED4A4AA}">
      <dgm:prSet/>
      <dgm:spPr/>
      <dgm:t>
        <a:bodyPr/>
        <a:lstStyle/>
        <a:p>
          <a:endParaRPr lang="de-AT"/>
        </a:p>
      </dgm:t>
    </dgm:pt>
    <dgm:pt modelId="{FD840CD7-B041-4D30-B57C-2ACADCFD87B1}" type="sibTrans" cxnId="{3D2932D3-C0CA-4085-84E2-BCFD2ED4A4AA}">
      <dgm:prSet/>
      <dgm:spPr/>
      <dgm:t>
        <a:bodyPr/>
        <a:lstStyle/>
        <a:p>
          <a:endParaRPr lang="de-AT"/>
        </a:p>
      </dgm:t>
    </dgm:pt>
    <dgm:pt modelId="{569DAB50-B616-4C8B-824F-F983D743A5F9}">
      <dgm:prSet phldrT="[Text]"/>
      <dgm:spPr/>
      <dgm:t>
        <a:bodyPr/>
        <a:lstStyle/>
        <a:p>
          <a:r>
            <a:rPr lang="de-AT" b="1" dirty="0"/>
            <a:t>Dezember 2007</a:t>
          </a:r>
          <a:br>
            <a:rPr lang="de-AT" b="1" dirty="0"/>
          </a:br>
          <a:br>
            <a:rPr lang="de-AT" dirty="0"/>
          </a:br>
          <a:r>
            <a:rPr lang="de-AT" dirty="0"/>
            <a:t>OAuth Core 1.0 </a:t>
          </a:r>
          <a:r>
            <a:rPr lang="de-AT" dirty="0" err="1"/>
            <a:t>specification</a:t>
          </a:r>
          <a:r>
            <a:rPr lang="de-AT" dirty="0"/>
            <a:t> final</a:t>
          </a:r>
        </a:p>
      </dgm:t>
    </dgm:pt>
    <dgm:pt modelId="{6FEF43F0-706A-433E-9D56-30FD3D9B092C}" type="parTrans" cxnId="{CB0C0BE6-73A8-4947-B0E8-6EFA0E4895CE}">
      <dgm:prSet/>
      <dgm:spPr/>
      <dgm:t>
        <a:bodyPr/>
        <a:lstStyle/>
        <a:p>
          <a:endParaRPr lang="de-AT"/>
        </a:p>
      </dgm:t>
    </dgm:pt>
    <dgm:pt modelId="{F6C9E395-2A6B-42D6-9107-A065E739D259}" type="sibTrans" cxnId="{CB0C0BE6-73A8-4947-B0E8-6EFA0E4895CE}">
      <dgm:prSet/>
      <dgm:spPr/>
      <dgm:t>
        <a:bodyPr/>
        <a:lstStyle/>
        <a:p>
          <a:endParaRPr lang="de-AT"/>
        </a:p>
      </dgm:t>
    </dgm:pt>
    <dgm:pt modelId="{5AB2A2B4-A2B8-4670-ABA7-8DBD6084FEFA}">
      <dgm:prSet phldrT="[Text]"/>
      <dgm:spPr/>
      <dgm:t>
        <a:bodyPr/>
        <a:lstStyle/>
        <a:p>
          <a:r>
            <a:rPr lang="de-AT" b="1" dirty="0"/>
            <a:t>November 2009</a:t>
          </a:r>
          <a:br>
            <a:rPr lang="de-AT" b="1" dirty="0"/>
          </a:br>
          <a:br>
            <a:rPr lang="de-AT" dirty="0"/>
          </a:br>
          <a:r>
            <a:rPr lang="de-AT" dirty="0"/>
            <a:t>OAuth Core 1.1 </a:t>
          </a:r>
          <a:r>
            <a:rPr lang="de-AT" dirty="0" err="1"/>
            <a:t>dropped</a:t>
          </a:r>
          <a:endParaRPr lang="de-AT" dirty="0"/>
        </a:p>
      </dgm:t>
    </dgm:pt>
    <dgm:pt modelId="{74C2FE8A-A714-439E-99B4-75DA7125F269}" type="parTrans" cxnId="{AA3B1723-8B30-4646-87EE-46E817C52A57}">
      <dgm:prSet/>
      <dgm:spPr/>
      <dgm:t>
        <a:bodyPr/>
        <a:lstStyle/>
        <a:p>
          <a:endParaRPr lang="de-AT"/>
        </a:p>
      </dgm:t>
    </dgm:pt>
    <dgm:pt modelId="{9D986435-8350-4D93-AFAA-E47907840DB2}" type="sibTrans" cxnId="{AA3B1723-8B30-4646-87EE-46E817C52A57}">
      <dgm:prSet/>
      <dgm:spPr/>
      <dgm:t>
        <a:bodyPr/>
        <a:lstStyle/>
        <a:p>
          <a:endParaRPr lang="de-AT"/>
        </a:p>
      </dgm:t>
    </dgm:pt>
    <dgm:pt modelId="{9FDE276A-7EAC-4D5F-BAF8-90429E44CAF7}">
      <dgm:prSet phldrT="[Text]"/>
      <dgm:spPr/>
      <dgm:t>
        <a:bodyPr/>
        <a:lstStyle/>
        <a:p>
          <a:r>
            <a:rPr lang="de-AT" b="1" dirty="0"/>
            <a:t>April 2010</a:t>
          </a:r>
          <a:br>
            <a:rPr lang="de-AT" b="1" dirty="0"/>
          </a:br>
          <a:br>
            <a:rPr lang="de-AT" dirty="0"/>
          </a:br>
          <a:r>
            <a:rPr lang="de-AT" dirty="0"/>
            <a:t>OAuth 2.0</a:t>
          </a:r>
          <a:br>
            <a:rPr lang="de-AT" dirty="0"/>
          </a:br>
          <a:r>
            <a:rPr lang="de-AT" dirty="0"/>
            <a:t>draft 01</a:t>
          </a:r>
        </a:p>
      </dgm:t>
    </dgm:pt>
    <dgm:pt modelId="{0CB3099B-F600-4631-B6D7-FABB24DE4D74}" type="parTrans" cxnId="{0847C500-4601-4D52-A94C-5E8C2DEB3B17}">
      <dgm:prSet/>
      <dgm:spPr/>
      <dgm:t>
        <a:bodyPr/>
        <a:lstStyle/>
        <a:p>
          <a:endParaRPr lang="de-AT"/>
        </a:p>
      </dgm:t>
    </dgm:pt>
    <dgm:pt modelId="{4C9F14A8-2A5C-42AA-8D3C-E059030E2E33}" type="sibTrans" cxnId="{0847C500-4601-4D52-A94C-5E8C2DEB3B17}">
      <dgm:prSet/>
      <dgm:spPr/>
      <dgm:t>
        <a:bodyPr/>
        <a:lstStyle/>
        <a:p>
          <a:endParaRPr lang="de-AT"/>
        </a:p>
      </dgm:t>
    </dgm:pt>
    <dgm:pt modelId="{BA9C8CC1-82A1-40B7-96E3-DA463E5C24EB}">
      <dgm:prSet/>
      <dgm:spPr/>
      <dgm:t>
        <a:bodyPr/>
        <a:lstStyle/>
        <a:p>
          <a:r>
            <a:rPr lang="de-AT" b="1" dirty="0"/>
            <a:t>Oktober 2012</a:t>
          </a:r>
          <a:br>
            <a:rPr lang="de-AT" b="1" dirty="0"/>
          </a:br>
          <a:br>
            <a:rPr lang="de-AT" dirty="0"/>
          </a:br>
          <a:r>
            <a:rPr lang="de-AT" dirty="0"/>
            <a:t>OAuth 2.0</a:t>
          </a:r>
          <a:br>
            <a:rPr lang="de-AT" dirty="0"/>
          </a:br>
          <a:r>
            <a:rPr lang="de-AT" dirty="0"/>
            <a:t>RFC </a:t>
          </a:r>
          <a:r>
            <a:rPr lang="de-AT" dirty="0" err="1"/>
            <a:t>published</a:t>
          </a:r>
          <a:endParaRPr lang="de-AT" dirty="0"/>
        </a:p>
      </dgm:t>
    </dgm:pt>
    <dgm:pt modelId="{9AC6FE10-93A4-40BE-B98A-6A46F2EB9547}" type="parTrans" cxnId="{926722EC-17AA-43D0-9EC9-0CC2AECF9C48}">
      <dgm:prSet/>
      <dgm:spPr/>
      <dgm:t>
        <a:bodyPr/>
        <a:lstStyle/>
        <a:p>
          <a:endParaRPr lang="de-AT"/>
        </a:p>
      </dgm:t>
    </dgm:pt>
    <dgm:pt modelId="{D46877D1-A936-433F-9FCE-54C69ABA7A46}" type="sibTrans" cxnId="{926722EC-17AA-43D0-9EC9-0CC2AECF9C48}">
      <dgm:prSet/>
      <dgm:spPr/>
      <dgm:t>
        <a:bodyPr/>
        <a:lstStyle/>
        <a:p>
          <a:endParaRPr lang="de-AT"/>
        </a:p>
      </dgm:t>
    </dgm:pt>
    <dgm:pt modelId="{EB3F08C6-7F5E-46BC-B5EE-6FCA4CAC4B1A}" type="pres">
      <dgm:prSet presAssocID="{497D2B27-A33F-4B49-B1B6-A923ED661DD8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D2B2F66D-92E9-4197-95C8-11A814F69DAE}" type="pres">
      <dgm:prSet presAssocID="{BA9C8CC1-82A1-40B7-96E3-DA463E5C24EB}" presName="Accent6" presStyleCnt="0"/>
      <dgm:spPr/>
    </dgm:pt>
    <dgm:pt modelId="{8D906A84-3B67-4F0D-A766-3928B7962B8E}" type="pres">
      <dgm:prSet presAssocID="{BA9C8CC1-82A1-40B7-96E3-DA463E5C24EB}" presName="Accent" presStyleLbl="node1" presStyleIdx="0" presStyleCnt="6"/>
      <dgm:spPr/>
    </dgm:pt>
    <dgm:pt modelId="{F224361D-DC93-49F0-8EFA-82414FB0E8B5}" type="pres">
      <dgm:prSet presAssocID="{BA9C8CC1-82A1-40B7-96E3-DA463E5C24EB}" presName="ParentBackground6" presStyleCnt="0"/>
      <dgm:spPr/>
    </dgm:pt>
    <dgm:pt modelId="{B48721B3-462D-44BC-829F-8464521250BB}" type="pres">
      <dgm:prSet presAssocID="{BA9C8CC1-82A1-40B7-96E3-DA463E5C24EB}" presName="ParentBackground" presStyleLbl="fgAcc1" presStyleIdx="0" presStyleCnt="6"/>
      <dgm:spPr/>
    </dgm:pt>
    <dgm:pt modelId="{C115085B-8679-4C86-B9FB-3C53DE71BAFE}" type="pres">
      <dgm:prSet presAssocID="{BA9C8CC1-82A1-40B7-96E3-DA463E5C24EB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96D7C7C-775A-4BEB-AA82-AE28012D94D4}" type="pres">
      <dgm:prSet presAssocID="{9FDE276A-7EAC-4D5F-BAF8-90429E44CAF7}" presName="Accent5" presStyleCnt="0"/>
      <dgm:spPr/>
    </dgm:pt>
    <dgm:pt modelId="{B15BF54C-2CE2-4834-A994-E8480D948266}" type="pres">
      <dgm:prSet presAssocID="{9FDE276A-7EAC-4D5F-BAF8-90429E44CAF7}" presName="Accent" presStyleLbl="node1" presStyleIdx="1" presStyleCnt="6"/>
      <dgm:spPr/>
    </dgm:pt>
    <dgm:pt modelId="{074E50A9-3DB4-4564-ACC8-DDA905C7BAEB}" type="pres">
      <dgm:prSet presAssocID="{9FDE276A-7EAC-4D5F-BAF8-90429E44CAF7}" presName="ParentBackground5" presStyleCnt="0"/>
      <dgm:spPr/>
    </dgm:pt>
    <dgm:pt modelId="{FECC8418-F516-40ED-BD81-0E85331F0117}" type="pres">
      <dgm:prSet presAssocID="{9FDE276A-7EAC-4D5F-BAF8-90429E44CAF7}" presName="ParentBackground" presStyleLbl="fgAcc1" presStyleIdx="1" presStyleCnt="6"/>
      <dgm:spPr/>
    </dgm:pt>
    <dgm:pt modelId="{8180CBB2-BD68-4754-810E-F1CB5B067B89}" type="pres">
      <dgm:prSet presAssocID="{9FDE276A-7EAC-4D5F-BAF8-90429E44CAF7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F6D5812-E720-4771-943A-CCE5BB4A82C3}" type="pres">
      <dgm:prSet presAssocID="{5AB2A2B4-A2B8-4670-ABA7-8DBD6084FEFA}" presName="Accent4" presStyleCnt="0"/>
      <dgm:spPr/>
    </dgm:pt>
    <dgm:pt modelId="{67254387-9BC9-4597-9936-6EA921418BE2}" type="pres">
      <dgm:prSet presAssocID="{5AB2A2B4-A2B8-4670-ABA7-8DBD6084FEFA}" presName="Accent" presStyleLbl="node1" presStyleIdx="2" presStyleCnt="6"/>
      <dgm:spPr/>
    </dgm:pt>
    <dgm:pt modelId="{B319B93C-DFAA-4087-A9F7-D26F7142A60D}" type="pres">
      <dgm:prSet presAssocID="{5AB2A2B4-A2B8-4670-ABA7-8DBD6084FEFA}" presName="ParentBackground4" presStyleCnt="0"/>
      <dgm:spPr/>
    </dgm:pt>
    <dgm:pt modelId="{DF3A398D-DD91-4B80-92A7-CF171BE95F4D}" type="pres">
      <dgm:prSet presAssocID="{5AB2A2B4-A2B8-4670-ABA7-8DBD6084FEFA}" presName="ParentBackground" presStyleLbl="fgAcc1" presStyleIdx="2" presStyleCnt="6"/>
      <dgm:spPr/>
    </dgm:pt>
    <dgm:pt modelId="{2E2CA43F-9D15-4286-950A-B0CAEB9A4BB1}" type="pres">
      <dgm:prSet presAssocID="{5AB2A2B4-A2B8-4670-ABA7-8DBD6084FEFA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C4C0757-B5E6-4EA7-848F-2ACC3617024B}" type="pres">
      <dgm:prSet presAssocID="{569DAB50-B616-4C8B-824F-F983D743A5F9}" presName="Accent3" presStyleCnt="0"/>
      <dgm:spPr/>
    </dgm:pt>
    <dgm:pt modelId="{8F0580E5-4AB6-4201-9D7E-C028CD3D85AB}" type="pres">
      <dgm:prSet presAssocID="{569DAB50-B616-4C8B-824F-F983D743A5F9}" presName="Accent" presStyleLbl="node1" presStyleIdx="3" presStyleCnt="6"/>
      <dgm:spPr/>
    </dgm:pt>
    <dgm:pt modelId="{E3C76136-0F8A-4FCC-8E1D-F5EB8B51CFD6}" type="pres">
      <dgm:prSet presAssocID="{569DAB50-B616-4C8B-824F-F983D743A5F9}" presName="ParentBackground3" presStyleCnt="0"/>
      <dgm:spPr/>
    </dgm:pt>
    <dgm:pt modelId="{F239B689-857E-4343-BF67-A3EA1240CBE2}" type="pres">
      <dgm:prSet presAssocID="{569DAB50-B616-4C8B-824F-F983D743A5F9}" presName="ParentBackground" presStyleLbl="fgAcc1" presStyleIdx="3" presStyleCnt="6"/>
      <dgm:spPr/>
    </dgm:pt>
    <dgm:pt modelId="{594A2BA4-1106-4E62-A0E9-15E420E65108}" type="pres">
      <dgm:prSet presAssocID="{569DAB50-B616-4C8B-824F-F983D743A5F9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DBACCDE-2B21-4067-9D32-5875302E138A}" type="pres">
      <dgm:prSet presAssocID="{71052655-A6D4-42D1-B7F4-2E784AA41A4D}" presName="Accent2" presStyleCnt="0"/>
      <dgm:spPr/>
    </dgm:pt>
    <dgm:pt modelId="{97298E56-C8CD-4026-9317-88865E18BD0F}" type="pres">
      <dgm:prSet presAssocID="{71052655-A6D4-42D1-B7F4-2E784AA41A4D}" presName="Accent" presStyleLbl="node1" presStyleIdx="4" presStyleCnt="6"/>
      <dgm:spPr/>
    </dgm:pt>
    <dgm:pt modelId="{D1E905BD-60E5-4261-8E76-7AA2285B3835}" type="pres">
      <dgm:prSet presAssocID="{71052655-A6D4-42D1-B7F4-2E784AA41A4D}" presName="ParentBackground2" presStyleCnt="0"/>
      <dgm:spPr/>
    </dgm:pt>
    <dgm:pt modelId="{F5924642-6047-449E-8562-4C5C79C65093}" type="pres">
      <dgm:prSet presAssocID="{71052655-A6D4-42D1-B7F4-2E784AA41A4D}" presName="ParentBackground" presStyleLbl="fgAcc1" presStyleIdx="4" presStyleCnt="6"/>
      <dgm:spPr/>
    </dgm:pt>
    <dgm:pt modelId="{5D8EBFA1-A0E3-45F0-B0B4-1A27C48FBAC7}" type="pres">
      <dgm:prSet presAssocID="{71052655-A6D4-42D1-B7F4-2E784AA41A4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B800579-B585-40D2-A7D8-0088A2161672}" type="pres">
      <dgm:prSet presAssocID="{8485FBEE-7D69-48CB-AED3-8E26801EFD11}" presName="Accent1" presStyleCnt="0"/>
      <dgm:spPr/>
    </dgm:pt>
    <dgm:pt modelId="{D46431A9-7E48-4293-8D6A-8DA37D6F82AE}" type="pres">
      <dgm:prSet presAssocID="{8485FBEE-7D69-48CB-AED3-8E26801EFD11}" presName="Accent" presStyleLbl="node1" presStyleIdx="5" presStyleCnt="6"/>
      <dgm:spPr/>
    </dgm:pt>
    <dgm:pt modelId="{108BECE1-F1AB-4096-B4C9-4651BF8B1DA2}" type="pres">
      <dgm:prSet presAssocID="{8485FBEE-7D69-48CB-AED3-8E26801EFD11}" presName="ParentBackground1" presStyleCnt="0"/>
      <dgm:spPr/>
    </dgm:pt>
    <dgm:pt modelId="{1F432813-C1BE-46C8-8BAF-D9BAB041F86B}" type="pres">
      <dgm:prSet presAssocID="{8485FBEE-7D69-48CB-AED3-8E26801EFD11}" presName="ParentBackground" presStyleLbl="fgAcc1" presStyleIdx="5" presStyleCnt="6"/>
      <dgm:spPr/>
    </dgm:pt>
    <dgm:pt modelId="{9A29E981-F9DD-4945-90CE-A30A81F06C86}" type="pres">
      <dgm:prSet presAssocID="{8485FBEE-7D69-48CB-AED3-8E26801EFD11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0847C500-4601-4D52-A94C-5E8C2DEB3B17}" srcId="{497D2B27-A33F-4B49-B1B6-A923ED661DD8}" destId="{9FDE276A-7EAC-4D5F-BAF8-90429E44CAF7}" srcOrd="4" destOrd="0" parTransId="{0CB3099B-F600-4631-B6D7-FABB24DE4D74}" sibTransId="{4C9F14A8-2A5C-42AA-8D3C-E059030E2E33}"/>
    <dgm:cxn modelId="{1503E70C-4889-4470-B93C-5271816418B3}" type="presOf" srcId="{497D2B27-A33F-4B49-B1B6-A923ED661DD8}" destId="{EB3F08C6-7F5E-46BC-B5EE-6FCA4CAC4B1A}" srcOrd="0" destOrd="0" presId="urn:microsoft.com/office/officeart/2011/layout/CircleProcess"/>
    <dgm:cxn modelId="{8F672811-EDE4-439C-8072-29FF730A6CDF}" type="presOf" srcId="{8485FBEE-7D69-48CB-AED3-8E26801EFD11}" destId="{9A29E981-F9DD-4945-90CE-A30A81F06C86}" srcOrd="1" destOrd="0" presId="urn:microsoft.com/office/officeart/2011/layout/CircleProcess"/>
    <dgm:cxn modelId="{AA3B1723-8B30-4646-87EE-46E817C52A57}" srcId="{497D2B27-A33F-4B49-B1B6-A923ED661DD8}" destId="{5AB2A2B4-A2B8-4670-ABA7-8DBD6084FEFA}" srcOrd="3" destOrd="0" parTransId="{74C2FE8A-A714-439E-99B4-75DA7125F269}" sibTransId="{9D986435-8350-4D93-AFAA-E47907840DB2}"/>
    <dgm:cxn modelId="{EE869231-BBBA-40BB-BC34-BE87ACEBB3E7}" type="presOf" srcId="{569DAB50-B616-4C8B-824F-F983D743A5F9}" destId="{594A2BA4-1106-4E62-A0E9-15E420E65108}" srcOrd="1" destOrd="0" presId="urn:microsoft.com/office/officeart/2011/layout/CircleProcess"/>
    <dgm:cxn modelId="{F0573042-BF4A-4BAA-9C76-8ECF956535C9}" type="presOf" srcId="{71052655-A6D4-42D1-B7F4-2E784AA41A4D}" destId="{5D8EBFA1-A0E3-45F0-B0B4-1A27C48FBAC7}" srcOrd="1" destOrd="0" presId="urn:microsoft.com/office/officeart/2011/layout/CircleProcess"/>
    <dgm:cxn modelId="{57A9E544-3DE3-4E0E-8426-9090044BE04C}" type="presOf" srcId="{5AB2A2B4-A2B8-4670-ABA7-8DBD6084FEFA}" destId="{2E2CA43F-9D15-4286-950A-B0CAEB9A4BB1}" srcOrd="1" destOrd="0" presId="urn:microsoft.com/office/officeart/2011/layout/CircleProcess"/>
    <dgm:cxn modelId="{499E9A4E-F508-44BD-BAC9-E960430CF94C}" type="presOf" srcId="{71052655-A6D4-42D1-B7F4-2E784AA41A4D}" destId="{F5924642-6047-449E-8562-4C5C79C65093}" srcOrd="0" destOrd="0" presId="urn:microsoft.com/office/officeart/2011/layout/CircleProcess"/>
    <dgm:cxn modelId="{09DBCD57-8282-4D2A-9650-E675BFB4808C}" type="presOf" srcId="{BA9C8CC1-82A1-40B7-96E3-DA463E5C24EB}" destId="{B48721B3-462D-44BC-829F-8464521250BB}" srcOrd="0" destOrd="0" presId="urn:microsoft.com/office/officeart/2011/layout/CircleProcess"/>
    <dgm:cxn modelId="{EBD424A8-5F13-4D45-A808-2028A7543BDC}" type="presOf" srcId="{9FDE276A-7EAC-4D5F-BAF8-90429E44CAF7}" destId="{FECC8418-F516-40ED-BD81-0E85331F0117}" srcOrd="0" destOrd="0" presId="urn:microsoft.com/office/officeart/2011/layout/CircleProcess"/>
    <dgm:cxn modelId="{86110DC2-3402-481F-B738-60A32672F13B}" type="presOf" srcId="{569DAB50-B616-4C8B-824F-F983D743A5F9}" destId="{F239B689-857E-4343-BF67-A3EA1240CBE2}" srcOrd="0" destOrd="0" presId="urn:microsoft.com/office/officeart/2011/layout/CircleProcess"/>
    <dgm:cxn modelId="{A62081C5-F336-47E9-BBD6-9BD49F713BEB}" type="presOf" srcId="{8485FBEE-7D69-48CB-AED3-8E26801EFD11}" destId="{1F432813-C1BE-46C8-8BAF-D9BAB041F86B}" srcOrd="0" destOrd="0" presId="urn:microsoft.com/office/officeart/2011/layout/CircleProcess"/>
    <dgm:cxn modelId="{3D2932D3-C0CA-4085-84E2-BCFD2ED4A4AA}" srcId="{497D2B27-A33F-4B49-B1B6-A923ED661DD8}" destId="{71052655-A6D4-42D1-B7F4-2E784AA41A4D}" srcOrd="1" destOrd="0" parTransId="{CB0A514D-5CFF-4D39-98BD-9321986F9630}" sibTransId="{FD840CD7-B041-4D30-B57C-2ACADCFD87B1}"/>
    <dgm:cxn modelId="{EC9C2AD8-3BA0-4EED-8022-671443008767}" type="presOf" srcId="{5AB2A2B4-A2B8-4670-ABA7-8DBD6084FEFA}" destId="{DF3A398D-DD91-4B80-92A7-CF171BE95F4D}" srcOrd="0" destOrd="0" presId="urn:microsoft.com/office/officeart/2011/layout/CircleProcess"/>
    <dgm:cxn modelId="{CB0C0BE6-73A8-4947-B0E8-6EFA0E4895CE}" srcId="{497D2B27-A33F-4B49-B1B6-A923ED661DD8}" destId="{569DAB50-B616-4C8B-824F-F983D743A5F9}" srcOrd="2" destOrd="0" parTransId="{6FEF43F0-706A-433E-9D56-30FD3D9B092C}" sibTransId="{F6C9E395-2A6B-42D6-9107-A065E739D259}"/>
    <dgm:cxn modelId="{444C91E7-2EAA-44D3-85FA-11460B2611D8}" srcId="{497D2B27-A33F-4B49-B1B6-A923ED661DD8}" destId="{8485FBEE-7D69-48CB-AED3-8E26801EFD11}" srcOrd="0" destOrd="0" parTransId="{D4CE6043-8D43-4DF0-A36A-41054C1E4ABF}" sibTransId="{EA918117-CF43-4DE9-B1A4-7BAFE043B396}"/>
    <dgm:cxn modelId="{926722EC-17AA-43D0-9EC9-0CC2AECF9C48}" srcId="{497D2B27-A33F-4B49-B1B6-A923ED661DD8}" destId="{BA9C8CC1-82A1-40B7-96E3-DA463E5C24EB}" srcOrd="5" destOrd="0" parTransId="{9AC6FE10-93A4-40BE-B98A-6A46F2EB9547}" sibTransId="{D46877D1-A936-433F-9FCE-54C69ABA7A46}"/>
    <dgm:cxn modelId="{404508EE-0B5B-4353-8B01-9C200A990DD8}" type="presOf" srcId="{9FDE276A-7EAC-4D5F-BAF8-90429E44CAF7}" destId="{8180CBB2-BD68-4754-810E-F1CB5B067B89}" srcOrd="1" destOrd="0" presId="urn:microsoft.com/office/officeart/2011/layout/CircleProcess"/>
    <dgm:cxn modelId="{B1676CFD-794E-42EA-A95A-6790E5F7A1B4}" type="presOf" srcId="{BA9C8CC1-82A1-40B7-96E3-DA463E5C24EB}" destId="{C115085B-8679-4C86-B9FB-3C53DE71BAFE}" srcOrd="1" destOrd="0" presId="urn:microsoft.com/office/officeart/2011/layout/CircleProcess"/>
    <dgm:cxn modelId="{063EB7A4-5802-46D5-B228-139F94B4CDC2}" type="presParOf" srcId="{EB3F08C6-7F5E-46BC-B5EE-6FCA4CAC4B1A}" destId="{D2B2F66D-92E9-4197-95C8-11A814F69DAE}" srcOrd="0" destOrd="0" presId="urn:microsoft.com/office/officeart/2011/layout/CircleProcess"/>
    <dgm:cxn modelId="{829B606A-0746-424D-BB63-D4246D04B23A}" type="presParOf" srcId="{D2B2F66D-92E9-4197-95C8-11A814F69DAE}" destId="{8D906A84-3B67-4F0D-A766-3928B7962B8E}" srcOrd="0" destOrd="0" presId="urn:microsoft.com/office/officeart/2011/layout/CircleProcess"/>
    <dgm:cxn modelId="{7736F4D7-FE54-459E-A50D-1C3F050D8793}" type="presParOf" srcId="{EB3F08C6-7F5E-46BC-B5EE-6FCA4CAC4B1A}" destId="{F224361D-DC93-49F0-8EFA-82414FB0E8B5}" srcOrd="1" destOrd="0" presId="urn:microsoft.com/office/officeart/2011/layout/CircleProcess"/>
    <dgm:cxn modelId="{FBF62D7E-EB6E-4E75-8763-F0DD0DF32ACB}" type="presParOf" srcId="{F224361D-DC93-49F0-8EFA-82414FB0E8B5}" destId="{B48721B3-462D-44BC-829F-8464521250BB}" srcOrd="0" destOrd="0" presId="urn:microsoft.com/office/officeart/2011/layout/CircleProcess"/>
    <dgm:cxn modelId="{5E50D567-F99F-4314-995F-A1F170B28503}" type="presParOf" srcId="{EB3F08C6-7F5E-46BC-B5EE-6FCA4CAC4B1A}" destId="{C115085B-8679-4C86-B9FB-3C53DE71BAFE}" srcOrd="2" destOrd="0" presId="urn:microsoft.com/office/officeart/2011/layout/CircleProcess"/>
    <dgm:cxn modelId="{DA9AE61F-374A-48AC-BCCA-DEF437FF46C9}" type="presParOf" srcId="{EB3F08C6-7F5E-46BC-B5EE-6FCA4CAC4B1A}" destId="{596D7C7C-775A-4BEB-AA82-AE28012D94D4}" srcOrd="3" destOrd="0" presId="urn:microsoft.com/office/officeart/2011/layout/CircleProcess"/>
    <dgm:cxn modelId="{1204BCD2-58DD-469C-BED3-AC32C841BD43}" type="presParOf" srcId="{596D7C7C-775A-4BEB-AA82-AE28012D94D4}" destId="{B15BF54C-2CE2-4834-A994-E8480D948266}" srcOrd="0" destOrd="0" presId="urn:microsoft.com/office/officeart/2011/layout/CircleProcess"/>
    <dgm:cxn modelId="{F3482154-3A5D-4287-AC1D-9A0D800BFD84}" type="presParOf" srcId="{EB3F08C6-7F5E-46BC-B5EE-6FCA4CAC4B1A}" destId="{074E50A9-3DB4-4564-ACC8-DDA905C7BAEB}" srcOrd="4" destOrd="0" presId="urn:microsoft.com/office/officeart/2011/layout/CircleProcess"/>
    <dgm:cxn modelId="{B5360053-24AA-4023-A726-CC6D8FDA96E6}" type="presParOf" srcId="{074E50A9-3DB4-4564-ACC8-DDA905C7BAEB}" destId="{FECC8418-F516-40ED-BD81-0E85331F0117}" srcOrd="0" destOrd="0" presId="urn:microsoft.com/office/officeart/2011/layout/CircleProcess"/>
    <dgm:cxn modelId="{841055AF-E027-4213-9773-64713746C529}" type="presParOf" srcId="{EB3F08C6-7F5E-46BC-B5EE-6FCA4CAC4B1A}" destId="{8180CBB2-BD68-4754-810E-F1CB5B067B89}" srcOrd="5" destOrd="0" presId="urn:microsoft.com/office/officeart/2011/layout/CircleProcess"/>
    <dgm:cxn modelId="{355E8315-E468-4E36-A4BE-C32CC2D54673}" type="presParOf" srcId="{EB3F08C6-7F5E-46BC-B5EE-6FCA4CAC4B1A}" destId="{6F6D5812-E720-4771-943A-CCE5BB4A82C3}" srcOrd="6" destOrd="0" presId="urn:microsoft.com/office/officeart/2011/layout/CircleProcess"/>
    <dgm:cxn modelId="{A5872A88-8212-4060-8A4E-B1930846FDA0}" type="presParOf" srcId="{6F6D5812-E720-4771-943A-CCE5BB4A82C3}" destId="{67254387-9BC9-4597-9936-6EA921418BE2}" srcOrd="0" destOrd="0" presId="urn:microsoft.com/office/officeart/2011/layout/CircleProcess"/>
    <dgm:cxn modelId="{1701E7E7-1B91-4048-81EA-3F341DFCCC81}" type="presParOf" srcId="{EB3F08C6-7F5E-46BC-B5EE-6FCA4CAC4B1A}" destId="{B319B93C-DFAA-4087-A9F7-D26F7142A60D}" srcOrd="7" destOrd="0" presId="urn:microsoft.com/office/officeart/2011/layout/CircleProcess"/>
    <dgm:cxn modelId="{314DA12F-1F3A-4846-8413-EDF78DDB7042}" type="presParOf" srcId="{B319B93C-DFAA-4087-A9F7-D26F7142A60D}" destId="{DF3A398D-DD91-4B80-92A7-CF171BE95F4D}" srcOrd="0" destOrd="0" presId="urn:microsoft.com/office/officeart/2011/layout/CircleProcess"/>
    <dgm:cxn modelId="{F1A3141B-CCB2-4F54-B57B-8CA832E3911D}" type="presParOf" srcId="{EB3F08C6-7F5E-46BC-B5EE-6FCA4CAC4B1A}" destId="{2E2CA43F-9D15-4286-950A-B0CAEB9A4BB1}" srcOrd="8" destOrd="0" presId="urn:microsoft.com/office/officeart/2011/layout/CircleProcess"/>
    <dgm:cxn modelId="{6D3217E5-A13F-42F4-A387-FC58923AA840}" type="presParOf" srcId="{EB3F08C6-7F5E-46BC-B5EE-6FCA4CAC4B1A}" destId="{AC4C0757-B5E6-4EA7-848F-2ACC3617024B}" srcOrd="9" destOrd="0" presId="urn:microsoft.com/office/officeart/2011/layout/CircleProcess"/>
    <dgm:cxn modelId="{DE7C7EA5-934B-4428-B286-A5B1C372B568}" type="presParOf" srcId="{AC4C0757-B5E6-4EA7-848F-2ACC3617024B}" destId="{8F0580E5-4AB6-4201-9D7E-C028CD3D85AB}" srcOrd="0" destOrd="0" presId="urn:microsoft.com/office/officeart/2011/layout/CircleProcess"/>
    <dgm:cxn modelId="{101DE1AC-F8D0-4F0F-BE91-82261DC13116}" type="presParOf" srcId="{EB3F08C6-7F5E-46BC-B5EE-6FCA4CAC4B1A}" destId="{E3C76136-0F8A-4FCC-8E1D-F5EB8B51CFD6}" srcOrd="10" destOrd="0" presId="urn:microsoft.com/office/officeart/2011/layout/CircleProcess"/>
    <dgm:cxn modelId="{A6079EF1-114F-48CC-AAF3-2A08EBE2951C}" type="presParOf" srcId="{E3C76136-0F8A-4FCC-8E1D-F5EB8B51CFD6}" destId="{F239B689-857E-4343-BF67-A3EA1240CBE2}" srcOrd="0" destOrd="0" presId="urn:microsoft.com/office/officeart/2011/layout/CircleProcess"/>
    <dgm:cxn modelId="{03A7D3F9-6F7B-41E4-9D9A-72594F5C35D4}" type="presParOf" srcId="{EB3F08C6-7F5E-46BC-B5EE-6FCA4CAC4B1A}" destId="{594A2BA4-1106-4E62-A0E9-15E420E65108}" srcOrd="11" destOrd="0" presId="urn:microsoft.com/office/officeart/2011/layout/CircleProcess"/>
    <dgm:cxn modelId="{13999805-61F5-4444-8881-F1791B0D3777}" type="presParOf" srcId="{EB3F08C6-7F5E-46BC-B5EE-6FCA4CAC4B1A}" destId="{3DBACCDE-2B21-4067-9D32-5875302E138A}" srcOrd="12" destOrd="0" presId="urn:microsoft.com/office/officeart/2011/layout/CircleProcess"/>
    <dgm:cxn modelId="{43A336CA-4C72-412B-A401-EB12A65A06C5}" type="presParOf" srcId="{3DBACCDE-2B21-4067-9D32-5875302E138A}" destId="{97298E56-C8CD-4026-9317-88865E18BD0F}" srcOrd="0" destOrd="0" presId="urn:microsoft.com/office/officeart/2011/layout/CircleProcess"/>
    <dgm:cxn modelId="{59D5164B-4967-434D-823F-5B4C8E78E930}" type="presParOf" srcId="{EB3F08C6-7F5E-46BC-B5EE-6FCA4CAC4B1A}" destId="{D1E905BD-60E5-4261-8E76-7AA2285B3835}" srcOrd="13" destOrd="0" presId="urn:microsoft.com/office/officeart/2011/layout/CircleProcess"/>
    <dgm:cxn modelId="{9E7B1BF3-FA58-45E7-B1CC-1420C37BFD05}" type="presParOf" srcId="{D1E905BD-60E5-4261-8E76-7AA2285B3835}" destId="{F5924642-6047-449E-8562-4C5C79C65093}" srcOrd="0" destOrd="0" presId="urn:microsoft.com/office/officeart/2011/layout/CircleProcess"/>
    <dgm:cxn modelId="{3A5D8DC1-53D2-4C24-B27E-E5FFC2B77211}" type="presParOf" srcId="{EB3F08C6-7F5E-46BC-B5EE-6FCA4CAC4B1A}" destId="{5D8EBFA1-A0E3-45F0-B0B4-1A27C48FBAC7}" srcOrd="14" destOrd="0" presId="urn:microsoft.com/office/officeart/2011/layout/CircleProcess"/>
    <dgm:cxn modelId="{53885CE8-FEA1-4E13-86EC-774AF755F795}" type="presParOf" srcId="{EB3F08C6-7F5E-46BC-B5EE-6FCA4CAC4B1A}" destId="{DB800579-B585-40D2-A7D8-0088A2161672}" srcOrd="15" destOrd="0" presId="urn:microsoft.com/office/officeart/2011/layout/CircleProcess"/>
    <dgm:cxn modelId="{FA48A863-7DBC-4AF3-B901-78859C5DDE5F}" type="presParOf" srcId="{DB800579-B585-40D2-A7D8-0088A2161672}" destId="{D46431A9-7E48-4293-8D6A-8DA37D6F82AE}" srcOrd="0" destOrd="0" presId="urn:microsoft.com/office/officeart/2011/layout/CircleProcess"/>
    <dgm:cxn modelId="{51F4B721-F6D4-4FCF-BD19-586EB2B886AC}" type="presParOf" srcId="{EB3F08C6-7F5E-46BC-B5EE-6FCA4CAC4B1A}" destId="{108BECE1-F1AB-4096-B4C9-4651BF8B1DA2}" srcOrd="16" destOrd="0" presId="urn:microsoft.com/office/officeart/2011/layout/CircleProcess"/>
    <dgm:cxn modelId="{FBE8A59C-6ABD-4883-9F9F-6C561CFC9ADC}" type="presParOf" srcId="{108BECE1-F1AB-4096-B4C9-4651BF8B1DA2}" destId="{1F432813-C1BE-46C8-8BAF-D9BAB041F86B}" srcOrd="0" destOrd="0" presId="urn:microsoft.com/office/officeart/2011/layout/CircleProcess"/>
    <dgm:cxn modelId="{20118F40-B43A-45CD-B4B0-742D5B9E0802}" type="presParOf" srcId="{EB3F08C6-7F5E-46BC-B5EE-6FCA4CAC4B1A}" destId="{9A29E981-F9DD-4945-90CE-A30A81F06C86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7D2B27-A33F-4B49-B1B6-A923ED661DD8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8485FBEE-7D69-48CB-AED3-8E26801EFD11}">
      <dgm:prSet phldrT="[Text]"/>
      <dgm:spPr/>
      <dgm:t>
        <a:bodyPr/>
        <a:lstStyle/>
        <a:p>
          <a:r>
            <a:rPr lang="de-AT" b="1" dirty="0"/>
            <a:t>Die Vorläufer</a:t>
          </a:r>
          <a:br>
            <a:rPr lang="de-AT" b="1" dirty="0"/>
          </a:br>
          <a:endParaRPr lang="de-AT" b="1" dirty="0"/>
        </a:p>
        <a:p>
          <a:r>
            <a:rPr lang="de-AT" dirty="0" err="1"/>
            <a:t>FlickrAuth</a:t>
          </a:r>
          <a:br>
            <a:rPr lang="de-AT" dirty="0"/>
          </a:br>
          <a:r>
            <a:rPr lang="de-AT" dirty="0"/>
            <a:t>Google </a:t>
          </a:r>
          <a:r>
            <a:rPr lang="de-AT" dirty="0" err="1"/>
            <a:t>AuthSub</a:t>
          </a:r>
          <a:br>
            <a:rPr lang="de-AT" dirty="0"/>
          </a:br>
          <a:r>
            <a:rPr lang="de-AT" dirty="0"/>
            <a:t>Yahoo </a:t>
          </a:r>
          <a:r>
            <a:rPr lang="de-AT" dirty="0" err="1"/>
            <a:t>BBAuth</a:t>
          </a:r>
          <a:endParaRPr lang="de-AT" dirty="0"/>
        </a:p>
      </dgm:t>
    </dgm:pt>
    <dgm:pt modelId="{D4CE6043-8D43-4DF0-A36A-41054C1E4ABF}" type="parTrans" cxnId="{444C91E7-2EAA-44D3-85FA-11460B2611D8}">
      <dgm:prSet/>
      <dgm:spPr/>
      <dgm:t>
        <a:bodyPr/>
        <a:lstStyle/>
        <a:p>
          <a:endParaRPr lang="de-AT"/>
        </a:p>
      </dgm:t>
    </dgm:pt>
    <dgm:pt modelId="{EA918117-CF43-4DE9-B1A4-7BAFE043B396}" type="sibTrans" cxnId="{444C91E7-2EAA-44D3-85FA-11460B2611D8}">
      <dgm:prSet/>
      <dgm:spPr/>
      <dgm:t>
        <a:bodyPr/>
        <a:lstStyle/>
        <a:p>
          <a:endParaRPr lang="de-AT"/>
        </a:p>
      </dgm:t>
    </dgm:pt>
    <dgm:pt modelId="{71052655-A6D4-42D1-B7F4-2E784AA41A4D}">
      <dgm:prSet phldrT="[Text]"/>
      <dgm:spPr/>
      <dgm:t>
        <a:bodyPr/>
        <a:lstStyle/>
        <a:p>
          <a:r>
            <a:rPr lang="de-AT" b="1" dirty="0"/>
            <a:t>April 2007</a:t>
          </a:r>
          <a:br>
            <a:rPr lang="de-AT" b="1" dirty="0"/>
          </a:br>
          <a:br>
            <a:rPr lang="de-AT" dirty="0"/>
          </a:br>
          <a:r>
            <a:rPr lang="de-AT" dirty="0"/>
            <a:t>Start </a:t>
          </a:r>
          <a:r>
            <a:rPr lang="de-AT" dirty="0" err="1"/>
            <a:t>OpenID</a:t>
          </a:r>
          <a:r>
            <a:rPr lang="de-AT" dirty="0"/>
            <a:t> </a:t>
          </a:r>
          <a:r>
            <a:rPr lang="de-AT" dirty="0" err="1"/>
            <a:t>group</a:t>
          </a:r>
          <a:endParaRPr lang="de-AT" dirty="0"/>
        </a:p>
      </dgm:t>
    </dgm:pt>
    <dgm:pt modelId="{CB0A514D-5CFF-4D39-98BD-9321986F9630}" type="parTrans" cxnId="{3D2932D3-C0CA-4085-84E2-BCFD2ED4A4AA}">
      <dgm:prSet/>
      <dgm:spPr/>
      <dgm:t>
        <a:bodyPr/>
        <a:lstStyle/>
        <a:p>
          <a:endParaRPr lang="de-AT"/>
        </a:p>
      </dgm:t>
    </dgm:pt>
    <dgm:pt modelId="{FD840CD7-B041-4D30-B57C-2ACADCFD87B1}" type="sibTrans" cxnId="{3D2932D3-C0CA-4085-84E2-BCFD2ED4A4AA}">
      <dgm:prSet/>
      <dgm:spPr/>
      <dgm:t>
        <a:bodyPr/>
        <a:lstStyle/>
        <a:p>
          <a:endParaRPr lang="de-AT"/>
        </a:p>
      </dgm:t>
    </dgm:pt>
    <dgm:pt modelId="{569DAB50-B616-4C8B-824F-F983D743A5F9}">
      <dgm:prSet phldrT="[Text]"/>
      <dgm:spPr/>
      <dgm:t>
        <a:bodyPr/>
        <a:lstStyle/>
        <a:p>
          <a:r>
            <a:rPr lang="de-AT" b="1" dirty="0"/>
            <a:t>Dezember 2007</a:t>
          </a:r>
          <a:br>
            <a:rPr lang="de-AT" b="1" dirty="0"/>
          </a:br>
          <a:br>
            <a:rPr lang="de-AT" dirty="0"/>
          </a:br>
          <a:r>
            <a:rPr lang="de-AT" dirty="0"/>
            <a:t>OAuth Core 1.0 </a:t>
          </a:r>
          <a:r>
            <a:rPr lang="de-AT" dirty="0" err="1"/>
            <a:t>specification</a:t>
          </a:r>
          <a:r>
            <a:rPr lang="de-AT" dirty="0"/>
            <a:t> final</a:t>
          </a:r>
        </a:p>
      </dgm:t>
    </dgm:pt>
    <dgm:pt modelId="{6FEF43F0-706A-433E-9D56-30FD3D9B092C}" type="parTrans" cxnId="{CB0C0BE6-73A8-4947-B0E8-6EFA0E4895CE}">
      <dgm:prSet/>
      <dgm:spPr/>
      <dgm:t>
        <a:bodyPr/>
        <a:lstStyle/>
        <a:p>
          <a:endParaRPr lang="de-AT"/>
        </a:p>
      </dgm:t>
    </dgm:pt>
    <dgm:pt modelId="{F6C9E395-2A6B-42D6-9107-A065E739D259}" type="sibTrans" cxnId="{CB0C0BE6-73A8-4947-B0E8-6EFA0E4895CE}">
      <dgm:prSet/>
      <dgm:spPr/>
      <dgm:t>
        <a:bodyPr/>
        <a:lstStyle/>
        <a:p>
          <a:endParaRPr lang="de-AT"/>
        </a:p>
      </dgm:t>
    </dgm:pt>
    <dgm:pt modelId="{5AB2A2B4-A2B8-4670-ABA7-8DBD6084FEFA}">
      <dgm:prSet phldrT="[Text]"/>
      <dgm:spPr/>
      <dgm:t>
        <a:bodyPr/>
        <a:lstStyle/>
        <a:p>
          <a:r>
            <a:rPr lang="de-AT" b="1" dirty="0"/>
            <a:t>November 2009</a:t>
          </a:r>
          <a:br>
            <a:rPr lang="de-AT" b="1" dirty="0"/>
          </a:br>
          <a:br>
            <a:rPr lang="de-AT" dirty="0"/>
          </a:br>
          <a:r>
            <a:rPr lang="de-AT" dirty="0"/>
            <a:t>OAuth Core 1.1 </a:t>
          </a:r>
          <a:r>
            <a:rPr lang="de-AT" dirty="0" err="1"/>
            <a:t>dropped</a:t>
          </a:r>
          <a:endParaRPr lang="de-AT" dirty="0"/>
        </a:p>
      </dgm:t>
    </dgm:pt>
    <dgm:pt modelId="{74C2FE8A-A714-439E-99B4-75DA7125F269}" type="parTrans" cxnId="{AA3B1723-8B30-4646-87EE-46E817C52A57}">
      <dgm:prSet/>
      <dgm:spPr/>
      <dgm:t>
        <a:bodyPr/>
        <a:lstStyle/>
        <a:p>
          <a:endParaRPr lang="de-AT"/>
        </a:p>
      </dgm:t>
    </dgm:pt>
    <dgm:pt modelId="{9D986435-8350-4D93-AFAA-E47907840DB2}" type="sibTrans" cxnId="{AA3B1723-8B30-4646-87EE-46E817C52A57}">
      <dgm:prSet/>
      <dgm:spPr/>
      <dgm:t>
        <a:bodyPr/>
        <a:lstStyle/>
        <a:p>
          <a:endParaRPr lang="de-AT"/>
        </a:p>
      </dgm:t>
    </dgm:pt>
    <dgm:pt modelId="{9FDE276A-7EAC-4D5F-BAF8-90429E44CAF7}">
      <dgm:prSet phldrT="[Text]"/>
      <dgm:spPr/>
      <dgm:t>
        <a:bodyPr/>
        <a:lstStyle/>
        <a:p>
          <a:r>
            <a:rPr lang="de-AT" b="1" dirty="0"/>
            <a:t>April 2010</a:t>
          </a:r>
          <a:br>
            <a:rPr lang="de-AT" b="1" dirty="0"/>
          </a:br>
          <a:br>
            <a:rPr lang="de-AT" dirty="0"/>
          </a:br>
          <a:r>
            <a:rPr lang="de-AT" dirty="0"/>
            <a:t>OAuth 2.0</a:t>
          </a:r>
          <a:br>
            <a:rPr lang="de-AT" dirty="0"/>
          </a:br>
          <a:r>
            <a:rPr lang="de-AT" dirty="0"/>
            <a:t>draft 01</a:t>
          </a:r>
        </a:p>
      </dgm:t>
    </dgm:pt>
    <dgm:pt modelId="{0CB3099B-F600-4631-B6D7-FABB24DE4D74}" type="parTrans" cxnId="{0847C500-4601-4D52-A94C-5E8C2DEB3B17}">
      <dgm:prSet/>
      <dgm:spPr/>
      <dgm:t>
        <a:bodyPr/>
        <a:lstStyle/>
        <a:p>
          <a:endParaRPr lang="de-AT"/>
        </a:p>
      </dgm:t>
    </dgm:pt>
    <dgm:pt modelId="{4C9F14A8-2A5C-42AA-8D3C-E059030E2E33}" type="sibTrans" cxnId="{0847C500-4601-4D52-A94C-5E8C2DEB3B17}">
      <dgm:prSet/>
      <dgm:spPr/>
      <dgm:t>
        <a:bodyPr/>
        <a:lstStyle/>
        <a:p>
          <a:endParaRPr lang="de-AT"/>
        </a:p>
      </dgm:t>
    </dgm:pt>
    <dgm:pt modelId="{BA9C8CC1-82A1-40B7-96E3-DA463E5C24EB}">
      <dgm:prSet/>
      <dgm:spPr/>
      <dgm:t>
        <a:bodyPr/>
        <a:lstStyle/>
        <a:p>
          <a:r>
            <a:rPr lang="de-AT" b="1" dirty="0"/>
            <a:t>Oktober 2012</a:t>
          </a:r>
          <a:br>
            <a:rPr lang="de-AT" b="1" dirty="0"/>
          </a:br>
          <a:br>
            <a:rPr lang="de-AT" dirty="0"/>
          </a:br>
          <a:r>
            <a:rPr lang="de-AT" dirty="0"/>
            <a:t>OAuth 2.0</a:t>
          </a:r>
          <a:br>
            <a:rPr lang="de-AT" dirty="0"/>
          </a:br>
          <a:r>
            <a:rPr lang="de-AT" dirty="0"/>
            <a:t>RFC </a:t>
          </a:r>
          <a:r>
            <a:rPr lang="de-AT" dirty="0" err="1"/>
            <a:t>published</a:t>
          </a:r>
          <a:endParaRPr lang="de-AT" dirty="0"/>
        </a:p>
      </dgm:t>
    </dgm:pt>
    <dgm:pt modelId="{9AC6FE10-93A4-40BE-B98A-6A46F2EB9547}" type="parTrans" cxnId="{926722EC-17AA-43D0-9EC9-0CC2AECF9C48}">
      <dgm:prSet/>
      <dgm:spPr/>
      <dgm:t>
        <a:bodyPr/>
        <a:lstStyle/>
        <a:p>
          <a:endParaRPr lang="de-AT"/>
        </a:p>
      </dgm:t>
    </dgm:pt>
    <dgm:pt modelId="{D46877D1-A936-433F-9FCE-54C69ABA7A46}" type="sibTrans" cxnId="{926722EC-17AA-43D0-9EC9-0CC2AECF9C48}">
      <dgm:prSet/>
      <dgm:spPr/>
      <dgm:t>
        <a:bodyPr/>
        <a:lstStyle/>
        <a:p>
          <a:endParaRPr lang="de-AT"/>
        </a:p>
      </dgm:t>
    </dgm:pt>
    <dgm:pt modelId="{F66FC909-3E2D-4853-BCF4-63A8B1F01821}">
      <dgm:prSet/>
      <dgm:spPr/>
      <dgm:t>
        <a:bodyPr/>
        <a:lstStyle/>
        <a:p>
          <a:r>
            <a:rPr lang="en-US" b="1" dirty="0"/>
            <a:t>Mai 2020</a:t>
          </a:r>
        </a:p>
        <a:p>
          <a:endParaRPr lang="en-US" dirty="0"/>
        </a:p>
        <a:p>
          <a:r>
            <a:rPr lang="en-US" dirty="0"/>
            <a:t>OAuth 2.1</a:t>
          </a:r>
        </a:p>
        <a:p>
          <a:r>
            <a:rPr lang="en-US" dirty="0"/>
            <a:t>draft</a:t>
          </a:r>
        </a:p>
      </dgm:t>
    </dgm:pt>
    <dgm:pt modelId="{81FA3D5A-E9D8-4859-B48B-86A2704A81C6}" type="parTrans" cxnId="{08836519-A74C-4823-BA5F-0022BE4864BE}">
      <dgm:prSet/>
      <dgm:spPr/>
      <dgm:t>
        <a:bodyPr/>
        <a:lstStyle/>
        <a:p>
          <a:endParaRPr lang="en-US"/>
        </a:p>
      </dgm:t>
    </dgm:pt>
    <dgm:pt modelId="{97617DCC-5564-4D95-93BB-69A101EA11E1}" type="sibTrans" cxnId="{08836519-A74C-4823-BA5F-0022BE4864BE}">
      <dgm:prSet/>
      <dgm:spPr/>
      <dgm:t>
        <a:bodyPr/>
        <a:lstStyle/>
        <a:p>
          <a:endParaRPr lang="en-US"/>
        </a:p>
      </dgm:t>
    </dgm:pt>
    <dgm:pt modelId="{EB3F08C6-7F5E-46BC-B5EE-6FCA4CAC4B1A}" type="pres">
      <dgm:prSet presAssocID="{497D2B27-A33F-4B49-B1B6-A923ED661DD8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28A4A2D7-8F30-4F50-8640-87408E2DF467}" type="pres">
      <dgm:prSet presAssocID="{F66FC909-3E2D-4853-BCF4-63A8B1F01821}" presName="Accent7" presStyleCnt="0"/>
      <dgm:spPr/>
    </dgm:pt>
    <dgm:pt modelId="{1D27F7F3-17DE-4FF8-927A-55CB1B4CD9EF}" type="pres">
      <dgm:prSet presAssocID="{F66FC909-3E2D-4853-BCF4-63A8B1F01821}" presName="Accent" presStyleLbl="node1" presStyleIdx="0" presStyleCnt="7"/>
      <dgm:spPr/>
    </dgm:pt>
    <dgm:pt modelId="{E21FC984-B8D7-45C3-B85D-FE00AD3AD175}" type="pres">
      <dgm:prSet presAssocID="{F66FC909-3E2D-4853-BCF4-63A8B1F01821}" presName="ParentBackground7" presStyleCnt="0"/>
      <dgm:spPr/>
    </dgm:pt>
    <dgm:pt modelId="{E96D6C40-CA4F-4144-970F-4223021F3794}" type="pres">
      <dgm:prSet presAssocID="{F66FC909-3E2D-4853-BCF4-63A8B1F01821}" presName="ParentBackground" presStyleLbl="fgAcc1" presStyleIdx="0" presStyleCnt="7"/>
      <dgm:spPr/>
    </dgm:pt>
    <dgm:pt modelId="{8048D853-459C-48C9-890E-9837F735D465}" type="pres">
      <dgm:prSet presAssocID="{F66FC909-3E2D-4853-BCF4-63A8B1F01821}" presName="Parent7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2B2F66D-92E9-4197-95C8-11A814F69DAE}" type="pres">
      <dgm:prSet presAssocID="{BA9C8CC1-82A1-40B7-96E3-DA463E5C24EB}" presName="Accent6" presStyleCnt="0"/>
      <dgm:spPr/>
    </dgm:pt>
    <dgm:pt modelId="{8D906A84-3B67-4F0D-A766-3928B7962B8E}" type="pres">
      <dgm:prSet presAssocID="{BA9C8CC1-82A1-40B7-96E3-DA463E5C24EB}" presName="Accent" presStyleLbl="node1" presStyleIdx="1" presStyleCnt="7"/>
      <dgm:spPr/>
    </dgm:pt>
    <dgm:pt modelId="{F224361D-DC93-49F0-8EFA-82414FB0E8B5}" type="pres">
      <dgm:prSet presAssocID="{BA9C8CC1-82A1-40B7-96E3-DA463E5C24EB}" presName="ParentBackground6" presStyleCnt="0"/>
      <dgm:spPr/>
    </dgm:pt>
    <dgm:pt modelId="{B48721B3-462D-44BC-829F-8464521250BB}" type="pres">
      <dgm:prSet presAssocID="{BA9C8CC1-82A1-40B7-96E3-DA463E5C24EB}" presName="ParentBackground" presStyleLbl="fgAcc1" presStyleIdx="1" presStyleCnt="7"/>
      <dgm:spPr/>
    </dgm:pt>
    <dgm:pt modelId="{C115085B-8679-4C86-B9FB-3C53DE71BAFE}" type="pres">
      <dgm:prSet presAssocID="{BA9C8CC1-82A1-40B7-96E3-DA463E5C24EB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96D7C7C-775A-4BEB-AA82-AE28012D94D4}" type="pres">
      <dgm:prSet presAssocID="{9FDE276A-7EAC-4D5F-BAF8-90429E44CAF7}" presName="Accent5" presStyleCnt="0"/>
      <dgm:spPr/>
    </dgm:pt>
    <dgm:pt modelId="{B15BF54C-2CE2-4834-A994-E8480D948266}" type="pres">
      <dgm:prSet presAssocID="{9FDE276A-7EAC-4D5F-BAF8-90429E44CAF7}" presName="Accent" presStyleLbl="node1" presStyleIdx="2" presStyleCnt="7"/>
      <dgm:spPr/>
    </dgm:pt>
    <dgm:pt modelId="{074E50A9-3DB4-4564-ACC8-DDA905C7BAEB}" type="pres">
      <dgm:prSet presAssocID="{9FDE276A-7EAC-4D5F-BAF8-90429E44CAF7}" presName="ParentBackground5" presStyleCnt="0"/>
      <dgm:spPr/>
    </dgm:pt>
    <dgm:pt modelId="{FECC8418-F516-40ED-BD81-0E85331F0117}" type="pres">
      <dgm:prSet presAssocID="{9FDE276A-7EAC-4D5F-BAF8-90429E44CAF7}" presName="ParentBackground" presStyleLbl="fgAcc1" presStyleIdx="2" presStyleCnt="7"/>
      <dgm:spPr/>
    </dgm:pt>
    <dgm:pt modelId="{8180CBB2-BD68-4754-810E-F1CB5B067B89}" type="pres">
      <dgm:prSet presAssocID="{9FDE276A-7EAC-4D5F-BAF8-90429E44CAF7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F6D5812-E720-4771-943A-CCE5BB4A82C3}" type="pres">
      <dgm:prSet presAssocID="{5AB2A2B4-A2B8-4670-ABA7-8DBD6084FEFA}" presName="Accent4" presStyleCnt="0"/>
      <dgm:spPr/>
    </dgm:pt>
    <dgm:pt modelId="{67254387-9BC9-4597-9936-6EA921418BE2}" type="pres">
      <dgm:prSet presAssocID="{5AB2A2B4-A2B8-4670-ABA7-8DBD6084FEFA}" presName="Accent" presStyleLbl="node1" presStyleIdx="3" presStyleCnt="7"/>
      <dgm:spPr/>
    </dgm:pt>
    <dgm:pt modelId="{B319B93C-DFAA-4087-A9F7-D26F7142A60D}" type="pres">
      <dgm:prSet presAssocID="{5AB2A2B4-A2B8-4670-ABA7-8DBD6084FEFA}" presName="ParentBackground4" presStyleCnt="0"/>
      <dgm:spPr/>
    </dgm:pt>
    <dgm:pt modelId="{DF3A398D-DD91-4B80-92A7-CF171BE95F4D}" type="pres">
      <dgm:prSet presAssocID="{5AB2A2B4-A2B8-4670-ABA7-8DBD6084FEFA}" presName="ParentBackground" presStyleLbl="fgAcc1" presStyleIdx="3" presStyleCnt="7"/>
      <dgm:spPr/>
    </dgm:pt>
    <dgm:pt modelId="{2E2CA43F-9D15-4286-950A-B0CAEB9A4BB1}" type="pres">
      <dgm:prSet presAssocID="{5AB2A2B4-A2B8-4670-ABA7-8DBD6084FEFA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C4C0757-B5E6-4EA7-848F-2ACC3617024B}" type="pres">
      <dgm:prSet presAssocID="{569DAB50-B616-4C8B-824F-F983D743A5F9}" presName="Accent3" presStyleCnt="0"/>
      <dgm:spPr/>
    </dgm:pt>
    <dgm:pt modelId="{8F0580E5-4AB6-4201-9D7E-C028CD3D85AB}" type="pres">
      <dgm:prSet presAssocID="{569DAB50-B616-4C8B-824F-F983D743A5F9}" presName="Accent" presStyleLbl="node1" presStyleIdx="4" presStyleCnt="7"/>
      <dgm:spPr/>
    </dgm:pt>
    <dgm:pt modelId="{E3C76136-0F8A-4FCC-8E1D-F5EB8B51CFD6}" type="pres">
      <dgm:prSet presAssocID="{569DAB50-B616-4C8B-824F-F983D743A5F9}" presName="ParentBackground3" presStyleCnt="0"/>
      <dgm:spPr/>
    </dgm:pt>
    <dgm:pt modelId="{F239B689-857E-4343-BF67-A3EA1240CBE2}" type="pres">
      <dgm:prSet presAssocID="{569DAB50-B616-4C8B-824F-F983D743A5F9}" presName="ParentBackground" presStyleLbl="fgAcc1" presStyleIdx="4" presStyleCnt="7"/>
      <dgm:spPr/>
    </dgm:pt>
    <dgm:pt modelId="{594A2BA4-1106-4E62-A0E9-15E420E65108}" type="pres">
      <dgm:prSet presAssocID="{569DAB50-B616-4C8B-824F-F983D743A5F9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DBACCDE-2B21-4067-9D32-5875302E138A}" type="pres">
      <dgm:prSet presAssocID="{71052655-A6D4-42D1-B7F4-2E784AA41A4D}" presName="Accent2" presStyleCnt="0"/>
      <dgm:spPr/>
    </dgm:pt>
    <dgm:pt modelId="{97298E56-C8CD-4026-9317-88865E18BD0F}" type="pres">
      <dgm:prSet presAssocID="{71052655-A6D4-42D1-B7F4-2E784AA41A4D}" presName="Accent" presStyleLbl="node1" presStyleIdx="5" presStyleCnt="7"/>
      <dgm:spPr/>
    </dgm:pt>
    <dgm:pt modelId="{D1E905BD-60E5-4261-8E76-7AA2285B3835}" type="pres">
      <dgm:prSet presAssocID="{71052655-A6D4-42D1-B7F4-2E784AA41A4D}" presName="ParentBackground2" presStyleCnt="0"/>
      <dgm:spPr/>
    </dgm:pt>
    <dgm:pt modelId="{F5924642-6047-449E-8562-4C5C79C65093}" type="pres">
      <dgm:prSet presAssocID="{71052655-A6D4-42D1-B7F4-2E784AA41A4D}" presName="ParentBackground" presStyleLbl="fgAcc1" presStyleIdx="5" presStyleCnt="7"/>
      <dgm:spPr/>
    </dgm:pt>
    <dgm:pt modelId="{5D8EBFA1-A0E3-45F0-B0B4-1A27C48FBAC7}" type="pres">
      <dgm:prSet presAssocID="{71052655-A6D4-42D1-B7F4-2E784AA41A4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B800579-B585-40D2-A7D8-0088A2161672}" type="pres">
      <dgm:prSet presAssocID="{8485FBEE-7D69-48CB-AED3-8E26801EFD11}" presName="Accent1" presStyleCnt="0"/>
      <dgm:spPr/>
    </dgm:pt>
    <dgm:pt modelId="{D46431A9-7E48-4293-8D6A-8DA37D6F82AE}" type="pres">
      <dgm:prSet presAssocID="{8485FBEE-7D69-48CB-AED3-8E26801EFD11}" presName="Accent" presStyleLbl="node1" presStyleIdx="6" presStyleCnt="7"/>
      <dgm:spPr/>
    </dgm:pt>
    <dgm:pt modelId="{108BECE1-F1AB-4096-B4C9-4651BF8B1DA2}" type="pres">
      <dgm:prSet presAssocID="{8485FBEE-7D69-48CB-AED3-8E26801EFD11}" presName="ParentBackground1" presStyleCnt="0"/>
      <dgm:spPr/>
    </dgm:pt>
    <dgm:pt modelId="{1F432813-C1BE-46C8-8BAF-D9BAB041F86B}" type="pres">
      <dgm:prSet presAssocID="{8485FBEE-7D69-48CB-AED3-8E26801EFD11}" presName="ParentBackground" presStyleLbl="fgAcc1" presStyleIdx="6" presStyleCnt="7"/>
      <dgm:spPr/>
    </dgm:pt>
    <dgm:pt modelId="{9A29E981-F9DD-4945-90CE-A30A81F06C86}" type="pres">
      <dgm:prSet presAssocID="{8485FBEE-7D69-48CB-AED3-8E26801EFD11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0847C500-4601-4D52-A94C-5E8C2DEB3B17}" srcId="{497D2B27-A33F-4B49-B1B6-A923ED661DD8}" destId="{9FDE276A-7EAC-4D5F-BAF8-90429E44CAF7}" srcOrd="4" destOrd="0" parTransId="{0CB3099B-F600-4631-B6D7-FABB24DE4D74}" sibTransId="{4C9F14A8-2A5C-42AA-8D3C-E059030E2E33}"/>
    <dgm:cxn modelId="{1503E70C-4889-4470-B93C-5271816418B3}" type="presOf" srcId="{497D2B27-A33F-4B49-B1B6-A923ED661DD8}" destId="{EB3F08C6-7F5E-46BC-B5EE-6FCA4CAC4B1A}" srcOrd="0" destOrd="0" presId="urn:microsoft.com/office/officeart/2011/layout/CircleProcess"/>
    <dgm:cxn modelId="{8F672811-EDE4-439C-8072-29FF730A6CDF}" type="presOf" srcId="{8485FBEE-7D69-48CB-AED3-8E26801EFD11}" destId="{9A29E981-F9DD-4945-90CE-A30A81F06C86}" srcOrd="1" destOrd="0" presId="urn:microsoft.com/office/officeart/2011/layout/CircleProcess"/>
    <dgm:cxn modelId="{08836519-A74C-4823-BA5F-0022BE4864BE}" srcId="{497D2B27-A33F-4B49-B1B6-A923ED661DD8}" destId="{F66FC909-3E2D-4853-BCF4-63A8B1F01821}" srcOrd="6" destOrd="0" parTransId="{81FA3D5A-E9D8-4859-B48B-86A2704A81C6}" sibTransId="{97617DCC-5564-4D95-93BB-69A101EA11E1}"/>
    <dgm:cxn modelId="{AA3B1723-8B30-4646-87EE-46E817C52A57}" srcId="{497D2B27-A33F-4B49-B1B6-A923ED661DD8}" destId="{5AB2A2B4-A2B8-4670-ABA7-8DBD6084FEFA}" srcOrd="3" destOrd="0" parTransId="{74C2FE8A-A714-439E-99B4-75DA7125F269}" sibTransId="{9D986435-8350-4D93-AFAA-E47907840DB2}"/>
    <dgm:cxn modelId="{EE869231-BBBA-40BB-BC34-BE87ACEBB3E7}" type="presOf" srcId="{569DAB50-B616-4C8B-824F-F983D743A5F9}" destId="{594A2BA4-1106-4E62-A0E9-15E420E65108}" srcOrd="1" destOrd="0" presId="urn:microsoft.com/office/officeart/2011/layout/CircleProcess"/>
    <dgm:cxn modelId="{F0573042-BF4A-4BAA-9C76-8ECF956535C9}" type="presOf" srcId="{71052655-A6D4-42D1-B7F4-2E784AA41A4D}" destId="{5D8EBFA1-A0E3-45F0-B0B4-1A27C48FBAC7}" srcOrd="1" destOrd="0" presId="urn:microsoft.com/office/officeart/2011/layout/CircleProcess"/>
    <dgm:cxn modelId="{57A9E544-3DE3-4E0E-8426-9090044BE04C}" type="presOf" srcId="{5AB2A2B4-A2B8-4670-ABA7-8DBD6084FEFA}" destId="{2E2CA43F-9D15-4286-950A-B0CAEB9A4BB1}" srcOrd="1" destOrd="0" presId="urn:microsoft.com/office/officeart/2011/layout/CircleProcess"/>
    <dgm:cxn modelId="{499E9A4E-F508-44BD-BAC9-E960430CF94C}" type="presOf" srcId="{71052655-A6D4-42D1-B7F4-2E784AA41A4D}" destId="{F5924642-6047-449E-8562-4C5C79C65093}" srcOrd="0" destOrd="0" presId="urn:microsoft.com/office/officeart/2011/layout/CircleProcess"/>
    <dgm:cxn modelId="{B0E1B650-08E6-4D87-BE34-500B8D4573EB}" type="presOf" srcId="{F66FC909-3E2D-4853-BCF4-63A8B1F01821}" destId="{8048D853-459C-48C9-890E-9837F735D465}" srcOrd="1" destOrd="0" presId="urn:microsoft.com/office/officeart/2011/layout/CircleProcess"/>
    <dgm:cxn modelId="{09DBCD57-8282-4D2A-9650-E675BFB4808C}" type="presOf" srcId="{BA9C8CC1-82A1-40B7-96E3-DA463E5C24EB}" destId="{B48721B3-462D-44BC-829F-8464521250BB}" srcOrd="0" destOrd="0" presId="urn:microsoft.com/office/officeart/2011/layout/CircleProcess"/>
    <dgm:cxn modelId="{EBD424A8-5F13-4D45-A808-2028A7543BDC}" type="presOf" srcId="{9FDE276A-7EAC-4D5F-BAF8-90429E44CAF7}" destId="{FECC8418-F516-40ED-BD81-0E85331F0117}" srcOrd="0" destOrd="0" presId="urn:microsoft.com/office/officeart/2011/layout/CircleProcess"/>
    <dgm:cxn modelId="{86110DC2-3402-481F-B738-60A32672F13B}" type="presOf" srcId="{569DAB50-B616-4C8B-824F-F983D743A5F9}" destId="{F239B689-857E-4343-BF67-A3EA1240CBE2}" srcOrd="0" destOrd="0" presId="urn:microsoft.com/office/officeart/2011/layout/CircleProcess"/>
    <dgm:cxn modelId="{A62081C5-F336-47E9-BBD6-9BD49F713BEB}" type="presOf" srcId="{8485FBEE-7D69-48CB-AED3-8E26801EFD11}" destId="{1F432813-C1BE-46C8-8BAF-D9BAB041F86B}" srcOrd="0" destOrd="0" presId="urn:microsoft.com/office/officeart/2011/layout/CircleProcess"/>
    <dgm:cxn modelId="{3D2932D3-C0CA-4085-84E2-BCFD2ED4A4AA}" srcId="{497D2B27-A33F-4B49-B1B6-A923ED661DD8}" destId="{71052655-A6D4-42D1-B7F4-2E784AA41A4D}" srcOrd="1" destOrd="0" parTransId="{CB0A514D-5CFF-4D39-98BD-9321986F9630}" sibTransId="{FD840CD7-B041-4D30-B57C-2ACADCFD87B1}"/>
    <dgm:cxn modelId="{EC9C2AD8-3BA0-4EED-8022-671443008767}" type="presOf" srcId="{5AB2A2B4-A2B8-4670-ABA7-8DBD6084FEFA}" destId="{DF3A398D-DD91-4B80-92A7-CF171BE95F4D}" srcOrd="0" destOrd="0" presId="urn:microsoft.com/office/officeart/2011/layout/CircleProcess"/>
    <dgm:cxn modelId="{CB0C0BE6-73A8-4947-B0E8-6EFA0E4895CE}" srcId="{497D2B27-A33F-4B49-B1B6-A923ED661DD8}" destId="{569DAB50-B616-4C8B-824F-F983D743A5F9}" srcOrd="2" destOrd="0" parTransId="{6FEF43F0-706A-433E-9D56-30FD3D9B092C}" sibTransId="{F6C9E395-2A6B-42D6-9107-A065E739D259}"/>
    <dgm:cxn modelId="{444C91E7-2EAA-44D3-85FA-11460B2611D8}" srcId="{497D2B27-A33F-4B49-B1B6-A923ED661DD8}" destId="{8485FBEE-7D69-48CB-AED3-8E26801EFD11}" srcOrd="0" destOrd="0" parTransId="{D4CE6043-8D43-4DF0-A36A-41054C1E4ABF}" sibTransId="{EA918117-CF43-4DE9-B1A4-7BAFE043B396}"/>
    <dgm:cxn modelId="{926722EC-17AA-43D0-9EC9-0CC2AECF9C48}" srcId="{497D2B27-A33F-4B49-B1B6-A923ED661DD8}" destId="{BA9C8CC1-82A1-40B7-96E3-DA463E5C24EB}" srcOrd="5" destOrd="0" parTransId="{9AC6FE10-93A4-40BE-B98A-6A46F2EB9547}" sibTransId="{D46877D1-A936-433F-9FCE-54C69ABA7A46}"/>
    <dgm:cxn modelId="{404508EE-0B5B-4353-8B01-9C200A990DD8}" type="presOf" srcId="{9FDE276A-7EAC-4D5F-BAF8-90429E44CAF7}" destId="{8180CBB2-BD68-4754-810E-F1CB5B067B89}" srcOrd="1" destOrd="0" presId="urn:microsoft.com/office/officeart/2011/layout/CircleProcess"/>
    <dgm:cxn modelId="{C5E007FC-3361-44DC-A3E5-A5E05387CA08}" type="presOf" srcId="{F66FC909-3E2D-4853-BCF4-63A8B1F01821}" destId="{E96D6C40-CA4F-4144-970F-4223021F3794}" srcOrd="0" destOrd="0" presId="urn:microsoft.com/office/officeart/2011/layout/CircleProcess"/>
    <dgm:cxn modelId="{B1676CFD-794E-42EA-A95A-6790E5F7A1B4}" type="presOf" srcId="{BA9C8CC1-82A1-40B7-96E3-DA463E5C24EB}" destId="{C115085B-8679-4C86-B9FB-3C53DE71BAFE}" srcOrd="1" destOrd="0" presId="urn:microsoft.com/office/officeart/2011/layout/CircleProcess"/>
    <dgm:cxn modelId="{A5E4D598-913E-4784-9965-4A11157F2C72}" type="presParOf" srcId="{EB3F08C6-7F5E-46BC-B5EE-6FCA4CAC4B1A}" destId="{28A4A2D7-8F30-4F50-8640-87408E2DF467}" srcOrd="0" destOrd="0" presId="urn:microsoft.com/office/officeart/2011/layout/CircleProcess"/>
    <dgm:cxn modelId="{8DEBBB2E-36AA-4358-9C2C-A65230D9CCF6}" type="presParOf" srcId="{28A4A2D7-8F30-4F50-8640-87408E2DF467}" destId="{1D27F7F3-17DE-4FF8-927A-55CB1B4CD9EF}" srcOrd="0" destOrd="0" presId="urn:microsoft.com/office/officeart/2011/layout/CircleProcess"/>
    <dgm:cxn modelId="{4F1F5CA7-FEFB-4370-8989-98143D20E3AE}" type="presParOf" srcId="{EB3F08C6-7F5E-46BC-B5EE-6FCA4CAC4B1A}" destId="{E21FC984-B8D7-45C3-B85D-FE00AD3AD175}" srcOrd="1" destOrd="0" presId="urn:microsoft.com/office/officeart/2011/layout/CircleProcess"/>
    <dgm:cxn modelId="{C6A2E0E5-393B-4481-9A84-D456B09FFD39}" type="presParOf" srcId="{E21FC984-B8D7-45C3-B85D-FE00AD3AD175}" destId="{E96D6C40-CA4F-4144-970F-4223021F3794}" srcOrd="0" destOrd="0" presId="urn:microsoft.com/office/officeart/2011/layout/CircleProcess"/>
    <dgm:cxn modelId="{1D4CBF36-5F37-456B-93F0-F4E5260E2A02}" type="presParOf" srcId="{EB3F08C6-7F5E-46BC-B5EE-6FCA4CAC4B1A}" destId="{8048D853-459C-48C9-890E-9837F735D465}" srcOrd="2" destOrd="0" presId="urn:microsoft.com/office/officeart/2011/layout/CircleProcess"/>
    <dgm:cxn modelId="{063EB7A4-5802-46D5-B228-139F94B4CDC2}" type="presParOf" srcId="{EB3F08C6-7F5E-46BC-B5EE-6FCA4CAC4B1A}" destId="{D2B2F66D-92E9-4197-95C8-11A814F69DAE}" srcOrd="3" destOrd="0" presId="urn:microsoft.com/office/officeart/2011/layout/CircleProcess"/>
    <dgm:cxn modelId="{829B606A-0746-424D-BB63-D4246D04B23A}" type="presParOf" srcId="{D2B2F66D-92E9-4197-95C8-11A814F69DAE}" destId="{8D906A84-3B67-4F0D-A766-3928B7962B8E}" srcOrd="0" destOrd="0" presId="urn:microsoft.com/office/officeart/2011/layout/CircleProcess"/>
    <dgm:cxn modelId="{7736F4D7-FE54-459E-A50D-1C3F050D8793}" type="presParOf" srcId="{EB3F08C6-7F5E-46BC-B5EE-6FCA4CAC4B1A}" destId="{F224361D-DC93-49F0-8EFA-82414FB0E8B5}" srcOrd="4" destOrd="0" presId="urn:microsoft.com/office/officeart/2011/layout/CircleProcess"/>
    <dgm:cxn modelId="{FBF62D7E-EB6E-4E75-8763-F0DD0DF32ACB}" type="presParOf" srcId="{F224361D-DC93-49F0-8EFA-82414FB0E8B5}" destId="{B48721B3-462D-44BC-829F-8464521250BB}" srcOrd="0" destOrd="0" presId="urn:microsoft.com/office/officeart/2011/layout/CircleProcess"/>
    <dgm:cxn modelId="{5E50D567-F99F-4314-995F-A1F170B28503}" type="presParOf" srcId="{EB3F08C6-7F5E-46BC-B5EE-6FCA4CAC4B1A}" destId="{C115085B-8679-4C86-B9FB-3C53DE71BAFE}" srcOrd="5" destOrd="0" presId="urn:microsoft.com/office/officeart/2011/layout/CircleProcess"/>
    <dgm:cxn modelId="{DA9AE61F-374A-48AC-BCCA-DEF437FF46C9}" type="presParOf" srcId="{EB3F08C6-7F5E-46BC-B5EE-6FCA4CAC4B1A}" destId="{596D7C7C-775A-4BEB-AA82-AE28012D94D4}" srcOrd="6" destOrd="0" presId="urn:microsoft.com/office/officeart/2011/layout/CircleProcess"/>
    <dgm:cxn modelId="{1204BCD2-58DD-469C-BED3-AC32C841BD43}" type="presParOf" srcId="{596D7C7C-775A-4BEB-AA82-AE28012D94D4}" destId="{B15BF54C-2CE2-4834-A994-E8480D948266}" srcOrd="0" destOrd="0" presId="urn:microsoft.com/office/officeart/2011/layout/CircleProcess"/>
    <dgm:cxn modelId="{F3482154-3A5D-4287-AC1D-9A0D800BFD84}" type="presParOf" srcId="{EB3F08C6-7F5E-46BC-B5EE-6FCA4CAC4B1A}" destId="{074E50A9-3DB4-4564-ACC8-DDA905C7BAEB}" srcOrd="7" destOrd="0" presId="urn:microsoft.com/office/officeart/2011/layout/CircleProcess"/>
    <dgm:cxn modelId="{B5360053-24AA-4023-A726-CC6D8FDA96E6}" type="presParOf" srcId="{074E50A9-3DB4-4564-ACC8-DDA905C7BAEB}" destId="{FECC8418-F516-40ED-BD81-0E85331F0117}" srcOrd="0" destOrd="0" presId="urn:microsoft.com/office/officeart/2011/layout/CircleProcess"/>
    <dgm:cxn modelId="{841055AF-E027-4213-9773-64713746C529}" type="presParOf" srcId="{EB3F08C6-7F5E-46BC-B5EE-6FCA4CAC4B1A}" destId="{8180CBB2-BD68-4754-810E-F1CB5B067B89}" srcOrd="8" destOrd="0" presId="urn:microsoft.com/office/officeart/2011/layout/CircleProcess"/>
    <dgm:cxn modelId="{355E8315-E468-4E36-A4BE-C32CC2D54673}" type="presParOf" srcId="{EB3F08C6-7F5E-46BC-B5EE-6FCA4CAC4B1A}" destId="{6F6D5812-E720-4771-943A-CCE5BB4A82C3}" srcOrd="9" destOrd="0" presId="urn:microsoft.com/office/officeart/2011/layout/CircleProcess"/>
    <dgm:cxn modelId="{A5872A88-8212-4060-8A4E-B1930846FDA0}" type="presParOf" srcId="{6F6D5812-E720-4771-943A-CCE5BB4A82C3}" destId="{67254387-9BC9-4597-9936-6EA921418BE2}" srcOrd="0" destOrd="0" presId="urn:microsoft.com/office/officeart/2011/layout/CircleProcess"/>
    <dgm:cxn modelId="{1701E7E7-1B91-4048-81EA-3F341DFCCC81}" type="presParOf" srcId="{EB3F08C6-7F5E-46BC-B5EE-6FCA4CAC4B1A}" destId="{B319B93C-DFAA-4087-A9F7-D26F7142A60D}" srcOrd="10" destOrd="0" presId="urn:microsoft.com/office/officeart/2011/layout/CircleProcess"/>
    <dgm:cxn modelId="{314DA12F-1F3A-4846-8413-EDF78DDB7042}" type="presParOf" srcId="{B319B93C-DFAA-4087-A9F7-D26F7142A60D}" destId="{DF3A398D-DD91-4B80-92A7-CF171BE95F4D}" srcOrd="0" destOrd="0" presId="urn:microsoft.com/office/officeart/2011/layout/CircleProcess"/>
    <dgm:cxn modelId="{F1A3141B-CCB2-4F54-B57B-8CA832E3911D}" type="presParOf" srcId="{EB3F08C6-7F5E-46BC-B5EE-6FCA4CAC4B1A}" destId="{2E2CA43F-9D15-4286-950A-B0CAEB9A4BB1}" srcOrd="11" destOrd="0" presId="urn:microsoft.com/office/officeart/2011/layout/CircleProcess"/>
    <dgm:cxn modelId="{6D3217E5-A13F-42F4-A387-FC58923AA840}" type="presParOf" srcId="{EB3F08C6-7F5E-46BC-B5EE-6FCA4CAC4B1A}" destId="{AC4C0757-B5E6-4EA7-848F-2ACC3617024B}" srcOrd="12" destOrd="0" presId="urn:microsoft.com/office/officeart/2011/layout/CircleProcess"/>
    <dgm:cxn modelId="{DE7C7EA5-934B-4428-B286-A5B1C372B568}" type="presParOf" srcId="{AC4C0757-B5E6-4EA7-848F-2ACC3617024B}" destId="{8F0580E5-4AB6-4201-9D7E-C028CD3D85AB}" srcOrd="0" destOrd="0" presId="urn:microsoft.com/office/officeart/2011/layout/CircleProcess"/>
    <dgm:cxn modelId="{101DE1AC-F8D0-4F0F-BE91-82261DC13116}" type="presParOf" srcId="{EB3F08C6-7F5E-46BC-B5EE-6FCA4CAC4B1A}" destId="{E3C76136-0F8A-4FCC-8E1D-F5EB8B51CFD6}" srcOrd="13" destOrd="0" presId="urn:microsoft.com/office/officeart/2011/layout/CircleProcess"/>
    <dgm:cxn modelId="{A6079EF1-114F-48CC-AAF3-2A08EBE2951C}" type="presParOf" srcId="{E3C76136-0F8A-4FCC-8E1D-F5EB8B51CFD6}" destId="{F239B689-857E-4343-BF67-A3EA1240CBE2}" srcOrd="0" destOrd="0" presId="urn:microsoft.com/office/officeart/2011/layout/CircleProcess"/>
    <dgm:cxn modelId="{03A7D3F9-6F7B-41E4-9D9A-72594F5C35D4}" type="presParOf" srcId="{EB3F08C6-7F5E-46BC-B5EE-6FCA4CAC4B1A}" destId="{594A2BA4-1106-4E62-A0E9-15E420E65108}" srcOrd="14" destOrd="0" presId="urn:microsoft.com/office/officeart/2011/layout/CircleProcess"/>
    <dgm:cxn modelId="{13999805-61F5-4444-8881-F1791B0D3777}" type="presParOf" srcId="{EB3F08C6-7F5E-46BC-B5EE-6FCA4CAC4B1A}" destId="{3DBACCDE-2B21-4067-9D32-5875302E138A}" srcOrd="15" destOrd="0" presId="urn:microsoft.com/office/officeart/2011/layout/CircleProcess"/>
    <dgm:cxn modelId="{43A336CA-4C72-412B-A401-EB12A65A06C5}" type="presParOf" srcId="{3DBACCDE-2B21-4067-9D32-5875302E138A}" destId="{97298E56-C8CD-4026-9317-88865E18BD0F}" srcOrd="0" destOrd="0" presId="urn:microsoft.com/office/officeart/2011/layout/CircleProcess"/>
    <dgm:cxn modelId="{59D5164B-4967-434D-823F-5B4C8E78E930}" type="presParOf" srcId="{EB3F08C6-7F5E-46BC-B5EE-6FCA4CAC4B1A}" destId="{D1E905BD-60E5-4261-8E76-7AA2285B3835}" srcOrd="16" destOrd="0" presId="urn:microsoft.com/office/officeart/2011/layout/CircleProcess"/>
    <dgm:cxn modelId="{9E7B1BF3-FA58-45E7-B1CC-1420C37BFD05}" type="presParOf" srcId="{D1E905BD-60E5-4261-8E76-7AA2285B3835}" destId="{F5924642-6047-449E-8562-4C5C79C65093}" srcOrd="0" destOrd="0" presId="urn:microsoft.com/office/officeart/2011/layout/CircleProcess"/>
    <dgm:cxn modelId="{3A5D8DC1-53D2-4C24-B27E-E5FFC2B77211}" type="presParOf" srcId="{EB3F08C6-7F5E-46BC-B5EE-6FCA4CAC4B1A}" destId="{5D8EBFA1-A0E3-45F0-B0B4-1A27C48FBAC7}" srcOrd="17" destOrd="0" presId="urn:microsoft.com/office/officeart/2011/layout/CircleProcess"/>
    <dgm:cxn modelId="{53885CE8-FEA1-4E13-86EC-774AF755F795}" type="presParOf" srcId="{EB3F08C6-7F5E-46BC-B5EE-6FCA4CAC4B1A}" destId="{DB800579-B585-40D2-A7D8-0088A2161672}" srcOrd="18" destOrd="0" presId="urn:microsoft.com/office/officeart/2011/layout/CircleProcess"/>
    <dgm:cxn modelId="{FA48A863-7DBC-4AF3-B901-78859C5DDE5F}" type="presParOf" srcId="{DB800579-B585-40D2-A7D8-0088A2161672}" destId="{D46431A9-7E48-4293-8D6A-8DA37D6F82AE}" srcOrd="0" destOrd="0" presId="urn:microsoft.com/office/officeart/2011/layout/CircleProcess"/>
    <dgm:cxn modelId="{51F4B721-F6D4-4FCF-BD19-586EB2B886AC}" type="presParOf" srcId="{EB3F08C6-7F5E-46BC-B5EE-6FCA4CAC4B1A}" destId="{108BECE1-F1AB-4096-B4C9-4651BF8B1DA2}" srcOrd="19" destOrd="0" presId="urn:microsoft.com/office/officeart/2011/layout/CircleProcess"/>
    <dgm:cxn modelId="{FBE8A59C-6ABD-4883-9F9F-6C561CFC9ADC}" type="presParOf" srcId="{108BECE1-F1AB-4096-B4C9-4651BF8B1DA2}" destId="{1F432813-C1BE-46C8-8BAF-D9BAB041F86B}" srcOrd="0" destOrd="0" presId="urn:microsoft.com/office/officeart/2011/layout/CircleProcess"/>
    <dgm:cxn modelId="{20118F40-B43A-45CD-B4B0-742D5B9E0802}" type="presParOf" srcId="{EB3F08C6-7F5E-46BC-B5EE-6FCA4CAC4B1A}" destId="{9A29E981-F9DD-4945-90CE-A30A81F06C86}" srcOrd="2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7EC75-DA44-458A-9702-9047CD73DD50}">
      <dsp:nvSpPr>
        <dsp:cNvPr id="0" name=""/>
        <dsp:cNvSpPr/>
      </dsp:nvSpPr>
      <dsp:spPr>
        <a:xfrm>
          <a:off x="8050334" y="965600"/>
          <a:ext cx="2420438" cy="24205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291E6-8F8F-4BAA-8A35-1EA1C3766863}">
      <dsp:nvSpPr>
        <dsp:cNvPr id="0" name=""/>
        <dsp:cNvSpPr/>
      </dsp:nvSpPr>
      <dsp:spPr>
        <a:xfrm>
          <a:off x="8131292" y="1046299"/>
          <a:ext cx="2259560" cy="22591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/>
            <a:t>Live </a:t>
          </a:r>
          <a:r>
            <a:rPr lang="en-US" sz="1800" kern="1200" noProof="0" dirty="0" err="1"/>
            <a:t>Experimentieren</a:t>
          </a:r>
          <a:endParaRPr lang="en-US" sz="1800" kern="1200" noProof="0" dirty="0"/>
        </a:p>
      </dsp:txBody>
      <dsp:txXfrm>
        <a:off x="8454086" y="1369097"/>
        <a:ext cx="1613971" cy="1613566"/>
      </dsp:txXfrm>
    </dsp:sp>
    <dsp:sp modelId="{3DD89B8F-5798-4FBF-A0FF-0C89CDECD00A}">
      <dsp:nvSpPr>
        <dsp:cNvPr id="0" name=""/>
        <dsp:cNvSpPr/>
      </dsp:nvSpPr>
      <dsp:spPr>
        <a:xfrm rot="2700000">
          <a:off x="5538538" y="965429"/>
          <a:ext cx="2420478" cy="242047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CAC29D-A981-43B3-8ED3-A2F9D950A2A8}">
      <dsp:nvSpPr>
        <dsp:cNvPr id="0" name=""/>
        <dsp:cNvSpPr/>
      </dsp:nvSpPr>
      <dsp:spPr>
        <a:xfrm>
          <a:off x="5629895" y="1046299"/>
          <a:ext cx="2259560" cy="22591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/>
            <a:t>Grants und Flows </a:t>
          </a:r>
          <a:r>
            <a:rPr lang="en-US" sz="1800" kern="1200" noProof="0" dirty="0" err="1"/>
            <a:t>im</a:t>
          </a:r>
          <a:r>
            <a:rPr lang="en-US" sz="1800" kern="1200" noProof="0" dirty="0"/>
            <a:t> Detail</a:t>
          </a:r>
        </a:p>
      </dsp:txBody>
      <dsp:txXfrm>
        <a:off x="5952690" y="1369097"/>
        <a:ext cx="1613971" cy="1613566"/>
      </dsp:txXfrm>
    </dsp:sp>
    <dsp:sp modelId="{8332835B-0167-4C13-A1DF-41F98FC7FF59}">
      <dsp:nvSpPr>
        <dsp:cNvPr id="0" name=""/>
        <dsp:cNvSpPr/>
      </dsp:nvSpPr>
      <dsp:spPr>
        <a:xfrm rot="2700000">
          <a:off x="3047521" y="965429"/>
          <a:ext cx="2420478" cy="242047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D7D981-A1E5-42B3-AC55-E87E884F5DF8}">
      <dsp:nvSpPr>
        <dsp:cNvPr id="0" name=""/>
        <dsp:cNvSpPr/>
      </dsp:nvSpPr>
      <dsp:spPr>
        <a:xfrm>
          <a:off x="3128499" y="1046299"/>
          <a:ext cx="2259560" cy="22591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/>
            <a:t>Basics und </a:t>
          </a:r>
          <a:r>
            <a:rPr lang="de-AT" sz="1800" kern="1200" noProof="0" dirty="0"/>
            <a:t>Terminologie</a:t>
          </a:r>
        </a:p>
      </dsp:txBody>
      <dsp:txXfrm>
        <a:off x="3451293" y="1369097"/>
        <a:ext cx="1613971" cy="1613566"/>
      </dsp:txXfrm>
    </dsp:sp>
    <dsp:sp modelId="{DE9B8D39-471D-4ED9-A7F1-1256FB2AEBD8}">
      <dsp:nvSpPr>
        <dsp:cNvPr id="0" name=""/>
        <dsp:cNvSpPr/>
      </dsp:nvSpPr>
      <dsp:spPr>
        <a:xfrm rot="2700000">
          <a:off x="546124" y="965429"/>
          <a:ext cx="2420478" cy="242047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74E43-E63F-4269-8B95-F46E2DC4EF6E}">
      <dsp:nvSpPr>
        <dsp:cNvPr id="0" name=""/>
        <dsp:cNvSpPr/>
      </dsp:nvSpPr>
      <dsp:spPr>
        <a:xfrm>
          <a:off x="627102" y="1046299"/>
          <a:ext cx="2259560" cy="22591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kern="1200" dirty="0"/>
            <a:t>Überblick und Historie</a:t>
          </a:r>
          <a:endParaRPr lang="en-US" sz="1800" kern="1200" noProof="0" dirty="0"/>
        </a:p>
      </dsp:txBody>
      <dsp:txXfrm>
        <a:off x="949896" y="1369097"/>
        <a:ext cx="1613971" cy="1613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663FA-D2FC-4DCA-9F2D-E7B59870025A}">
      <dsp:nvSpPr>
        <dsp:cNvPr id="0" name=""/>
        <dsp:cNvSpPr/>
      </dsp:nvSpPr>
      <dsp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Flickr Auth</a:t>
          </a:r>
        </a:p>
      </dsp:txBody>
      <dsp:txXfrm rot="-5400000">
        <a:off x="3909687" y="313106"/>
        <a:ext cx="1202866" cy="1382606"/>
      </dsp:txXfrm>
    </dsp:sp>
    <dsp:sp modelId="{0F31EBED-7962-4DEA-A6C6-908F1B74199F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3600" kern="1200" dirty="0"/>
        </a:p>
      </dsp:txBody>
      <dsp:txXfrm>
        <a:off x="5437901" y="401821"/>
        <a:ext cx="2241629" cy="1205177"/>
      </dsp:txXfrm>
    </dsp:sp>
    <dsp:sp modelId="{83AAE97F-C85F-4455-A4DE-74F752B479A7}">
      <dsp:nvSpPr>
        <dsp:cNvPr id="0" name=""/>
        <dsp:cNvSpPr/>
      </dsp:nvSpPr>
      <dsp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Flickr</a:t>
          </a:r>
        </a:p>
      </dsp:txBody>
      <dsp:txXfrm rot="-5400000">
        <a:off x="2022380" y="313106"/>
        <a:ext cx="1202866" cy="1382606"/>
      </dsp:txXfrm>
    </dsp:sp>
    <dsp:sp modelId="{661E442C-19D7-4CAB-9FD1-0C35616EC69C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Google</a:t>
          </a:r>
        </a:p>
      </dsp:txBody>
      <dsp:txXfrm rot="-5400000">
        <a:off x="2962418" y="2018030"/>
        <a:ext cx="1202866" cy="1382606"/>
      </dsp:txXfrm>
    </dsp:sp>
    <dsp:sp modelId="{2C58D7F7-5909-4A94-9828-0591D635DA7D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3600" kern="1200" dirty="0"/>
        </a:p>
      </dsp:txBody>
      <dsp:txXfrm>
        <a:off x="448468" y="2106744"/>
        <a:ext cx="2169318" cy="1205177"/>
      </dsp:txXfrm>
    </dsp:sp>
    <dsp:sp modelId="{3C6E04F6-76DC-41B2-97C3-8196B2BAFAB3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 dirty="0" err="1"/>
            <a:t>AuthSub</a:t>
          </a:r>
          <a:endParaRPr lang="de-AT" sz="2700" kern="1200" dirty="0"/>
        </a:p>
      </dsp:txBody>
      <dsp:txXfrm rot="-5400000">
        <a:off x="4849725" y="2018030"/>
        <a:ext cx="1202866" cy="1382606"/>
      </dsp:txXfrm>
    </dsp:sp>
    <dsp:sp modelId="{10BF802B-457A-4A2B-BBCF-646CB163475D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BBAuth</a:t>
          </a:r>
          <a:endParaRPr lang="de-AT" sz="27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3909687" y="3722953"/>
        <a:ext cx="1202866" cy="1382606"/>
      </dsp:txXfrm>
    </dsp:sp>
    <dsp:sp modelId="{0CC0AFEB-D896-4672-ABF6-A9F8C0CD0ACB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3600" kern="1200" dirty="0"/>
        </a:p>
      </dsp:txBody>
      <dsp:txXfrm>
        <a:off x="5437901" y="3811668"/>
        <a:ext cx="2241629" cy="1205177"/>
      </dsp:txXfrm>
    </dsp:sp>
    <dsp:sp modelId="{679C0C3A-1042-4B34-B149-C73C5F6A9991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Yahoo</a:t>
          </a:r>
        </a:p>
      </dsp:txBody>
      <dsp:txXfrm rot="-5400000">
        <a:off x="2022380" y="3722953"/>
        <a:ext cx="1202866" cy="13826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06A84-3B67-4F0D-A766-3928B7962B8E}">
      <dsp:nvSpPr>
        <dsp:cNvPr id="0" name=""/>
        <dsp:cNvSpPr/>
      </dsp:nvSpPr>
      <dsp:spPr>
        <a:xfrm>
          <a:off x="9645499" y="2312485"/>
          <a:ext cx="1778049" cy="17777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721B3-462D-44BC-829F-8464521250BB}">
      <dsp:nvSpPr>
        <dsp:cNvPr id="0" name=""/>
        <dsp:cNvSpPr/>
      </dsp:nvSpPr>
      <dsp:spPr>
        <a:xfrm>
          <a:off x="9705369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Oktober 2012</a:t>
          </a:r>
          <a:br>
            <a:rPr lang="de-AT" sz="1300" b="1" kern="1200" dirty="0"/>
          </a:br>
          <a:br>
            <a:rPr lang="de-AT" sz="1300" kern="1200" dirty="0"/>
          </a:br>
          <a:r>
            <a:rPr lang="de-AT" sz="1300" kern="1200" dirty="0"/>
            <a:t>OAuth 2.0</a:t>
          </a:r>
          <a:br>
            <a:rPr lang="de-AT" sz="1300" kern="1200" dirty="0"/>
          </a:br>
          <a:r>
            <a:rPr lang="de-AT" sz="1300" kern="1200" dirty="0"/>
            <a:t>RFC </a:t>
          </a:r>
          <a:r>
            <a:rPr lang="de-AT" sz="1300" kern="1200" dirty="0" err="1"/>
            <a:t>published</a:t>
          </a:r>
          <a:endParaRPr lang="de-AT" sz="1300" kern="1200" dirty="0"/>
        </a:p>
      </dsp:txBody>
      <dsp:txXfrm>
        <a:off x="9942593" y="2608822"/>
        <a:ext cx="1184989" cy="1185037"/>
      </dsp:txXfrm>
    </dsp:sp>
    <dsp:sp modelId="{B15BF54C-2CE2-4834-A994-E8480D948266}">
      <dsp:nvSpPr>
        <dsp:cNvPr id="0" name=""/>
        <dsp:cNvSpPr/>
      </dsp:nvSpPr>
      <dsp:spPr>
        <a:xfrm rot="2700000">
          <a:off x="7808833" y="2312285"/>
          <a:ext cx="1777799" cy="177779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C8418-F516-40ED-BD81-0E85331F0117}">
      <dsp:nvSpPr>
        <dsp:cNvPr id="0" name=""/>
        <dsp:cNvSpPr/>
      </dsp:nvSpPr>
      <dsp:spPr>
        <a:xfrm>
          <a:off x="7868579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April 2010</a:t>
          </a:r>
          <a:br>
            <a:rPr lang="de-AT" sz="1300" b="1" kern="1200" dirty="0"/>
          </a:br>
          <a:br>
            <a:rPr lang="de-AT" sz="1300" kern="1200" dirty="0"/>
          </a:br>
          <a:r>
            <a:rPr lang="de-AT" sz="1300" kern="1200" dirty="0"/>
            <a:t>OAuth 2.0</a:t>
          </a:r>
          <a:br>
            <a:rPr lang="de-AT" sz="1300" kern="1200" dirty="0"/>
          </a:br>
          <a:r>
            <a:rPr lang="de-AT" sz="1300" kern="1200" dirty="0"/>
            <a:t>draft 01</a:t>
          </a:r>
        </a:p>
      </dsp:txBody>
      <dsp:txXfrm>
        <a:off x="8105802" y="2608822"/>
        <a:ext cx="1184989" cy="1185037"/>
      </dsp:txXfrm>
    </dsp:sp>
    <dsp:sp modelId="{67254387-9BC9-4597-9936-6EA921418BE2}">
      <dsp:nvSpPr>
        <dsp:cNvPr id="0" name=""/>
        <dsp:cNvSpPr/>
      </dsp:nvSpPr>
      <dsp:spPr>
        <a:xfrm rot="2700000">
          <a:off x="5972042" y="2312285"/>
          <a:ext cx="1777799" cy="177779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A398D-DD91-4B80-92A7-CF171BE95F4D}">
      <dsp:nvSpPr>
        <dsp:cNvPr id="0" name=""/>
        <dsp:cNvSpPr/>
      </dsp:nvSpPr>
      <dsp:spPr>
        <a:xfrm>
          <a:off x="6031788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November 2009</a:t>
          </a:r>
          <a:br>
            <a:rPr lang="de-AT" sz="1300" b="1" kern="1200" dirty="0"/>
          </a:br>
          <a:br>
            <a:rPr lang="de-AT" sz="1300" kern="1200" dirty="0"/>
          </a:br>
          <a:r>
            <a:rPr lang="de-AT" sz="1300" kern="1200" dirty="0"/>
            <a:t>OAuth Core 1.1 </a:t>
          </a:r>
          <a:r>
            <a:rPr lang="de-AT" sz="1300" kern="1200" dirty="0" err="1"/>
            <a:t>dropped</a:t>
          </a:r>
          <a:endParaRPr lang="de-AT" sz="1300" kern="1200" dirty="0"/>
        </a:p>
      </dsp:txBody>
      <dsp:txXfrm>
        <a:off x="6269012" y="2608822"/>
        <a:ext cx="1184989" cy="1185037"/>
      </dsp:txXfrm>
    </dsp:sp>
    <dsp:sp modelId="{8F0580E5-4AB6-4201-9D7E-C028CD3D85AB}">
      <dsp:nvSpPr>
        <dsp:cNvPr id="0" name=""/>
        <dsp:cNvSpPr/>
      </dsp:nvSpPr>
      <dsp:spPr>
        <a:xfrm rot="2700000">
          <a:off x="4135251" y="2312285"/>
          <a:ext cx="1777799" cy="177779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9B689-857E-4343-BF67-A3EA1240CBE2}">
      <dsp:nvSpPr>
        <dsp:cNvPr id="0" name=""/>
        <dsp:cNvSpPr/>
      </dsp:nvSpPr>
      <dsp:spPr>
        <a:xfrm>
          <a:off x="4194997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Dezember 2007</a:t>
          </a:r>
          <a:br>
            <a:rPr lang="de-AT" sz="1300" b="1" kern="1200" dirty="0"/>
          </a:br>
          <a:br>
            <a:rPr lang="de-AT" sz="1300" kern="1200" dirty="0"/>
          </a:br>
          <a:r>
            <a:rPr lang="de-AT" sz="1300" kern="1200" dirty="0"/>
            <a:t>OAuth Core 1.0 </a:t>
          </a:r>
          <a:r>
            <a:rPr lang="de-AT" sz="1300" kern="1200" dirty="0" err="1"/>
            <a:t>specification</a:t>
          </a:r>
          <a:r>
            <a:rPr lang="de-AT" sz="1300" kern="1200" dirty="0"/>
            <a:t> final</a:t>
          </a:r>
        </a:p>
      </dsp:txBody>
      <dsp:txXfrm>
        <a:off x="4431091" y="2608822"/>
        <a:ext cx="1184989" cy="1185037"/>
      </dsp:txXfrm>
    </dsp:sp>
    <dsp:sp modelId="{97298E56-C8CD-4026-9317-88865E18BD0F}">
      <dsp:nvSpPr>
        <dsp:cNvPr id="0" name=""/>
        <dsp:cNvSpPr/>
      </dsp:nvSpPr>
      <dsp:spPr>
        <a:xfrm rot="2700000">
          <a:off x="2298461" y="2312285"/>
          <a:ext cx="1777799" cy="177779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24642-6047-449E-8562-4C5C79C65093}">
      <dsp:nvSpPr>
        <dsp:cNvPr id="0" name=""/>
        <dsp:cNvSpPr/>
      </dsp:nvSpPr>
      <dsp:spPr>
        <a:xfrm>
          <a:off x="2358206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April 2007</a:t>
          </a:r>
          <a:br>
            <a:rPr lang="de-AT" sz="1300" b="1" kern="1200" dirty="0"/>
          </a:br>
          <a:br>
            <a:rPr lang="de-AT" sz="1300" kern="1200" dirty="0"/>
          </a:br>
          <a:r>
            <a:rPr lang="de-AT" sz="1300" kern="1200" dirty="0"/>
            <a:t>Start </a:t>
          </a:r>
          <a:r>
            <a:rPr lang="de-AT" sz="1300" kern="1200" dirty="0" err="1"/>
            <a:t>OpenID</a:t>
          </a:r>
          <a:r>
            <a:rPr lang="de-AT" sz="1300" kern="1200" dirty="0"/>
            <a:t> </a:t>
          </a:r>
          <a:r>
            <a:rPr lang="de-AT" sz="1300" kern="1200" dirty="0" err="1"/>
            <a:t>group</a:t>
          </a:r>
          <a:endParaRPr lang="de-AT" sz="1300" kern="1200" dirty="0"/>
        </a:p>
      </dsp:txBody>
      <dsp:txXfrm>
        <a:off x="2594301" y="2608822"/>
        <a:ext cx="1184989" cy="1185037"/>
      </dsp:txXfrm>
    </dsp:sp>
    <dsp:sp modelId="{D46431A9-7E48-4293-8D6A-8DA37D6F82AE}">
      <dsp:nvSpPr>
        <dsp:cNvPr id="0" name=""/>
        <dsp:cNvSpPr/>
      </dsp:nvSpPr>
      <dsp:spPr>
        <a:xfrm rot="2700000">
          <a:off x="461670" y="2312285"/>
          <a:ext cx="1777799" cy="177779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32813-C1BE-46C8-8BAF-D9BAB041F86B}">
      <dsp:nvSpPr>
        <dsp:cNvPr id="0" name=""/>
        <dsp:cNvSpPr/>
      </dsp:nvSpPr>
      <dsp:spPr>
        <a:xfrm>
          <a:off x="520286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Die Vorläufer</a:t>
          </a:r>
          <a:br>
            <a:rPr lang="de-AT" sz="1300" b="1" kern="1200" dirty="0"/>
          </a:br>
          <a:endParaRPr lang="de-AT" sz="1300" b="1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kern="1200" dirty="0" err="1"/>
            <a:t>FlickrAuth</a:t>
          </a:r>
          <a:br>
            <a:rPr lang="de-AT" sz="1300" kern="1200" dirty="0"/>
          </a:br>
          <a:r>
            <a:rPr lang="de-AT" sz="1300" kern="1200" dirty="0"/>
            <a:t>Google </a:t>
          </a:r>
          <a:r>
            <a:rPr lang="de-AT" sz="1300" kern="1200" dirty="0" err="1"/>
            <a:t>AuthSub</a:t>
          </a:r>
          <a:br>
            <a:rPr lang="de-AT" sz="1300" kern="1200" dirty="0"/>
          </a:br>
          <a:r>
            <a:rPr lang="de-AT" sz="1300" kern="1200" dirty="0"/>
            <a:t>Yahoo </a:t>
          </a:r>
          <a:r>
            <a:rPr lang="de-AT" sz="1300" kern="1200" dirty="0" err="1"/>
            <a:t>BBAuth</a:t>
          </a:r>
          <a:endParaRPr lang="de-AT" sz="1300" kern="1200" dirty="0"/>
        </a:p>
      </dsp:txBody>
      <dsp:txXfrm>
        <a:off x="757510" y="2608822"/>
        <a:ext cx="1184989" cy="11850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06A84-3B67-4F0D-A766-3928B7962B8E}">
      <dsp:nvSpPr>
        <dsp:cNvPr id="0" name=""/>
        <dsp:cNvSpPr/>
      </dsp:nvSpPr>
      <dsp:spPr>
        <a:xfrm>
          <a:off x="9645499" y="2312485"/>
          <a:ext cx="1778049" cy="17777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721B3-462D-44BC-829F-8464521250BB}">
      <dsp:nvSpPr>
        <dsp:cNvPr id="0" name=""/>
        <dsp:cNvSpPr/>
      </dsp:nvSpPr>
      <dsp:spPr>
        <a:xfrm>
          <a:off x="9705369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Oktober 2012</a:t>
          </a:r>
          <a:br>
            <a:rPr lang="de-AT" sz="1300" b="1" kern="1200" dirty="0"/>
          </a:br>
          <a:br>
            <a:rPr lang="de-AT" sz="1300" kern="1200" dirty="0"/>
          </a:br>
          <a:r>
            <a:rPr lang="de-AT" sz="1300" kern="1200" dirty="0"/>
            <a:t>OAuth 2.0</a:t>
          </a:r>
          <a:br>
            <a:rPr lang="de-AT" sz="1300" kern="1200" dirty="0"/>
          </a:br>
          <a:r>
            <a:rPr lang="de-AT" sz="1300" kern="1200" dirty="0"/>
            <a:t>RFC </a:t>
          </a:r>
          <a:r>
            <a:rPr lang="de-AT" sz="1300" kern="1200" dirty="0" err="1"/>
            <a:t>published</a:t>
          </a:r>
          <a:endParaRPr lang="de-AT" sz="1300" kern="1200" dirty="0"/>
        </a:p>
      </dsp:txBody>
      <dsp:txXfrm>
        <a:off x="9942593" y="2608822"/>
        <a:ext cx="1184989" cy="1185037"/>
      </dsp:txXfrm>
    </dsp:sp>
    <dsp:sp modelId="{B15BF54C-2CE2-4834-A994-E8480D948266}">
      <dsp:nvSpPr>
        <dsp:cNvPr id="0" name=""/>
        <dsp:cNvSpPr/>
      </dsp:nvSpPr>
      <dsp:spPr>
        <a:xfrm rot="2700000">
          <a:off x="7808833" y="2312285"/>
          <a:ext cx="1777799" cy="177779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C8418-F516-40ED-BD81-0E85331F0117}">
      <dsp:nvSpPr>
        <dsp:cNvPr id="0" name=""/>
        <dsp:cNvSpPr/>
      </dsp:nvSpPr>
      <dsp:spPr>
        <a:xfrm>
          <a:off x="7868579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April 2010</a:t>
          </a:r>
          <a:br>
            <a:rPr lang="de-AT" sz="1300" b="1" kern="1200" dirty="0"/>
          </a:br>
          <a:br>
            <a:rPr lang="de-AT" sz="1300" kern="1200" dirty="0"/>
          </a:br>
          <a:r>
            <a:rPr lang="de-AT" sz="1300" kern="1200" dirty="0"/>
            <a:t>OAuth 2.0</a:t>
          </a:r>
          <a:br>
            <a:rPr lang="de-AT" sz="1300" kern="1200" dirty="0"/>
          </a:br>
          <a:r>
            <a:rPr lang="de-AT" sz="1300" kern="1200" dirty="0"/>
            <a:t>draft 01</a:t>
          </a:r>
        </a:p>
      </dsp:txBody>
      <dsp:txXfrm>
        <a:off x="8105802" y="2608822"/>
        <a:ext cx="1184989" cy="1185037"/>
      </dsp:txXfrm>
    </dsp:sp>
    <dsp:sp modelId="{67254387-9BC9-4597-9936-6EA921418BE2}">
      <dsp:nvSpPr>
        <dsp:cNvPr id="0" name=""/>
        <dsp:cNvSpPr/>
      </dsp:nvSpPr>
      <dsp:spPr>
        <a:xfrm rot="2700000">
          <a:off x="5972042" y="2312285"/>
          <a:ext cx="1777799" cy="177779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A398D-DD91-4B80-92A7-CF171BE95F4D}">
      <dsp:nvSpPr>
        <dsp:cNvPr id="0" name=""/>
        <dsp:cNvSpPr/>
      </dsp:nvSpPr>
      <dsp:spPr>
        <a:xfrm>
          <a:off x="6031788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November 2009</a:t>
          </a:r>
          <a:br>
            <a:rPr lang="de-AT" sz="1300" b="1" kern="1200" dirty="0"/>
          </a:br>
          <a:br>
            <a:rPr lang="de-AT" sz="1300" kern="1200" dirty="0"/>
          </a:br>
          <a:r>
            <a:rPr lang="de-AT" sz="1300" kern="1200" dirty="0"/>
            <a:t>OAuth Core 1.1 </a:t>
          </a:r>
          <a:r>
            <a:rPr lang="de-AT" sz="1300" kern="1200" dirty="0" err="1"/>
            <a:t>dropped</a:t>
          </a:r>
          <a:endParaRPr lang="de-AT" sz="1300" kern="1200" dirty="0"/>
        </a:p>
      </dsp:txBody>
      <dsp:txXfrm>
        <a:off x="6269012" y="2608822"/>
        <a:ext cx="1184989" cy="1185037"/>
      </dsp:txXfrm>
    </dsp:sp>
    <dsp:sp modelId="{8F0580E5-4AB6-4201-9D7E-C028CD3D85AB}">
      <dsp:nvSpPr>
        <dsp:cNvPr id="0" name=""/>
        <dsp:cNvSpPr/>
      </dsp:nvSpPr>
      <dsp:spPr>
        <a:xfrm rot="2700000">
          <a:off x="4135251" y="2312285"/>
          <a:ext cx="1777799" cy="177779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9B689-857E-4343-BF67-A3EA1240CBE2}">
      <dsp:nvSpPr>
        <dsp:cNvPr id="0" name=""/>
        <dsp:cNvSpPr/>
      </dsp:nvSpPr>
      <dsp:spPr>
        <a:xfrm>
          <a:off x="4194997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Dezember 2007</a:t>
          </a:r>
          <a:br>
            <a:rPr lang="de-AT" sz="1300" b="1" kern="1200" dirty="0"/>
          </a:br>
          <a:br>
            <a:rPr lang="de-AT" sz="1300" kern="1200" dirty="0"/>
          </a:br>
          <a:r>
            <a:rPr lang="de-AT" sz="1300" kern="1200" dirty="0"/>
            <a:t>OAuth Core 1.0 </a:t>
          </a:r>
          <a:r>
            <a:rPr lang="de-AT" sz="1300" kern="1200" dirty="0" err="1"/>
            <a:t>specification</a:t>
          </a:r>
          <a:r>
            <a:rPr lang="de-AT" sz="1300" kern="1200" dirty="0"/>
            <a:t> final</a:t>
          </a:r>
        </a:p>
      </dsp:txBody>
      <dsp:txXfrm>
        <a:off x="4431091" y="2608822"/>
        <a:ext cx="1184989" cy="1185037"/>
      </dsp:txXfrm>
    </dsp:sp>
    <dsp:sp modelId="{97298E56-C8CD-4026-9317-88865E18BD0F}">
      <dsp:nvSpPr>
        <dsp:cNvPr id="0" name=""/>
        <dsp:cNvSpPr/>
      </dsp:nvSpPr>
      <dsp:spPr>
        <a:xfrm rot="2700000">
          <a:off x="2298461" y="2312285"/>
          <a:ext cx="1777799" cy="177779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24642-6047-449E-8562-4C5C79C65093}">
      <dsp:nvSpPr>
        <dsp:cNvPr id="0" name=""/>
        <dsp:cNvSpPr/>
      </dsp:nvSpPr>
      <dsp:spPr>
        <a:xfrm>
          <a:off x="2358206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April 2007</a:t>
          </a:r>
          <a:br>
            <a:rPr lang="de-AT" sz="1300" b="1" kern="1200" dirty="0"/>
          </a:br>
          <a:br>
            <a:rPr lang="de-AT" sz="1300" kern="1200" dirty="0"/>
          </a:br>
          <a:r>
            <a:rPr lang="de-AT" sz="1300" kern="1200" dirty="0"/>
            <a:t>Start </a:t>
          </a:r>
          <a:r>
            <a:rPr lang="de-AT" sz="1300" kern="1200" dirty="0" err="1"/>
            <a:t>OpenID</a:t>
          </a:r>
          <a:r>
            <a:rPr lang="de-AT" sz="1300" kern="1200" dirty="0"/>
            <a:t> </a:t>
          </a:r>
          <a:r>
            <a:rPr lang="de-AT" sz="1300" kern="1200" dirty="0" err="1"/>
            <a:t>group</a:t>
          </a:r>
          <a:endParaRPr lang="de-AT" sz="1300" kern="1200" dirty="0"/>
        </a:p>
      </dsp:txBody>
      <dsp:txXfrm>
        <a:off x="2594301" y="2608822"/>
        <a:ext cx="1184989" cy="1185037"/>
      </dsp:txXfrm>
    </dsp:sp>
    <dsp:sp modelId="{D46431A9-7E48-4293-8D6A-8DA37D6F82AE}">
      <dsp:nvSpPr>
        <dsp:cNvPr id="0" name=""/>
        <dsp:cNvSpPr/>
      </dsp:nvSpPr>
      <dsp:spPr>
        <a:xfrm rot="2700000">
          <a:off x="461670" y="2312285"/>
          <a:ext cx="1777799" cy="177779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32813-C1BE-46C8-8BAF-D9BAB041F86B}">
      <dsp:nvSpPr>
        <dsp:cNvPr id="0" name=""/>
        <dsp:cNvSpPr/>
      </dsp:nvSpPr>
      <dsp:spPr>
        <a:xfrm>
          <a:off x="520286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Die Vorläufer</a:t>
          </a:r>
          <a:br>
            <a:rPr lang="de-AT" sz="1300" b="1" kern="1200" dirty="0"/>
          </a:br>
          <a:endParaRPr lang="de-AT" sz="1300" b="1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kern="1200" dirty="0" err="1"/>
            <a:t>FlickrAuth</a:t>
          </a:r>
          <a:br>
            <a:rPr lang="de-AT" sz="1300" kern="1200" dirty="0"/>
          </a:br>
          <a:r>
            <a:rPr lang="de-AT" sz="1300" kern="1200" dirty="0"/>
            <a:t>Google </a:t>
          </a:r>
          <a:r>
            <a:rPr lang="de-AT" sz="1300" kern="1200" dirty="0" err="1"/>
            <a:t>AuthSub</a:t>
          </a:r>
          <a:br>
            <a:rPr lang="de-AT" sz="1300" kern="1200" dirty="0"/>
          </a:br>
          <a:r>
            <a:rPr lang="de-AT" sz="1300" kern="1200" dirty="0"/>
            <a:t>Yahoo </a:t>
          </a:r>
          <a:r>
            <a:rPr lang="de-AT" sz="1300" kern="1200" dirty="0" err="1"/>
            <a:t>BBAuth</a:t>
          </a:r>
          <a:endParaRPr lang="de-AT" sz="1300" kern="1200" dirty="0"/>
        </a:p>
      </dsp:txBody>
      <dsp:txXfrm>
        <a:off x="757510" y="2608822"/>
        <a:ext cx="1184989" cy="11850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27F7F3-17DE-4FF8-927A-55CB1B4CD9EF}">
      <dsp:nvSpPr>
        <dsp:cNvPr id="0" name=""/>
        <dsp:cNvSpPr/>
      </dsp:nvSpPr>
      <dsp:spPr>
        <a:xfrm>
          <a:off x="9888240" y="2437439"/>
          <a:ext cx="1528227" cy="15277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D6C40-CA4F-4144-970F-4223021F3794}">
      <dsp:nvSpPr>
        <dsp:cNvPr id="0" name=""/>
        <dsp:cNvSpPr/>
      </dsp:nvSpPr>
      <dsp:spPr>
        <a:xfrm>
          <a:off x="9940160" y="2488373"/>
          <a:ext cx="1425517" cy="142589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Mai 2020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OAuth 2.1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draft</a:t>
          </a:r>
        </a:p>
      </dsp:txBody>
      <dsp:txXfrm>
        <a:off x="10143321" y="2692110"/>
        <a:ext cx="1018065" cy="1018416"/>
      </dsp:txXfrm>
    </dsp:sp>
    <dsp:sp modelId="{8D906A84-3B67-4F0D-A766-3928B7962B8E}">
      <dsp:nvSpPr>
        <dsp:cNvPr id="0" name=""/>
        <dsp:cNvSpPr/>
      </dsp:nvSpPr>
      <dsp:spPr>
        <a:xfrm rot="2700000">
          <a:off x="8309984" y="2437267"/>
          <a:ext cx="1527834" cy="152783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721B3-462D-44BC-829F-8464521250BB}">
      <dsp:nvSpPr>
        <dsp:cNvPr id="0" name=""/>
        <dsp:cNvSpPr/>
      </dsp:nvSpPr>
      <dsp:spPr>
        <a:xfrm>
          <a:off x="8361142" y="2488373"/>
          <a:ext cx="1425517" cy="142589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100" b="1" kern="1200" dirty="0"/>
            <a:t>Oktober 2012</a:t>
          </a:r>
          <a:br>
            <a:rPr lang="de-AT" sz="1100" b="1" kern="1200" dirty="0"/>
          </a:br>
          <a:br>
            <a:rPr lang="de-AT" sz="1100" kern="1200" dirty="0"/>
          </a:br>
          <a:r>
            <a:rPr lang="de-AT" sz="1100" kern="1200" dirty="0"/>
            <a:t>OAuth 2.0</a:t>
          </a:r>
          <a:br>
            <a:rPr lang="de-AT" sz="1100" kern="1200" dirty="0"/>
          </a:br>
          <a:r>
            <a:rPr lang="de-AT" sz="1100" kern="1200" dirty="0"/>
            <a:t>RFC </a:t>
          </a:r>
          <a:r>
            <a:rPr lang="de-AT" sz="1100" kern="1200" dirty="0" err="1"/>
            <a:t>published</a:t>
          </a:r>
          <a:endParaRPr lang="de-AT" sz="1100" kern="1200" dirty="0"/>
        </a:p>
      </dsp:txBody>
      <dsp:txXfrm>
        <a:off x="8564304" y="2692110"/>
        <a:ext cx="1018065" cy="1018416"/>
      </dsp:txXfrm>
    </dsp:sp>
    <dsp:sp modelId="{B15BF54C-2CE2-4834-A994-E8480D948266}">
      <dsp:nvSpPr>
        <dsp:cNvPr id="0" name=""/>
        <dsp:cNvSpPr/>
      </dsp:nvSpPr>
      <dsp:spPr>
        <a:xfrm rot="2700000">
          <a:off x="6732095" y="2437267"/>
          <a:ext cx="1527834" cy="152783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C8418-F516-40ED-BD81-0E85331F0117}">
      <dsp:nvSpPr>
        <dsp:cNvPr id="0" name=""/>
        <dsp:cNvSpPr/>
      </dsp:nvSpPr>
      <dsp:spPr>
        <a:xfrm>
          <a:off x="6782124" y="2488373"/>
          <a:ext cx="1425517" cy="142589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100" b="1" kern="1200" dirty="0"/>
            <a:t>April 2010</a:t>
          </a:r>
          <a:br>
            <a:rPr lang="de-AT" sz="1100" b="1" kern="1200" dirty="0"/>
          </a:br>
          <a:br>
            <a:rPr lang="de-AT" sz="1100" kern="1200" dirty="0"/>
          </a:br>
          <a:r>
            <a:rPr lang="de-AT" sz="1100" kern="1200" dirty="0"/>
            <a:t>OAuth 2.0</a:t>
          </a:r>
          <a:br>
            <a:rPr lang="de-AT" sz="1100" kern="1200" dirty="0"/>
          </a:br>
          <a:r>
            <a:rPr lang="de-AT" sz="1100" kern="1200" dirty="0"/>
            <a:t>draft 01</a:t>
          </a:r>
        </a:p>
      </dsp:txBody>
      <dsp:txXfrm>
        <a:off x="6986415" y="2692110"/>
        <a:ext cx="1018065" cy="1018416"/>
      </dsp:txXfrm>
    </dsp:sp>
    <dsp:sp modelId="{67254387-9BC9-4597-9936-6EA921418BE2}">
      <dsp:nvSpPr>
        <dsp:cNvPr id="0" name=""/>
        <dsp:cNvSpPr/>
      </dsp:nvSpPr>
      <dsp:spPr>
        <a:xfrm rot="2700000">
          <a:off x="5153077" y="2437267"/>
          <a:ext cx="1527834" cy="152783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A398D-DD91-4B80-92A7-CF171BE95F4D}">
      <dsp:nvSpPr>
        <dsp:cNvPr id="0" name=""/>
        <dsp:cNvSpPr/>
      </dsp:nvSpPr>
      <dsp:spPr>
        <a:xfrm>
          <a:off x="5204236" y="2488373"/>
          <a:ext cx="1425517" cy="142589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100" b="1" kern="1200" dirty="0"/>
            <a:t>November 2009</a:t>
          </a:r>
          <a:br>
            <a:rPr lang="de-AT" sz="1100" b="1" kern="1200" dirty="0"/>
          </a:br>
          <a:br>
            <a:rPr lang="de-AT" sz="1100" kern="1200" dirty="0"/>
          </a:br>
          <a:r>
            <a:rPr lang="de-AT" sz="1100" kern="1200" dirty="0"/>
            <a:t>OAuth Core 1.1 </a:t>
          </a:r>
          <a:r>
            <a:rPr lang="de-AT" sz="1100" kern="1200" dirty="0" err="1"/>
            <a:t>dropped</a:t>
          </a:r>
          <a:endParaRPr lang="de-AT" sz="1100" kern="1200" dirty="0"/>
        </a:p>
      </dsp:txBody>
      <dsp:txXfrm>
        <a:off x="5407397" y="2692110"/>
        <a:ext cx="1018065" cy="1018416"/>
      </dsp:txXfrm>
    </dsp:sp>
    <dsp:sp modelId="{8F0580E5-4AB6-4201-9D7E-C028CD3D85AB}">
      <dsp:nvSpPr>
        <dsp:cNvPr id="0" name=""/>
        <dsp:cNvSpPr/>
      </dsp:nvSpPr>
      <dsp:spPr>
        <a:xfrm rot="2700000">
          <a:off x="3574060" y="2437267"/>
          <a:ext cx="1527834" cy="152783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9B689-857E-4343-BF67-A3EA1240CBE2}">
      <dsp:nvSpPr>
        <dsp:cNvPr id="0" name=""/>
        <dsp:cNvSpPr/>
      </dsp:nvSpPr>
      <dsp:spPr>
        <a:xfrm>
          <a:off x="3625218" y="2488373"/>
          <a:ext cx="1425517" cy="142589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100" b="1" kern="1200" dirty="0"/>
            <a:t>Dezember 2007</a:t>
          </a:r>
          <a:br>
            <a:rPr lang="de-AT" sz="1100" b="1" kern="1200" dirty="0"/>
          </a:br>
          <a:br>
            <a:rPr lang="de-AT" sz="1100" kern="1200" dirty="0"/>
          </a:br>
          <a:r>
            <a:rPr lang="de-AT" sz="1100" kern="1200" dirty="0"/>
            <a:t>OAuth Core 1.0 </a:t>
          </a:r>
          <a:r>
            <a:rPr lang="de-AT" sz="1100" kern="1200" dirty="0" err="1"/>
            <a:t>specification</a:t>
          </a:r>
          <a:r>
            <a:rPr lang="de-AT" sz="1100" kern="1200" dirty="0"/>
            <a:t> final</a:t>
          </a:r>
        </a:p>
      </dsp:txBody>
      <dsp:txXfrm>
        <a:off x="3828380" y="2692110"/>
        <a:ext cx="1018065" cy="1018416"/>
      </dsp:txXfrm>
    </dsp:sp>
    <dsp:sp modelId="{97298E56-C8CD-4026-9317-88865E18BD0F}">
      <dsp:nvSpPr>
        <dsp:cNvPr id="0" name=""/>
        <dsp:cNvSpPr/>
      </dsp:nvSpPr>
      <dsp:spPr>
        <a:xfrm rot="2700000">
          <a:off x="1996171" y="2437267"/>
          <a:ext cx="1527834" cy="152783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24642-6047-449E-8562-4C5C79C65093}">
      <dsp:nvSpPr>
        <dsp:cNvPr id="0" name=""/>
        <dsp:cNvSpPr/>
      </dsp:nvSpPr>
      <dsp:spPr>
        <a:xfrm>
          <a:off x="2046201" y="2488373"/>
          <a:ext cx="1425517" cy="142589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100" b="1" kern="1200" dirty="0"/>
            <a:t>April 2007</a:t>
          </a:r>
          <a:br>
            <a:rPr lang="de-AT" sz="1100" b="1" kern="1200" dirty="0"/>
          </a:br>
          <a:br>
            <a:rPr lang="de-AT" sz="1100" kern="1200" dirty="0"/>
          </a:br>
          <a:r>
            <a:rPr lang="de-AT" sz="1100" kern="1200" dirty="0"/>
            <a:t>Start </a:t>
          </a:r>
          <a:r>
            <a:rPr lang="de-AT" sz="1100" kern="1200" dirty="0" err="1"/>
            <a:t>OpenID</a:t>
          </a:r>
          <a:r>
            <a:rPr lang="de-AT" sz="1100" kern="1200" dirty="0"/>
            <a:t> </a:t>
          </a:r>
          <a:r>
            <a:rPr lang="de-AT" sz="1100" kern="1200" dirty="0" err="1"/>
            <a:t>group</a:t>
          </a:r>
          <a:endParaRPr lang="de-AT" sz="1100" kern="1200" dirty="0"/>
        </a:p>
      </dsp:txBody>
      <dsp:txXfrm>
        <a:off x="2250491" y="2692110"/>
        <a:ext cx="1018065" cy="1018416"/>
      </dsp:txXfrm>
    </dsp:sp>
    <dsp:sp modelId="{D46431A9-7E48-4293-8D6A-8DA37D6F82AE}">
      <dsp:nvSpPr>
        <dsp:cNvPr id="0" name=""/>
        <dsp:cNvSpPr/>
      </dsp:nvSpPr>
      <dsp:spPr>
        <a:xfrm rot="2700000">
          <a:off x="417153" y="2437267"/>
          <a:ext cx="1527834" cy="152783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32813-C1BE-46C8-8BAF-D9BAB041F86B}">
      <dsp:nvSpPr>
        <dsp:cNvPr id="0" name=""/>
        <dsp:cNvSpPr/>
      </dsp:nvSpPr>
      <dsp:spPr>
        <a:xfrm>
          <a:off x="468312" y="2488373"/>
          <a:ext cx="1425517" cy="142589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100" b="1" kern="1200" dirty="0"/>
            <a:t>Die Vorläufer</a:t>
          </a:r>
          <a:br>
            <a:rPr lang="de-AT" sz="1100" b="1" kern="1200" dirty="0"/>
          </a:br>
          <a:endParaRPr lang="de-AT" sz="1100" b="1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100" kern="1200" dirty="0" err="1"/>
            <a:t>FlickrAuth</a:t>
          </a:r>
          <a:br>
            <a:rPr lang="de-AT" sz="1100" kern="1200" dirty="0"/>
          </a:br>
          <a:r>
            <a:rPr lang="de-AT" sz="1100" kern="1200" dirty="0"/>
            <a:t>Google </a:t>
          </a:r>
          <a:r>
            <a:rPr lang="de-AT" sz="1100" kern="1200" dirty="0" err="1"/>
            <a:t>AuthSub</a:t>
          </a:r>
          <a:br>
            <a:rPr lang="de-AT" sz="1100" kern="1200" dirty="0"/>
          </a:br>
          <a:r>
            <a:rPr lang="de-AT" sz="1100" kern="1200" dirty="0"/>
            <a:t>Yahoo </a:t>
          </a:r>
          <a:r>
            <a:rPr lang="de-AT" sz="1100" kern="1200" dirty="0" err="1"/>
            <a:t>BBAuth</a:t>
          </a:r>
          <a:endParaRPr lang="de-AT" sz="1100" kern="1200" dirty="0"/>
        </a:p>
      </dsp:txBody>
      <dsp:txXfrm>
        <a:off x="671473" y="2692110"/>
        <a:ext cx="1018065" cy="1018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7:18:33.01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7:51:34.580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33:35.544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2442 337,'-72'-2,"-1"-3,1-2,-42-11,40 6,2-3,-66-21,52 8,-1 3,-2 3,-13 1,52 8,38 10,1 0,-1 0,0 1,-8-1,-229-26,183 21,-46-11,-10-2,20 4,63 9,-1 2,0 1,0 2,-8 0,-425 5,458-2</inkml:trace>
  <inkml:trace contextRef="#ctx0" brushRef="#br0" timeOffset="2558.44">2015 60,'33'9,"-16"-5,0 1,0 0,-1 1,1 0,-2 1,13 7,38 17,155 55,-169-73,-41-11,0 1,-1 0,0 0,0 0,1 2,-10-5,0 0,0 1,0-1,0 1,0-1,-1 1,1-1,0 1,0 0,-1-1,1 1,0 0,-1 0,1-1,-1 1,1 0,-1 0,1 0,-1 0,0-1,1 1,-1 0,0 0,0 1,0-1,0 1,-1-1,1 0,-1 1,1-1,-1 0,1 1,-1-1,0 0,0 0,0 1,0-1,0 0,-1 1,-2 1,0 0,0 1,-1-2,1 1,-1 0,0-1,0 1,0-1,-2 0,-20 4,0 0,-24 0,24-2,1 0,-1 1,-6 3,13-1,-1 1,2 1,-4 2,5-2,-1-1,0 0,-15 3,19-7,0 1,1 0,-1 1,1 0,0 1,1 0,0 1,0 0,1 1,0 0,1 0,0 1,0 1,1 0,1-2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42:47.12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2442 337,'-72'-2,"-1"-3,1-2,-42-11,40 6,2-3,-66-21,52 8,-1 3,-2 3,-13 1,52 8,38 10,1 0,-1 0,0 1,-8-1,-229-26,183 21,-46-11,-10-2,20 4,63 9,-1 2,0 1,0 2,-8 0,-425 5,458-2</inkml:trace>
  <inkml:trace contextRef="#ctx0" brushRef="#br0" timeOffset="1">2015 60,'33'9,"-16"-5,0 1,0 0,-1 1,1 0,-2 1,13 7,38 17,155 55,-169-73,-41-11,0 1,-1 0,0 0,0 0,1 2,-10-5,0 0,0 1,0-1,0 1,0-1,-1 1,1-1,0 1,0 0,-1-1,1 1,0 0,-1 0,1-1,-1 1,1 0,-1 0,1 0,-1 0,0-1,1 1,-1 0,0 0,0 1,0-1,0 1,-1-1,1 0,-1 1,1-1,-1 0,1 1,-1-1,0 0,0 0,0 1,0-1,0 0,-1 1,-2 1,0 0,0 1,-1-2,1 1,-1 0,0-1,0 1,0-1,-2 0,-20 4,0 0,-24 0,24-2,1 0,-1 1,-6 3,13-1,-1 1,2 1,-4 2,5-2,-1-1,0 0,-15 3,19-7,0 1,1 0,-1 1,1 0,0 1,1 0,0 1,0 0,1 1,0 0,1 0,0 1,0 1,1 0,1-2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43:46.523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4T19:08:29.161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183,'-41'-2,"1"-1,-1 0,-23-7,22 3,2 1,-38-14,30 4,-1 3,-1 0,-8 2,30 4,21 5,1 1,-1-1,1 1,-6 0,-127-15,102 12,-26-7,-6 0,12 2,35 5,0 0,-1 1,0 1,-3 1,-241 2,259-1</inkml:trace>
  <inkml:trace contextRef="#ctx0" brushRef="#br0" timeOffset="1">1133 33,'19'5,"-10"-3,1 0,-1 1,0 0,0 0,0 2,7 2,21 10,88 30,-96-40,-23-6,0 0,0 1,-1 0,1 0,0 0,-5-2,-1 1,1-1,-1 0,1 0,-1 0,1 0,-1 1,1-1,-1 1,0-1,1 0,-1 1,0-1,1 1,-1-1,0 0,1 1,-1-1,0 1,0 0,0-1,0 0,1 1,-1 0,0-1,-1 0,1 1,0 0,0 0,-1 0,1-1,0 1,-1 0,1-1,-1 1,1-1,-1 1,1-1,-2 2,0-1,0 1,-1 0,1 0,-1-1,1 1,-1-1,0 0,0 0,-1 0,-11 3,0-1,-14 1,14-3,0 1,0 1,-3 1,6 0,1 1,0-1,-2 3,3-2,-1-1,0 0,-8 2,11-4,0 1,-1 0,1 0,0 0,0 1,1 0,0 0,-1 1,2 0,-1 0,1-1,0 2,0 0,-1 0,2-1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4T19:09:13.46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183,'-41'-2,"1"-1,-1 0,-23-7,22 3,2 1,-38-14,30 4,-1 3,-1 0,-8 2,30 4,21 5,1 1,-1-1,1 1,-6 0,-127-15,102 12,-26-7,-6 0,12 2,35 5,0 0,-1 1,0 1,-3 1,-241 2,259-1</inkml:trace>
  <inkml:trace contextRef="#ctx0" brushRef="#br0" timeOffset="1">1133 33,'19'5,"-10"-3,1 0,-1 1,0 0,0 0,0 2,7 2,21 10,88 30,-96-40,-23-6,0 0,0 1,-1 0,1 0,0 0,-5-2,-1 1,1-1,-1 0,1 0,-1 0,1 0,-1 1,1-1,-1 1,0-1,1 0,-1 1,0-1,1 1,-1-1,0 0,1 1,-1-1,0 1,0 0,0-1,0 0,1 1,-1 0,0-1,-1 0,1 1,0 0,0 0,-1 0,1-1,0 1,-1 0,1-1,-1 1,1-1,-1 1,1-1,-2 2,0-1,0 1,-1 0,1 0,-1-1,1 1,-1-1,0 0,0 0,-1 0,-11 3,0-1,-14 1,14-3,0 1,0 1,-3 1,6 0,1 1,0-1,-2 3,3-2,-1-1,0 0,-8 2,11-4,0 1,-1 0,1 0,0 0,0 1,1 0,0 0,-1 1,2 0,-1 0,1-1,0 2,0 0,-1 0,2-1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22:20:29.754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2182 263,'-64'-2,"0"-2,-1-1,-37-9,35 4,3 0,-59-18,47 5,-2 4,-2 1,-12 2,48 6,33 7,0 1,0 0,2 0,-10 0,-203-20,164 15,-42-8,-10-1,19 3,57 7,-2 1,0 1,0 1,-6 1,-383 4,413-2</inkml:trace>
  <inkml:trace contextRef="#ctx0" brushRef="#br0" timeOffset="1">1802 47,'29'7,"-15"-4,3 1,-2 0,-1 0,0 1,0 1,12 5,32 13,142 43,-155-56,-36-10,1 1,-1 0,0 1,1 0,-1 0,-7-3,-2 1,1-1,-1 0,2 1,-2-1,1 0,-1 1,2-1,-2 1,0-1,1 1,-1 0,0-1,2 1,-2-1,0 1,2 0,-2-1,0 1,0 0,0-1,0 1,1 0,-1-1,0 1,-1 0,1 0,0 1,0-1,-2 0,2 0,0 0,-2 0,2 0,-1 0,1-1,-2 1,2 0,-3 1,0 0,0 1,-2-1,2 1,-1-1,0 0,0 0,-3 0,3-1,-2 1,-18 3,1-1,-24 2,24-4,-1 1,-1 1,-3 2,9 0,2 0,-2 1,-1 2,5-2,-3-1,1 0,-14 3,18-6,1 1,-2 0,1 1,1-1,-2 2,3-1,0 1,-1 1,2 0,-1 0,2 0,0 1,-2 1,0-1,3-1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4CBC-36E0-4CC0-918D-767D7E309F2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C01FF-781E-4D25-A720-185C2D900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7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68AD-C28A-40F6-9C5A-F1F429679F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24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11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https://de.wikipedia.org/wiki/Oauth</a:t>
            </a:r>
            <a:br>
              <a:rPr lang="de-AT" dirty="0"/>
            </a:br>
            <a:r>
              <a:rPr lang="de-AT" dirty="0"/>
              <a:t>https://datatracker.ietf.org/doc/html/rfc6749</a:t>
            </a:r>
          </a:p>
          <a:p>
            <a:r>
              <a:rPr lang="de-AT" dirty="0"/>
              <a:t>https://openid.net/specs/openid-connect-core-1_0.html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7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https://openid.net/specs/openid-connect-core-1_0.html#IDToken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21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28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Icon: </a:t>
            </a:r>
            <a:r>
              <a:rPr lang="en-US" dirty="0"/>
              <a:t>Warning icons created by </a:t>
            </a:r>
            <a:r>
              <a:rPr lang="en-US" dirty="0" err="1"/>
              <a:t>Freepik</a:t>
            </a:r>
            <a:r>
              <a:rPr lang="en-US" dirty="0"/>
              <a:t> – </a:t>
            </a:r>
            <a:r>
              <a:rPr lang="en-US" dirty="0" err="1"/>
              <a:t>Flaticon</a:t>
            </a:r>
            <a:r>
              <a:rPr lang="en-US" dirty="0"/>
              <a:t>, https://www.flaticon.com/free-icons/warning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32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Icon: </a:t>
            </a:r>
            <a:r>
              <a:rPr lang="en-US" dirty="0"/>
              <a:t>Warning icons created by </a:t>
            </a:r>
            <a:r>
              <a:rPr lang="en-US" dirty="0" err="1"/>
              <a:t>Freepik</a:t>
            </a:r>
            <a:r>
              <a:rPr lang="en-US" dirty="0"/>
              <a:t> – </a:t>
            </a:r>
            <a:r>
              <a:rPr lang="en-US" dirty="0" err="1"/>
              <a:t>Flaticon</a:t>
            </a:r>
            <a:r>
              <a:rPr lang="en-US" dirty="0"/>
              <a:t>, https://www.flaticon.com/free-icons/warning</a:t>
            </a:r>
            <a:endParaRPr lang="de-AT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78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Icon: </a:t>
            </a:r>
            <a:r>
              <a:rPr lang="en-US" dirty="0"/>
              <a:t>Warning icons created by </a:t>
            </a:r>
            <a:r>
              <a:rPr lang="en-US" dirty="0" err="1"/>
              <a:t>Freepik</a:t>
            </a:r>
            <a:r>
              <a:rPr lang="en-US" dirty="0"/>
              <a:t> – </a:t>
            </a:r>
            <a:r>
              <a:rPr lang="en-US" dirty="0" err="1"/>
              <a:t>Flaticon</a:t>
            </a:r>
            <a:r>
              <a:rPr lang="en-US" dirty="0"/>
              <a:t>, https://www.flaticon.com/free-icons/warning</a:t>
            </a:r>
            <a:endParaRPr lang="de-AT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62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Icon: </a:t>
            </a:r>
            <a:r>
              <a:rPr lang="en-US" dirty="0"/>
              <a:t>Warning icons created by </a:t>
            </a:r>
            <a:r>
              <a:rPr lang="en-US" dirty="0" err="1"/>
              <a:t>Freepik</a:t>
            </a:r>
            <a:r>
              <a:rPr lang="en-US" dirty="0"/>
              <a:t> – </a:t>
            </a:r>
            <a:r>
              <a:rPr lang="en-US" dirty="0" err="1"/>
              <a:t>Flaticon</a:t>
            </a:r>
            <a:r>
              <a:rPr lang="en-US" dirty="0"/>
              <a:t>, https://www.flaticon.com/free-icons/warning</a:t>
            </a:r>
            <a:endParaRPr lang="de-AT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53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Icon: </a:t>
            </a:r>
            <a:r>
              <a:rPr lang="en-US" dirty="0"/>
              <a:t>Warning icons created by </a:t>
            </a:r>
            <a:r>
              <a:rPr lang="en-US" dirty="0" err="1"/>
              <a:t>Freepik</a:t>
            </a:r>
            <a:r>
              <a:rPr lang="en-US" dirty="0"/>
              <a:t> – </a:t>
            </a:r>
            <a:r>
              <a:rPr lang="en-US" dirty="0" err="1"/>
              <a:t>Flaticon</a:t>
            </a:r>
            <a:r>
              <a:rPr lang="en-US" dirty="0"/>
              <a:t>, https://www.flaticon.com/free-icons/warning</a:t>
            </a:r>
            <a:endParaRPr lang="de-AT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21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68AD-C28A-40F6-9C5A-F1F429679F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256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Icon: </a:t>
            </a:r>
            <a:r>
              <a:rPr lang="en-US" dirty="0"/>
              <a:t>Warning icons created by </a:t>
            </a:r>
            <a:r>
              <a:rPr lang="en-US" dirty="0" err="1"/>
              <a:t>Freepik</a:t>
            </a:r>
            <a:r>
              <a:rPr lang="en-US" dirty="0"/>
              <a:t> – </a:t>
            </a:r>
            <a:r>
              <a:rPr lang="en-US" dirty="0" err="1"/>
              <a:t>Flaticon</a:t>
            </a:r>
            <a:r>
              <a:rPr lang="en-US" dirty="0"/>
              <a:t>, https://www.flaticon.com/free-icons/warning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61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385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https://datatracker.ietf.org/doc/html/draft-ietf-oauth-security-topics-18#section-4.13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634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41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33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iPhone 2007 -&gt; Mobile App</a:t>
            </a:r>
            <a:br>
              <a:rPr lang="en-US" dirty="0"/>
            </a:br>
            <a:r>
              <a:rPr lang="en-US" dirty="0"/>
              <a:t>AngularJS </a:t>
            </a:r>
            <a:r>
              <a:rPr lang="en-US"/>
              <a:t>2010 --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241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iPhone 2007 -&gt; Mobile App</a:t>
            </a:r>
            <a:br>
              <a:rPr lang="en-US" dirty="0"/>
            </a:br>
            <a:r>
              <a:rPr lang="en-US" dirty="0"/>
              <a:t>AngularJS </a:t>
            </a:r>
            <a:r>
              <a:rPr lang="en-US"/>
              <a:t>2010 --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717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i.e. https://curity.io/resources/learn/spa-best-practices/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74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1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iPhone 2007 -&gt; Mobile App</a:t>
            </a:r>
            <a:br>
              <a:rPr lang="en-US" dirty="0"/>
            </a:br>
            <a:r>
              <a:rPr lang="en-US" dirty="0"/>
              <a:t>AngularJS </a:t>
            </a:r>
            <a:r>
              <a:rPr lang="en-US"/>
              <a:t>2010 --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36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https://de.wikipedia.org/wiki/Oauth</a:t>
            </a:r>
            <a:br>
              <a:rPr lang="de-AT" dirty="0"/>
            </a:br>
            <a:r>
              <a:rPr lang="de-AT" dirty="0"/>
              <a:t>https://datatracker.ietf.org/doc/html/rfc6749</a:t>
            </a:r>
          </a:p>
          <a:p>
            <a:r>
              <a:rPr lang="de-AT" dirty="0"/>
              <a:t>https://openid.net/specs/openid-connect-core-1_0.html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07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12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6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98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1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CC85-E661-4BE8-A908-139C7072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D42E4-2666-4B88-A8CF-1D55BD1EF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E274-0FDA-4B44-AFD5-16CF9996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AFF4-95A4-4B27-B4AD-C0AE22B9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149D-84DE-4EDD-99C4-974FBF50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1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C62F-166B-457D-83A0-E7CFBCCB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EF0ED-F950-4704-AFD2-0ED22B4D2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B9F1-F3F1-479B-A4E3-B783F121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1D85-DA86-4DBB-80A2-23622C9D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BF8A-A761-431A-B295-FCCC08B4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4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62D43-611D-4D90-AC77-0FDD8373B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27110-6FB0-474E-A59E-7462173D8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040A-20C3-48BA-97AD-C31B092A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AD267-B9BD-479A-A886-CE137F28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68D41-8CCE-4D20-B310-A8C984F7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6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E0AA-FAE9-4F2C-AB0B-89F23343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0245-2291-4BE2-88F4-E6C357749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16445-FDA3-4D4A-82BC-2876C948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ED52-2129-4EA2-A161-079E671C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F7A1-0B86-46DE-8832-5D459CBE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8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50EB-11FE-4FB4-926A-82100E8D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E9B2A-B597-4F0D-8F4A-22B968C8C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6C4A-8FCF-4EFE-8D7F-47B87675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1B530-3FFC-4CEA-85D9-FC533350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C726E-C407-44C7-8657-38E764AD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4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A696-3F74-4EDC-9CB8-1ABB4B35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CDD0-8580-4C69-B967-DCBD3C3A9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C6990-4FE6-4ABB-93D7-E768FA6B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ABF3A-2CA4-415F-8CED-B9D3D1BE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ECE75-8DA9-4D75-B4DB-706AF17C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07B17-4A20-49CE-9B72-81C6B3EB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7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69C4-3EBC-4540-BB83-1B00BB1B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EE25-E270-4210-A3CF-7B354F0E0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C3C26-C179-46DA-B9E0-F9C98537B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BB4E3-FC1C-4AAB-A8CF-7B7AA7BBE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CE319-FA22-4B39-A589-75167EB72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BEB26-3827-4000-9FD5-7E82EC15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3B996-88FB-463D-A896-1522C5B7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E855D-2CD2-4BC1-B8C4-BBB2711F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3FA6-CF80-410D-88B4-AD31BE2D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FDC74-0EC2-4511-9881-7C0ABEC7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59067-3426-4ECF-8A3F-7C0D493B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0FF98-7137-442C-9C5F-37901861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60496-6B57-4148-8B14-D67F8BCC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F8E9F-5E83-4528-A5EA-6DD3E331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CBB1E-62B4-4E09-9068-22F851F1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F67E-C251-43E7-9390-B8F822F4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3DE2-7143-4295-992D-1361810A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C1E92-240E-4A0A-9277-EBD9E4B2E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0F5B9-54DB-43CA-8A25-F7F889AB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F6E33-705C-4583-A4D9-97F36918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BCA28-3ED7-4B90-9B3A-475BDE7F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7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028C-9E5B-4855-85C2-C86E8426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94D51-4960-4FD2-82BA-5C44133FE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F7561-AFDA-4973-A7FC-E0E6297E6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927D-9AE6-4029-85D8-E87CA4E0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91F4-D55D-40E3-9142-F45960F1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6AE58-DC9C-4950-B28C-900724BF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A0C29-5862-42F4-951D-BB015B1A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AEDB-41DA-41D0-AD5C-EF6DFA8AE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2950-EAC9-4A97-92BA-91BA03C59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ECE3-2878-47BE-B879-BFDD2207B1D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DB4D-19BF-4B34-82CF-56C6BB5A5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51646-285B-4FCB-8DAB-08DA763B8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daniel_wagn3r" TargetMode="External"/><Relationship Id="rId13" Type="http://schemas.openxmlformats.org/officeDocument/2006/relationships/image" Target="../media/image6.jpg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12" Type="http://schemas.openxmlformats.org/officeDocument/2006/relationships/hyperlink" Target="https://www.manner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danielwagn3r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hyperlink" Target="https://mastodon.technology/@danielwagn3r" TargetMode="External"/><Relationship Id="rId4" Type="http://schemas.openxmlformats.org/officeDocument/2006/relationships/hyperlink" Target="https://github.com/danielwagn3r" TargetMode="Externa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wien.coderdojo.net/" TargetMode="External"/><Relationship Id="rId7" Type="http://schemas.openxmlformats.org/officeDocument/2006/relationships/hyperlink" Target="https://www.verbund.com/" TargetMode="Externa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11" Type="http://schemas.openxmlformats.org/officeDocument/2006/relationships/hyperlink" Target="https://www.fh-kaernten.at/" TargetMode="External"/><Relationship Id="rId5" Type="http://schemas.openxmlformats.org/officeDocument/2006/relationships/hyperlink" Target="https://www.manner.com/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hyperlink" Target="https://www.tuwien.at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0.png"/><Relationship Id="rId4" Type="http://schemas.openxmlformats.org/officeDocument/2006/relationships/customXml" Target="../ink/ink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7.svg"/><Relationship Id="rId7" Type="http://schemas.openxmlformats.org/officeDocument/2006/relationships/image" Target="../media/image3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image" Target="../media/image35.svg"/><Relationship Id="rId5" Type="http://schemas.openxmlformats.org/officeDocument/2006/relationships/image" Target="../media/image31.sv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33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7.svg"/><Relationship Id="rId7" Type="http://schemas.openxmlformats.org/officeDocument/2006/relationships/image" Target="../media/image3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image" Target="../media/image35.svg"/><Relationship Id="rId5" Type="http://schemas.openxmlformats.org/officeDocument/2006/relationships/image" Target="../media/image31.sv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33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41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20.png"/><Relationship Id="rId7" Type="http://schemas.openxmlformats.org/officeDocument/2006/relationships/customXml" Target="../ink/ink6.xm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0.png"/><Relationship Id="rId5" Type="http://schemas.openxmlformats.org/officeDocument/2006/relationships/customXml" Target="../ink/ink5.xml"/><Relationship Id="rId10" Type="http://schemas.openxmlformats.org/officeDocument/2006/relationships/image" Target="../media/image49.png"/><Relationship Id="rId4" Type="http://schemas.openxmlformats.org/officeDocument/2006/relationships/customXml" Target="../ink/ink4.xml"/><Relationship Id="rId9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17.svg"/><Relationship Id="rId7" Type="http://schemas.openxmlformats.org/officeDocument/2006/relationships/image" Target="../media/image33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11" Type="http://schemas.openxmlformats.org/officeDocument/2006/relationships/image" Target="../media/image35.svg"/><Relationship Id="rId5" Type="http://schemas.openxmlformats.org/officeDocument/2006/relationships/image" Target="../media/image37.svg"/><Relationship Id="rId10" Type="http://schemas.openxmlformats.org/officeDocument/2006/relationships/image" Target="../media/image54.png"/><Relationship Id="rId4" Type="http://schemas.openxmlformats.org/officeDocument/2006/relationships/image" Target="../media/image46.png"/><Relationship Id="rId9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55.png"/><Relationship Id="rId3" Type="http://schemas.openxmlformats.org/officeDocument/2006/relationships/image" Target="../media/image16.png"/><Relationship Id="rId7" Type="http://schemas.openxmlformats.org/officeDocument/2006/relationships/image" Target="../media/image46.png"/><Relationship Id="rId12" Type="http://schemas.openxmlformats.org/officeDocument/2006/relationships/image" Target="../media/image35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svg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0" Type="http://schemas.openxmlformats.org/officeDocument/2006/relationships/image" Target="../media/image33.svg"/><Relationship Id="rId4" Type="http://schemas.openxmlformats.org/officeDocument/2006/relationships/image" Target="../media/image17.svg"/><Relationship Id="rId9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7.svg"/><Relationship Id="rId3" Type="http://schemas.openxmlformats.org/officeDocument/2006/relationships/image" Target="../media/image17.svg"/><Relationship Id="rId7" Type="http://schemas.openxmlformats.org/officeDocument/2006/relationships/image" Target="../media/image37.svg"/><Relationship Id="rId12" Type="http://schemas.openxmlformats.org/officeDocument/2006/relationships/image" Target="../media/image5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image" Target="../media/image35.svg"/><Relationship Id="rId5" Type="http://schemas.openxmlformats.org/officeDocument/2006/relationships/image" Target="../media/image31.sv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33.svg"/><Relationship Id="rId1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56.png"/><Relationship Id="rId3" Type="http://schemas.openxmlformats.org/officeDocument/2006/relationships/image" Target="../media/image16.png"/><Relationship Id="rId7" Type="http://schemas.openxmlformats.org/officeDocument/2006/relationships/image" Target="../media/image46.png"/><Relationship Id="rId12" Type="http://schemas.openxmlformats.org/officeDocument/2006/relationships/image" Target="../media/image35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svg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33.svg"/><Relationship Id="rId4" Type="http://schemas.openxmlformats.org/officeDocument/2006/relationships/image" Target="../media/image17.svg"/><Relationship Id="rId9" Type="http://schemas.openxmlformats.org/officeDocument/2006/relationships/image" Target="../media/image47.png"/><Relationship Id="rId14" Type="http://schemas.openxmlformats.org/officeDocument/2006/relationships/image" Target="../media/image5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56.png"/><Relationship Id="rId3" Type="http://schemas.openxmlformats.org/officeDocument/2006/relationships/image" Target="../media/image16.png"/><Relationship Id="rId7" Type="http://schemas.openxmlformats.org/officeDocument/2006/relationships/image" Target="../media/image46.png"/><Relationship Id="rId12" Type="http://schemas.openxmlformats.org/officeDocument/2006/relationships/image" Target="../media/image35.sv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svg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5" Type="http://schemas.openxmlformats.org/officeDocument/2006/relationships/image" Target="../media/image58.png"/><Relationship Id="rId10" Type="http://schemas.openxmlformats.org/officeDocument/2006/relationships/image" Target="../media/image33.svg"/><Relationship Id="rId4" Type="http://schemas.openxmlformats.org/officeDocument/2006/relationships/image" Target="../media/image17.svg"/><Relationship Id="rId9" Type="http://schemas.openxmlformats.org/officeDocument/2006/relationships/image" Target="../media/image47.png"/><Relationship Id="rId14" Type="http://schemas.openxmlformats.org/officeDocument/2006/relationships/image" Target="../media/image57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7.svg"/><Relationship Id="rId3" Type="http://schemas.openxmlformats.org/officeDocument/2006/relationships/image" Target="../media/image17.svg"/><Relationship Id="rId7" Type="http://schemas.openxmlformats.org/officeDocument/2006/relationships/image" Target="../media/image37.svg"/><Relationship Id="rId12" Type="http://schemas.openxmlformats.org/officeDocument/2006/relationships/image" Target="../media/image5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image" Target="../media/image35.svg"/><Relationship Id="rId5" Type="http://schemas.openxmlformats.org/officeDocument/2006/relationships/image" Target="../media/image31.sv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33.sv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7.svg"/><Relationship Id="rId3" Type="http://schemas.openxmlformats.org/officeDocument/2006/relationships/image" Target="../media/image17.svg"/><Relationship Id="rId7" Type="http://schemas.openxmlformats.org/officeDocument/2006/relationships/image" Target="../media/image37.svg"/><Relationship Id="rId12" Type="http://schemas.openxmlformats.org/officeDocument/2006/relationships/image" Target="../media/image5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image" Target="../media/image35.svg"/><Relationship Id="rId5" Type="http://schemas.openxmlformats.org/officeDocument/2006/relationships/image" Target="../media/image31.sv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33.svg"/><Relationship Id="rId14" Type="http://schemas.openxmlformats.org/officeDocument/2006/relationships/image" Target="../media/image5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16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46.png"/><Relationship Id="rId4" Type="http://schemas.openxmlformats.org/officeDocument/2006/relationships/image" Target="../media/image17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github.com/danielwagn3r/openid-workshop" TargetMode="Externa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28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27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28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2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oauth.net/2.1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9.png"/><Relationship Id="rId7" Type="http://schemas.openxmlformats.org/officeDocument/2006/relationships/image" Target="../media/image37.sv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33.sv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rfc8628" TargetMode="External"/><Relationship Id="rId3" Type="http://schemas.openxmlformats.org/officeDocument/2006/relationships/hyperlink" Target="https://datatracker.ietf.org/doc/html/draft-ietf-oauth-browser-based-apps-11" TargetMode="External"/><Relationship Id="rId7" Type="http://schemas.openxmlformats.org/officeDocument/2006/relationships/hyperlink" Target="https://datatracker.ietf.org/doc/html/rfc7636" TargetMode="External"/><Relationship Id="rId2" Type="http://schemas.openxmlformats.org/officeDocument/2006/relationships/hyperlink" Target="https://datatracker.ietf.org/doc/html/draft-ietf-oauth-security-topics-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html/rfc7519" TargetMode="External"/><Relationship Id="rId5" Type="http://schemas.openxmlformats.org/officeDocument/2006/relationships/hyperlink" Target="https://datatracker.ietf.org/doc/html/rfc6750" TargetMode="External"/><Relationship Id="rId10" Type="http://schemas.openxmlformats.org/officeDocument/2006/relationships/hyperlink" Target="https://datatracker.ietf.org/doc/html/draft-meyerzuselhausen-oauth-iss-auth-resp-02" TargetMode="External"/><Relationship Id="rId4" Type="http://schemas.openxmlformats.org/officeDocument/2006/relationships/hyperlink" Target="https://datatracker.ietf.org/doc/html/rfc6749" TargetMode="External"/><Relationship Id="rId9" Type="http://schemas.openxmlformats.org/officeDocument/2006/relationships/hyperlink" Target="https://openid.net/developers/specs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41.svg"/><Relationship Id="rId18" Type="http://schemas.openxmlformats.org/officeDocument/2006/relationships/image" Target="../media/image64.png"/><Relationship Id="rId26" Type="http://schemas.openxmlformats.org/officeDocument/2006/relationships/image" Target="../media/image66.png"/><Relationship Id="rId3" Type="http://schemas.openxmlformats.org/officeDocument/2006/relationships/image" Target="../media/image49.png"/><Relationship Id="rId21" Type="http://schemas.openxmlformats.org/officeDocument/2006/relationships/image" Target="../media/image52.svg"/><Relationship Id="rId7" Type="http://schemas.openxmlformats.org/officeDocument/2006/relationships/image" Target="../media/image17.svg"/><Relationship Id="rId12" Type="http://schemas.openxmlformats.org/officeDocument/2006/relationships/image" Target="../media/image61.png"/><Relationship Id="rId17" Type="http://schemas.openxmlformats.org/officeDocument/2006/relationships/image" Target="../media/image35.svg"/><Relationship Id="rId25" Type="http://schemas.openxmlformats.org/officeDocument/2006/relationships/image" Target="../media/image15.svg"/><Relationship Id="rId2" Type="http://schemas.openxmlformats.org/officeDocument/2006/relationships/image" Target="../media/image29.png"/><Relationship Id="rId16" Type="http://schemas.openxmlformats.org/officeDocument/2006/relationships/image" Target="../media/image48.png"/><Relationship Id="rId20" Type="http://schemas.openxmlformats.org/officeDocument/2006/relationships/image" Target="../media/image65.png"/><Relationship Id="rId29" Type="http://schemas.openxmlformats.org/officeDocument/2006/relationships/image" Target="../media/image68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33.svg"/><Relationship Id="rId24" Type="http://schemas.openxmlformats.org/officeDocument/2006/relationships/image" Target="../media/image14.png"/><Relationship Id="rId5" Type="http://schemas.openxmlformats.org/officeDocument/2006/relationships/image" Target="../media/image31.svg"/><Relationship Id="rId15" Type="http://schemas.openxmlformats.org/officeDocument/2006/relationships/image" Target="../media/image63.svg"/><Relationship Id="rId23" Type="http://schemas.openxmlformats.org/officeDocument/2006/relationships/image" Target="../media/image13.svg"/><Relationship Id="rId28" Type="http://schemas.openxmlformats.org/officeDocument/2006/relationships/image" Target="../media/image67.png"/><Relationship Id="rId10" Type="http://schemas.openxmlformats.org/officeDocument/2006/relationships/image" Target="../media/image47.png"/><Relationship Id="rId19" Type="http://schemas.openxmlformats.org/officeDocument/2006/relationships/image" Target="../media/image44.svg"/><Relationship Id="rId4" Type="http://schemas.openxmlformats.org/officeDocument/2006/relationships/image" Target="../media/image45.png"/><Relationship Id="rId9" Type="http://schemas.openxmlformats.org/officeDocument/2006/relationships/image" Target="../media/image37.svg"/><Relationship Id="rId14" Type="http://schemas.openxmlformats.org/officeDocument/2006/relationships/image" Target="../media/image62.png"/><Relationship Id="rId22" Type="http://schemas.openxmlformats.org/officeDocument/2006/relationships/image" Target="../media/image12.png"/><Relationship Id="rId27" Type="http://schemas.openxmlformats.org/officeDocument/2006/relationships/image" Target="../media/image57.sv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23.png"/><Relationship Id="rId5" Type="http://schemas.openxmlformats.org/officeDocument/2006/relationships/diagramLayout" Target="../diagrams/layout2.xml"/><Relationship Id="rId10" Type="http://schemas.openxmlformats.org/officeDocument/2006/relationships/image" Target="../media/image22.jpg"/><Relationship Id="rId4" Type="http://schemas.openxmlformats.org/officeDocument/2006/relationships/diagramData" Target="../diagrams/data2.xml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28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taking a selfie&#10;&#10;Description automatically generated">
            <a:extLst>
              <a:ext uri="{FF2B5EF4-FFF2-40B4-BE49-F238E27FC236}">
                <a16:creationId xmlns:a16="http://schemas.microsoft.com/office/drawing/2014/main" id="{AA85920F-F4DE-4FB5-964F-CDCA24BE3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" y="4478400"/>
            <a:ext cx="1965600" cy="1965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D9D4A-26D3-4774-8E2C-FAE284469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Authentifizierung mit</a:t>
            </a:r>
            <a:br>
              <a:rPr lang="de-AT" dirty="0"/>
            </a:br>
            <a:r>
              <a:rPr lang="de-AT" dirty="0"/>
              <a:t>OAuth 2.0 und </a:t>
            </a:r>
            <a:r>
              <a:rPr lang="de-AT" dirty="0" err="1"/>
              <a:t>OpenID</a:t>
            </a:r>
            <a:r>
              <a:rPr lang="de-AT" dirty="0"/>
              <a:t> Connect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67BAB-A59B-41E9-83FC-48E19EAE04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Daniel Wagner</a:t>
            </a:r>
          </a:p>
        </p:txBody>
      </p:sp>
      <p:pic>
        <p:nvPicPr>
          <p:cNvPr id="4" name="Picture 3" descr="Shape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8EBC52D-DB51-42C5-88B6-E5DBCD07D6F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84" y="5244972"/>
            <a:ext cx="432000" cy="432000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17ABFF26-4ABF-4488-9E62-9E6A2F0905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492" y="5244972"/>
            <a:ext cx="432000" cy="432000"/>
          </a:xfrm>
          <a:prstGeom prst="rect">
            <a:avLst/>
          </a:prstGeom>
        </p:spPr>
      </p:pic>
      <p:pic>
        <p:nvPicPr>
          <p:cNvPr id="6" name="Picture 5" descr="A picture containing ax, silhouette, vector graphics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C5972AF8-58C1-43D6-9AF8-2EA94B9FF59E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500" y="5238206"/>
            <a:ext cx="432000" cy="43200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AF27D578-7A0B-45C7-89C4-207F985B504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508" y="5219672"/>
            <a:ext cx="432000" cy="43200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E472F9D4-192A-4FDA-AFF5-66264FDB240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672" y="4564003"/>
            <a:ext cx="190795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6E72-749F-4AC6-86E5-7868A29C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OAuth 2.0 Kontroverse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C27E-8500-4733-96D6-817CAA03D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"more complex, less interoperable, less useful, more incomplete, and most importantly, less secure.“ </a:t>
            </a:r>
            <a:r>
              <a:rPr lang="en-US" sz="2400" i="1" dirty="0"/>
              <a:t>Eran Hammer, Lead Author of OAuth Project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"not capable of simple." </a:t>
            </a:r>
            <a:r>
              <a:rPr lang="en-US" i="1" dirty="0"/>
              <a:t> </a:t>
            </a:r>
            <a:r>
              <a:rPr lang="en-US" sz="2400" i="1" dirty="0"/>
              <a:t>Eran Hammer, Lead Author of OAuth Project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"all about enterprise use cases“ </a:t>
            </a:r>
            <a:r>
              <a:rPr lang="en-US" sz="2400" i="1" dirty="0"/>
              <a:t>Eran Hammer, Lead Author of OAuth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75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AA57-2481-4155-88B6-F9E1291B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OAuth 2.0 Probleme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2962-0D2D-4E4D-B8FC-6601E566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AT" dirty="0"/>
              <a:t>Wie die Tokens genau aussehen und wie sie verifiziert werden,</a:t>
            </a:r>
          </a:p>
          <a:p>
            <a:pPr>
              <a:lnSpc>
                <a:spcPct val="150000"/>
              </a:lnSpc>
            </a:pPr>
            <a:r>
              <a:rPr lang="de-AT" dirty="0"/>
              <a:t>Ob und wie </a:t>
            </a:r>
            <a:r>
              <a:rPr lang="de-AT" dirty="0" err="1"/>
              <a:t>Authorization</a:t>
            </a:r>
            <a:r>
              <a:rPr lang="de-AT" dirty="0"/>
              <a:t> Server und </a:t>
            </a:r>
            <a:r>
              <a:rPr lang="de-AT" dirty="0" err="1"/>
              <a:t>Resource</a:t>
            </a:r>
            <a:r>
              <a:rPr lang="de-AT" dirty="0"/>
              <a:t> Server kommunizieren</a:t>
            </a:r>
          </a:p>
          <a:p>
            <a:pPr>
              <a:lnSpc>
                <a:spcPct val="150000"/>
              </a:lnSpc>
            </a:pPr>
            <a:r>
              <a:rPr lang="de-AT" dirty="0"/>
              <a:t>Wie der Client Benutzerinformationen erhalten kann</a:t>
            </a:r>
          </a:p>
          <a:p>
            <a:pPr>
              <a:lnSpc>
                <a:spcPct val="150000"/>
              </a:lnSpc>
            </a:pPr>
            <a:r>
              <a:rPr lang="de-AT" dirty="0"/>
              <a:t>Wie die Benutzerauthentifizierung erfolgt oder</a:t>
            </a:r>
          </a:p>
          <a:p>
            <a:pPr>
              <a:lnSpc>
                <a:spcPct val="150000"/>
              </a:lnSpc>
            </a:pPr>
            <a:r>
              <a:rPr lang="de-AT" dirty="0"/>
              <a:t>In welcher Form der Benutzer die Zugriffsrechte des Clients festlegen kann</a:t>
            </a:r>
          </a:p>
        </p:txBody>
      </p:sp>
    </p:spTree>
    <p:extLst>
      <p:ext uri="{BB962C8B-B14F-4D97-AF65-F5344CB8AC3E}">
        <p14:creationId xmlns:p14="http://schemas.microsoft.com/office/powerpoint/2010/main" val="1646269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1800-B32D-44E8-95F7-DF3591E42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5118"/>
            <a:ext cx="10515600" cy="557184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AT" sz="4800" dirty="0"/>
              <a:t>OAuth </a:t>
            </a:r>
            <a:r>
              <a:rPr lang="de-AT" sz="4800" dirty="0" err="1"/>
              <a:t>is</a:t>
            </a:r>
            <a:br>
              <a:rPr lang="de-AT" sz="4800" dirty="0"/>
            </a:br>
            <a:r>
              <a:rPr lang="de-AT" sz="4800" dirty="0" err="1"/>
              <a:t>more</a:t>
            </a:r>
            <a:r>
              <a:rPr lang="de-AT" sz="4800" dirty="0"/>
              <a:t> </a:t>
            </a:r>
            <a:r>
              <a:rPr lang="de-AT" sz="4800" dirty="0" err="1"/>
              <a:t>framework</a:t>
            </a:r>
            <a:br>
              <a:rPr lang="de-AT" sz="4800" dirty="0"/>
            </a:br>
            <a:r>
              <a:rPr lang="de-AT" sz="4800" dirty="0" err="1"/>
              <a:t>than</a:t>
            </a:r>
            <a:r>
              <a:rPr lang="de-AT" sz="4800" dirty="0"/>
              <a:t> </a:t>
            </a:r>
            <a:r>
              <a:rPr lang="de-AT" sz="4800" dirty="0" err="1"/>
              <a:t>protocol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4418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7990A8-5259-4834-9557-9E5FC2E90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Basics und Terminologie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733B1F3-70D9-4C35-B041-65008CCE0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OAuth 2.0</a:t>
            </a:r>
          </a:p>
        </p:txBody>
      </p:sp>
      <p:pic>
        <p:nvPicPr>
          <p:cNvPr id="6" name="Picture 5" descr="Bildergebnis fÃ¼r oauth icon">
            <a:extLst>
              <a:ext uri="{FF2B5EF4-FFF2-40B4-BE49-F238E27FC236}">
                <a16:creationId xmlns:a16="http://schemas.microsoft.com/office/drawing/2014/main" id="{31310181-8A89-4E4D-B3CF-5BE8A4D50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417533"/>
            <a:ext cx="1195091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671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An entity capable of granting access to a protected resource.</a:t>
            </a:r>
          </a:p>
          <a:p>
            <a:pPr marL="0" indent="0">
              <a:buNone/>
            </a:pPr>
            <a:r>
              <a:rPr lang="en-US" sz="2800" dirty="0"/>
              <a:t>When the resource owner is a person, it is referred to as an end-user.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7F92D25-6A9B-4686-B5B1-F52663B60C9C}"/>
              </a:ext>
            </a:extLst>
          </p:cNvPr>
          <p:cNvGrpSpPr>
            <a:grpSpLocks noChangeAspect="1"/>
          </p:cNvGrpSpPr>
          <p:nvPr/>
        </p:nvGrpSpPr>
        <p:grpSpPr>
          <a:xfrm>
            <a:off x="1558118" y="2348260"/>
            <a:ext cx="2495575" cy="2151953"/>
            <a:chOff x="593591" y="1628373"/>
            <a:chExt cx="1446924" cy="1247694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513A0640-8800-4672-95D2-1BB82C9EE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B208C50-F9E3-4C97-9CA0-53DBCCAB0DA7}"/>
                </a:ext>
              </a:extLst>
            </p:cNvPr>
            <p:cNvSpPr txBox="1"/>
            <p:nvPr/>
          </p:nvSpPr>
          <p:spPr>
            <a:xfrm>
              <a:off x="593591" y="2608395"/>
              <a:ext cx="1446924" cy="2676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AT" sz="2400" dirty="0" err="1"/>
                <a:t>Resource</a:t>
              </a:r>
              <a:r>
                <a:rPr lang="de-AT" sz="2400" dirty="0"/>
                <a:t> </a:t>
              </a:r>
              <a:r>
                <a:rPr lang="de-AT" sz="2400" dirty="0" err="1"/>
                <a:t>Owner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1772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The server hosting the protected resources, capable of accepting and responding to protected resource requests using access tokens.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8DA1C0-481E-4605-BD4E-32D768965931}"/>
              </a:ext>
            </a:extLst>
          </p:cNvPr>
          <p:cNvGrpSpPr>
            <a:grpSpLocks noChangeAspect="1"/>
          </p:cNvGrpSpPr>
          <p:nvPr/>
        </p:nvGrpSpPr>
        <p:grpSpPr>
          <a:xfrm>
            <a:off x="1657585" y="2265090"/>
            <a:ext cx="2213348" cy="2318294"/>
            <a:chOff x="3336720" y="4155004"/>
            <a:chExt cx="1705950" cy="17868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B10B7AE-4ACD-47C8-A3B7-42B716D39ABB}"/>
                </a:ext>
              </a:extLst>
            </p:cNvPr>
            <p:cNvGrpSpPr/>
            <p:nvPr/>
          </p:nvGrpSpPr>
          <p:grpSpPr>
            <a:xfrm>
              <a:off x="3336720" y="4589869"/>
              <a:ext cx="1705950" cy="1351973"/>
              <a:chOff x="2615871" y="1690688"/>
              <a:chExt cx="1705950" cy="135197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4D83D0-E12C-4EA5-AB47-22F9ABC36B15}"/>
                  </a:ext>
                </a:extLst>
              </p:cNvPr>
              <p:cNvSpPr txBox="1"/>
              <p:nvPr/>
            </p:nvSpPr>
            <p:spPr>
              <a:xfrm>
                <a:off x="2615871" y="2686830"/>
                <a:ext cx="1705950" cy="3558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AT" sz="2400" dirty="0" err="1"/>
                  <a:t>Resource</a:t>
                </a:r>
                <a:r>
                  <a:rPr lang="de-AT" sz="2400" dirty="0"/>
                  <a:t> Server</a:t>
                </a:r>
                <a:endParaRPr lang="en-US" sz="2400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F15E3BAA-D993-4100-8A29-7CB6342BF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3DC3DC2-535A-4653-AF99-62B52BCE3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8522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800" dirty="0"/>
              <a:t>Ein Server welcher nach Autorisierung durch den authentifizierten </a:t>
            </a:r>
            <a:r>
              <a:rPr lang="de-DE" sz="2800" i="1" dirty="0" err="1"/>
              <a:t>Resource</a:t>
            </a:r>
            <a:r>
              <a:rPr lang="de-DE" sz="2800" i="1" dirty="0"/>
              <a:t> </a:t>
            </a:r>
            <a:r>
              <a:rPr lang="de-DE" sz="2800" i="1" dirty="0" err="1"/>
              <a:t>Owner</a:t>
            </a:r>
            <a:r>
              <a:rPr lang="de-DE" sz="2800" dirty="0"/>
              <a:t> einen </a:t>
            </a:r>
            <a:r>
              <a:rPr lang="de-DE" sz="2800" i="1" dirty="0"/>
              <a:t>Access Token</a:t>
            </a:r>
            <a:r>
              <a:rPr lang="de-DE" sz="2800" dirty="0"/>
              <a:t> für den </a:t>
            </a:r>
            <a:r>
              <a:rPr lang="de-DE" sz="2800" i="1" dirty="0"/>
              <a:t>Client</a:t>
            </a:r>
            <a:r>
              <a:rPr lang="de-DE" sz="2800" dirty="0"/>
              <a:t> ausstellt.</a:t>
            </a:r>
            <a:endParaRPr lang="en-US" sz="2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45E6F1-AF1C-4AAC-80A2-8B0AC1E0DDCD}"/>
              </a:ext>
            </a:extLst>
          </p:cNvPr>
          <p:cNvGrpSpPr>
            <a:grpSpLocks noChangeAspect="1"/>
          </p:cNvGrpSpPr>
          <p:nvPr/>
        </p:nvGrpSpPr>
        <p:grpSpPr>
          <a:xfrm>
            <a:off x="1652650" y="2158453"/>
            <a:ext cx="2145862" cy="3639561"/>
            <a:chOff x="4233854" y="1261553"/>
            <a:chExt cx="1853947" cy="314444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A9492A9-E53A-4470-92D0-9C680FD93425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8BC8FD09-59FC-4F16-B4CE-50EE03E4C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44508AF5-22C7-47A1-8117-B5604575A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F123F4-72A4-42CD-B3E9-54709DC829FC}"/>
                </a:ext>
              </a:extLst>
            </p:cNvPr>
            <p:cNvSpPr txBox="1"/>
            <p:nvPr/>
          </p:nvSpPr>
          <p:spPr>
            <a:xfrm>
              <a:off x="4320678" y="2730782"/>
              <a:ext cx="1767123" cy="1675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 err="1"/>
                <a:t>Authorization</a:t>
              </a:r>
              <a:r>
                <a:rPr lang="de-AT" sz="2400" dirty="0"/>
                <a:t> Server / Open ID Connect Provider /  Token Server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4547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/>
              <a:t>An application making protected resource requests on behalf of the resource owner and with its authorization.</a:t>
            </a:r>
            <a:endParaRPr lang="de-DE" sz="3000" dirty="0"/>
          </a:p>
          <a:p>
            <a:pPr marL="0" indent="0">
              <a:buNone/>
            </a:pPr>
            <a:endParaRPr lang="de-DE" sz="3000" dirty="0"/>
          </a:p>
          <a:p>
            <a:r>
              <a:rPr lang="de-DE" sz="3000" dirty="0"/>
              <a:t>Public Client</a:t>
            </a:r>
          </a:p>
          <a:p>
            <a:pPr marL="271463" indent="0">
              <a:buNone/>
            </a:pPr>
            <a:r>
              <a:rPr lang="de-AT" sz="2000" dirty="0"/>
              <a:t>Clients, die nicht in der Lage sind, die Vertraulichkeit ihrer Anmeldedaten zu wahren, und die nicht in der Lage sind, eine sichere Client-Authentifizierung auf andere Weise vorzunehmen. z.B. Native App oder Web Anwendung</a:t>
            </a:r>
            <a:endParaRPr lang="de-DE" sz="2000" dirty="0"/>
          </a:p>
          <a:p>
            <a:r>
              <a:rPr lang="de-DE" sz="3000" dirty="0" err="1"/>
              <a:t>Confidental</a:t>
            </a:r>
            <a:r>
              <a:rPr lang="de-DE" sz="3000" dirty="0"/>
              <a:t> Client</a:t>
            </a:r>
          </a:p>
          <a:p>
            <a:pPr marL="271463" indent="0">
              <a:buNone/>
            </a:pPr>
            <a:r>
              <a:rPr lang="de-AT" sz="2000" dirty="0"/>
              <a:t>Clients, die in der Lage sind, die Vertraulichkeit ihrer Anmeldedaten zu wahren, oder die in der Lage sind, eine sichere Client-Authentifizierung mit anderen Mitteln durchzuführen. z.B. serverseitige Anwendung</a:t>
            </a:r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910F59-2C52-423E-AAA7-C65722968776}"/>
              </a:ext>
            </a:extLst>
          </p:cNvPr>
          <p:cNvGrpSpPr>
            <a:grpSpLocks noChangeAspect="1"/>
          </p:cNvGrpSpPr>
          <p:nvPr/>
        </p:nvGrpSpPr>
        <p:grpSpPr>
          <a:xfrm>
            <a:off x="1723720" y="2344237"/>
            <a:ext cx="2169258" cy="2298857"/>
            <a:chOff x="974256" y="4958709"/>
            <a:chExt cx="1446924" cy="153336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FDED36C-2247-499F-B266-D3B258CD1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DA44B1-18CA-457E-A725-506F50F793C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55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Client / </a:t>
              </a:r>
              <a:r>
                <a:rPr lang="de-AT" sz="2400" dirty="0" err="1"/>
                <a:t>Relying</a:t>
              </a:r>
              <a:r>
                <a:rPr lang="de-AT" sz="2400" dirty="0"/>
                <a:t> Party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8871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sz="2800" dirty="0"/>
              <a:t>First </a:t>
            </a:r>
            <a:r>
              <a:rPr lang="de-DE" sz="2800" dirty="0" err="1"/>
              <a:t>party</a:t>
            </a:r>
            <a:r>
              <a:rPr lang="de-DE" sz="2800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Der Client wird von der gleiche Organisation verwaltet die auch den </a:t>
            </a:r>
            <a:r>
              <a:rPr lang="de-DE" sz="2000" i="1" dirty="0" err="1"/>
              <a:t>Authorisation</a:t>
            </a:r>
            <a:r>
              <a:rPr lang="de-DE" sz="2000" i="1" dirty="0"/>
              <a:t> Server </a:t>
            </a:r>
            <a:r>
              <a:rPr lang="de-DE" sz="2000" dirty="0"/>
              <a:t>verantwortet.</a:t>
            </a:r>
          </a:p>
          <a:p>
            <a:r>
              <a:rPr lang="de-DE" sz="2800" dirty="0"/>
              <a:t>Third </a:t>
            </a:r>
            <a:r>
              <a:rPr lang="de-DE" sz="2800" dirty="0" err="1"/>
              <a:t>party</a:t>
            </a:r>
            <a:r>
              <a:rPr lang="de-DE" sz="2800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Der Client wird von einem Dritten verwaltet. Der Client ermöglicht externen Zugriff auf die APIs </a:t>
            </a:r>
            <a:r>
              <a:rPr lang="de-DE" sz="2000" i="1" dirty="0"/>
              <a:t>der </a:t>
            </a:r>
            <a:r>
              <a:rPr lang="de-DE" sz="2000" i="1" dirty="0" err="1"/>
              <a:t>Resource</a:t>
            </a:r>
            <a:r>
              <a:rPr lang="de-DE" sz="2000" i="1" dirty="0"/>
              <a:t> Server</a:t>
            </a:r>
            <a:r>
              <a:rPr lang="de-DE" sz="2000" dirty="0"/>
              <a:t>. Für den Zugriff ist die Zustimmung des </a:t>
            </a:r>
            <a:r>
              <a:rPr lang="de-DE" sz="2000" i="1" dirty="0" err="1"/>
              <a:t>Resource</a:t>
            </a:r>
            <a:r>
              <a:rPr lang="de-DE" sz="2000" i="1" dirty="0"/>
              <a:t> </a:t>
            </a:r>
            <a:r>
              <a:rPr lang="de-DE" sz="2000" i="1" dirty="0" err="1"/>
              <a:t>Owner</a:t>
            </a:r>
            <a:r>
              <a:rPr lang="de-DE" sz="2000" dirty="0" err="1"/>
              <a:t>s</a:t>
            </a:r>
            <a:r>
              <a:rPr lang="de-DE" sz="2000" dirty="0"/>
              <a:t> erforderlich, sogenannte </a:t>
            </a:r>
            <a:r>
              <a:rPr lang="de-DE" sz="2000" i="1" dirty="0" err="1"/>
              <a:t>Consent</a:t>
            </a:r>
            <a:r>
              <a:rPr lang="de-DE" sz="2000" dirty="0"/>
              <a:t>.</a:t>
            </a:r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910F59-2C52-423E-AAA7-C65722968776}"/>
              </a:ext>
            </a:extLst>
          </p:cNvPr>
          <p:cNvGrpSpPr>
            <a:grpSpLocks noChangeAspect="1"/>
          </p:cNvGrpSpPr>
          <p:nvPr/>
        </p:nvGrpSpPr>
        <p:grpSpPr>
          <a:xfrm>
            <a:off x="1723720" y="2344237"/>
            <a:ext cx="2169258" cy="2298857"/>
            <a:chOff x="974256" y="4958709"/>
            <a:chExt cx="1446924" cy="153336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FDED36C-2247-499F-B266-D3B258CD1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DA44B1-18CA-457E-A725-506F50F793C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55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Client / </a:t>
              </a:r>
              <a:r>
                <a:rPr lang="de-AT" sz="2400" dirty="0" err="1"/>
                <a:t>Relying</a:t>
              </a:r>
              <a:r>
                <a:rPr lang="de-AT" sz="2400" dirty="0"/>
                <a:t> Party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1531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sz="2800" dirty="0"/>
              <a:t>Ein </a:t>
            </a:r>
            <a:r>
              <a:rPr lang="de-AT" sz="2800" i="1" dirty="0"/>
              <a:t>Access Token</a:t>
            </a:r>
            <a:r>
              <a:rPr lang="de-AT" sz="2800" dirty="0"/>
              <a:t> ermöglicht</a:t>
            </a:r>
            <a:br>
              <a:rPr lang="de-AT" sz="2800" dirty="0"/>
            </a:br>
            <a:r>
              <a:rPr lang="de-AT" sz="2800" dirty="0"/>
              <a:t>einem </a:t>
            </a:r>
            <a:r>
              <a:rPr lang="de-AT" sz="2800" i="1" dirty="0"/>
              <a:t>Client </a:t>
            </a:r>
            <a:r>
              <a:rPr lang="de-AT" sz="2800" dirty="0"/>
              <a:t>im Namen</a:t>
            </a:r>
            <a:br>
              <a:rPr lang="de-AT" sz="2800" dirty="0"/>
            </a:br>
            <a:r>
              <a:rPr lang="de-AT" sz="2800" dirty="0"/>
              <a:t>des </a:t>
            </a:r>
            <a:r>
              <a:rPr lang="de-AT" sz="2800" i="1" dirty="0" err="1"/>
              <a:t>Resource</a:t>
            </a:r>
            <a:r>
              <a:rPr lang="de-AT" sz="2800" i="1" dirty="0"/>
              <a:t> </a:t>
            </a:r>
            <a:r>
              <a:rPr lang="de-AT" sz="2800" i="1" dirty="0" err="1"/>
              <a:t>Owner</a:t>
            </a:r>
            <a:r>
              <a:rPr lang="de-AT" sz="2800" i="1" dirty="0"/>
              <a:t> </a:t>
            </a:r>
            <a:r>
              <a:rPr lang="de-AT" sz="2800" dirty="0"/>
              <a:t>den Zugriff </a:t>
            </a:r>
            <a:br>
              <a:rPr lang="de-AT" sz="2800" dirty="0"/>
            </a:br>
            <a:r>
              <a:rPr lang="de-AT" sz="2800" dirty="0"/>
              <a:t>auf einen geschützten </a:t>
            </a:r>
            <a:r>
              <a:rPr lang="de-AT" sz="2800" i="1" dirty="0" err="1"/>
              <a:t>Resource</a:t>
            </a:r>
            <a:r>
              <a:rPr lang="de-AT" sz="2800" i="1" dirty="0"/>
              <a:t> Server</a:t>
            </a:r>
            <a:r>
              <a:rPr lang="de-AT" sz="2800" dirty="0"/>
              <a:t>.</a:t>
            </a:r>
            <a:endParaRPr lang="en-US" sz="2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A24C4B2-71A2-4560-AE9C-5600FDC7FD7D}"/>
              </a:ext>
            </a:extLst>
          </p:cNvPr>
          <p:cNvGrpSpPr>
            <a:grpSpLocks noChangeAspect="1"/>
          </p:cNvGrpSpPr>
          <p:nvPr/>
        </p:nvGrpSpPr>
        <p:grpSpPr>
          <a:xfrm>
            <a:off x="1494601" y="2352924"/>
            <a:ext cx="2502293" cy="2142626"/>
            <a:chOff x="7437064" y="1686970"/>
            <a:chExt cx="1446924" cy="1238953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7851E82-A6AB-4F69-A569-8396D4983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81330" y="1686970"/>
              <a:ext cx="936000" cy="936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B96C03-8FDE-4C25-8319-399669D14EC9}"/>
                </a:ext>
              </a:extLst>
            </p:cNvPr>
            <p:cNvSpPr txBox="1"/>
            <p:nvPr/>
          </p:nvSpPr>
          <p:spPr>
            <a:xfrm>
              <a:off x="7437064" y="2658970"/>
              <a:ext cx="1446924" cy="266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Access Token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908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3F7CE3-9579-4971-B2B9-18FB3E58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A2C04-DCF9-4B5F-ABDE-7D778DDBF7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Studies</a:t>
            </a:r>
          </a:p>
          <a:p>
            <a:pPr marL="0" indent="0">
              <a:buNone/>
            </a:pPr>
            <a:r>
              <a:rPr lang="en-US" dirty="0"/>
              <a:t>Computer Science</a:t>
            </a:r>
          </a:p>
          <a:p>
            <a:pPr marL="0" indent="0">
              <a:buNone/>
            </a:pPr>
            <a:r>
              <a:rPr lang="en-US" dirty="0"/>
              <a:t>Computer Science Management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Work</a:t>
            </a:r>
          </a:p>
          <a:p>
            <a:pPr marL="0" indent="0">
              <a:buNone/>
            </a:pPr>
            <a:r>
              <a:rPr lang="en-US" dirty="0"/>
              <a:t>Developer</a:t>
            </a:r>
          </a:p>
          <a:p>
            <a:pPr marL="0" indent="0">
              <a:buNone/>
            </a:pPr>
            <a:r>
              <a:rPr lang="en-US" dirty="0"/>
              <a:t>Enterprise &amp; Software Architect</a:t>
            </a:r>
          </a:p>
          <a:p>
            <a:pPr marL="0" indent="0">
              <a:buNone/>
            </a:pPr>
            <a:r>
              <a:rPr lang="en-US" dirty="0"/>
              <a:t>Consultant, Speaker &amp; Trainer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0E9DC3-64FA-474A-844B-821B89FEE0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Volunteer</a:t>
            </a:r>
          </a:p>
          <a:p>
            <a:pPr marL="0" indent="0">
              <a:buNone/>
            </a:pPr>
            <a:r>
              <a:rPr lang="en-US" dirty="0"/>
              <a:t>Founder CoderDojo Wien</a:t>
            </a:r>
          </a:p>
          <a:p>
            <a:pPr marL="0" indent="0">
              <a:buNone/>
            </a:pPr>
            <a:r>
              <a:rPr lang="en-US" dirty="0"/>
              <a:t>Ambassador Youth Hackathon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Affiliations (past &amp; present)</a:t>
            </a:r>
            <a:endParaRPr lang="en-US" dirty="0"/>
          </a:p>
        </p:txBody>
      </p:sp>
      <p:pic>
        <p:nvPicPr>
          <p:cNvPr id="7" name="Picture 6" descr="Logo, company nam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56E42C1D-A87A-47E3-B251-CB4C9D0E98A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077" y="4577011"/>
            <a:ext cx="720000" cy="72000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119908DF-B38D-4749-B356-7CC1108B0F7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274" y="4577011"/>
            <a:ext cx="763181" cy="720000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5DBC7C43-B540-4B29-87A8-E423671CB3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652" y="4577011"/>
            <a:ext cx="720000" cy="720000"/>
          </a:xfrm>
          <a:prstGeom prst="rect">
            <a:avLst/>
          </a:prstGeom>
        </p:spPr>
      </p:pic>
      <p:pic>
        <p:nvPicPr>
          <p:cNvPr id="14" name="Picture 2">
            <a:hlinkClick r:id="rId9"/>
            <a:extLst>
              <a:ext uri="{FF2B5EF4-FFF2-40B4-BE49-F238E27FC236}">
                <a16:creationId xmlns:a16="http://schemas.microsoft.com/office/drawing/2014/main" id="{C1221D13-F4D5-4297-9129-49E795E3A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652" y="572732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hlinkClick r:id="rId11"/>
            <a:extLst>
              <a:ext uri="{FF2B5EF4-FFF2-40B4-BE49-F238E27FC236}">
                <a16:creationId xmlns:a16="http://schemas.microsoft.com/office/drawing/2014/main" id="{C133A0F1-D221-47F3-92D0-0F8512C17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077" y="5772875"/>
            <a:ext cx="213663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398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1D1EFA-4A04-4832-8CE9-C96149FD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Access Token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15E598-9CC6-4F53-8C7B-3FF6E943DDC0}"/>
              </a:ext>
            </a:extLst>
          </p:cNvPr>
          <p:cNvSpPr/>
          <p:nvPr/>
        </p:nvSpPr>
        <p:spPr>
          <a:xfrm>
            <a:off x="1421130" y="1720840"/>
            <a:ext cx="93497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iss</a:t>
            </a:r>
            <a:r>
              <a:rPr lang="en-US" dirty="0">
                <a:latin typeface="Consolas" panose="020B0609020204030204" pitchFamily="49" charset="0"/>
              </a:rPr>
              <a:t>": "https://YOUR_AUTH0_DOMAIN/",</a:t>
            </a:r>
          </a:p>
          <a:p>
            <a:r>
              <a:rPr lang="en-US" dirty="0">
                <a:latin typeface="Consolas" panose="020B0609020204030204" pitchFamily="49" charset="0"/>
              </a:rPr>
              <a:t>  "sub": "auth0|123456",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aud</a:t>
            </a:r>
            <a:r>
              <a:rPr lang="en-US" dirty="0">
                <a:latin typeface="Consolas" panose="020B0609020204030204" pitchFamily="49" charset="0"/>
              </a:rPr>
              <a:t>": "YOUR_CLIENT_ID",</a:t>
            </a:r>
          </a:p>
          <a:p>
            <a:r>
              <a:rPr lang="en-US" dirty="0">
                <a:latin typeface="Consolas" panose="020B0609020204030204" pitchFamily="49" charset="0"/>
              </a:rPr>
              <a:t>  "exp": 1489179954,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iat</a:t>
            </a:r>
            <a:r>
              <a:rPr lang="en-US" dirty="0">
                <a:latin typeface="Consolas" panose="020B0609020204030204" pitchFamily="49" charset="0"/>
              </a:rPr>
              <a:t>": 1489143954,</a:t>
            </a:r>
          </a:p>
          <a:p>
            <a:r>
              <a:rPr lang="en-US" dirty="0">
                <a:latin typeface="Consolas" panose="020B0609020204030204" pitchFamily="49" charset="0"/>
              </a:rPr>
              <a:t>  "scope": "</a:t>
            </a:r>
            <a:r>
              <a:rPr lang="en-US" dirty="0" err="1">
                <a:latin typeface="Consolas" panose="020B0609020204030204" pitchFamily="49" charset="0"/>
              </a:rPr>
              <a:t>openid</a:t>
            </a:r>
            <a:r>
              <a:rPr lang="en-US" dirty="0">
                <a:latin typeface="Consolas" panose="020B0609020204030204" pitchFamily="49" charset="0"/>
              </a:rPr>
              <a:t> profile email address phone </a:t>
            </a:r>
            <a:r>
              <a:rPr lang="en-US" dirty="0" err="1">
                <a:latin typeface="Consolas" panose="020B0609020204030204" pitchFamily="49" charset="0"/>
              </a:rPr>
              <a:t>read:appointments</a:t>
            </a:r>
            <a:r>
              <a:rPr lang="en-US" dirty="0">
                <a:latin typeface="Consolas" panose="020B0609020204030204" pitchFamily="49" charset="0"/>
              </a:rPr>
              <a:t> email"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64A15A-FB06-4B90-9848-10D95B2E6860}"/>
              </a:ext>
            </a:extLst>
          </p:cNvPr>
          <p:cNvSpPr/>
          <p:nvPr/>
        </p:nvSpPr>
        <p:spPr>
          <a:xfrm>
            <a:off x="3753691" y="4029164"/>
            <a:ext cx="5833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Daten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auf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welche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der 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zugreifen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kann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E2D611-053A-4B8A-99A3-9EBC29260E64}"/>
                  </a:ext>
                </a:extLst>
              </p14:cNvPr>
              <p14:cNvContentPartPr/>
              <p14:nvPr/>
            </p14:nvContentPartPr>
            <p14:xfrm rot="12007420">
              <a:off x="3217184" y="3949716"/>
              <a:ext cx="525205" cy="158893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E2D611-053A-4B8A-99A3-9EBC29260E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2007420">
                <a:off x="3208191" y="3940729"/>
                <a:ext cx="542832" cy="176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93D222-24CC-4E58-9E59-2E084644C3F7}"/>
                  </a:ext>
                </a:extLst>
              </p14:cNvPr>
              <p14:cNvContentPartPr/>
              <p14:nvPr/>
            </p14:nvContentPartPr>
            <p14:xfrm rot="6846263">
              <a:off x="7923294" y="3030026"/>
              <a:ext cx="525205" cy="15889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93D222-24CC-4E58-9E59-2E084644C3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6846263">
                <a:off x="7914301" y="3021039"/>
                <a:ext cx="542832" cy="176508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C291DFC8-0AB4-4859-8A1A-1B5097DEA126}"/>
              </a:ext>
            </a:extLst>
          </p:cNvPr>
          <p:cNvSpPr/>
          <p:nvPr/>
        </p:nvSpPr>
        <p:spPr>
          <a:xfrm>
            <a:off x="6484699" y="2413337"/>
            <a:ext cx="5400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Berechtigungen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welche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der 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besitzt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88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800" dirty="0"/>
              <a:t>Ein </a:t>
            </a:r>
            <a:r>
              <a:rPr lang="de-DE" sz="2800" i="1" dirty="0"/>
              <a:t>Refresh Token</a:t>
            </a:r>
            <a:r>
              <a:rPr lang="de-DE" sz="2800" dirty="0"/>
              <a:t> erlaubt dem </a:t>
            </a:r>
            <a:r>
              <a:rPr lang="de-DE" sz="2800" i="1" dirty="0"/>
              <a:t>Client</a:t>
            </a:r>
            <a:r>
              <a:rPr lang="de-DE" sz="2800" dirty="0"/>
              <a:t> vom </a:t>
            </a:r>
            <a:r>
              <a:rPr lang="de-DE" sz="2800" i="1" dirty="0" err="1"/>
              <a:t>Authorization</a:t>
            </a:r>
            <a:r>
              <a:rPr lang="de-DE" sz="2800" i="1" dirty="0"/>
              <a:t> Server </a:t>
            </a:r>
            <a:r>
              <a:rPr lang="de-DE" sz="2800" dirty="0"/>
              <a:t>ein neues </a:t>
            </a:r>
            <a:r>
              <a:rPr lang="de-DE" sz="2800" i="1" dirty="0"/>
              <a:t>Access Token</a:t>
            </a:r>
            <a:r>
              <a:rPr lang="de-DE" sz="2800" dirty="0"/>
              <a:t> anzufragen.</a:t>
            </a:r>
            <a:br>
              <a:rPr lang="de-DE" sz="2800" dirty="0"/>
            </a:br>
            <a:r>
              <a:rPr lang="de-DE" sz="2800" dirty="0"/>
              <a:t>Dadurch kann ein abgelaufenes </a:t>
            </a:r>
            <a:r>
              <a:rPr lang="de-DE" sz="2800" i="1" dirty="0"/>
              <a:t>Access Token</a:t>
            </a:r>
            <a:r>
              <a:rPr lang="de-DE" sz="2800" dirty="0"/>
              <a:t> erneuert werden.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33AEF5-0AC3-4DBC-8158-4483F3EB6285}"/>
              </a:ext>
            </a:extLst>
          </p:cNvPr>
          <p:cNvGrpSpPr>
            <a:grpSpLocks noChangeAspect="1"/>
          </p:cNvGrpSpPr>
          <p:nvPr/>
        </p:nvGrpSpPr>
        <p:grpSpPr>
          <a:xfrm>
            <a:off x="1891929" y="2299670"/>
            <a:ext cx="1945940" cy="2249134"/>
            <a:chOff x="7313246" y="1336962"/>
            <a:chExt cx="1446924" cy="16723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224F71-45D3-4A98-8DE6-0E21FBA805C4}"/>
                </a:ext>
              </a:extLst>
            </p:cNvPr>
            <p:cNvGrpSpPr/>
            <p:nvPr/>
          </p:nvGrpSpPr>
          <p:grpSpPr>
            <a:xfrm>
              <a:off x="7313246" y="1694048"/>
              <a:ext cx="1446924" cy="1315275"/>
              <a:chOff x="8927568" y="1707655"/>
              <a:chExt cx="1446924" cy="1315275"/>
            </a:xfrm>
          </p:grpSpPr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1C10EA18-5704-49C3-B686-EF77D975A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00699" y="1707655"/>
                <a:ext cx="936000" cy="9360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928420-C3E2-4C0C-8E1D-323D0B4257D1}"/>
                  </a:ext>
                </a:extLst>
              </p:cNvPr>
              <p:cNvSpPr txBox="1"/>
              <p:nvPr/>
            </p:nvSpPr>
            <p:spPr>
              <a:xfrm>
                <a:off x="8927568" y="2679655"/>
                <a:ext cx="1446924" cy="34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400" dirty="0"/>
                  <a:t>Refresh Token</a:t>
                </a:r>
                <a:endParaRPr lang="en-US" sz="2400" dirty="0"/>
              </a:p>
            </p:txBody>
          </p:sp>
        </p:grp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4334694-03AA-4F22-986C-8FDDB3BED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13246" y="1336962"/>
              <a:ext cx="5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2280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6A298-8D04-4F48-A75A-F56C5E2BB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49263"/>
            <a:ext cx="6172200" cy="54117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sz="2800" dirty="0"/>
              <a:t>Wird vom </a:t>
            </a:r>
            <a:r>
              <a:rPr lang="de-AT" sz="2800" i="1" dirty="0"/>
              <a:t>Client</a:t>
            </a:r>
            <a:r>
              <a:rPr lang="de-AT" sz="2800" dirty="0"/>
              <a:t> verwendet, um eine Autorisierung vom </a:t>
            </a:r>
            <a:r>
              <a:rPr lang="de-AT" sz="2800" i="1" dirty="0" err="1"/>
              <a:t>Resource</a:t>
            </a:r>
            <a:r>
              <a:rPr lang="de-AT" sz="2800" i="1" dirty="0"/>
              <a:t> </a:t>
            </a:r>
            <a:r>
              <a:rPr lang="de-AT" sz="2800" i="1" dirty="0" err="1"/>
              <a:t>Owner</a:t>
            </a:r>
            <a:r>
              <a:rPr lang="de-AT" sz="2800" dirty="0"/>
              <a:t> zu erhalten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9D92-C0A8-4543-B983-55FE40215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57200"/>
            <a:ext cx="3932237" cy="5411788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 err="1"/>
              <a:t>Authorization</a:t>
            </a:r>
            <a:r>
              <a:rPr lang="de-AT" sz="3200" dirty="0"/>
              <a:t> Endpunkt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3353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497E7-FD75-48B9-B299-C479F3C84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49263"/>
            <a:ext cx="6172200" cy="541178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sz="2800" dirty="0"/>
              <a:t>Wird vom </a:t>
            </a:r>
            <a:r>
              <a:rPr lang="de-AT" sz="2800" i="1" dirty="0"/>
              <a:t>Client </a:t>
            </a:r>
            <a:r>
              <a:rPr lang="de-AT" sz="2800" dirty="0"/>
              <a:t>verwendet, um eine </a:t>
            </a:r>
            <a:r>
              <a:rPr lang="de-AT" sz="2800" dirty="0" err="1"/>
              <a:t>Authorisierung</a:t>
            </a:r>
            <a:r>
              <a:rPr lang="de-AT" sz="2800" dirty="0"/>
              <a:t> gegen ein </a:t>
            </a:r>
            <a:r>
              <a:rPr lang="de-AT" sz="2800" i="1" dirty="0"/>
              <a:t>Access Token</a:t>
            </a:r>
            <a:r>
              <a:rPr lang="de-AT" sz="2800" dirty="0"/>
              <a:t> auszutauschen, in der Regel mit Client-Authentifizierung.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27512-854C-460E-9730-79AA8EFF1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57200"/>
            <a:ext cx="3932237" cy="5411788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/>
              <a:t>Token Endpunkt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23100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AF6249-981A-47E5-88CE-08877BC6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dirty="0"/>
              <a:t>Kommunikationswege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1C29E-76A9-47F4-92F0-9F4829A2BC60}"/>
              </a:ext>
            </a:extLst>
          </p:cNvPr>
          <p:cNvGrpSpPr/>
          <p:nvPr/>
        </p:nvGrpSpPr>
        <p:grpSpPr>
          <a:xfrm>
            <a:off x="2768346" y="1984976"/>
            <a:ext cx="1446924" cy="1256077"/>
            <a:chOff x="974256" y="4958709"/>
            <a:chExt cx="1446924" cy="125607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2263CE1-8E1A-4A05-8DAF-C23F981A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9DA4C4-4A78-4E6D-B0CF-1D7718B9183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3D6BDD-DE3A-4168-952B-388F3D6A9B41}"/>
              </a:ext>
            </a:extLst>
          </p:cNvPr>
          <p:cNvGrpSpPr/>
          <p:nvPr/>
        </p:nvGrpSpPr>
        <p:grpSpPr>
          <a:xfrm>
            <a:off x="2795778" y="4347852"/>
            <a:ext cx="1446924" cy="1252359"/>
            <a:chOff x="593591" y="1628373"/>
            <a:chExt cx="1446924" cy="125235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A7E278B7-F5B2-4FD4-8C42-3327C339B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302C74-2362-4CB0-9819-C012A74BBDA5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35B885-42E5-4247-9AED-CAA51220DC4F}"/>
              </a:ext>
            </a:extLst>
          </p:cNvPr>
          <p:cNvGrpSpPr/>
          <p:nvPr/>
        </p:nvGrpSpPr>
        <p:grpSpPr>
          <a:xfrm>
            <a:off x="7269240" y="1459745"/>
            <a:ext cx="1722477" cy="1866160"/>
            <a:chOff x="4233854" y="1261553"/>
            <a:chExt cx="1722477" cy="186616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0E73DA-B066-4862-AD05-908FB07A414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6C6D2B62-C7E9-47E3-87D7-E0C382579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A68F7942-67D8-4FBF-ACE7-E9AF83F6D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EFB5C5-B933-472A-95A8-42CCED722C49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A5056D-B870-4377-B526-C73F2FEDFAD0}"/>
              </a:ext>
            </a:extLst>
          </p:cNvPr>
          <p:cNvGrpSpPr/>
          <p:nvPr/>
        </p:nvGrpSpPr>
        <p:grpSpPr>
          <a:xfrm>
            <a:off x="7544177" y="3919428"/>
            <a:ext cx="1446924" cy="1664831"/>
            <a:chOff x="3466233" y="4155004"/>
            <a:chExt cx="1446924" cy="166483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6F0FCD-58D9-4D7D-8488-BF7071E7078D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466DB1-0975-4BAF-940B-5CD6673680B7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A11AD4AA-C5EB-42B6-8096-CEF5682461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39071E3A-DC91-44C4-B623-B093DE20C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668A82-9440-4083-8F89-30D0F5B073A7}"/>
              </a:ext>
            </a:extLst>
          </p:cNvPr>
          <p:cNvGrpSpPr/>
          <p:nvPr/>
        </p:nvGrpSpPr>
        <p:grpSpPr>
          <a:xfrm>
            <a:off x="4023283" y="2099821"/>
            <a:ext cx="3696730" cy="372766"/>
            <a:chOff x="4023283" y="1911107"/>
            <a:chExt cx="3696730" cy="37276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7C4D515-2642-4544-8BFB-9D415815B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3283" y="2257547"/>
              <a:ext cx="3696730" cy="263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EB7D7-93CE-404C-9546-7CD605C9A0D4}"/>
                </a:ext>
              </a:extLst>
            </p:cNvPr>
            <p:cNvSpPr txBox="1"/>
            <p:nvPr/>
          </p:nvSpPr>
          <p:spPr>
            <a:xfrm>
              <a:off x="5252228" y="1911107"/>
              <a:ext cx="1076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registriert sich</a:t>
              </a:r>
              <a:endParaRPr lang="en-US" sz="1200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AAB7345-6AE0-44DF-BCAB-E76706995C0F}"/>
              </a:ext>
            </a:extLst>
          </p:cNvPr>
          <p:cNvGrpSpPr/>
          <p:nvPr/>
        </p:nvGrpSpPr>
        <p:grpSpPr>
          <a:xfrm>
            <a:off x="8267639" y="3325905"/>
            <a:ext cx="758891" cy="1028388"/>
            <a:chOff x="8267639" y="3325905"/>
            <a:chExt cx="758891" cy="1028388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316740A-E8E4-40BA-81EA-DB7EB45A744F}"/>
                </a:ext>
              </a:extLst>
            </p:cNvPr>
            <p:cNvCxnSpPr>
              <a:cxnSpLocks/>
              <a:stCxn id="22" idx="0"/>
              <a:endCxn id="15" idx="2"/>
            </p:cNvCxnSpPr>
            <p:nvPr/>
          </p:nvCxnSpPr>
          <p:spPr>
            <a:xfrm flipV="1">
              <a:off x="8267639" y="3325905"/>
              <a:ext cx="616" cy="10283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6CC6823-299A-4FE5-B160-C20795A293D1}"/>
                </a:ext>
              </a:extLst>
            </p:cNvPr>
            <p:cNvSpPr txBox="1"/>
            <p:nvPr/>
          </p:nvSpPr>
          <p:spPr>
            <a:xfrm>
              <a:off x="8338328" y="3695636"/>
              <a:ext cx="688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vertraut</a:t>
              </a:r>
              <a:endParaRPr lang="en-US" sz="1200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88679D6-128C-4295-9896-BB2426B28AA8}"/>
              </a:ext>
            </a:extLst>
          </p:cNvPr>
          <p:cNvGrpSpPr/>
          <p:nvPr/>
        </p:nvGrpSpPr>
        <p:grpSpPr>
          <a:xfrm rot="19930410">
            <a:off x="4062559" y="3454779"/>
            <a:ext cx="3960754" cy="326865"/>
            <a:chOff x="4090988" y="4815852"/>
            <a:chExt cx="3629025" cy="3268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F86D8B1-435B-4173-908E-37BB614C5219}"/>
                </a:ext>
              </a:extLst>
            </p:cNvPr>
            <p:cNvCxnSpPr>
              <a:cxnSpLocks/>
            </p:cNvCxnSpPr>
            <p:nvPr/>
          </p:nvCxnSpPr>
          <p:spPr>
            <a:xfrm>
              <a:off x="4090988" y="4815852"/>
              <a:ext cx="3629025" cy="64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0159C37-2534-489C-BA19-879B46F26D39}"/>
                </a:ext>
              </a:extLst>
            </p:cNvPr>
            <p:cNvSpPr txBox="1"/>
            <p:nvPr/>
          </p:nvSpPr>
          <p:spPr>
            <a:xfrm>
              <a:off x="5252228" y="4865718"/>
              <a:ext cx="1076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registriert sich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9634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AF6249-981A-47E5-88CE-08877BC6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Kommunikationswege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1C29E-76A9-47F4-92F0-9F4829A2BC60}"/>
              </a:ext>
            </a:extLst>
          </p:cNvPr>
          <p:cNvGrpSpPr/>
          <p:nvPr/>
        </p:nvGrpSpPr>
        <p:grpSpPr>
          <a:xfrm>
            <a:off x="2768346" y="1984976"/>
            <a:ext cx="1446924" cy="1256077"/>
            <a:chOff x="974256" y="4958709"/>
            <a:chExt cx="1446924" cy="125607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2263CE1-8E1A-4A05-8DAF-C23F981A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9DA4C4-4A78-4E6D-B0CF-1D7718B9183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3D6BDD-DE3A-4168-952B-388F3D6A9B41}"/>
              </a:ext>
            </a:extLst>
          </p:cNvPr>
          <p:cNvGrpSpPr/>
          <p:nvPr/>
        </p:nvGrpSpPr>
        <p:grpSpPr>
          <a:xfrm>
            <a:off x="2795778" y="4347852"/>
            <a:ext cx="1446924" cy="1252359"/>
            <a:chOff x="593591" y="1628373"/>
            <a:chExt cx="1446924" cy="125235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A7E278B7-F5B2-4FD4-8C42-3327C339B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302C74-2362-4CB0-9819-C012A74BBDA5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35B885-42E5-4247-9AED-CAA51220DC4F}"/>
              </a:ext>
            </a:extLst>
          </p:cNvPr>
          <p:cNvGrpSpPr/>
          <p:nvPr/>
        </p:nvGrpSpPr>
        <p:grpSpPr>
          <a:xfrm>
            <a:off x="7269240" y="1459745"/>
            <a:ext cx="1722477" cy="1866160"/>
            <a:chOff x="4233854" y="1261553"/>
            <a:chExt cx="1722477" cy="186616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0E73DA-B066-4862-AD05-908FB07A414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6C6D2B62-C7E9-47E3-87D7-E0C382579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A68F7942-67D8-4FBF-ACE7-E9AF83F6D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EFB5C5-B933-472A-95A8-42CCED722C49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A5056D-B870-4377-B526-C73F2FEDFAD0}"/>
              </a:ext>
            </a:extLst>
          </p:cNvPr>
          <p:cNvGrpSpPr/>
          <p:nvPr/>
        </p:nvGrpSpPr>
        <p:grpSpPr>
          <a:xfrm>
            <a:off x="7544177" y="3919428"/>
            <a:ext cx="1446924" cy="1664831"/>
            <a:chOff x="3466233" y="4155004"/>
            <a:chExt cx="1446924" cy="166483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6F0FCD-58D9-4D7D-8488-BF7071E7078D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466DB1-0975-4BAF-940B-5CD6673680B7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A11AD4AA-C5EB-42B6-8096-CEF5682461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39071E3A-DC91-44C4-B623-B093DE20C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3FD79EB-4D1E-4CBD-AE78-A9DC6DC35D8F}"/>
              </a:ext>
            </a:extLst>
          </p:cNvPr>
          <p:cNvGrpSpPr/>
          <p:nvPr/>
        </p:nvGrpSpPr>
        <p:grpSpPr>
          <a:xfrm>
            <a:off x="3491808" y="3241053"/>
            <a:ext cx="836547" cy="1106799"/>
            <a:chOff x="3491808" y="3241053"/>
            <a:chExt cx="836547" cy="110679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D33FA17-3C1F-4F50-A7BA-1870A3DC78E7}"/>
                </a:ext>
              </a:extLst>
            </p:cNvPr>
            <p:cNvCxnSpPr>
              <a:cxnSpLocks/>
              <a:stCxn id="11" idx="0"/>
              <a:endCxn id="9" idx="2"/>
            </p:cNvCxnSpPr>
            <p:nvPr/>
          </p:nvCxnSpPr>
          <p:spPr>
            <a:xfrm flipH="1" flipV="1">
              <a:off x="3491808" y="3241053"/>
              <a:ext cx="4975" cy="11067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D64D898-84CD-4535-A6C8-7CBCCC86DAD6}"/>
                </a:ext>
              </a:extLst>
            </p:cNvPr>
            <p:cNvSpPr txBox="1"/>
            <p:nvPr/>
          </p:nvSpPr>
          <p:spPr>
            <a:xfrm>
              <a:off x="3510502" y="3642424"/>
              <a:ext cx="8178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200" dirty="0">
                  <a:solidFill>
                    <a:schemeClr val="bg1">
                      <a:lumMod val="50000"/>
                    </a:schemeClr>
                  </a:solidFill>
                </a:rPr>
                <a:t>1. benutzt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32CFC56-80EE-4DF5-BDEF-39752D853691}"/>
              </a:ext>
            </a:extLst>
          </p:cNvPr>
          <p:cNvGrpSpPr/>
          <p:nvPr/>
        </p:nvGrpSpPr>
        <p:grpSpPr>
          <a:xfrm>
            <a:off x="4011880" y="2868558"/>
            <a:ext cx="3532913" cy="1485735"/>
            <a:chOff x="4011880" y="2868558"/>
            <a:chExt cx="3532913" cy="148573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125C37D-2DDA-4CD7-B8E3-F6BE11739D18}"/>
                </a:ext>
              </a:extLst>
            </p:cNvPr>
            <p:cNvCxnSpPr>
              <a:cxnSpLocks/>
            </p:cNvCxnSpPr>
            <p:nvPr/>
          </p:nvCxnSpPr>
          <p:spPr>
            <a:xfrm>
              <a:off x="4045041" y="2868558"/>
              <a:ext cx="3499752" cy="14857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BFBBC5-BEE1-4B65-8405-95721367836C}"/>
                </a:ext>
              </a:extLst>
            </p:cNvPr>
            <p:cNvSpPr txBox="1"/>
            <p:nvPr/>
          </p:nvSpPr>
          <p:spPr>
            <a:xfrm rot="1376830">
              <a:off x="4011880" y="2979497"/>
              <a:ext cx="20081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4. greift auf die </a:t>
              </a:r>
              <a:r>
                <a:rPr lang="de-AT" sz="1200" dirty="0" err="1"/>
                <a:t>Ressoucen</a:t>
              </a:r>
              <a:r>
                <a:rPr lang="de-AT" sz="1200" dirty="0"/>
                <a:t> zu</a:t>
              </a:r>
              <a:endParaRPr lang="en-US" sz="12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4411504-115B-4726-8E0C-4C73989E44D7}"/>
              </a:ext>
            </a:extLst>
          </p:cNvPr>
          <p:cNvGrpSpPr/>
          <p:nvPr/>
        </p:nvGrpSpPr>
        <p:grpSpPr>
          <a:xfrm>
            <a:off x="3917521" y="2772872"/>
            <a:ext cx="3788203" cy="1574980"/>
            <a:chOff x="3917521" y="2772872"/>
            <a:chExt cx="3788203" cy="1574980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A207D2A-D52C-41BD-A396-361FC9A6E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7434" y="2772872"/>
              <a:ext cx="3648290" cy="15749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D4E6938-AE03-4456-9901-AC8EB0EB5F8E}"/>
                </a:ext>
              </a:extLst>
            </p:cNvPr>
            <p:cNvSpPr txBox="1"/>
            <p:nvPr/>
          </p:nvSpPr>
          <p:spPr>
            <a:xfrm rot="20213830">
              <a:off x="3917521" y="3694780"/>
              <a:ext cx="33502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3. genehmigt </a:t>
              </a:r>
              <a:r>
                <a:rPr lang="de-AT" sz="1200" i="1" dirty="0"/>
                <a:t>Client</a:t>
              </a:r>
              <a:r>
                <a:rPr lang="de-AT" sz="1200" dirty="0"/>
                <a:t> Zugriff auf</a:t>
              </a:r>
            </a:p>
            <a:p>
              <a:r>
                <a:rPr lang="de-AT" sz="1200" dirty="0"/>
                <a:t>die Ressourcen</a:t>
              </a:r>
              <a:endParaRPr lang="en-US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668A82-9440-4083-8F89-30D0F5B073A7}"/>
              </a:ext>
            </a:extLst>
          </p:cNvPr>
          <p:cNvGrpSpPr/>
          <p:nvPr/>
        </p:nvGrpSpPr>
        <p:grpSpPr>
          <a:xfrm>
            <a:off x="3744266" y="2108724"/>
            <a:ext cx="3696730" cy="372766"/>
            <a:chOff x="4023283" y="1911107"/>
            <a:chExt cx="3696730" cy="37276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7C4D515-2642-4544-8BFB-9D415815B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3283" y="2257547"/>
              <a:ext cx="3696730" cy="263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EB7D7-93CE-404C-9546-7CD605C9A0D4}"/>
                </a:ext>
              </a:extLst>
            </p:cNvPr>
            <p:cNvSpPr txBox="1"/>
            <p:nvPr/>
          </p:nvSpPr>
          <p:spPr>
            <a:xfrm>
              <a:off x="5252228" y="1911107"/>
              <a:ext cx="15009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2. authentifiziert sich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5527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7990A8-5259-4834-9557-9E5FC2E90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Basics und Terminologie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733B1F3-70D9-4C35-B041-65008CCE0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OpenID Connect</a:t>
            </a:r>
          </a:p>
        </p:txBody>
      </p:sp>
      <p:pic>
        <p:nvPicPr>
          <p:cNvPr id="5" name="Picture 4" descr="Bildergebnis fÃ¼r openid connect">
            <a:extLst>
              <a:ext uri="{FF2B5EF4-FFF2-40B4-BE49-F238E27FC236}">
                <a16:creationId xmlns:a16="http://schemas.microsoft.com/office/drawing/2014/main" id="{450D3930-F0DE-4130-9ED6-A4B02A069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39749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222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5EE7B6-A9C0-434A-92C0-5A3DE8FF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vs. OAuth 2.0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873F1B-C69E-4300-9748-F5C2D326F531}"/>
              </a:ext>
            </a:extLst>
          </p:cNvPr>
          <p:cNvSpPr/>
          <p:nvPr/>
        </p:nvSpPr>
        <p:spPr>
          <a:xfrm>
            <a:off x="2033960" y="2183460"/>
            <a:ext cx="8124080" cy="1838027"/>
          </a:xfrm>
          <a:custGeom>
            <a:avLst/>
            <a:gdLst>
              <a:gd name="connsiteX0" fmla="*/ 0 w 3676054"/>
              <a:gd name="connsiteY0" fmla="*/ 0 h 1838027"/>
              <a:gd name="connsiteX1" fmla="*/ 3676054 w 3676054"/>
              <a:gd name="connsiteY1" fmla="*/ 0 h 1838027"/>
              <a:gd name="connsiteX2" fmla="*/ 3676054 w 3676054"/>
              <a:gd name="connsiteY2" fmla="*/ 1838027 h 1838027"/>
              <a:gd name="connsiteX3" fmla="*/ 0 w 3676054"/>
              <a:gd name="connsiteY3" fmla="*/ 1838027 h 1838027"/>
              <a:gd name="connsiteX4" fmla="*/ 0 w 3676054"/>
              <a:gd name="connsiteY4" fmla="*/ 0 h 183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6054" h="1838027">
                <a:moveTo>
                  <a:pt x="0" y="0"/>
                </a:moveTo>
                <a:lnTo>
                  <a:pt x="3676054" y="0"/>
                </a:lnTo>
                <a:lnTo>
                  <a:pt x="3676054" y="1838027"/>
                </a:lnTo>
                <a:lnTo>
                  <a:pt x="0" y="1838027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3600" dirty="0" err="1">
                <a:solidFill>
                  <a:prstClr val="white"/>
                </a:solidFill>
                <a:latin typeface="Calibri" panose="020F0502020204030204"/>
              </a:rPr>
              <a:t>OpenID</a:t>
            </a:r>
            <a:r>
              <a:rPr lang="de-AT" sz="3600" dirty="0">
                <a:solidFill>
                  <a:prstClr val="white"/>
                </a:solidFill>
                <a:latin typeface="Calibri" panose="020F0502020204030204"/>
              </a:rPr>
              <a:t> Connect</a:t>
            </a:r>
            <a:br>
              <a:rPr lang="de-AT" sz="360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de-AT" sz="3600" dirty="0">
                <a:solidFill>
                  <a:prstClr val="white"/>
                </a:solidFill>
                <a:latin typeface="Calibri" panose="020F0502020204030204"/>
              </a:rPr>
              <a:t>(Authentifizierung &amp; </a:t>
            </a:r>
            <a:r>
              <a:rPr lang="de-AT" sz="3600">
                <a:solidFill>
                  <a:prstClr val="white"/>
                </a:solidFill>
                <a:latin typeface="Calibri" panose="020F0502020204030204"/>
              </a:rPr>
              <a:t>Identität)</a:t>
            </a:r>
            <a:endParaRPr lang="en-US" sz="3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4E66A4C-E916-453A-8AE7-992B56F5E5D5}"/>
              </a:ext>
            </a:extLst>
          </p:cNvPr>
          <p:cNvSpPr/>
          <p:nvPr/>
        </p:nvSpPr>
        <p:spPr>
          <a:xfrm>
            <a:off x="2033959" y="4021487"/>
            <a:ext cx="4062041" cy="1838027"/>
          </a:xfrm>
          <a:custGeom>
            <a:avLst/>
            <a:gdLst>
              <a:gd name="connsiteX0" fmla="*/ 0 w 3676054"/>
              <a:gd name="connsiteY0" fmla="*/ 0 h 1838027"/>
              <a:gd name="connsiteX1" fmla="*/ 3676054 w 3676054"/>
              <a:gd name="connsiteY1" fmla="*/ 0 h 1838027"/>
              <a:gd name="connsiteX2" fmla="*/ 3676054 w 3676054"/>
              <a:gd name="connsiteY2" fmla="*/ 1838027 h 1838027"/>
              <a:gd name="connsiteX3" fmla="*/ 0 w 3676054"/>
              <a:gd name="connsiteY3" fmla="*/ 1838027 h 1838027"/>
              <a:gd name="connsiteX4" fmla="*/ 0 w 3676054"/>
              <a:gd name="connsiteY4" fmla="*/ 0 h 183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6054" h="1838027">
                <a:moveTo>
                  <a:pt x="0" y="0"/>
                </a:moveTo>
                <a:lnTo>
                  <a:pt x="3676054" y="0"/>
                </a:lnTo>
                <a:lnTo>
                  <a:pt x="3676054" y="1838027"/>
                </a:lnTo>
                <a:lnTo>
                  <a:pt x="0" y="1838027"/>
                </a:lnTo>
                <a:lnTo>
                  <a:pt x="0" y="0"/>
                </a:lnTo>
                <a:close/>
              </a:path>
            </a:pathLst>
          </a:cu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3600" dirty="0">
                <a:solidFill>
                  <a:prstClr val="white"/>
                </a:solidFill>
                <a:latin typeface="Calibri" panose="020F0502020204030204"/>
              </a:rPr>
              <a:t>OAuth 2.0 (Autorisierung)</a:t>
            </a:r>
            <a:endParaRPr lang="en-US" sz="3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D6906A5-D5A6-4E48-80E4-1B2FBD9D1E9C}"/>
              </a:ext>
            </a:extLst>
          </p:cNvPr>
          <p:cNvSpPr/>
          <p:nvPr/>
        </p:nvSpPr>
        <p:spPr>
          <a:xfrm>
            <a:off x="6095999" y="4021486"/>
            <a:ext cx="4062041" cy="1838027"/>
          </a:xfrm>
          <a:custGeom>
            <a:avLst/>
            <a:gdLst>
              <a:gd name="connsiteX0" fmla="*/ 0 w 3676054"/>
              <a:gd name="connsiteY0" fmla="*/ 0 h 1838027"/>
              <a:gd name="connsiteX1" fmla="*/ 3676054 w 3676054"/>
              <a:gd name="connsiteY1" fmla="*/ 0 h 1838027"/>
              <a:gd name="connsiteX2" fmla="*/ 3676054 w 3676054"/>
              <a:gd name="connsiteY2" fmla="*/ 1838027 h 1838027"/>
              <a:gd name="connsiteX3" fmla="*/ 0 w 3676054"/>
              <a:gd name="connsiteY3" fmla="*/ 1838027 h 1838027"/>
              <a:gd name="connsiteX4" fmla="*/ 0 w 3676054"/>
              <a:gd name="connsiteY4" fmla="*/ 0 h 183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6054" h="1838027">
                <a:moveTo>
                  <a:pt x="0" y="0"/>
                </a:moveTo>
                <a:lnTo>
                  <a:pt x="3676054" y="0"/>
                </a:lnTo>
                <a:lnTo>
                  <a:pt x="3676054" y="1838027"/>
                </a:lnTo>
                <a:lnTo>
                  <a:pt x="0" y="1838027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3600" dirty="0">
                <a:solidFill>
                  <a:prstClr val="white"/>
                </a:solidFill>
                <a:latin typeface="Calibri" panose="020F0502020204030204"/>
              </a:rPr>
              <a:t>JWT</a:t>
            </a:r>
            <a:br>
              <a:rPr lang="de-AT" sz="360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de-AT" sz="3600" dirty="0">
                <a:solidFill>
                  <a:prstClr val="white"/>
                </a:solidFill>
                <a:latin typeface="Calibri" panose="020F0502020204030204"/>
              </a:rPr>
              <a:t>(Token Format)</a:t>
            </a:r>
            <a:endParaRPr lang="en-US" sz="36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22519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i="1" dirty="0"/>
              <a:t>The ID Token is a security token that contains Claims about the Authentication of an End-User by an Authorization Server when using a Client, and potentially other requested Claims.</a:t>
            </a:r>
            <a:endParaRPr lang="de-DE" sz="2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B8988B-6336-4A2C-8FC6-AAD706B78E4C}"/>
              </a:ext>
            </a:extLst>
          </p:cNvPr>
          <p:cNvGrpSpPr>
            <a:grpSpLocks noChangeAspect="1"/>
          </p:cNvGrpSpPr>
          <p:nvPr/>
        </p:nvGrpSpPr>
        <p:grpSpPr>
          <a:xfrm>
            <a:off x="1805046" y="2344237"/>
            <a:ext cx="2001720" cy="2238456"/>
            <a:chOff x="3930051" y="3116664"/>
            <a:chExt cx="1446924" cy="161804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75FCB13-06DB-4514-9DC9-DC9783B03F87}"/>
                </a:ext>
              </a:extLst>
            </p:cNvPr>
            <p:cNvGrpSpPr/>
            <p:nvPr/>
          </p:nvGrpSpPr>
          <p:grpSpPr>
            <a:xfrm>
              <a:off x="3930051" y="3429000"/>
              <a:ext cx="1446924" cy="1305710"/>
              <a:chOff x="7437064" y="1686970"/>
              <a:chExt cx="1446924" cy="1305710"/>
            </a:xfrm>
          </p:grpSpPr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51C2BD0D-6AEA-4783-B479-588B8966BB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681330" y="1686970"/>
                <a:ext cx="936000" cy="93600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BCAA1D-84DF-40CD-8787-8A931FB08A92}"/>
                  </a:ext>
                </a:extLst>
              </p:cNvPr>
              <p:cNvSpPr txBox="1"/>
              <p:nvPr/>
            </p:nvSpPr>
            <p:spPr>
              <a:xfrm>
                <a:off x="7437064" y="2658970"/>
                <a:ext cx="1446924" cy="333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400" dirty="0"/>
                  <a:t>ID Token</a:t>
                </a:r>
                <a:endParaRPr lang="en-US" sz="2400" dirty="0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15A5DC6-B258-46E0-B58D-7C21D3D81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17266" y="3116664"/>
              <a:ext cx="434216" cy="578952"/>
            </a:xfrm>
            <a:prstGeom prst="rect">
              <a:avLst/>
            </a:prstGeom>
          </p:spPr>
        </p:pic>
      </p:grpSp>
      <p:pic>
        <p:nvPicPr>
          <p:cNvPr id="8" name="Picture 4" descr="Bildergebnis fÃ¼r openid connect">
            <a:extLst>
              <a:ext uri="{FF2B5EF4-FFF2-40B4-BE49-F238E27FC236}">
                <a16:creationId xmlns:a16="http://schemas.microsoft.com/office/drawing/2014/main" id="{7AE1C30A-A22E-4A79-8CC5-1E8EB79F1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39749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541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0ACD4B-71B2-4192-B25B-C71D2EF4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 Token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207ED1-4204-4D2A-9C27-6B2449EDBECB}"/>
              </a:ext>
            </a:extLst>
          </p:cNvPr>
          <p:cNvSpPr/>
          <p:nvPr/>
        </p:nvSpPr>
        <p:spPr>
          <a:xfrm>
            <a:off x="2487849" y="1720840"/>
            <a:ext cx="72163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iss</a:t>
            </a:r>
            <a:r>
              <a:rPr lang="en-US" dirty="0">
                <a:latin typeface="Consolas" panose="020B0609020204030204" pitchFamily="49" charset="0"/>
              </a:rPr>
              <a:t>": "http://YOUR_AUTH0_DOMAIN/",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"sub": "auth0|123456", </a:t>
            </a:r>
            <a:endParaRPr lang="en-US" dirty="0">
              <a:latin typeface="Bradley Hand ITC" panose="03070402050302030203" pitchFamily="66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aud</a:t>
            </a:r>
            <a:r>
              <a:rPr lang="en-US" dirty="0">
                <a:latin typeface="Consolas" panose="020B0609020204030204" pitchFamily="49" charset="0"/>
              </a:rPr>
              <a:t>": "YOUR_CLIENT_ID",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"exp": 1311281970,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iat</a:t>
            </a:r>
            <a:r>
              <a:rPr lang="en-US" dirty="0">
                <a:latin typeface="Consolas" panose="020B0609020204030204" pitchFamily="49" charset="0"/>
              </a:rPr>
              <a:t>": 1311280970,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"name": "Jane Doe",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given_name</a:t>
            </a:r>
            <a:r>
              <a:rPr lang="en-US" dirty="0">
                <a:latin typeface="Consolas" panose="020B0609020204030204" pitchFamily="49" charset="0"/>
              </a:rPr>
              <a:t>": "Jane",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family_name</a:t>
            </a:r>
            <a:r>
              <a:rPr lang="en-US" dirty="0">
                <a:latin typeface="Consolas" panose="020B0609020204030204" pitchFamily="49" charset="0"/>
              </a:rPr>
              <a:t>": "Doe",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"gender": "female", "birthdate": "0000-10-31",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"email": "janedoe@example.com",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"picture": "http://example.com/</a:t>
            </a:r>
            <a:r>
              <a:rPr lang="en-US" dirty="0" err="1">
                <a:latin typeface="Consolas" panose="020B0609020204030204" pitchFamily="49" charset="0"/>
              </a:rPr>
              <a:t>janedoe</a:t>
            </a:r>
            <a:r>
              <a:rPr lang="en-US" dirty="0">
                <a:latin typeface="Consolas" panose="020B0609020204030204" pitchFamily="49" charset="0"/>
              </a:rPr>
              <a:t>/me.jpg" 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E0B4E6D-5A07-4AC7-8A04-382EF22E4B75}"/>
                  </a:ext>
                </a:extLst>
              </p14:cNvPr>
              <p14:cNvContentPartPr/>
              <p14:nvPr/>
            </p14:nvContentPartPr>
            <p14:xfrm>
              <a:off x="2072640" y="2268750"/>
              <a:ext cx="933359" cy="203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E0B4E6D-5A07-4AC7-8A04-382EF22E4B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3641" y="2259759"/>
                <a:ext cx="950997" cy="22082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2331E38-B0E8-45F9-88BC-A095754BD67A}"/>
              </a:ext>
            </a:extLst>
          </p:cNvPr>
          <p:cNvSpPr/>
          <p:nvPr/>
        </p:nvSpPr>
        <p:spPr>
          <a:xfrm>
            <a:off x="119861" y="2010283"/>
            <a:ext cx="1952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Eindeutige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B89789-FB56-48E1-A487-0EF171FBAB1F}"/>
              </a:ext>
            </a:extLst>
          </p:cNvPr>
          <p:cNvSpPr/>
          <p:nvPr/>
        </p:nvSpPr>
        <p:spPr>
          <a:xfrm>
            <a:off x="8258022" y="1388821"/>
            <a:ext cx="26324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Token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Herausgeber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EA2580-D611-41D8-9D00-82612FC9FDCB}"/>
                  </a:ext>
                </a:extLst>
              </p14:cNvPr>
              <p14:cNvContentPartPr/>
              <p14:nvPr/>
            </p14:nvContentPartPr>
            <p14:xfrm rot="9486845">
              <a:off x="7397132" y="1871279"/>
              <a:ext cx="933359" cy="203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EA2580-D611-41D8-9D00-82612FC9FD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9486845">
                <a:off x="7388133" y="1862288"/>
                <a:ext cx="950997" cy="220823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13ECEBBD-B8C6-4FF9-B0C0-59111C05A496}"/>
              </a:ext>
            </a:extLst>
          </p:cNvPr>
          <p:cNvSpPr/>
          <p:nvPr/>
        </p:nvSpPr>
        <p:spPr>
          <a:xfrm>
            <a:off x="6642582" y="2370350"/>
            <a:ext cx="5275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Client ID für den das Token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erstellt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war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E482DB7-ED4F-46BE-A621-0AACE7E76A04}"/>
                  </a:ext>
                </a:extLst>
              </p14:cNvPr>
              <p14:cNvContentPartPr/>
              <p14:nvPr/>
            </p14:nvContentPartPr>
            <p14:xfrm rot="9486845">
              <a:off x="6106687" y="2577250"/>
              <a:ext cx="525205" cy="158893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E482DB7-ED4F-46BE-A621-0AACE7E76A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9486845">
                <a:off x="6097694" y="2568263"/>
                <a:ext cx="542832" cy="176508"/>
              </a:xfrm>
              <a:prstGeom prst="rect">
                <a:avLst/>
              </a:prstGeom>
            </p:spPr>
          </p:pic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3E0C43DD-9567-4847-A8CF-8CFC2829AE84}"/>
              </a:ext>
            </a:extLst>
          </p:cNvPr>
          <p:cNvSpPr/>
          <p:nvPr/>
        </p:nvSpPr>
        <p:spPr>
          <a:xfrm>
            <a:off x="2810933" y="3429000"/>
            <a:ext cx="195066" cy="159004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90D31F-C06E-42D4-8B7C-3AC0F0AEA895}"/>
              </a:ext>
            </a:extLst>
          </p:cNvPr>
          <p:cNvSpPr/>
          <p:nvPr/>
        </p:nvSpPr>
        <p:spPr>
          <a:xfrm>
            <a:off x="563878" y="3993187"/>
            <a:ext cx="2097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enutzerdaten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3512C9-322C-44F1-9609-4A29EE1B629C}"/>
              </a:ext>
            </a:extLst>
          </p:cNvPr>
          <p:cNvSpPr/>
          <p:nvPr/>
        </p:nvSpPr>
        <p:spPr>
          <a:xfrm>
            <a:off x="5974815" y="2948708"/>
            <a:ext cx="2278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Austellungszeit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FBFFD33-E1F7-4FFA-9E33-BFD67C03A809}"/>
                  </a:ext>
                </a:extLst>
              </p14:cNvPr>
              <p14:cNvContentPartPr/>
              <p14:nvPr/>
            </p14:nvContentPartPr>
            <p14:xfrm rot="10063403">
              <a:off x="5444037" y="3142925"/>
              <a:ext cx="525205" cy="110485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FBFFD33-E1F7-4FFA-9E33-BFD67C03A8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10063403">
                <a:off x="5435044" y="3133957"/>
                <a:ext cx="542832" cy="128062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D9D311EB-03D2-46A9-9884-63194CC571EA}"/>
              </a:ext>
            </a:extLst>
          </p:cNvPr>
          <p:cNvSpPr/>
          <p:nvPr/>
        </p:nvSpPr>
        <p:spPr>
          <a:xfrm>
            <a:off x="634411" y="2828305"/>
            <a:ext cx="1556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Gültigkeit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4ABD432-3692-4AE2-A824-2CEE8E90989F}"/>
                  </a:ext>
                </a:extLst>
              </p14:cNvPr>
              <p14:cNvContentPartPr/>
              <p14:nvPr/>
            </p14:nvContentPartPr>
            <p14:xfrm rot="21024962">
              <a:off x="2295647" y="2994770"/>
              <a:ext cx="525205" cy="110485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4ABD432-3692-4AE2-A824-2CEE8E9098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21024962">
                <a:off x="2286654" y="2985802"/>
                <a:ext cx="542832" cy="128062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Picture 4" descr="Bildergebnis fÃ¼r openid connect">
            <a:extLst>
              <a:ext uri="{FF2B5EF4-FFF2-40B4-BE49-F238E27FC236}">
                <a16:creationId xmlns:a16="http://schemas.microsoft.com/office/drawing/2014/main" id="{50BA7258-1087-4224-8A0B-2A12DCE58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39749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9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3FE3-4A09-4055-82B1-E46C0AAF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Roadmap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C8196A-E0EB-4A05-95F5-562ADF6A0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1169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936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5372-5BE6-40BE-8D97-75083376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5877" cy="1325563"/>
          </a:xfrm>
        </p:spPr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erweitert OAuth 2.0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F9572-B25D-47D4-B403-04B355637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AT" dirty="0" err="1"/>
              <a:t>OpenID</a:t>
            </a:r>
            <a:r>
              <a:rPr lang="de-AT" dirty="0"/>
              <a:t> Connect (OIDC) erweitert OAuth 2.0 Informationen über den Benutzer für Clients zur Verfügung zu stellen, diese können so die Identität des Benutzers überprüfen.</a:t>
            </a:r>
          </a:p>
          <a:p>
            <a:pPr marL="0" indent="0">
              <a:lnSpc>
                <a:spcPct val="100000"/>
              </a:lnSpc>
              <a:buNone/>
            </a:pPr>
            <a:endParaRPr lang="de-AT" dirty="0"/>
          </a:p>
          <a:p>
            <a:pPr marL="0" indent="0">
              <a:lnSpc>
                <a:spcPct val="100000"/>
              </a:lnSpc>
              <a:buNone/>
            </a:pPr>
            <a:r>
              <a:rPr lang="de-AT" dirty="0"/>
              <a:t>OIDC spezifiziert Implementierungsdetails aus, wie z.B. JWT Token Format, verwendete Endpunkte und kryptographische Algorithmen inkl. automatischem Discovery.</a:t>
            </a:r>
          </a:p>
          <a:p>
            <a:pPr marL="0" indent="0">
              <a:lnSpc>
                <a:spcPct val="100000"/>
              </a:lnSpc>
              <a:buNone/>
            </a:pPr>
            <a:endParaRPr lang="de-AT" dirty="0"/>
          </a:p>
          <a:p>
            <a:pPr marL="0" indent="0">
              <a:lnSpc>
                <a:spcPct val="100000"/>
              </a:lnSpc>
              <a:buNone/>
            </a:pPr>
            <a:r>
              <a:rPr lang="de-AT" dirty="0"/>
              <a:t>Mit OIDC wird Interoperabilität erst praktisch möglich.</a:t>
            </a:r>
          </a:p>
        </p:txBody>
      </p:sp>
      <p:pic>
        <p:nvPicPr>
          <p:cNvPr id="4" name="Picture 4" descr="Bildergebnis fÃ¼r openid connect">
            <a:extLst>
              <a:ext uri="{FF2B5EF4-FFF2-40B4-BE49-F238E27FC236}">
                <a16:creationId xmlns:a16="http://schemas.microsoft.com/office/drawing/2014/main" id="{7B543DF3-9580-42E9-89C8-90A4C185E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39749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337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D065-6F17-4963-900D-50C45C24A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Grants &amp; </a:t>
            </a:r>
            <a:r>
              <a:rPr lang="de-AT" dirty="0" err="1"/>
              <a:t>Flows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CDFE41C-176E-4738-B81D-58C13930D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Bildergebnis fÃ¼r openid connect">
            <a:extLst>
              <a:ext uri="{FF2B5EF4-FFF2-40B4-BE49-F238E27FC236}">
                <a16:creationId xmlns:a16="http://schemas.microsoft.com/office/drawing/2014/main" id="{B1CF878A-E214-4B07-B017-0AD96D518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39749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ildergebnis fÃ¼r oauth icon">
            <a:extLst>
              <a:ext uri="{FF2B5EF4-FFF2-40B4-BE49-F238E27FC236}">
                <a16:creationId xmlns:a16="http://schemas.microsoft.com/office/drawing/2014/main" id="{BB4617E3-42A7-4ED5-A8F8-C058C298F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125" y="360861"/>
            <a:ext cx="1195091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218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AA342-048F-4EC1-9AEC-58DB488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OAuth 2.0 Grants &amp; OIDC </a:t>
            </a:r>
            <a:r>
              <a:rPr lang="de-AT" dirty="0" err="1"/>
              <a:t>Flows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6D17-637A-4F3D-A319-D169687A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2-legged (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teilt die </a:t>
            </a:r>
            <a:r>
              <a:rPr lang="de-AT" dirty="0" err="1"/>
              <a:t>Credentials</a:t>
            </a:r>
            <a:r>
              <a:rPr lang="de-AT" dirty="0"/>
              <a:t> mit den Client)</a:t>
            </a:r>
          </a:p>
          <a:p>
            <a:pPr lvl="1"/>
            <a:r>
              <a:rPr lang="de-AT" dirty="0"/>
              <a:t>Client </a:t>
            </a:r>
            <a:r>
              <a:rPr lang="de-AT" dirty="0" err="1"/>
              <a:t>Credentials</a:t>
            </a:r>
            <a:endParaRPr lang="de-AT" dirty="0"/>
          </a:p>
          <a:p>
            <a:pPr lvl="1"/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</a:t>
            </a:r>
            <a:r>
              <a:rPr lang="de-AT" dirty="0" err="1"/>
              <a:t>Credentials</a:t>
            </a:r>
            <a:endParaRPr lang="de-AT" dirty="0"/>
          </a:p>
          <a:p>
            <a:r>
              <a:rPr lang="de-AT" dirty="0"/>
              <a:t>3-legged (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teilt die </a:t>
            </a:r>
            <a:r>
              <a:rPr lang="de-AT" dirty="0" err="1"/>
              <a:t>Credentials</a:t>
            </a:r>
            <a:r>
              <a:rPr lang="de-AT" dirty="0"/>
              <a:t> nicht mit den Client)</a:t>
            </a:r>
          </a:p>
          <a:p>
            <a:pPr lvl="1"/>
            <a:r>
              <a:rPr lang="de-AT" dirty="0" err="1"/>
              <a:t>Authorization</a:t>
            </a:r>
            <a:r>
              <a:rPr lang="de-AT" dirty="0"/>
              <a:t> Code</a:t>
            </a:r>
          </a:p>
          <a:p>
            <a:pPr lvl="1"/>
            <a:r>
              <a:rPr lang="de-AT" dirty="0" err="1"/>
              <a:t>Implicit</a:t>
            </a:r>
            <a:endParaRPr lang="de-AT" dirty="0"/>
          </a:p>
          <a:p>
            <a:pPr lvl="1"/>
            <a:r>
              <a:rPr lang="de-AT" dirty="0"/>
              <a:t>Hybrid</a:t>
            </a:r>
          </a:p>
          <a:p>
            <a:pPr lvl="1"/>
            <a:r>
              <a:rPr lang="de-AT" dirty="0"/>
              <a:t>Device Code</a:t>
            </a:r>
          </a:p>
          <a:p>
            <a:pPr lvl="1"/>
            <a:r>
              <a:rPr lang="de-AT" dirty="0" err="1"/>
              <a:t>Authorization</a:t>
            </a:r>
            <a:r>
              <a:rPr lang="de-AT" dirty="0"/>
              <a:t> Code </a:t>
            </a:r>
            <a:r>
              <a:rPr lang="de-AT" dirty="0" err="1"/>
              <a:t>with</a:t>
            </a:r>
            <a:r>
              <a:rPr lang="de-AT" dirty="0"/>
              <a:t> PKCE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3534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Credentials</a:t>
            </a:r>
            <a:r>
              <a:rPr lang="de-AT" dirty="0"/>
              <a:t> Grant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513938-F240-441E-A965-59E66622F653}"/>
              </a:ext>
            </a:extLst>
          </p:cNvPr>
          <p:cNvGrpSpPr/>
          <p:nvPr/>
        </p:nvGrpSpPr>
        <p:grpSpPr>
          <a:xfrm>
            <a:off x="2450984" y="2994320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E0E15E0-66B9-4D14-8BBB-3F2E03F06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BA0708-440E-45AC-91AD-C2FCE9F5368B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FC162EE-DCA2-4E08-8741-E96A95DB11DB}"/>
              </a:ext>
            </a:extLst>
          </p:cNvPr>
          <p:cNvGrpSpPr/>
          <p:nvPr/>
        </p:nvGrpSpPr>
        <p:grpSpPr>
          <a:xfrm>
            <a:off x="8120140" y="2418320"/>
            <a:ext cx="1722477" cy="1866160"/>
            <a:chOff x="4233854" y="1261553"/>
            <a:chExt cx="1722477" cy="18661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D198E01-ED91-40CB-BC93-CF70A6EDE9E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CF2B35CD-AE46-4392-AA29-408B73F674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07E0ED6C-5E0F-48DC-A094-721FB141A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9727EF-7800-459A-A2B8-8641AF40065D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D14E40-8F58-4EE4-AA1F-5D07B3BF7E6A}"/>
              </a:ext>
            </a:extLst>
          </p:cNvPr>
          <p:cNvGrpSpPr/>
          <p:nvPr/>
        </p:nvGrpSpPr>
        <p:grpSpPr>
          <a:xfrm>
            <a:off x="4164163" y="2931770"/>
            <a:ext cx="3696730" cy="335383"/>
            <a:chOff x="4164163" y="2983876"/>
            <a:chExt cx="3696730" cy="33538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167D274-2BC3-4153-B602-8A4104C4D86E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839232-0264-466D-9832-A9C0F219455B}"/>
                </a:ext>
              </a:extLst>
            </p:cNvPr>
            <p:cNvSpPr txBox="1"/>
            <p:nvPr/>
          </p:nvSpPr>
          <p:spPr>
            <a:xfrm>
              <a:off x="5046687" y="2983876"/>
              <a:ext cx="21425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1. Authentifizierung Request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9C2322-09AB-4E87-AF30-4F90BCE9B1AA}"/>
              </a:ext>
            </a:extLst>
          </p:cNvPr>
          <p:cNvGrpSpPr/>
          <p:nvPr/>
        </p:nvGrpSpPr>
        <p:grpSpPr>
          <a:xfrm>
            <a:off x="4164163" y="3336140"/>
            <a:ext cx="3696730" cy="324940"/>
            <a:chOff x="4164163" y="3388246"/>
            <a:chExt cx="3696730" cy="32494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B4AC444-0C3B-4B21-A56D-D9C0E0AD31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4163" y="3713186"/>
              <a:ext cx="36967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E9CE03-62FF-481B-A434-321BDE171E74}"/>
                </a:ext>
              </a:extLst>
            </p:cNvPr>
            <p:cNvSpPr txBox="1"/>
            <p:nvPr/>
          </p:nvSpPr>
          <p:spPr>
            <a:xfrm>
              <a:off x="5046687" y="3388246"/>
              <a:ext cx="2225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Erzeugt einen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6D0AA6D-37CC-41FD-9E79-65E86FA1477D}"/>
              </a:ext>
            </a:extLst>
          </p:cNvPr>
          <p:cNvSpPr/>
          <p:nvPr/>
        </p:nvSpPr>
        <p:spPr>
          <a:xfrm>
            <a:off x="4005162" y="2030777"/>
            <a:ext cx="4834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ist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hier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auch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Resource Owner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A6FCC2-E5D1-4FCB-8C8E-F3D03DC61CF2}"/>
                  </a:ext>
                </a:extLst>
              </p14:cNvPr>
              <p14:cNvContentPartPr/>
              <p14:nvPr/>
            </p14:nvContentPartPr>
            <p14:xfrm rot="8342488">
              <a:off x="3245402" y="2471535"/>
              <a:ext cx="834833" cy="158893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A6FCC2-E5D1-4FCB-8C8E-F3D03DC61C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8342488">
                <a:off x="3236406" y="2462548"/>
                <a:ext cx="852465" cy="176508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48C2CF00-B2F3-40AA-B44A-F40A2078AC15}"/>
              </a:ext>
            </a:extLst>
          </p:cNvPr>
          <p:cNvGrpSpPr/>
          <p:nvPr/>
        </p:nvGrpSpPr>
        <p:grpSpPr>
          <a:xfrm>
            <a:off x="8368395" y="4381751"/>
            <a:ext cx="1446924" cy="1664831"/>
            <a:chOff x="3466233" y="4155004"/>
            <a:chExt cx="1446924" cy="16648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A1F8328-BF89-4662-9220-6E6B6BCD1DA2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EA2697-70A6-46B3-B5B1-A4AE7CB3897F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A6BE48E7-3168-4FDB-8C05-EE942FB96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0D52225-2A23-42C1-9AAF-AA603CD4E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CBF592-3DF4-4355-B924-6C56F9CE03DF}"/>
              </a:ext>
            </a:extLst>
          </p:cNvPr>
          <p:cNvGrpSpPr/>
          <p:nvPr/>
        </p:nvGrpSpPr>
        <p:grpSpPr>
          <a:xfrm>
            <a:off x="4164163" y="3866016"/>
            <a:ext cx="3779687" cy="1472745"/>
            <a:chOff x="4121157" y="2914943"/>
            <a:chExt cx="3372374" cy="250954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F6D66A-63F7-4563-9A33-87E2CA3CEF12}"/>
                </a:ext>
              </a:extLst>
            </p:cNvPr>
            <p:cNvSpPr txBox="1"/>
            <p:nvPr/>
          </p:nvSpPr>
          <p:spPr>
            <a:xfrm rot="1269190">
              <a:off x="4863627" y="3629490"/>
              <a:ext cx="1835261" cy="472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3. Greift auf die Daten zu</a:t>
              </a: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715ECC7-6EB8-417D-88DE-ABEAEDA68656}"/>
                </a:ext>
              </a:extLst>
            </p:cNvPr>
            <p:cNvCxnSpPr>
              <a:cxnSpLocks/>
            </p:cNvCxnSpPr>
            <p:nvPr/>
          </p:nvCxnSpPr>
          <p:spPr>
            <a:xfrm>
              <a:off x="4121157" y="2914943"/>
              <a:ext cx="3372374" cy="25095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21667C-FC8E-4D8B-9399-8243F79FDB8E}"/>
              </a:ext>
            </a:extLst>
          </p:cNvPr>
          <p:cNvCxnSpPr>
            <a:cxnSpLocks/>
          </p:cNvCxnSpPr>
          <p:nvPr/>
        </p:nvCxnSpPr>
        <p:spPr>
          <a:xfrm>
            <a:off x="390021" y="5961048"/>
            <a:ext cx="176150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D493F0-682B-41D4-B710-273B0AC38398}"/>
              </a:ext>
            </a:extLst>
          </p:cNvPr>
          <p:cNvCxnSpPr>
            <a:cxnSpLocks/>
          </p:cNvCxnSpPr>
          <p:nvPr/>
        </p:nvCxnSpPr>
        <p:spPr>
          <a:xfrm flipV="1">
            <a:off x="390021" y="6256686"/>
            <a:ext cx="17615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B55D6D-20A2-4C16-A9C8-7AB8C07694AE}"/>
              </a:ext>
            </a:extLst>
          </p:cNvPr>
          <p:cNvSpPr txBox="1"/>
          <p:nvPr/>
        </p:nvSpPr>
        <p:spPr>
          <a:xfrm>
            <a:off x="2271045" y="5769583"/>
            <a:ext cx="141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Backchannel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3CB762-1A9D-476A-90BA-D06B4FE96974}"/>
              </a:ext>
            </a:extLst>
          </p:cNvPr>
          <p:cNvSpPr txBox="1"/>
          <p:nvPr/>
        </p:nvSpPr>
        <p:spPr>
          <a:xfrm>
            <a:off x="2251840" y="6117228"/>
            <a:ext cx="271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Frontchannel</a:t>
            </a:r>
            <a:r>
              <a:rPr lang="de-AT" dirty="0"/>
              <a:t> (via Browser)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67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61F2-AF72-4439-BCEF-B366E947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Credentials</a:t>
            </a:r>
            <a:r>
              <a:rPr lang="de-AT" dirty="0"/>
              <a:t> Grant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949F3-C1D8-4865-BAC0-0CE41E7F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827912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51988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518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Grant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2674233" y="179736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2740921" y="5138657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7248137" y="1350285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C652A2-893F-41F6-B09E-343CB78A8886}"/>
              </a:ext>
            </a:extLst>
          </p:cNvPr>
          <p:cNvCxnSpPr>
            <a:cxnSpLocks/>
          </p:cNvCxnSpPr>
          <p:nvPr/>
        </p:nvCxnSpPr>
        <p:spPr>
          <a:xfrm flipV="1">
            <a:off x="3547953" y="3163495"/>
            <a:ext cx="0" cy="1775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2039732" y="3886670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E16F70-A163-4DD7-B1DE-0BDC77EED624}"/>
              </a:ext>
            </a:extLst>
          </p:cNvPr>
          <p:cNvGrpSpPr/>
          <p:nvPr/>
        </p:nvGrpSpPr>
        <p:grpSpPr>
          <a:xfrm>
            <a:off x="4058383" y="1913136"/>
            <a:ext cx="3518783" cy="351251"/>
            <a:chOff x="4164161" y="2994333"/>
            <a:chExt cx="3696700" cy="351251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5F7E3A0-1CC9-411A-8388-D12697FB782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2511" y="1497234"/>
              <a:ext cx="0" cy="36967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039E3F-560C-418C-8B7E-E13D9B04E1CC}"/>
                </a:ext>
              </a:extLst>
            </p:cNvPr>
            <p:cNvSpPr txBox="1"/>
            <p:nvPr/>
          </p:nvSpPr>
          <p:spPr>
            <a:xfrm>
              <a:off x="4164162" y="2994333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3. Authentifizierung Request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4AD95E-5FAB-46CB-BC8B-40A0038563AF}"/>
              </a:ext>
            </a:extLst>
          </p:cNvPr>
          <p:cNvGrpSpPr/>
          <p:nvPr/>
        </p:nvGrpSpPr>
        <p:grpSpPr>
          <a:xfrm rot="10800000">
            <a:off x="4058382" y="2325491"/>
            <a:ext cx="3518783" cy="299311"/>
            <a:chOff x="4164161" y="3345584"/>
            <a:chExt cx="3696700" cy="29931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F5E312C-FA4D-425F-9869-D4DEB2438AC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2511" y="1497234"/>
              <a:ext cx="0" cy="36967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A9E20C-3418-4B8F-9E79-FC33E3AC05E2}"/>
                </a:ext>
              </a:extLst>
            </p:cNvPr>
            <p:cNvSpPr txBox="1"/>
            <p:nvPr/>
          </p:nvSpPr>
          <p:spPr>
            <a:xfrm rot="10800000">
              <a:off x="4164161" y="3367896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4. Erzeugt einen </a:t>
              </a:r>
              <a:r>
                <a:rPr lang="de-AT" i="1" dirty="0"/>
                <a:t>Access-</a:t>
              </a:r>
              <a:r>
                <a:rPr lang="de-AT" dirty="0"/>
                <a:t> (und optional </a:t>
              </a:r>
              <a:r>
                <a:rPr lang="de-AT" i="1" dirty="0"/>
                <a:t>Refresh</a:t>
              </a:r>
              <a:r>
                <a:rPr lang="de-AT" dirty="0"/>
                <a:t>) </a:t>
              </a:r>
              <a:r>
                <a:rPr lang="de-AT" i="1" dirty="0"/>
                <a:t>Token</a:t>
              </a:r>
              <a:endParaRPr lang="en-US" i="1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05AEBE-E5F4-4713-A4AB-F81D22B04E33}"/>
              </a:ext>
            </a:extLst>
          </p:cNvPr>
          <p:cNvCxnSpPr>
            <a:cxnSpLocks/>
          </p:cNvCxnSpPr>
          <p:nvPr/>
        </p:nvCxnSpPr>
        <p:spPr>
          <a:xfrm flipV="1">
            <a:off x="3122094" y="3144858"/>
            <a:ext cx="0" cy="1794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122A0E9-4A5F-406B-9F52-CEC88B6F919E}"/>
              </a:ext>
            </a:extLst>
          </p:cNvPr>
          <p:cNvSpPr txBox="1"/>
          <p:nvPr/>
        </p:nvSpPr>
        <p:spPr>
          <a:xfrm rot="16200000">
            <a:off x="2474588" y="3920062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2. Gibt Anmeldedaten ein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EC7B4D-BBEB-4CBF-BC39-9716A1A573C8}"/>
              </a:ext>
            </a:extLst>
          </p:cNvPr>
          <p:cNvGrpSpPr/>
          <p:nvPr/>
        </p:nvGrpSpPr>
        <p:grpSpPr>
          <a:xfrm>
            <a:off x="7496392" y="4587685"/>
            <a:ext cx="1446924" cy="1664831"/>
            <a:chOff x="3466233" y="4155004"/>
            <a:chExt cx="1446924" cy="166483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5EF3A50-608C-419C-A3AF-119167E77F37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33962FF-9BFE-4856-A85F-41E9B81D7FCE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7" name="Graphic 36">
                <a:extLst>
                  <a:ext uri="{FF2B5EF4-FFF2-40B4-BE49-F238E27FC236}">
                    <a16:creationId xmlns:a16="http://schemas.microsoft.com/office/drawing/2014/main" id="{3DF48AE6-A581-4741-9090-2555D4B6F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71FEE920-CC1F-4054-8DB8-821C81F59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344D609-AD95-4233-8439-C1BC3971957C}"/>
              </a:ext>
            </a:extLst>
          </p:cNvPr>
          <p:cNvGrpSpPr/>
          <p:nvPr/>
        </p:nvGrpSpPr>
        <p:grpSpPr>
          <a:xfrm>
            <a:off x="4121157" y="2914943"/>
            <a:ext cx="3372374" cy="2509545"/>
            <a:chOff x="4121157" y="2914943"/>
            <a:chExt cx="3372374" cy="250954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CD4BAD-E52C-4B38-A5E9-5D03CB53BD22}"/>
                </a:ext>
              </a:extLst>
            </p:cNvPr>
            <p:cNvSpPr txBox="1"/>
            <p:nvPr/>
          </p:nvSpPr>
          <p:spPr>
            <a:xfrm rot="2195082">
              <a:off x="4863627" y="3726992"/>
              <a:ext cx="18352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5. Greift auf die Daten zu</a:t>
              </a:r>
              <a:endParaRPr lang="en-US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659E99A-20D7-44D7-A5E5-858108B3683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121157" y="2914943"/>
              <a:ext cx="3372374" cy="25095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CA39E4BE-0B9A-4E65-B3A4-972A341D218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200" y="396000"/>
            <a:ext cx="1191600" cy="11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162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61F2-AF72-4439-BCEF-B366E947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Grant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949F3-C1D8-4865-BAC0-0CE41E7F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07467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26065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FA28B55-A2A7-45F0-84F5-62982A664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200" y="396000"/>
            <a:ext cx="1191600" cy="11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53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625956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25265" y="3964931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46641" y="802488"/>
            <a:ext cx="405442" cy="3587006"/>
            <a:chOff x="3601548" y="2875334"/>
            <a:chExt cx="405442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470394" y="400648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autorisiert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976996"/>
            <a:ext cx="6041062" cy="367166"/>
            <a:chOff x="2951687" y="3333165"/>
            <a:chExt cx="6346518" cy="36716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3338" y="34233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48084" y="3025606"/>
            <a:ext cx="34021" cy="2115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Zustimmung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8321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077088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189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7953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F1A880-DD7E-40F6-85B0-1A9D10066869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93C24F-F47B-489D-9708-CCA8B61FF3E8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Zustimmung</a:t>
            </a:r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189"/>
            <a:ext cx="10515600" cy="1325563"/>
          </a:xfrm>
        </p:spPr>
        <p:txBody>
          <a:bodyPr/>
          <a:lstStyle/>
          <a:p>
            <a:r>
              <a:rPr lang="de-AT" dirty="0" err="1"/>
              <a:t>Implicit</a:t>
            </a:r>
            <a:r>
              <a:rPr lang="de-AT" dirty="0"/>
              <a:t>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58840" y="180020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70853" y="4018058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3383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69548" y="-1196550"/>
            <a:ext cx="383272" cy="5966063"/>
            <a:chOff x="3333751" y="2117477"/>
            <a:chExt cx="383272" cy="422829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602876" y="4231623"/>
              <a:ext cx="42282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Authentifizierung</a:t>
            </a:r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0106B87-40F1-49D4-8D37-49CEF0783510}"/>
              </a:ext>
            </a:extLst>
          </p:cNvPr>
          <p:cNvGrpSpPr/>
          <p:nvPr/>
        </p:nvGrpSpPr>
        <p:grpSpPr>
          <a:xfrm rot="10800000">
            <a:off x="3006728" y="2144319"/>
            <a:ext cx="5873454" cy="443860"/>
            <a:chOff x="3102228" y="3345582"/>
            <a:chExt cx="6170428" cy="44386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3873C45-6A9A-4398-8737-6474E495D341}"/>
                </a:ext>
              </a:extLst>
            </p:cNvPr>
            <p:cNvSpPr txBox="1"/>
            <p:nvPr/>
          </p:nvSpPr>
          <p:spPr>
            <a:xfrm rot="10800000">
              <a:off x="4261999" y="3512443"/>
              <a:ext cx="36313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einen</a:t>
              </a:r>
              <a:r>
                <a:rPr lang="de-AT" i="1" dirty="0"/>
                <a:t> Access Token</a:t>
              </a:r>
              <a:endParaRPr lang="en-US" i="1" dirty="0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1B7841E-0A88-4485-BDB1-3B872534C8D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102228" y="3345582"/>
              <a:ext cx="6170428" cy="264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82104" y="3172275"/>
            <a:ext cx="1" cy="1968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7. Greif auf die Daten zu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55D97CE-EA6D-4136-9242-585408B7C472}"/>
              </a:ext>
            </a:extLst>
          </p:cNvPr>
          <p:cNvGrpSpPr/>
          <p:nvPr/>
        </p:nvGrpSpPr>
        <p:grpSpPr>
          <a:xfrm>
            <a:off x="3327060" y="1815997"/>
            <a:ext cx="925192" cy="880703"/>
            <a:chOff x="3367812" y="1635114"/>
            <a:chExt cx="833248" cy="793180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D90B7BDF-F92E-40E8-B116-F10F81819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23173C-BC1D-4BB7-9011-BBEAAB6588CB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BAA2D8-DF96-485E-97B5-1BC9E306295C}"/>
              </a:ext>
            </a:extLst>
          </p:cNvPr>
          <p:cNvGrpSpPr/>
          <p:nvPr/>
        </p:nvGrpSpPr>
        <p:grpSpPr>
          <a:xfrm>
            <a:off x="7915474" y="1821054"/>
            <a:ext cx="925192" cy="880703"/>
            <a:chOff x="3367812" y="1635114"/>
            <a:chExt cx="833248" cy="793180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A94BBEB2-0A2A-48BB-9FC7-04C0AB07D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56B2229-618E-4543-9D89-7FA24DA8969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21DB9C-3999-4FE9-95C6-60058D5FE439}"/>
              </a:ext>
            </a:extLst>
          </p:cNvPr>
          <p:cNvGrpSpPr/>
          <p:nvPr/>
        </p:nvGrpSpPr>
        <p:grpSpPr>
          <a:xfrm rot="20173067">
            <a:off x="7186000" y="3695328"/>
            <a:ext cx="925192" cy="880703"/>
            <a:chOff x="3367812" y="1635114"/>
            <a:chExt cx="833248" cy="793180"/>
          </a:xfrm>
        </p:grpSpPr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6AC79986-01BD-44B6-8345-A7BD1D942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8121943-E3BA-4DEE-ABFE-C51865422773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4" name="Picture 53" descr="Icon&#10;&#10;Description automatically generated">
            <a:extLst>
              <a:ext uri="{FF2B5EF4-FFF2-40B4-BE49-F238E27FC236}">
                <a16:creationId xmlns:a16="http://schemas.microsoft.com/office/drawing/2014/main" id="{3CB466B6-C76D-4644-9A56-1644CD3172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200" y="396000"/>
            <a:ext cx="1191600" cy="11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3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248F0E-E527-4270-B4DE-1AF0F6CE0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Überblick und Historie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0A515-583F-438F-BF66-00958685C0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6515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Implicit</a:t>
            </a:r>
            <a:r>
              <a:rPr lang="de-AT" dirty="0"/>
              <a:t>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4150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8837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A9D39E6E-9E04-475D-8BA4-85EF9F10F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200" y="396000"/>
            <a:ext cx="1191600" cy="11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665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625956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25265" y="3964931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46641" y="802488"/>
            <a:ext cx="405442" cy="3587006"/>
            <a:chOff x="3601548" y="2875334"/>
            <a:chExt cx="405442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470394" y="400648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883370"/>
            <a:ext cx="6041062" cy="461665"/>
            <a:chOff x="2951687" y="3332292"/>
            <a:chExt cx="6346518" cy="461665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2957" y="3332292"/>
              <a:ext cx="3696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Code, Identity Token (und optional Access Token)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48084" y="3025606"/>
            <a:ext cx="34021" cy="2115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5FA5DC4B-8720-47B5-B8A7-899F66D061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200" y="396000"/>
            <a:ext cx="1191600" cy="11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079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92721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843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4C19635A-DDFD-4647-A158-7C697CCBE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200" y="396000"/>
            <a:ext cx="1191600" cy="11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54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Device Authentication Grant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302868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825656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810081" y="3652042"/>
            <a:ext cx="151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Device Authentifizierung Request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Gibt </a:t>
            </a:r>
            <a:r>
              <a:rPr lang="de-AT" i="1" dirty="0"/>
              <a:t>User Code</a:t>
            </a:r>
            <a:r>
              <a:rPr lang="de-AT" dirty="0"/>
              <a:t>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10" y="-1779749"/>
            <a:ext cx="373685" cy="6148897"/>
            <a:chOff x="3333753" y="2045326"/>
            <a:chExt cx="373685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9" y="406131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</a:t>
              </a:r>
              <a:r>
                <a:rPr lang="sk-SK" dirty="0" err="1"/>
                <a:t>Autorisierung</a:t>
              </a:r>
              <a:r>
                <a:rPr lang="sk-SK" dirty="0"/>
                <a:t> </a:t>
              </a:r>
              <a:r>
                <a:rPr lang="sk-SK" dirty="0" err="1"/>
                <a:t>request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271758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800381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6.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761554" y="1677847"/>
            <a:ext cx="6185219" cy="348683"/>
            <a:chOff x="2951687" y="3336148"/>
            <a:chExt cx="6497964" cy="348683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951687" y="3336148"/>
              <a:ext cx="6497964" cy="128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207240" y="34078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en-US" dirty="0"/>
                <a:t>3</a:t>
              </a:r>
              <a:r>
                <a:rPr lang="de-AT" dirty="0"/>
                <a:t>. Erzeugt </a:t>
              </a:r>
              <a:r>
                <a:rPr lang="sk-SK" i="1" dirty="0"/>
                <a:t>User </a:t>
              </a:r>
              <a:r>
                <a:rPr lang="sk-SK" i="1" dirty="0" err="1"/>
                <a:t>Code</a:t>
              </a:r>
              <a:r>
                <a:rPr lang="de-AT" i="1" dirty="0"/>
                <a:t>, </a:t>
              </a:r>
              <a:r>
                <a:rPr lang="sk-SK" i="1" dirty="0"/>
                <a:t>Device </a:t>
              </a:r>
              <a:r>
                <a:rPr lang="sk-SK" i="1" dirty="0" err="1"/>
                <a:t>Code</a:t>
              </a:r>
              <a:endParaRPr lang="en-US" i="1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V="1">
            <a:off x="1967356" y="2866126"/>
            <a:ext cx="712" cy="2125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Greif auf die Daten zu</a:t>
            </a:r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192390">
            <a:off x="4000772" y="5155138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6. Gibt Anmeldedaten ein</a:t>
            </a:r>
            <a:endParaRPr lang="en-US" i="1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A678B5-EBC5-44F9-9FE6-58997F99A25F}"/>
              </a:ext>
            </a:extLst>
          </p:cNvPr>
          <p:cNvGrpSpPr/>
          <p:nvPr/>
        </p:nvGrpSpPr>
        <p:grpSpPr>
          <a:xfrm rot="5400000">
            <a:off x="5685483" y="-686532"/>
            <a:ext cx="373684" cy="6148897"/>
            <a:chOff x="3333754" y="2045326"/>
            <a:chExt cx="373684" cy="4357871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7E39E6B-FA71-46C0-B9B6-08A00A31ED5A}"/>
                </a:ext>
              </a:extLst>
            </p:cNvPr>
            <p:cNvSpPr txBox="1"/>
            <p:nvPr/>
          </p:nvSpPr>
          <p:spPr>
            <a:xfrm rot="16200000">
              <a:off x="2202600" y="406131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4. Client fragt kontinuierlich nach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B3C8888-6702-44AA-8AC8-C76581B827E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8D2DCC-EE62-48CC-A513-39468740EB8B}"/>
              </a:ext>
            </a:extLst>
          </p:cNvPr>
          <p:cNvGrpSpPr/>
          <p:nvPr/>
        </p:nvGrpSpPr>
        <p:grpSpPr>
          <a:xfrm rot="10800000">
            <a:off x="2797877" y="2757704"/>
            <a:ext cx="6185219" cy="348683"/>
            <a:chOff x="2951687" y="3336148"/>
            <a:chExt cx="6497964" cy="348683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93104BE-7035-4A3F-B702-2EBDF0BD804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951687" y="3336148"/>
              <a:ext cx="6497964" cy="128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CAA0D9D-3315-4570-A986-13A800D63546}"/>
                </a:ext>
              </a:extLst>
            </p:cNvPr>
            <p:cNvSpPr txBox="1"/>
            <p:nvPr/>
          </p:nvSpPr>
          <p:spPr>
            <a:xfrm rot="10800000">
              <a:off x="4207240" y="34078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en-US" dirty="0"/>
                <a:t>7</a:t>
              </a:r>
              <a:r>
                <a:rPr lang="de-AT" dirty="0"/>
                <a:t>. Erzeugt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476284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Device Authentication Grant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104729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843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Device Code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9985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 </a:t>
            </a:r>
            <a:r>
              <a:rPr lang="de-AT" dirty="0" err="1"/>
              <a:t>with</a:t>
            </a:r>
            <a:r>
              <a:rPr lang="de-AT" dirty="0"/>
              <a:t> PKCE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72097" y="1687653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994926" y="3983325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 + Code Challenge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18530" y="830601"/>
            <a:ext cx="461665" cy="3587006"/>
            <a:chOff x="3601549" y="2875334"/>
            <a:chExt cx="461665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562728" y="3914155"/>
              <a:ext cx="2539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 und Code </a:t>
              </a:r>
              <a:r>
                <a:rPr lang="de-AT" i="1" dirty="0" err="1"/>
                <a:t>Verifier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976996"/>
            <a:ext cx="6041062" cy="367166"/>
            <a:chOff x="2951687" y="3333165"/>
            <a:chExt cx="6346518" cy="36716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3338" y="34233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67351" y="3081886"/>
            <a:ext cx="14754" cy="2058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BBAE6F1-E1F2-4514-9524-07269C55AA09}"/>
              </a:ext>
            </a:extLst>
          </p:cNvPr>
          <p:cNvCxnSpPr>
            <a:cxnSpLocks/>
          </p:cNvCxnSpPr>
          <p:nvPr/>
        </p:nvCxnSpPr>
        <p:spPr>
          <a:xfrm flipV="1">
            <a:off x="2889285" y="3413801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DC50F13-A2C6-4AEA-A053-2751E4C0D49F}"/>
              </a:ext>
            </a:extLst>
          </p:cNvPr>
          <p:cNvSpPr txBox="1"/>
          <p:nvPr/>
        </p:nvSpPr>
        <p:spPr>
          <a:xfrm rot="20272241">
            <a:off x="3549780" y="5362403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6766561" y="3911028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6423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 </a:t>
            </a:r>
            <a:r>
              <a:rPr lang="de-AT" dirty="0" err="1"/>
              <a:t>with</a:t>
            </a:r>
            <a:r>
              <a:rPr lang="de-AT" dirty="0"/>
              <a:t> Proof Key Code(PKCE)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189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9572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AA342-048F-4EC1-9AEC-58DB488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Refresh Token Rotation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6D17-637A-4F3D-A319-D169687A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Best </a:t>
            </a: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Pratice</a:t>
            </a:r>
            <a:r>
              <a:rPr lang="de-AT" dirty="0"/>
              <a:t> (</a:t>
            </a:r>
            <a:r>
              <a:rPr lang="de-AT" dirty="0" err="1"/>
              <a:t>Draft</a:t>
            </a:r>
            <a:r>
              <a:rPr lang="de-AT" dirty="0"/>
              <a:t>)</a:t>
            </a:r>
          </a:p>
          <a:p>
            <a:r>
              <a:rPr lang="de-AT" dirty="0"/>
              <a:t>Ermöglicht Erkennung missbräuchlich verwendeter Refresh Tokens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47D7DD6-A472-4862-8167-336006141033}"/>
              </a:ext>
            </a:extLst>
          </p:cNvPr>
          <p:cNvGrpSpPr/>
          <p:nvPr/>
        </p:nvGrpSpPr>
        <p:grpSpPr>
          <a:xfrm>
            <a:off x="1197661" y="4213202"/>
            <a:ext cx="1446924" cy="1440743"/>
            <a:chOff x="974256" y="4958709"/>
            <a:chExt cx="1446924" cy="144074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E76BB2E9-4EB9-4786-8296-9CAE351F9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CC070D-0708-4670-914B-527CDBDFBCCD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</a:p>
            <a:p>
              <a:pPr algn="ctr"/>
              <a:r>
                <a:rPr lang="de-AT" sz="1200" dirty="0"/>
                <a:t>(z.B. SPA)</a:t>
              </a:r>
              <a:endParaRPr lang="en-US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9684483-30D2-496D-ABD8-6E2C3B021E6E}"/>
              </a:ext>
            </a:extLst>
          </p:cNvPr>
          <p:cNvGrpSpPr/>
          <p:nvPr/>
        </p:nvGrpSpPr>
        <p:grpSpPr>
          <a:xfrm>
            <a:off x="9029852" y="3730377"/>
            <a:ext cx="1722477" cy="1866160"/>
            <a:chOff x="4233854" y="1261553"/>
            <a:chExt cx="1722477" cy="186616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273CB6E-104C-4E34-B61B-56F7C558AA8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B3EE7B7D-2371-4005-AAE3-21B46D83E5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49BE7030-3ADE-4862-823E-8BFB05EE3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313211-4B6A-4F2E-9D8E-7236FDCB0C7D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BFA7FB-C4C8-4C7A-9822-5CF76FFCDF0D}"/>
              </a:ext>
            </a:extLst>
          </p:cNvPr>
          <p:cNvGrpSpPr/>
          <p:nvPr/>
        </p:nvGrpSpPr>
        <p:grpSpPr>
          <a:xfrm rot="5400000">
            <a:off x="5653515" y="1938913"/>
            <a:ext cx="461665" cy="3582928"/>
            <a:chOff x="3391111" y="2943383"/>
            <a:chExt cx="461665" cy="253930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CEEF7D-A403-4D26-8144-FB0EB3A7A397}"/>
                </a:ext>
              </a:extLst>
            </p:cNvPr>
            <p:cNvSpPr txBox="1"/>
            <p:nvPr/>
          </p:nvSpPr>
          <p:spPr>
            <a:xfrm rot="16200000">
              <a:off x="2352290" y="3982204"/>
              <a:ext cx="2539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1.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 und Code </a:t>
              </a:r>
              <a:r>
                <a:rPr lang="de-AT" i="1" dirty="0" err="1"/>
                <a:t>Verifier</a:t>
              </a:r>
              <a:endParaRPr lang="en-US" i="1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711C8DF-C5AD-4F37-8CAE-4B44749CCFB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596138" y="4198259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582C3B7-56C4-493B-81A0-A37B5A868FDF}"/>
              </a:ext>
            </a:extLst>
          </p:cNvPr>
          <p:cNvCxnSpPr>
            <a:cxnSpLocks/>
            <a:stCxn id="12" idx="0"/>
            <a:endCxn id="12" idx="3"/>
          </p:cNvCxnSpPr>
          <p:nvPr/>
        </p:nvCxnSpPr>
        <p:spPr>
          <a:xfrm rot="16200000" flipH="1">
            <a:off x="10001569" y="4176479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E51ADF-EEB8-480E-8F35-A1336CE8BC84}"/>
              </a:ext>
            </a:extLst>
          </p:cNvPr>
          <p:cNvCxnSpPr>
            <a:cxnSpLocks/>
          </p:cNvCxnSpPr>
          <p:nvPr/>
        </p:nvCxnSpPr>
        <p:spPr>
          <a:xfrm rot="5400000">
            <a:off x="5892184" y="2820547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79C94E6-CBE9-4504-AFC7-4CDB88574A9C}"/>
              </a:ext>
            </a:extLst>
          </p:cNvPr>
          <p:cNvSpPr txBox="1"/>
          <p:nvPr/>
        </p:nvSpPr>
        <p:spPr>
          <a:xfrm>
            <a:off x="4194961" y="4143939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2.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 1</a:t>
            </a:r>
            <a:endParaRPr lang="en-US" i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61DF9F-5759-44EC-8F41-F9EE769B47FE}"/>
              </a:ext>
            </a:extLst>
          </p:cNvPr>
          <p:cNvCxnSpPr>
            <a:cxnSpLocks/>
          </p:cNvCxnSpPr>
          <p:nvPr/>
        </p:nvCxnSpPr>
        <p:spPr>
          <a:xfrm rot="5400000">
            <a:off x="5861099" y="4428909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5771813-7133-4A41-8BA4-5CF6A244374B}"/>
              </a:ext>
            </a:extLst>
          </p:cNvPr>
          <p:cNvSpPr txBox="1"/>
          <p:nvPr/>
        </p:nvSpPr>
        <p:spPr>
          <a:xfrm>
            <a:off x="4194961" y="493357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Anforderung eines neuen Access Token mit Refresh Token 1</a:t>
            </a:r>
            <a:endParaRPr lang="en-US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D2BC6A-3025-4F10-A191-4635D11CD468}"/>
              </a:ext>
            </a:extLst>
          </p:cNvPr>
          <p:cNvCxnSpPr>
            <a:cxnSpLocks/>
          </p:cNvCxnSpPr>
          <p:nvPr/>
        </p:nvCxnSpPr>
        <p:spPr>
          <a:xfrm flipV="1">
            <a:off x="4133959" y="5400671"/>
            <a:ext cx="3517617" cy="192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BE2BF0A-E329-4FA5-AAAB-83670C0EF89C}"/>
              </a:ext>
            </a:extLst>
          </p:cNvPr>
          <p:cNvSpPr txBox="1"/>
          <p:nvPr/>
        </p:nvSpPr>
        <p:spPr>
          <a:xfrm>
            <a:off x="4163876" y="5726635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i="1" dirty="0"/>
              <a:t>4. Erzeugt ein neues Access Token und ein neues Refresh Token 2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865278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D065-6F17-4963-900D-50C45C24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AB916B-34BA-419E-9C93-C8EDF2A48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Bildergebnis fÃ¼r openid connect">
            <a:extLst>
              <a:ext uri="{FF2B5EF4-FFF2-40B4-BE49-F238E27FC236}">
                <a16:creationId xmlns:a16="http://schemas.microsoft.com/office/drawing/2014/main" id="{B1CF878A-E214-4B07-B017-0AD96D518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39749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ildergebnis fÃ¼r oauth icon">
            <a:extLst>
              <a:ext uri="{FF2B5EF4-FFF2-40B4-BE49-F238E27FC236}">
                <a16:creationId xmlns:a16="http://schemas.microsoft.com/office/drawing/2014/main" id="{BB4617E3-42A7-4ED5-A8F8-C058C298F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125" y="360861"/>
            <a:ext cx="1195091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6665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Arrow: Right 56">
            <a:extLst>
              <a:ext uri="{FF2B5EF4-FFF2-40B4-BE49-F238E27FC236}">
                <a16:creationId xmlns:a16="http://schemas.microsoft.com/office/drawing/2014/main" id="{B3C0D96B-A62D-40E5-B02E-7E2DD09AC123}"/>
              </a:ext>
            </a:extLst>
          </p:cNvPr>
          <p:cNvSpPr/>
          <p:nvPr/>
        </p:nvSpPr>
        <p:spPr>
          <a:xfrm>
            <a:off x="6015600" y="3847977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FFDD4E58-48F0-41B3-AB21-64F82F553F9E}"/>
              </a:ext>
            </a:extLst>
          </p:cNvPr>
          <p:cNvSpPr/>
          <p:nvPr/>
        </p:nvSpPr>
        <p:spPr>
          <a:xfrm flipH="1">
            <a:off x="3464127" y="6093533"/>
            <a:ext cx="795600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7022" cy="1325563"/>
          </a:xfrm>
        </p:spPr>
        <p:txBody>
          <a:bodyPr/>
          <a:lstStyle/>
          <a:p>
            <a:r>
              <a:rPr lang="de-AT" dirty="0"/>
              <a:t>OAuth 2.0 Grant / OIDC Flow Guide</a:t>
            </a:r>
            <a:endParaRPr lang="en-US" dirty="0"/>
          </a:p>
        </p:txBody>
      </p:sp>
      <p:sp>
        <p:nvSpPr>
          <p:cNvPr id="29" name="Callout: Down Arrow 28">
            <a:extLst>
              <a:ext uri="{FF2B5EF4-FFF2-40B4-BE49-F238E27FC236}">
                <a16:creationId xmlns:a16="http://schemas.microsoft.com/office/drawing/2014/main" id="{675A00F7-2123-492B-A644-4A30E49310D9}"/>
              </a:ext>
            </a:extLst>
          </p:cNvPr>
          <p:cNvSpPr/>
          <p:nvPr/>
        </p:nvSpPr>
        <p:spPr>
          <a:xfrm>
            <a:off x="4284269" y="3647897"/>
            <a:ext cx="1711398" cy="10872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Die Applikation darf Kennworte bearbeiten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F368F5-BB3B-4DC4-A376-37F064E625B0}"/>
              </a:ext>
            </a:extLst>
          </p:cNvPr>
          <p:cNvSpPr txBox="1"/>
          <p:nvPr/>
        </p:nvSpPr>
        <p:spPr>
          <a:xfrm>
            <a:off x="6122352" y="3812418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Callout: Down Arrow 36">
            <a:extLst>
              <a:ext uri="{FF2B5EF4-FFF2-40B4-BE49-F238E27FC236}">
                <a16:creationId xmlns:a16="http://schemas.microsoft.com/office/drawing/2014/main" id="{FD27B89B-4A2E-40ED-AC26-19BBEBC403E2}"/>
              </a:ext>
            </a:extLst>
          </p:cNvPr>
          <p:cNvSpPr/>
          <p:nvPr/>
        </p:nvSpPr>
        <p:spPr>
          <a:xfrm>
            <a:off x="4284269" y="4775707"/>
            <a:ext cx="1711400" cy="1085642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es eine Web Anwendung die am Server läuft?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195D04-3146-4C1E-9097-9D7C49B76291}"/>
              </a:ext>
            </a:extLst>
          </p:cNvPr>
          <p:cNvSpPr txBox="1"/>
          <p:nvPr/>
        </p:nvSpPr>
        <p:spPr>
          <a:xfrm>
            <a:off x="6149347" y="4946375"/>
            <a:ext cx="242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2771C5-33CB-4D0C-95AF-B1022132AD82}"/>
              </a:ext>
            </a:extLst>
          </p:cNvPr>
          <p:cNvSpPr/>
          <p:nvPr/>
        </p:nvSpPr>
        <p:spPr>
          <a:xfrm>
            <a:off x="4295748" y="5893507"/>
            <a:ext cx="1699920" cy="7227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/>
              <a:t>SPA oder Native Applikation</a:t>
            </a:r>
            <a:endParaRPr lang="en-US" sz="1400" dirty="0"/>
          </a:p>
        </p:txBody>
      </p:sp>
      <p:sp>
        <p:nvSpPr>
          <p:cNvPr id="6" name="Callout: Down Arrow 5">
            <a:extLst>
              <a:ext uri="{FF2B5EF4-FFF2-40B4-BE49-F238E27FC236}">
                <a16:creationId xmlns:a16="http://schemas.microsoft.com/office/drawing/2014/main" id="{A5F81615-3D2A-48D8-A067-838F144CBD40}"/>
              </a:ext>
            </a:extLst>
          </p:cNvPr>
          <p:cNvSpPr/>
          <p:nvPr/>
        </p:nvSpPr>
        <p:spPr>
          <a:xfrm>
            <a:off x="4284269" y="1425488"/>
            <a:ext cx="1711398" cy="10872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</a:t>
            </a:r>
            <a:r>
              <a:rPr lang="de-AT" sz="1200" i="1" dirty="0"/>
              <a:t>Client </a:t>
            </a:r>
            <a:r>
              <a:rPr lang="de-AT" sz="1200" dirty="0"/>
              <a:t>der </a:t>
            </a:r>
            <a:r>
              <a:rPr lang="de-AT" sz="1200" i="1" dirty="0" err="1"/>
              <a:t>Resource</a:t>
            </a:r>
            <a:r>
              <a:rPr lang="de-AT" sz="1200" dirty="0"/>
              <a:t> </a:t>
            </a:r>
            <a:r>
              <a:rPr lang="de-AT" sz="1200" i="1" dirty="0" err="1"/>
              <a:t>Owner</a:t>
            </a:r>
            <a:endParaRPr lang="en-US" sz="1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D355E1-A9B9-4EDF-B15D-BABF7FD9485E}"/>
              </a:ext>
            </a:extLst>
          </p:cNvPr>
          <p:cNvSpPr/>
          <p:nvPr/>
        </p:nvSpPr>
        <p:spPr>
          <a:xfrm>
            <a:off x="6808597" y="1423377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Client </a:t>
            </a: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Credentials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8FE0A1C-5CA8-46C8-9CDA-2310E829786C}"/>
              </a:ext>
            </a:extLst>
          </p:cNvPr>
          <p:cNvSpPr/>
          <p:nvPr/>
        </p:nvSpPr>
        <p:spPr>
          <a:xfrm>
            <a:off x="6827289" y="5893047"/>
            <a:ext cx="1441595" cy="720000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Authorization</a:t>
            </a: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 Code (PKCE)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422EDF-D988-429B-A2A9-39C093C3C124}"/>
              </a:ext>
            </a:extLst>
          </p:cNvPr>
          <p:cNvSpPr/>
          <p:nvPr/>
        </p:nvSpPr>
        <p:spPr>
          <a:xfrm>
            <a:off x="6827289" y="4775707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Authorization</a:t>
            </a: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 Code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DF5194-C4D3-4469-B872-26E65546888B}"/>
              </a:ext>
            </a:extLst>
          </p:cNvPr>
          <p:cNvSpPr/>
          <p:nvPr/>
        </p:nvSpPr>
        <p:spPr>
          <a:xfrm>
            <a:off x="6818627" y="3648516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Resource</a:t>
            </a: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Owner</a:t>
            </a: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 Password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AABCE1D-7931-4E90-8276-3473233C2C4A}"/>
              </a:ext>
            </a:extLst>
          </p:cNvPr>
          <p:cNvSpPr/>
          <p:nvPr/>
        </p:nvSpPr>
        <p:spPr>
          <a:xfrm>
            <a:off x="2006117" y="5893047"/>
            <a:ext cx="1440000" cy="720000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Implicit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52239A03-5121-43DF-974E-07714B566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17" y="5744246"/>
            <a:ext cx="1839800" cy="1017602"/>
          </a:xfrm>
          <a:prstGeom prst="rect">
            <a:avLst/>
          </a:prstGeom>
        </p:spPr>
      </p:pic>
      <p:sp>
        <p:nvSpPr>
          <p:cNvPr id="38" name="Callout: Down Arrow 37">
            <a:extLst>
              <a:ext uri="{FF2B5EF4-FFF2-40B4-BE49-F238E27FC236}">
                <a16:creationId xmlns:a16="http://schemas.microsoft.com/office/drawing/2014/main" id="{40E5A80C-05A2-4302-A970-562EEFF48348}"/>
              </a:ext>
            </a:extLst>
          </p:cNvPr>
          <p:cNvSpPr/>
          <p:nvPr/>
        </p:nvSpPr>
        <p:spPr>
          <a:xfrm>
            <a:off x="4284269" y="2502656"/>
            <a:ext cx="1711398" cy="10872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der </a:t>
            </a:r>
            <a:r>
              <a:rPr lang="de-AT" sz="1200" i="1" dirty="0"/>
              <a:t>Client</a:t>
            </a:r>
            <a:r>
              <a:rPr lang="sk-SK" sz="1200" i="1" dirty="0"/>
              <a:t> </a:t>
            </a:r>
            <a:r>
              <a:rPr lang="sk-SK" sz="1200" dirty="0" err="1"/>
              <a:t>browserless</a:t>
            </a:r>
            <a:r>
              <a:rPr lang="sk-SK" sz="1200" dirty="0"/>
              <a:t> </a:t>
            </a:r>
            <a:r>
              <a:rPr lang="de-AT" sz="1200" dirty="0"/>
              <a:t>oder mit eingeschränkten Eingabemöglichkeiten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822774-6A51-4192-BDAD-127B8B96DC07}"/>
              </a:ext>
            </a:extLst>
          </p:cNvPr>
          <p:cNvSpPr txBox="1"/>
          <p:nvPr/>
        </p:nvSpPr>
        <p:spPr>
          <a:xfrm>
            <a:off x="6129164" y="2704985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D21026-BF8A-45C0-BD2A-C98990640813}"/>
              </a:ext>
            </a:extLst>
          </p:cNvPr>
          <p:cNvSpPr/>
          <p:nvPr/>
        </p:nvSpPr>
        <p:spPr>
          <a:xfrm>
            <a:off x="6818627" y="2516079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Device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2" name="Picture 41" descr="A close up of a sign&#10;&#10;Description automatically generated">
            <a:extLst>
              <a:ext uri="{FF2B5EF4-FFF2-40B4-BE49-F238E27FC236}">
                <a16:creationId xmlns:a16="http://schemas.microsoft.com/office/drawing/2014/main" id="{D9A98486-BC8D-4811-ABC4-5FD3926F9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494" y="3530599"/>
            <a:ext cx="1839800" cy="1017602"/>
          </a:xfrm>
          <a:prstGeom prst="rect">
            <a:avLst/>
          </a:prstGeom>
        </p:spPr>
      </p:pic>
      <p:sp>
        <p:nvSpPr>
          <p:cNvPr id="47" name="Arrow: Right 46">
            <a:extLst>
              <a:ext uri="{FF2B5EF4-FFF2-40B4-BE49-F238E27FC236}">
                <a16:creationId xmlns:a16="http://schemas.microsoft.com/office/drawing/2014/main" id="{6F42AE84-7FD2-411D-911D-8CEAD2815CEB}"/>
              </a:ext>
            </a:extLst>
          </p:cNvPr>
          <p:cNvSpPr/>
          <p:nvPr/>
        </p:nvSpPr>
        <p:spPr>
          <a:xfrm>
            <a:off x="6015600" y="1623225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F7E1A11F-9C50-4A3A-811E-B0B33016ECDD}"/>
              </a:ext>
            </a:extLst>
          </p:cNvPr>
          <p:cNvSpPr/>
          <p:nvPr/>
        </p:nvSpPr>
        <p:spPr>
          <a:xfrm>
            <a:off x="6015600" y="2663316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EA67DADD-E08E-4D5A-85B4-AD3C1AB1FB7F}"/>
              </a:ext>
            </a:extLst>
          </p:cNvPr>
          <p:cNvSpPr/>
          <p:nvPr/>
        </p:nvSpPr>
        <p:spPr>
          <a:xfrm>
            <a:off x="6014361" y="4979563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D94CE132-304D-4D7D-9D54-AC199850DD06}"/>
              </a:ext>
            </a:extLst>
          </p:cNvPr>
          <p:cNvSpPr/>
          <p:nvPr/>
        </p:nvSpPr>
        <p:spPr>
          <a:xfrm>
            <a:off x="6015600" y="6093533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</p:spTree>
    <p:extLst>
      <p:ext uri="{BB962C8B-B14F-4D97-AF65-F5344CB8AC3E}">
        <p14:creationId xmlns:p14="http://schemas.microsoft.com/office/powerpoint/2010/main" val="416696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CE63-ED43-4E04-A7D2-4D96E2DD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Situation </a:t>
            </a:r>
            <a:r>
              <a:rPr lang="en-US" dirty="0" err="1"/>
              <a:t>vor</a:t>
            </a:r>
            <a:r>
              <a:rPr lang="en-US" dirty="0"/>
              <a:t> OAuth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E059-CB26-4580-BFBE-E85F45C1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Native </a:t>
            </a:r>
            <a:r>
              <a:rPr lang="de-AT" dirty="0" err="1"/>
              <a:t>Applications</a:t>
            </a:r>
            <a:r>
              <a:rPr lang="de-AT" dirty="0"/>
              <a:t> (Desktop, Host)</a:t>
            </a:r>
          </a:p>
          <a:p>
            <a:r>
              <a:rPr lang="de-AT" dirty="0"/>
              <a:t>Simple </a:t>
            </a:r>
            <a:r>
              <a:rPr lang="de-AT" dirty="0" err="1"/>
              <a:t>login</a:t>
            </a:r>
            <a:r>
              <a:rPr lang="de-AT" dirty="0"/>
              <a:t> (</a:t>
            </a:r>
            <a:r>
              <a:rPr lang="de-AT" dirty="0" err="1"/>
              <a:t>forms</a:t>
            </a:r>
            <a:r>
              <a:rPr lang="de-AT" dirty="0"/>
              <a:t> and </a:t>
            </a:r>
            <a:r>
              <a:rPr lang="de-AT" dirty="0" err="1"/>
              <a:t>cookies</a:t>
            </a:r>
            <a:r>
              <a:rPr lang="de-AT" dirty="0"/>
              <a:t>)</a:t>
            </a:r>
          </a:p>
          <a:p>
            <a:r>
              <a:rPr lang="de-AT" dirty="0"/>
              <a:t>Single </a:t>
            </a:r>
            <a:r>
              <a:rPr lang="de-AT" dirty="0" err="1"/>
              <a:t>Sign</a:t>
            </a:r>
            <a:r>
              <a:rPr lang="de-AT" dirty="0"/>
              <a:t>-On</a:t>
            </a:r>
          </a:p>
          <a:p>
            <a:r>
              <a:rPr lang="de-AT" dirty="0" err="1"/>
              <a:t>Federated</a:t>
            </a:r>
            <a:r>
              <a:rPr lang="de-AT" dirty="0"/>
              <a:t> </a:t>
            </a:r>
            <a:r>
              <a:rPr lang="de-AT" dirty="0" err="1"/>
              <a:t>Authorization</a:t>
            </a:r>
            <a:endParaRPr lang="de-AT" dirty="0"/>
          </a:p>
          <a:p>
            <a:r>
              <a:rPr lang="de-AT" strike="sngStrike" dirty="0"/>
              <a:t>Mobile </a:t>
            </a:r>
            <a:r>
              <a:rPr lang="de-AT" strike="sngStrike" dirty="0" err="1"/>
              <a:t>Applications</a:t>
            </a:r>
            <a:endParaRPr lang="de-AT" dirty="0"/>
          </a:p>
          <a:p>
            <a:r>
              <a:rPr lang="de-AT" strike="sngStrike" dirty="0" err="1"/>
              <a:t>Delegated</a:t>
            </a:r>
            <a:r>
              <a:rPr lang="de-AT" strike="sngStrike" dirty="0"/>
              <a:t> </a:t>
            </a:r>
            <a:r>
              <a:rPr lang="de-AT" strike="sngStrike" dirty="0" err="1"/>
              <a:t>Authorization</a:t>
            </a:r>
            <a:endParaRPr lang="de-AT" strike="sngStrike" dirty="0"/>
          </a:p>
        </p:txBody>
      </p:sp>
    </p:spTree>
    <p:extLst>
      <p:ext uri="{BB962C8B-B14F-4D97-AF65-F5344CB8AC3E}">
        <p14:creationId xmlns:p14="http://schemas.microsoft.com/office/powerpoint/2010/main" val="12924135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7022" cy="1325563"/>
          </a:xfrm>
        </p:spPr>
        <p:txBody>
          <a:bodyPr/>
          <a:lstStyle/>
          <a:p>
            <a:r>
              <a:rPr lang="de-AT" dirty="0"/>
              <a:t>OAuth 2.0 Grant / OIDC Flow Guide</a:t>
            </a:r>
            <a:endParaRPr lang="en-US" dirty="0"/>
          </a:p>
        </p:txBody>
      </p:sp>
      <p:sp>
        <p:nvSpPr>
          <p:cNvPr id="29" name="Callout: Down Arrow 28">
            <a:extLst>
              <a:ext uri="{FF2B5EF4-FFF2-40B4-BE49-F238E27FC236}">
                <a16:creationId xmlns:a16="http://schemas.microsoft.com/office/drawing/2014/main" id="{675A00F7-2123-492B-A644-4A30E49310D9}"/>
              </a:ext>
            </a:extLst>
          </p:cNvPr>
          <p:cNvSpPr/>
          <p:nvPr/>
        </p:nvSpPr>
        <p:spPr>
          <a:xfrm>
            <a:off x="4284269" y="3647897"/>
            <a:ext cx="1711398" cy="10872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Die Applikation darf Kennworte bearbeiten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F368F5-BB3B-4DC4-A376-37F064E625B0}"/>
              </a:ext>
            </a:extLst>
          </p:cNvPr>
          <p:cNvSpPr txBox="1"/>
          <p:nvPr/>
        </p:nvSpPr>
        <p:spPr>
          <a:xfrm>
            <a:off x="6122352" y="3812418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Callout: Down Arrow 36">
            <a:extLst>
              <a:ext uri="{FF2B5EF4-FFF2-40B4-BE49-F238E27FC236}">
                <a16:creationId xmlns:a16="http://schemas.microsoft.com/office/drawing/2014/main" id="{FD27B89B-4A2E-40ED-AC26-19BBEBC403E2}"/>
              </a:ext>
            </a:extLst>
          </p:cNvPr>
          <p:cNvSpPr/>
          <p:nvPr/>
        </p:nvSpPr>
        <p:spPr>
          <a:xfrm>
            <a:off x="4284269" y="4775707"/>
            <a:ext cx="1711400" cy="1085642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es eine Web Anwendung die am Server läuft?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195D04-3146-4C1E-9097-9D7C49B76291}"/>
              </a:ext>
            </a:extLst>
          </p:cNvPr>
          <p:cNvSpPr txBox="1"/>
          <p:nvPr/>
        </p:nvSpPr>
        <p:spPr>
          <a:xfrm>
            <a:off x="6149347" y="4946375"/>
            <a:ext cx="242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2771C5-33CB-4D0C-95AF-B1022132AD82}"/>
              </a:ext>
            </a:extLst>
          </p:cNvPr>
          <p:cNvSpPr/>
          <p:nvPr/>
        </p:nvSpPr>
        <p:spPr>
          <a:xfrm>
            <a:off x="4295748" y="5893507"/>
            <a:ext cx="1699920" cy="7227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/>
              <a:t>SPA oder Native Applikation</a:t>
            </a:r>
            <a:endParaRPr lang="en-US" sz="1400" dirty="0"/>
          </a:p>
        </p:txBody>
      </p:sp>
      <p:sp>
        <p:nvSpPr>
          <p:cNvPr id="6" name="Callout: Down Arrow 5">
            <a:extLst>
              <a:ext uri="{FF2B5EF4-FFF2-40B4-BE49-F238E27FC236}">
                <a16:creationId xmlns:a16="http://schemas.microsoft.com/office/drawing/2014/main" id="{A5F81615-3D2A-48D8-A067-838F144CBD40}"/>
              </a:ext>
            </a:extLst>
          </p:cNvPr>
          <p:cNvSpPr/>
          <p:nvPr/>
        </p:nvSpPr>
        <p:spPr>
          <a:xfrm>
            <a:off x="4284269" y="1425488"/>
            <a:ext cx="1711398" cy="10872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</a:t>
            </a:r>
            <a:r>
              <a:rPr lang="de-AT" sz="1200" i="1" dirty="0"/>
              <a:t>Client </a:t>
            </a:r>
            <a:r>
              <a:rPr lang="de-AT" sz="1200" dirty="0"/>
              <a:t>der </a:t>
            </a:r>
            <a:r>
              <a:rPr lang="de-AT" sz="1200" i="1" dirty="0" err="1"/>
              <a:t>Resource</a:t>
            </a:r>
            <a:r>
              <a:rPr lang="de-AT" sz="1200" dirty="0"/>
              <a:t> </a:t>
            </a:r>
            <a:r>
              <a:rPr lang="de-AT" sz="1200" i="1" dirty="0" err="1"/>
              <a:t>Owner</a:t>
            </a:r>
            <a:endParaRPr lang="en-US" sz="1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D355E1-A9B9-4EDF-B15D-BABF7FD9485E}"/>
              </a:ext>
            </a:extLst>
          </p:cNvPr>
          <p:cNvSpPr/>
          <p:nvPr/>
        </p:nvSpPr>
        <p:spPr>
          <a:xfrm>
            <a:off x="6808597" y="1423377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>
                <a:solidFill>
                  <a:prstClr val="white"/>
                </a:solidFill>
                <a:latin typeface="Calibri" panose="020F0502020204030204"/>
              </a:rPr>
              <a:t>Client Credentials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8FE0A1C-5CA8-46C8-9CDA-2310E829786C}"/>
              </a:ext>
            </a:extLst>
          </p:cNvPr>
          <p:cNvSpPr/>
          <p:nvPr/>
        </p:nvSpPr>
        <p:spPr>
          <a:xfrm>
            <a:off x="6827289" y="5893047"/>
            <a:ext cx="1441595" cy="720000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Authorization</a:t>
            </a: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 Code (</a:t>
            </a:r>
            <a:r>
              <a:rPr lang="de-AT" sz="1600">
                <a:solidFill>
                  <a:prstClr val="white"/>
                </a:solidFill>
                <a:latin typeface="Calibri" panose="020F0502020204030204"/>
              </a:rPr>
              <a:t>PKCE)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422EDF-D988-429B-A2A9-39C093C3C124}"/>
              </a:ext>
            </a:extLst>
          </p:cNvPr>
          <p:cNvSpPr/>
          <p:nvPr/>
        </p:nvSpPr>
        <p:spPr>
          <a:xfrm>
            <a:off x="6827289" y="4775707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err="1">
                <a:solidFill>
                  <a:prstClr val="white"/>
                </a:solidFill>
                <a:latin typeface="Calibri" panose="020F0502020204030204"/>
              </a:rPr>
              <a:t>Authorization</a:t>
            </a:r>
            <a:r>
              <a:rPr lang="de-AT" sz="1600">
                <a:solidFill>
                  <a:prstClr val="white"/>
                </a:solidFill>
                <a:latin typeface="Calibri" panose="020F0502020204030204"/>
              </a:rPr>
              <a:t> Code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DF5194-C4D3-4469-B872-26E65546888B}"/>
              </a:ext>
            </a:extLst>
          </p:cNvPr>
          <p:cNvSpPr/>
          <p:nvPr/>
        </p:nvSpPr>
        <p:spPr>
          <a:xfrm>
            <a:off x="6818627" y="3648516"/>
            <a:ext cx="1441595" cy="718726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Resource</a:t>
            </a: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de-AT" sz="1600" err="1">
                <a:solidFill>
                  <a:prstClr val="white"/>
                </a:solidFill>
                <a:latin typeface="Calibri" panose="020F0502020204030204"/>
              </a:rPr>
              <a:t>Owner</a:t>
            </a:r>
            <a:r>
              <a:rPr lang="de-AT" sz="1600">
                <a:solidFill>
                  <a:prstClr val="white"/>
                </a:solidFill>
                <a:latin typeface="Calibri" panose="020F0502020204030204"/>
              </a:rPr>
              <a:t> Password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Callout: Down Arrow 37">
            <a:extLst>
              <a:ext uri="{FF2B5EF4-FFF2-40B4-BE49-F238E27FC236}">
                <a16:creationId xmlns:a16="http://schemas.microsoft.com/office/drawing/2014/main" id="{40E5A80C-05A2-4302-A970-562EEFF48348}"/>
              </a:ext>
            </a:extLst>
          </p:cNvPr>
          <p:cNvSpPr/>
          <p:nvPr/>
        </p:nvSpPr>
        <p:spPr>
          <a:xfrm>
            <a:off x="4284269" y="2502656"/>
            <a:ext cx="1711398" cy="10872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der </a:t>
            </a:r>
            <a:r>
              <a:rPr lang="de-AT" sz="1200" i="1" dirty="0"/>
              <a:t>Client</a:t>
            </a:r>
            <a:r>
              <a:rPr lang="sk-SK" sz="1200" i="1" dirty="0"/>
              <a:t> </a:t>
            </a:r>
            <a:r>
              <a:rPr lang="sk-SK" sz="1200" dirty="0" err="1"/>
              <a:t>browserless</a:t>
            </a:r>
            <a:r>
              <a:rPr lang="sk-SK" sz="1200" dirty="0"/>
              <a:t> </a:t>
            </a:r>
            <a:r>
              <a:rPr lang="de-AT" sz="1200" dirty="0"/>
              <a:t>oder mit eingeschränkten Eingabemöglichkeiten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822774-6A51-4192-BDAD-127B8B96DC07}"/>
              </a:ext>
            </a:extLst>
          </p:cNvPr>
          <p:cNvSpPr txBox="1"/>
          <p:nvPr/>
        </p:nvSpPr>
        <p:spPr>
          <a:xfrm>
            <a:off x="6129164" y="2704985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D21026-BF8A-45C0-BD2A-C98990640813}"/>
              </a:ext>
            </a:extLst>
          </p:cNvPr>
          <p:cNvSpPr/>
          <p:nvPr/>
        </p:nvSpPr>
        <p:spPr>
          <a:xfrm>
            <a:off x="6818627" y="2516079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Device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6F42AE84-7FD2-411D-911D-8CEAD2815CEB}"/>
              </a:ext>
            </a:extLst>
          </p:cNvPr>
          <p:cNvSpPr/>
          <p:nvPr/>
        </p:nvSpPr>
        <p:spPr>
          <a:xfrm>
            <a:off x="6015600" y="1623225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F7E1A11F-9C50-4A3A-811E-B0B33016ECDD}"/>
              </a:ext>
            </a:extLst>
          </p:cNvPr>
          <p:cNvSpPr/>
          <p:nvPr/>
        </p:nvSpPr>
        <p:spPr>
          <a:xfrm>
            <a:off x="6015600" y="2663316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B3C0D96B-A62D-40E5-B02E-7E2DD09AC123}"/>
              </a:ext>
            </a:extLst>
          </p:cNvPr>
          <p:cNvSpPr/>
          <p:nvPr/>
        </p:nvSpPr>
        <p:spPr>
          <a:xfrm>
            <a:off x="6015600" y="3847977"/>
            <a:ext cx="794236" cy="319029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EA67DADD-E08E-4D5A-85B4-AD3C1AB1FB7F}"/>
              </a:ext>
            </a:extLst>
          </p:cNvPr>
          <p:cNvSpPr/>
          <p:nvPr/>
        </p:nvSpPr>
        <p:spPr>
          <a:xfrm>
            <a:off x="6014361" y="4979563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D94CE132-304D-4D7D-9D54-AC199850DD06}"/>
              </a:ext>
            </a:extLst>
          </p:cNvPr>
          <p:cNvSpPr/>
          <p:nvPr/>
        </p:nvSpPr>
        <p:spPr>
          <a:xfrm>
            <a:off x="6015600" y="5936521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CA419D3F-F9CF-402A-AE73-A8BDAA1A7F9A}"/>
              </a:ext>
            </a:extLst>
          </p:cNvPr>
          <p:cNvSpPr/>
          <p:nvPr/>
        </p:nvSpPr>
        <p:spPr>
          <a:xfrm>
            <a:off x="8609707" y="3644756"/>
            <a:ext cx="1469605" cy="612648"/>
          </a:xfrm>
          <a:prstGeom prst="wedgeRoundRectCallout">
            <a:avLst>
              <a:gd name="adj1" fmla="val -73721"/>
              <a:gd name="adj2" fmla="val -12127"/>
              <a:gd name="adj3" fmla="val 16667"/>
            </a:avLst>
          </a:prstGeom>
          <a:solidFill>
            <a:srgbClr val="FF000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First Party Clients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7F8EF55-37B9-4C9D-8675-8B06398086AF}"/>
              </a:ext>
            </a:extLst>
          </p:cNvPr>
          <p:cNvSpPr/>
          <p:nvPr/>
        </p:nvSpPr>
        <p:spPr>
          <a:xfrm>
            <a:off x="6015600" y="6273641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</p:spTree>
    <p:extLst>
      <p:ext uri="{BB962C8B-B14F-4D97-AF65-F5344CB8AC3E}">
        <p14:creationId xmlns:p14="http://schemas.microsoft.com/office/powerpoint/2010/main" val="3746393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 Grant/Flow Features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915148"/>
              </p:ext>
            </p:extLst>
          </p:nvPr>
        </p:nvGraphicFramePr>
        <p:xfrm>
          <a:off x="838200" y="1350869"/>
          <a:ext cx="10440003" cy="52455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4855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318003">
                  <a:extLst>
                    <a:ext uri="{9D8B030D-6E8A-4147-A177-3AD203B41FA5}">
                      <a16:colId xmlns:a16="http://schemas.microsoft.com/office/drawing/2014/main" val="395898648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1690800767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847277139"/>
                    </a:ext>
                  </a:extLst>
                </a:gridCol>
              </a:tblGrid>
              <a:tr h="65265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Client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Credential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Grant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Resource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Owner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Pwd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Grant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Implict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Hybrid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Device Auth Grant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8251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Alle Tokens von </a:t>
                      </a:r>
                      <a:r>
                        <a:rPr lang="de-AT" i="1" dirty="0" err="1"/>
                        <a:t>Authorization</a:t>
                      </a:r>
                      <a:r>
                        <a:rPr lang="de-AT" i="1" dirty="0"/>
                        <a:t> Endpunkt</a:t>
                      </a:r>
                      <a:endParaRPr lang="en-US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904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Alle Tokens von </a:t>
                      </a:r>
                      <a:r>
                        <a:rPr lang="de-AT" i="1" dirty="0"/>
                        <a:t>Token Endpunkt</a:t>
                      </a:r>
                      <a:endParaRPr lang="en-US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  <a:tr h="904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Tokens über User Agent gesendet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02342"/>
                  </a:ext>
                </a:extLst>
              </a:tr>
              <a:tr h="6835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1" dirty="0"/>
                        <a:t>Refresh Token </a:t>
                      </a:r>
                      <a:r>
                        <a:rPr lang="de-AT" i="0" dirty="0"/>
                        <a:t>unterstützt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987830"/>
                  </a:ext>
                </a:extLst>
              </a:tr>
              <a:tr h="6835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Token via ein einziges </a:t>
                      </a:r>
                      <a:r>
                        <a:rPr lang="de-AT" i="0" dirty="0" err="1"/>
                        <a:t>Roundtrip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970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4682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 </a:t>
            </a:r>
            <a:r>
              <a:rPr lang="de-AT" dirty="0" err="1">
                <a:latin typeface="Consolas" panose="020B0609020204030204" pitchFamily="49" charset="0"/>
              </a:rPr>
              <a:t>grant_type</a:t>
            </a:r>
            <a:r>
              <a:rPr lang="de-AT" sz="4000" dirty="0" err="1">
                <a:latin typeface="+mn-lt"/>
              </a:rPr>
              <a:t>s</a:t>
            </a:r>
            <a:endParaRPr lang="en-US" dirty="0"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432363"/>
              </p:ext>
            </p:extLst>
          </p:nvPr>
        </p:nvGraphicFramePr>
        <p:xfrm>
          <a:off x="3897834" y="1690688"/>
          <a:ext cx="4396332" cy="4710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8166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2198166">
                  <a:extLst>
                    <a:ext uri="{9D8B030D-6E8A-4147-A177-3AD203B41FA5}">
                      <a16:colId xmlns:a16="http://schemas.microsoft.com/office/drawing/2014/main" val="395898648"/>
                    </a:ext>
                  </a:extLst>
                </a:gridCol>
              </a:tblGrid>
              <a:tr h="611391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5428" marR="75428" marT="37714" marB="3771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500" dirty="0" err="1">
                          <a:solidFill>
                            <a:schemeClr val="bg1"/>
                          </a:solidFill>
                        </a:rPr>
                        <a:t>grant_type</a:t>
                      </a:r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5428" marR="75428" marT="37714" marB="3771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751996">
                <a:tc>
                  <a:txBody>
                    <a:bodyPr/>
                    <a:lstStyle/>
                    <a:p>
                      <a:pPr algn="ctr"/>
                      <a:r>
                        <a:rPr lang="de-AT" sz="1500" i="0" dirty="0"/>
                        <a:t>Client </a:t>
                      </a:r>
                      <a:r>
                        <a:rPr lang="de-AT" sz="1500" i="0" dirty="0" err="1"/>
                        <a:t>Credential</a:t>
                      </a:r>
                      <a:r>
                        <a:rPr lang="de-AT" sz="1500" i="0" dirty="0"/>
                        <a:t> Grant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client_credential</a:t>
                      </a:r>
                      <a:endParaRPr lang="en-US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7519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 err="1"/>
                        <a:t>Resource</a:t>
                      </a:r>
                      <a:r>
                        <a:rPr lang="de-AT" sz="1500" i="0" dirty="0"/>
                        <a:t> </a:t>
                      </a:r>
                      <a:r>
                        <a:rPr lang="de-AT" sz="1500" i="0" dirty="0" err="1"/>
                        <a:t>Owner</a:t>
                      </a:r>
                      <a:r>
                        <a:rPr lang="de-AT" sz="1500" i="0" dirty="0"/>
                        <a:t> Password Grant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password</a:t>
                      </a:r>
                      <a:endParaRPr lang="en-US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  <a:tr h="61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 err="1"/>
                        <a:t>Authorization</a:t>
                      </a:r>
                      <a:r>
                        <a:rPr lang="de-AT" sz="1500" i="0" dirty="0"/>
                        <a:t> Code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>
                          <a:latin typeface="Consolas" panose="020B0609020204030204" pitchFamily="49" charset="0"/>
                        </a:rPr>
                        <a:t>code</a:t>
                      </a: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356802342"/>
                  </a:ext>
                </a:extLst>
              </a:tr>
              <a:tr h="61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 err="1"/>
                        <a:t>Implicit</a:t>
                      </a:r>
                      <a:r>
                        <a:rPr lang="de-AT" sz="1500" i="0" dirty="0"/>
                        <a:t> </a:t>
                      </a:r>
                      <a:r>
                        <a:rPr lang="de-AT" sz="1500" i="0"/>
                        <a:t>Code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r>
                        <a:rPr lang="de-AT" sz="15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1447987830"/>
                  </a:ext>
                </a:extLst>
              </a:tr>
              <a:tr h="7542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/>
                        <a:t>Hybrid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>
                          <a:latin typeface="Consolas" panose="020B0609020204030204" pitchFamily="49" charset="0"/>
                        </a:rPr>
                        <a:t>code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500" dirty="0">
                          <a:latin typeface="Consolas" panose="020B0609020204030204" pitchFamily="49" charset="0"/>
                        </a:rPr>
                        <a:t>code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code</a:t>
                      </a:r>
                      <a:r>
                        <a:rPr lang="de-AT" sz="15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r>
                        <a:rPr lang="de-AT" sz="15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757970485"/>
                  </a:ext>
                </a:extLst>
              </a:tr>
              <a:tr h="61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/>
                        <a:t>Device </a:t>
                      </a:r>
                      <a:r>
                        <a:rPr lang="de-AT" sz="1500" i="0" dirty="0" err="1"/>
                        <a:t>Authorization</a:t>
                      </a:r>
                      <a:r>
                        <a:rPr lang="de-AT" sz="1500" i="0" dirty="0"/>
                        <a:t> Grant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device_code</a:t>
                      </a:r>
                      <a:endParaRPr lang="de-AT" sz="1500" b="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308802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7013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0FA5-BC0C-476B-88DD-73B4FBB94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Demos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6E46-C4D6-49F9-9B77-5E5E6EFEC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github.com/danielwagn3r/</a:t>
            </a:r>
            <a:r>
              <a:rPr lang="en-US" dirty="0" err="1">
                <a:hlinkClick r:id="rId2"/>
              </a:rPr>
              <a:t>openid</a:t>
            </a:r>
            <a:r>
              <a:rPr lang="en-US">
                <a:hlinkClick r:id="rId2"/>
              </a:rPr>
              <a:t>-workshop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66702-4737-41A1-A211-D462668C4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810" y="35096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649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AA342-048F-4EC1-9AEC-58DB488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Weitere Aspekte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6D17-637A-4F3D-A319-D169687A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OAuth 2.0 und </a:t>
            </a:r>
            <a:r>
              <a:rPr lang="de-AT" dirty="0" err="1"/>
              <a:t>OpenID</a:t>
            </a:r>
            <a:r>
              <a:rPr lang="de-AT" dirty="0"/>
              <a:t> Connect definieren nicht alles,</a:t>
            </a:r>
          </a:p>
          <a:p>
            <a:pPr marL="0" indent="0">
              <a:buNone/>
            </a:pPr>
            <a:r>
              <a:rPr lang="de-AT" dirty="0"/>
              <a:t>wie zum Beispiel: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Identity Store</a:t>
            </a:r>
          </a:p>
          <a:p>
            <a:r>
              <a:rPr lang="de-AT" dirty="0"/>
              <a:t>Identity Lifecycle</a:t>
            </a:r>
          </a:p>
        </p:txBody>
      </p:sp>
    </p:spTree>
    <p:extLst>
      <p:ext uri="{BB962C8B-B14F-4D97-AF65-F5344CB8AC3E}">
        <p14:creationId xmlns:p14="http://schemas.microsoft.com/office/powerpoint/2010/main" val="14588689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BEA8650-FA27-428C-8770-6F860E01659C}"/>
              </a:ext>
            </a:extLst>
          </p:cNvPr>
          <p:cNvGraphicFramePr/>
          <p:nvPr/>
        </p:nvGraphicFramePr>
        <p:xfrm>
          <a:off x="189946" y="212142"/>
          <a:ext cx="11516832" cy="6402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Die Entwicklung</a:t>
            </a:r>
            <a:endParaRPr lang="en-US" dirty="0"/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AA5F2FC1-88F9-4380-812C-D798B5BA06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200" y="244800"/>
            <a:ext cx="1447200" cy="1447200"/>
          </a:xfrm>
          <a:prstGeom prst="rect">
            <a:avLst/>
          </a:prstGeom>
        </p:spPr>
      </p:pic>
      <p:pic>
        <p:nvPicPr>
          <p:cNvPr id="12" name="Picture 11" descr="A picture containing electronics, black, different&#10;&#10;Description automatically generated">
            <a:extLst>
              <a:ext uri="{FF2B5EF4-FFF2-40B4-BE49-F238E27FC236}">
                <a16:creationId xmlns:a16="http://schemas.microsoft.com/office/drawing/2014/main" id="{F24FD3D1-9A92-41A2-9E82-A409D52F6C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687" y="4742482"/>
            <a:ext cx="1815185" cy="1522109"/>
          </a:xfrm>
          <a:prstGeom prst="rect">
            <a:avLst/>
          </a:prstGeom>
        </p:spPr>
      </p:pic>
      <p:pic>
        <p:nvPicPr>
          <p:cNvPr id="14" name="Picture 13" descr="Text, logo&#10;&#10;Description automatically generated">
            <a:extLst>
              <a:ext uri="{FF2B5EF4-FFF2-40B4-BE49-F238E27FC236}">
                <a16:creationId xmlns:a16="http://schemas.microsoft.com/office/drawing/2014/main" id="{BCCED082-C0BF-4256-8679-68DE50B073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529" y="5098953"/>
            <a:ext cx="3046271" cy="80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784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BEA8650-FA27-428C-8770-6F860E0165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6264016"/>
              </p:ext>
            </p:extLst>
          </p:nvPr>
        </p:nvGraphicFramePr>
        <p:xfrm>
          <a:off x="189946" y="212142"/>
          <a:ext cx="11516832" cy="6402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Die Zukunft</a:t>
            </a:r>
            <a:endParaRPr lang="en-US" dirty="0"/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AA5F2FC1-88F9-4380-812C-D798B5BA06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200" y="244800"/>
            <a:ext cx="1447200" cy="1447200"/>
          </a:xfrm>
          <a:prstGeom prst="rect">
            <a:avLst/>
          </a:prstGeom>
        </p:spPr>
      </p:pic>
      <p:pic>
        <p:nvPicPr>
          <p:cNvPr id="12" name="Picture 11" descr="A picture containing electronics, black, different&#10;&#10;Description automatically generated">
            <a:extLst>
              <a:ext uri="{FF2B5EF4-FFF2-40B4-BE49-F238E27FC236}">
                <a16:creationId xmlns:a16="http://schemas.microsoft.com/office/drawing/2014/main" id="{F24FD3D1-9A92-41A2-9E82-A409D52F6C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687" y="4742482"/>
            <a:ext cx="1815185" cy="1522109"/>
          </a:xfrm>
          <a:prstGeom prst="rect">
            <a:avLst/>
          </a:prstGeom>
        </p:spPr>
      </p:pic>
      <p:pic>
        <p:nvPicPr>
          <p:cNvPr id="14" name="Picture 13" descr="Text, logo&#10;&#10;Description automatically generated">
            <a:extLst>
              <a:ext uri="{FF2B5EF4-FFF2-40B4-BE49-F238E27FC236}">
                <a16:creationId xmlns:a16="http://schemas.microsoft.com/office/drawing/2014/main" id="{BCCED082-C0BF-4256-8679-68DE50B073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529" y="5098953"/>
            <a:ext cx="3046271" cy="80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83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AA342-048F-4EC1-9AEC-58DB488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Beyond</a:t>
            </a:r>
            <a:r>
              <a:rPr lang="de-AT" dirty="0"/>
              <a:t> OAuth 2.0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6D17-637A-4F3D-A319-D169687A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OAuth 2.1 in Arbeit - </a:t>
            </a:r>
            <a:r>
              <a:rPr lang="de-AT" dirty="0">
                <a:hlinkClick r:id="rId2"/>
              </a:rPr>
              <a:t>https://oauth.net/2.1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PKCE verpflichten bei </a:t>
            </a:r>
            <a:r>
              <a:rPr lang="de-AT" dirty="0" err="1"/>
              <a:t>Authorization</a:t>
            </a:r>
            <a:r>
              <a:rPr lang="de-AT" dirty="0"/>
              <a:t> Code</a:t>
            </a:r>
          </a:p>
          <a:p>
            <a:r>
              <a:rPr lang="de-AT" dirty="0" err="1"/>
              <a:t>Implicit</a:t>
            </a:r>
            <a:r>
              <a:rPr lang="de-AT" dirty="0"/>
              <a:t> Grant and 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Grant entfällt</a:t>
            </a:r>
          </a:p>
          <a:p>
            <a:r>
              <a:rPr lang="de-AT" dirty="0"/>
              <a:t>Query String und Redirect Uris restriktiver definiert</a:t>
            </a:r>
          </a:p>
          <a:p>
            <a:r>
              <a:rPr lang="de-AT" dirty="0"/>
              <a:t>Refresh Tokens restriktiver (same-sender, </a:t>
            </a:r>
            <a:r>
              <a:rPr lang="de-AT" dirty="0" err="1"/>
              <a:t>one</a:t>
            </a:r>
            <a:r>
              <a:rPr lang="de-AT" dirty="0"/>
              <a:t>-time)</a:t>
            </a:r>
          </a:p>
        </p:txBody>
      </p:sp>
      <p:pic>
        <p:nvPicPr>
          <p:cNvPr id="5" name="Picture 4" descr="Bildergebnis fÃ¼r oauth icon">
            <a:extLst>
              <a:ext uri="{FF2B5EF4-FFF2-40B4-BE49-F238E27FC236}">
                <a16:creationId xmlns:a16="http://schemas.microsoft.com/office/drawing/2014/main" id="{0F0E291A-A045-4F41-9737-58D5FDB32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417533"/>
            <a:ext cx="1195091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0950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AA342-048F-4EC1-9AEC-58DB488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Beyond</a:t>
            </a:r>
            <a:r>
              <a:rPr lang="de-AT" dirty="0"/>
              <a:t> OAuth 2.0</a:t>
            </a:r>
            <a:endParaRPr lang="en-US" dirty="0"/>
          </a:p>
        </p:txBody>
      </p:sp>
      <p:pic>
        <p:nvPicPr>
          <p:cNvPr id="5" name="Picture 4" descr="Bildergebnis fÃ¼r oauth icon">
            <a:extLst>
              <a:ext uri="{FF2B5EF4-FFF2-40B4-BE49-F238E27FC236}">
                <a16:creationId xmlns:a16="http://schemas.microsoft.com/office/drawing/2014/main" id="{0F0E291A-A045-4F41-9737-58D5FDB32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417533"/>
            <a:ext cx="1195091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B4D3186-0E74-4717-AE0F-51CD49A19A6A}"/>
              </a:ext>
            </a:extLst>
          </p:cNvPr>
          <p:cNvGrpSpPr/>
          <p:nvPr/>
        </p:nvGrpSpPr>
        <p:grpSpPr>
          <a:xfrm>
            <a:off x="776770" y="2800961"/>
            <a:ext cx="1446924" cy="1256077"/>
            <a:chOff x="974256" y="4958709"/>
            <a:chExt cx="1446924" cy="125607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00C7281C-642F-4D26-9785-C93B8D184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01D0947-971D-4B35-BB30-6F6105452F78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SPA</a:t>
              </a:r>
              <a:endParaRPr 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6107F5-7405-4D4B-B6ED-B947AF28788C}"/>
              </a:ext>
            </a:extLst>
          </p:cNvPr>
          <p:cNvGrpSpPr/>
          <p:nvPr/>
        </p:nvGrpSpPr>
        <p:grpSpPr>
          <a:xfrm>
            <a:off x="7715075" y="1420801"/>
            <a:ext cx="1722477" cy="1866160"/>
            <a:chOff x="4233854" y="1261553"/>
            <a:chExt cx="1722477" cy="18661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818008C-4E30-4BEF-8ADA-E5F7F60C5E73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D3FC802B-061E-41C3-B695-007EF623AA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52689C25-8417-442F-9122-BAFC015449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8D42E7-7977-474C-BE75-25B8D8A2EC63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7750F6A-BE9D-48DA-87DC-A2171A4C22A7}"/>
              </a:ext>
            </a:extLst>
          </p:cNvPr>
          <p:cNvGrpSpPr/>
          <p:nvPr/>
        </p:nvGrpSpPr>
        <p:grpSpPr>
          <a:xfrm>
            <a:off x="8033582" y="4110050"/>
            <a:ext cx="1306420" cy="1293177"/>
            <a:chOff x="5446419" y="1519121"/>
            <a:chExt cx="1306420" cy="129317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1110F5A-2D18-490F-AAAA-25531C50450E}"/>
                </a:ext>
              </a:extLst>
            </p:cNvPr>
            <p:cNvGrpSpPr/>
            <p:nvPr/>
          </p:nvGrpSpPr>
          <p:grpSpPr>
            <a:xfrm>
              <a:off x="5780839" y="1519121"/>
              <a:ext cx="972000" cy="1293177"/>
              <a:chOff x="5780839" y="1519121"/>
              <a:chExt cx="972000" cy="1293177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FA6F2C0-F179-49BE-A6C5-F186004B6D66}"/>
                  </a:ext>
                </a:extLst>
              </p:cNvPr>
              <p:cNvSpPr/>
              <p:nvPr/>
            </p:nvSpPr>
            <p:spPr>
              <a:xfrm>
                <a:off x="5780839" y="1519121"/>
                <a:ext cx="972000" cy="972000"/>
              </a:xfrm>
              <a:prstGeom prst="round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EA4DF6C-015E-473A-8656-6F2FB347FC6F}"/>
                  </a:ext>
                </a:extLst>
              </p:cNvPr>
              <p:cNvSpPr txBox="1"/>
              <p:nvPr/>
            </p:nvSpPr>
            <p:spPr>
              <a:xfrm>
                <a:off x="6020617" y="2535299"/>
                <a:ext cx="3930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/>
                  <a:t>API</a:t>
                </a:r>
                <a:endParaRPr lang="en-US" sz="1200" dirty="0"/>
              </a:p>
            </p:txBody>
          </p: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883CB4B-2B06-44D8-9A3C-027B8522BBF1}"/>
                </a:ext>
              </a:extLst>
            </p:cNvPr>
            <p:cNvSpPr/>
            <p:nvPr/>
          </p:nvSpPr>
          <p:spPr>
            <a:xfrm>
              <a:off x="5446419" y="1639509"/>
              <a:ext cx="552230" cy="28256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29F181A-334D-4B8C-B87D-2F5C6B04AB67}"/>
                </a:ext>
              </a:extLst>
            </p:cNvPr>
            <p:cNvSpPr/>
            <p:nvPr/>
          </p:nvSpPr>
          <p:spPr>
            <a:xfrm>
              <a:off x="5446419" y="2068489"/>
              <a:ext cx="552230" cy="268532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1C12D4E-D9D9-4526-B38C-8D7911B916A9}"/>
              </a:ext>
            </a:extLst>
          </p:cNvPr>
          <p:cNvGrpSpPr/>
          <p:nvPr/>
        </p:nvGrpSpPr>
        <p:grpSpPr>
          <a:xfrm>
            <a:off x="4201373" y="2800961"/>
            <a:ext cx="1446924" cy="1413162"/>
            <a:chOff x="936572" y="4958709"/>
            <a:chExt cx="1446924" cy="1413162"/>
          </a:xfrm>
        </p:grpSpPr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071AE4AC-1030-48C8-AA6C-35D2F8351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EB5414-05E4-4337-B258-1374B418777C}"/>
                </a:ext>
              </a:extLst>
            </p:cNvPr>
            <p:cNvSpPr txBox="1"/>
            <p:nvPr/>
          </p:nvSpPr>
          <p:spPr>
            <a:xfrm>
              <a:off x="936572" y="5910206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Authentication Proxy</a:t>
              </a:r>
              <a:endParaRPr lang="en-US" sz="1200" dirty="0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84072D-AB7C-4581-806D-4D998DC6586C}"/>
              </a:ext>
            </a:extLst>
          </p:cNvPr>
          <p:cNvCxnSpPr>
            <a:cxnSpLocks/>
          </p:cNvCxnSpPr>
          <p:nvPr/>
        </p:nvCxnSpPr>
        <p:spPr>
          <a:xfrm flipH="1">
            <a:off x="2267110" y="3697556"/>
            <a:ext cx="1696801" cy="8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5E44162-F54C-485C-98B1-FD18519EB943}"/>
              </a:ext>
            </a:extLst>
          </p:cNvPr>
          <p:cNvSpPr txBox="1"/>
          <p:nvPr/>
        </p:nvSpPr>
        <p:spPr>
          <a:xfrm>
            <a:off x="2233718" y="2917091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Cookie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20A2008-7895-48C0-9E5E-63A945DC62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164118" y="2327590"/>
            <a:ext cx="0" cy="1794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7BA8C38-65BD-43AC-97D5-7406633E971E}"/>
              </a:ext>
            </a:extLst>
          </p:cNvPr>
          <p:cNvSpPr txBox="1"/>
          <p:nvPr/>
        </p:nvSpPr>
        <p:spPr>
          <a:xfrm>
            <a:off x="2201806" y="3429000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Cookie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80E417-AA2D-468F-AD98-3BADE8595C89}"/>
              </a:ext>
            </a:extLst>
          </p:cNvPr>
          <p:cNvSpPr txBox="1"/>
          <p:nvPr/>
        </p:nvSpPr>
        <p:spPr>
          <a:xfrm rot="20210382">
            <a:off x="5736290" y="2365186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OAuth / OIDC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23046A9-D520-4DCC-9F83-42D22BDC3F40}"/>
              </a:ext>
            </a:extLst>
          </p:cNvPr>
          <p:cNvCxnSpPr>
            <a:cxnSpLocks/>
          </p:cNvCxnSpPr>
          <p:nvPr/>
        </p:nvCxnSpPr>
        <p:spPr>
          <a:xfrm flipV="1">
            <a:off x="6122778" y="2405437"/>
            <a:ext cx="1357404" cy="584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FC67DBA-CB16-4BA9-8073-CFC19D57D919}"/>
              </a:ext>
            </a:extLst>
          </p:cNvPr>
          <p:cNvSpPr txBox="1"/>
          <p:nvPr/>
        </p:nvSpPr>
        <p:spPr>
          <a:xfrm rot="1568706">
            <a:off x="5819095" y="3764138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JWT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48FB156-C356-4872-B9A0-CA67966291F4}"/>
              </a:ext>
            </a:extLst>
          </p:cNvPr>
          <p:cNvCxnSpPr>
            <a:cxnSpLocks/>
          </p:cNvCxnSpPr>
          <p:nvPr/>
        </p:nvCxnSpPr>
        <p:spPr>
          <a:xfrm>
            <a:off x="6063690" y="3780039"/>
            <a:ext cx="1338220" cy="5916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5288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AA342-048F-4EC1-9AEC-58DB488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Literatur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6D17-637A-4F3D-A319-D169687A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Current</a:t>
            </a:r>
            <a:r>
              <a:rPr lang="de-AT" dirty="0"/>
              <a:t> Best Practices</a:t>
            </a:r>
          </a:p>
          <a:p>
            <a:pPr lvl="1"/>
            <a:r>
              <a:rPr lang="de-AT" dirty="0"/>
              <a:t>OAuth 2.0 Security </a:t>
            </a:r>
            <a:r>
              <a:rPr lang="de-AT" dirty="0">
                <a:hlinkClick r:id="rId2"/>
              </a:rPr>
              <a:t>https://datatracker.ietf.org/doc/html/draft-ietf-oauth-security-topics-20</a:t>
            </a:r>
            <a:endParaRPr lang="de-AT" dirty="0"/>
          </a:p>
          <a:p>
            <a:pPr lvl="1"/>
            <a:r>
              <a:rPr lang="en-US" dirty="0"/>
              <a:t> OAuth 2.0 for Browser-Based Apps </a:t>
            </a:r>
            <a:r>
              <a:rPr lang="en-US" dirty="0">
                <a:hlinkClick r:id="rId3"/>
              </a:rPr>
              <a:t>https://datatracker.ietf.org/doc/html/draft-ietf-oauth-browser-based-apps-11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IETF RFCs und Internet </a:t>
            </a:r>
            <a:r>
              <a:rPr lang="de-AT" dirty="0" err="1"/>
              <a:t>Drafts</a:t>
            </a:r>
            <a:endParaRPr lang="de-AT" dirty="0"/>
          </a:p>
          <a:p>
            <a:pPr lvl="1"/>
            <a:r>
              <a:rPr lang="de-AT" dirty="0"/>
              <a:t>OAuth 2.0 </a:t>
            </a:r>
            <a:r>
              <a:rPr lang="de-AT" dirty="0">
                <a:hlinkClick r:id="rId4"/>
              </a:rPr>
              <a:t>https://datatracker.ietf.org/doc/html/rfc6749</a:t>
            </a:r>
            <a:endParaRPr lang="de-AT" dirty="0"/>
          </a:p>
          <a:p>
            <a:pPr lvl="1"/>
            <a:r>
              <a:rPr lang="de-AT" dirty="0" err="1"/>
              <a:t>Bearer</a:t>
            </a:r>
            <a:r>
              <a:rPr lang="de-AT" dirty="0"/>
              <a:t> Token </a:t>
            </a:r>
            <a:r>
              <a:rPr lang="de-AT" dirty="0">
                <a:hlinkClick r:id="rId5"/>
              </a:rPr>
              <a:t>https://datatracker.ietf.org/doc/html/rfc6750</a:t>
            </a:r>
            <a:endParaRPr lang="de-AT" dirty="0"/>
          </a:p>
          <a:p>
            <a:pPr lvl="1"/>
            <a:r>
              <a:rPr lang="de-AT" dirty="0"/>
              <a:t>JWT </a:t>
            </a:r>
            <a:r>
              <a:rPr lang="de-AT" dirty="0">
                <a:hlinkClick r:id="rId6"/>
              </a:rPr>
              <a:t>https://datatracker.ietf.org/doc/html/rfc7519</a:t>
            </a:r>
            <a:endParaRPr lang="de-AT" dirty="0"/>
          </a:p>
          <a:p>
            <a:pPr lvl="1"/>
            <a:r>
              <a:rPr lang="de-AT" dirty="0"/>
              <a:t>PKCE </a:t>
            </a:r>
            <a:r>
              <a:rPr lang="de-AT" dirty="0">
                <a:hlinkClick r:id="rId7"/>
              </a:rPr>
              <a:t>https://datatracker.ietf.org/doc/html/rfc7636</a:t>
            </a:r>
            <a:endParaRPr lang="de-AT" dirty="0"/>
          </a:p>
          <a:p>
            <a:pPr lvl="1"/>
            <a:r>
              <a:rPr lang="de-AT" dirty="0"/>
              <a:t>Device </a:t>
            </a:r>
            <a:r>
              <a:rPr lang="de-AT" dirty="0" err="1"/>
              <a:t>Authorization</a:t>
            </a:r>
            <a:r>
              <a:rPr lang="de-AT" dirty="0"/>
              <a:t> Grant </a:t>
            </a:r>
            <a:r>
              <a:rPr lang="de-AT" dirty="0">
                <a:hlinkClick r:id="rId8"/>
              </a:rPr>
              <a:t>https://datatracker.ietf.org/doc/html/rfc8628</a:t>
            </a:r>
            <a:endParaRPr lang="de-AT" dirty="0"/>
          </a:p>
          <a:p>
            <a:pPr lvl="1"/>
            <a:r>
              <a:rPr lang="de-AT" dirty="0" err="1"/>
              <a:t>OpenID</a:t>
            </a:r>
            <a:r>
              <a:rPr lang="de-AT" dirty="0"/>
              <a:t> Connect </a:t>
            </a:r>
            <a:r>
              <a:rPr lang="de-AT" dirty="0">
                <a:hlinkClick r:id="rId9"/>
              </a:rPr>
              <a:t>https://openid.net/developers/specs/</a:t>
            </a:r>
            <a:endParaRPr lang="de-AT" dirty="0"/>
          </a:p>
          <a:p>
            <a:pPr lvl="1"/>
            <a:r>
              <a:rPr lang="de-AT" dirty="0"/>
              <a:t>Service Issuer Identifier </a:t>
            </a:r>
            <a:r>
              <a:rPr lang="de-AT" dirty="0">
                <a:hlinkClick r:id="rId10"/>
              </a:rPr>
              <a:t>https://datatracker.ietf.org/doc/html/draft-meyerzuselhausen-oauth-iss-auth-resp-02</a:t>
            </a:r>
            <a:endParaRPr lang="de-AT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4205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32D3-54C4-4230-9DF3-BCCDED4C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 Szenario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67B921-BA93-482C-ACC2-CB40126ADC22}"/>
              </a:ext>
            </a:extLst>
          </p:cNvPr>
          <p:cNvGrpSpPr/>
          <p:nvPr/>
        </p:nvGrpSpPr>
        <p:grpSpPr>
          <a:xfrm>
            <a:off x="9959251" y="1933174"/>
            <a:ext cx="1446924" cy="1323770"/>
            <a:chOff x="7060850" y="3273967"/>
            <a:chExt cx="1446924" cy="13237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86AD413-9354-4901-B469-C3D1E1628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E4C204-21F3-4C23-B195-D2A41D6859B6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Datenbank</a:t>
              </a:r>
              <a:endParaRPr lang="en-US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65E832-205A-42E8-8A3B-D340CC3825E6}"/>
              </a:ext>
            </a:extLst>
          </p:cNvPr>
          <p:cNvGrpSpPr/>
          <p:nvPr/>
        </p:nvGrpSpPr>
        <p:grpSpPr>
          <a:xfrm>
            <a:off x="1263461" y="1940182"/>
            <a:ext cx="1446924" cy="1298910"/>
            <a:chOff x="8334332" y="3303664"/>
            <a:chExt cx="1446924" cy="12989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F4FB54-EA1F-49F3-828D-855F99C37D22}"/>
                </a:ext>
              </a:extLst>
            </p:cNvPr>
            <p:cNvSpPr txBox="1"/>
            <p:nvPr/>
          </p:nvSpPr>
          <p:spPr>
            <a:xfrm>
              <a:off x="8334332" y="4325575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Benutzer</a:t>
              </a:r>
              <a:endParaRPr lang="en-US" sz="1200" dirty="0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2419C9CC-F4EC-416B-9C25-118E6C7A5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16539" y="3303664"/>
              <a:ext cx="850500" cy="972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8E9A67-4244-4788-BDB6-29AE44B5E561}"/>
              </a:ext>
            </a:extLst>
          </p:cNvPr>
          <p:cNvGrpSpPr/>
          <p:nvPr/>
        </p:nvGrpSpPr>
        <p:grpSpPr>
          <a:xfrm>
            <a:off x="5572496" y="1945304"/>
            <a:ext cx="1446924" cy="1299510"/>
            <a:chOff x="974256" y="4958709"/>
            <a:chExt cx="1446924" cy="129951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A9C8B5E7-809D-4983-8271-51D94DFDE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941C38-925B-42D3-B7F9-27D62A756234}"/>
                </a:ext>
              </a:extLst>
            </p:cNvPr>
            <p:cNvSpPr txBox="1"/>
            <p:nvPr/>
          </p:nvSpPr>
          <p:spPr>
            <a:xfrm>
              <a:off x="974256" y="598122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Anwendung</a:t>
              </a:r>
              <a:endParaRPr 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7A6B1B-9109-42F7-AA39-50E72898D08F}"/>
              </a:ext>
            </a:extLst>
          </p:cNvPr>
          <p:cNvGrpSpPr/>
          <p:nvPr/>
        </p:nvGrpSpPr>
        <p:grpSpPr>
          <a:xfrm>
            <a:off x="2534242" y="2007063"/>
            <a:ext cx="3075927" cy="324939"/>
            <a:chOff x="4164163" y="2994320"/>
            <a:chExt cx="3696730" cy="32493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5BBE36A-F79E-48B5-9C36-132EF6EAC2CC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361F7B-ACE0-4972-85A0-0E546085C66F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Login Anfrage 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523A35-B421-4904-8F47-BA5A4C7F7DA5}"/>
              </a:ext>
            </a:extLst>
          </p:cNvPr>
          <p:cNvGrpSpPr/>
          <p:nvPr/>
        </p:nvGrpSpPr>
        <p:grpSpPr>
          <a:xfrm>
            <a:off x="7014458" y="1884055"/>
            <a:ext cx="3064999" cy="461665"/>
            <a:chOff x="4164163" y="2857594"/>
            <a:chExt cx="3696730" cy="4616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D776E30-B934-45F9-B7C4-EA1E59A989F4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8615A9-164B-4E41-BC16-F646FAC89917}"/>
                </a:ext>
              </a:extLst>
            </p:cNvPr>
            <p:cNvSpPr txBox="1"/>
            <p:nvPr/>
          </p:nvSpPr>
          <p:spPr>
            <a:xfrm>
              <a:off x="4308630" y="2857594"/>
              <a:ext cx="3407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Vergleiche ob Anmeldedaten übereinstimmen</a:t>
              </a:r>
              <a:endParaRPr lang="en-US" dirty="0"/>
            </a:p>
          </p:txBody>
        </p:sp>
      </p:grp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C7DBA50-9A83-404A-80C3-0FDD1C68C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221663"/>
              </p:ext>
            </p:extLst>
          </p:nvPr>
        </p:nvGraphicFramePr>
        <p:xfrm>
          <a:off x="7304970" y="290688"/>
          <a:ext cx="3924912" cy="8981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2456">
                  <a:extLst>
                    <a:ext uri="{9D8B030D-6E8A-4147-A177-3AD203B41FA5}">
                      <a16:colId xmlns:a16="http://schemas.microsoft.com/office/drawing/2014/main" val="2297285761"/>
                    </a:ext>
                  </a:extLst>
                </a:gridCol>
                <a:gridCol w="1962456">
                  <a:extLst>
                    <a:ext uri="{9D8B030D-6E8A-4147-A177-3AD203B41FA5}">
                      <a16:colId xmlns:a16="http://schemas.microsoft.com/office/drawing/2014/main" val="1270416765"/>
                    </a:ext>
                  </a:extLst>
                </a:gridCol>
              </a:tblGrid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Benutzername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Kennwort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3173884703"/>
                  </a:ext>
                </a:extLst>
              </a:tr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bob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super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1703648007"/>
                  </a:ext>
                </a:extLst>
              </a:tr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alice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secret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1687673244"/>
                  </a:ext>
                </a:extLst>
              </a:tr>
            </a:tbl>
          </a:graphicData>
        </a:graphic>
      </p:graphicFrame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0FBC13-86B5-4626-B549-DAF9D29F3064}"/>
              </a:ext>
            </a:extLst>
          </p:cNvPr>
          <p:cNvCxnSpPr>
            <a:cxnSpLocks/>
            <a:stCxn id="15" idx="0"/>
            <a:endCxn id="34" idx="2"/>
          </p:cNvCxnSpPr>
          <p:nvPr/>
        </p:nvCxnSpPr>
        <p:spPr>
          <a:xfrm flipH="1" flipV="1">
            <a:off x="9267426" y="1188816"/>
            <a:ext cx="1415287" cy="74435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Bildergebnis fÃ¼r fake company logo">
            <a:extLst>
              <a:ext uri="{FF2B5EF4-FFF2-40B4-BE49-F238E27FC236}">
                <a16:creationId xmlns:a16="http://schemas.microsoft.com/office/drawing/2014/main" id="{D6B46E58-0C17-46DC-8256-F96ADB1EE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494" y="2392574"/>
            <a:ext cx="724927" cy="26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0250A9F-3101-49E8-8FEC-EA63AEE4B0DE}"/>
              </a:ext>
            </a:extLst>
          </p:cNvPr>
          <p:cNvGrpSpPr/>
          <p:nvPr/>
        </p:nvGrpSpPr>
        <p:grpSpPr>
          <a:xfrm>
            <a:off x="5605207" y="4963164"/>
            <a:ext cx="1446924" cy="1299510"/>
            <a:chOff x="5605207" y="4963164"/>
            <a:chExt cx="1446924" cy="129951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A90FD35-5BFD-45A5-AA8B-4BD06443E16C}"/>
                </a:ext>
              </a:extLst>
            </p:cNvPr>
            <p:cNvGrpSpPr/>
            <p:nvPr/>
          </p:nvGrpSpPr>
          <p:grpSpPr>
            <a:xfrm>
              <a:off x="5605207" y="4963164"/>
              <a:ext cx="1446924" cy="1299510"/>
              <a:chOff x="974256" y="4958709"/>
              <a:chExt cx="1446924" cy="1299510"/>
            </a:xfrm>
          </p:grpSpPr>
          <p:pic>
            <p:nvPicPr>
              <p:cNvPr id="56" name="Graphic 55">
                <a:extLst>
                  <a:ext uri="{FF2B5EF4-FFF2-40B4-BE49-F238E27FC236}">
                    <a16:creationId xmlns:a16="http://schemas.microsoft.com/office/drawing/2014/main" id="{1F80D0DF-8CDA-43E0-8A0C-D10A26F9AD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1211718" y="4958709"/>
                <a:ext cx="972000" cy="972000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738AC3-81EB-46BA-890E-A1217DADF994}"/>
                  </a:ext>
                </a:extLst>
              </p:cNvPr>
              <p:cNvSpPr txBox="1"/>
              <p:nvPr/>
            </p:nvSpPr>
            <p:spPr>
              <a:xfrm>
                <a:off x="974256" y="5981220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Anwendung</a:t>
                </a:r>
                <a:endParaRPr lang="en-US" sz="1200" dirty="0"/>
              </a:p>
            </p:txBody>
          </p:sp>
        </p:grpSp>
        <p:pic>
          <p:nvPicPr>
            <p:cNvPr id="3" name="Picture 2" descr="Bildergebnis fÃ¼r fake company logo">
              <a:extLst>
                <a:ext uri="{FF2B5EF4-FFF2-40B4-BE49-F238E27FC236}">
                  <a16:creationId xmlns:a16="http://schemas.microsoft.com/office/drawing/2014/main" id="{3E6FC0C4-C09A-4E7F-98E4-2BE0C904C9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5350" y="5318493"/>
              <a:ext cx="1283852" cy="427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61B6A0-FFF2-4DFF-9AA1-7CBD0F3C4BD6}"/>
              </a:ext>
            </a:extLst>
          </p:cNvPr>
          <p:cNvGrpSpPr/>
          <p:nvPr/>
        </p:nvGrpSpPr>
        <p:grpSpPr>
          <a:xfrm rot="2465732">
            <a:off x="2339430" y="3632404"/>
            <a:ext cx="3472791" cy="365568"/>
            <a:chOff x="4164163" y="2994320"/>
            <a:chExt cx="3696730" cy="324939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B8C9A36-E865-4689-A925-CB1B2443E288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0472F51-28A8-468E-9D61-29888BD7BB0D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Login Anfrage </a:t>
              </a: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AFB2269-57C4-45D6-9843-C2CA0DEC9519}"/>
              </a:ext>
            </a:extLst>
          </p:cNvPr>
          <p:cNvGrpSpPr/>
          <p:nvPr/>
        </p:nvGrpSpPr>
        <p:grpSpPr>
          <a:xfrm>
            <a:off x="9970107" y="4902035"/>
            <a:ext cx="1446924" cy="1323770"/>
            <a:chOff x="7060850" y="3273967"/>
            <a:chExt cx="1446924" cy="132377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44D705F-F6C6-49D7-BBBD-B238629B6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4AE0FC-1613-4930-B6A8-EF4B51E42C18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Datenbank</a:t>
              </a:r>
              <a:endParaRPr lang="en-US" sz="12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AB30A1D-6CC8-4725-A2A3-46D250EF63D2}"/>
              </a:ext>
            </a:extLst>
          </p:cNvPr>
          <p:cNvGrpSpPr/>
          <p:nvPr/>
        </p:nvGrpSpPr>
        <p:grpSpPr>
          <a:xfrm>
            <a:off x="7003530" y="5009602"/>
            <a:ext cx="3075927" cy="461665"/>
            <a:chOff x="4164163" y="2857594"/>
            <a:chExt cx="3696730" cy="461665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B1BF1F-91CE-45F9-A632-3B1316619EC0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02F9EF-9656-4D25-995C-35B1F4AFB5F7}"/>
                </a:ext>
              </a:extLst>
            </p:cNvPr>
            <p:cNvSpPr txBox="1"/>
            <p:nvPr/>
          </p:nvSpPr>
          <p:spPr>
            <a:xfrm>
              <a:off x="4308630" y="2857594"/>
              <a:ext cx="3407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Vergleiche ob Anmeldedaten übereinstimmen</a:t>
              </a:r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6A8A0E0-F2D1-4B9A-8010-87B31F408A9B}"/>
              </a:ext>
            </a:extLst>
          </p:cNvPr>
          <p:cNvGrpSpPr/>
          <p:nvPr/>
        </p:nvGrpSpPr>
        <p:grpSpPr>
          <a:xfrm>
            <a:off x="7976851" y="3100592"/>
            <a:ext cx="1306420" cy="1293177"/>
            <a:chOff x="5446419" y="1519121"/>
            <a:chExt cx="1306420" cy="129317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D082AC-7D36-4BF0-8707-16D3F2EF75C2}"/>
                </a:ext>
              </a:extLst>
            </p:cNvPr>
            <p:cNvGrpSpPr/>
            <p:nvPr/>
          </p:nvGrpSpPr>
          <p:grpSpPr>
            <a:xfrm>
              <a:off x="5780839" y="1519121"/>
              <a:ext cx="972000" cy="1293177"/>
              <a:chOff x="5780839" y="1519121"/>
              <a:chExt cx="972000" cy="1293177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54ECCED8-EEB1-489F-9BB4-AE8DFD5E84CE}"/>
                  </a:ext>
                </a:extLst>
              </p:cNvPr>
              <p:cNvSpPr/>
              <p:nvPr/>
            </p:nvSpPr>
            <p:spPr>
              <a:xfrm>
                <a:off x="5780839" y="1519121"/>
                <a:ext cx="972000" cy="972000"/>
              </a:xfrm>
              <a:prstGeom prst="round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4AD36D7-12D9-4516-913B-17A91C196CD9}"/>
                  </a:ext>
                </a:extLst>
              </p:cNvPr>
              <p:cNvSpPr txBox="1"/>
              <p:nvPr/>
            </p:nvSpPr>
            <p:spPr>
              <a:xfrm>
                <a:off x="6020617" y="2535299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 err="1"/>
                  <a:t>Api</a:t>
                </a:r>
                <a:endParaRPr lang="en-US" sz="1200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A49D3FC-494A-4A6E-BB86-EC61DFA5C6DE}"/>
                </a:ext>
              </a:extLst>
            </p:cNvPr>
            <p:cNvSpPr/>
            <p:nvPr/>
          </p:nvSpPr>
          <p:spPr>
            <a:xfrm>
              <a:off x="5446419" y="1639509"/>
              <a:ext cx="552230" cy="28256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F62738F-41E5-43BB-B1AC-6260394CDABA}"/>
                </a:ext>
              </a:extLst>
            </p:cNvPr>
            <p:cNvSpPr/>
            <p:nvPr/>
          </p:nvSpPr>
          <p:spPr>
            <a:xfrm>
              <a:off x="5446419" y="2068489"/>
              <a:ext cx="552230" cy="268532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53" name="Picture 2" descr="Bildergebnis fÃ¼r fake company logo">
            <a:extLst>
              <a:ext uri="{FF2B5EF4-FFF2-40B4-BE49-F238E27FC236}">
                <a16:creationId xmlns:a16="http://schemas.microsoft.com/office/drawing/2014/main" id="{A554820D-DEB5-4AE1-B42B-A7A4595F7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058" y="3489180"/>
            <a:ext cx="553250" cy="17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B2358D-412D-4E27-A86A-2B3E34AC214A}"/>
              </a:ext>
            </a:extLst>
          </p:cNvPr>
          <p:cNvCxnSpPr>
            <a:cxnSpLocks/>
          </p:cNvCxnSpPr>
          <p:nvPr/>
        </p:nvCxnSpPr>
        <p:spPr>
          <a:xfrm>
            <a:off x="6853475" y="2840026"/>
            <a:ext cx="783994" cy="549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255CDC-592B-40D5-B3B1-7DD19EAADDA2}"/>
              </a:ext>
            </a:extLst>
          </p:cNvPr>
          <p:cNvSpPr txBox="1"/>
          <p:nvPr/>
        </p:nvSpPr>
        <p:spPr>
          <a:xfrm rot="2175811">
            <a:off x="6527889" y="2667276"/>
            <a:ext cx="1667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 err="1"/>
              <a:t>Anwendungs</a:t>
            </a:r>
            <a:r>
              <a:rPr lang="de-AT" dirty="0"/>
              <a:t> </a:t>
            </a:r>
            <a:r>
              <a:rPr lang="de-AT" dirty="0" err="1"/>
              <a:t>Authorisierung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0F3D10-1F7D-48AB-9426-49F92AB64D4A}"/>
              </a:ext>
            </a:extLst>
          </p:cNvPr>
          <p:cNvSpPr txBox="1"/>
          <p:nvPr/>
        </p:nvSpPr>
        <p:spPr>
          <a:xfrm rot="19450883">
            <a:off x="6436131" y="3971385"/>
            <a:ext cx="137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?</a:t>
            </a:r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2F06631-BF4F-4B4D-849D-25B8EE09314A}"/>
              </a:ext>
            </a:extLst>
          </p:cNvPr>
          <p:cNvCxnSpPr>
            <a:cxnSpLocks/>
          </p:cNvCxnSpPr>
          <p:nvPr/>
        </p:nvCxnSpPr>
        <p:spPr>
          <a:xfrm flipV="1">
            <a:off x="6814669" y="3982857"/>
            <a:ext cx="924181" cy="651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555117B-4ED7-49D4-9305-C556D3AA0550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467675" y="3256944"/>
            <a:ext cx="1215038" cy="584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6A87303-3BD8-469F-B525-F93A4C7FA92D}"/>
              </a:ext>
            </a:extLst>
          </p:cNvPr>
          <p:cNvSpPr txBox="1"/>
          <p:nvPr/>
        </p:nvSpPr>
        <p:spPr>
          <a:xfrm rot="20076314">
            <a:off x="9014040" y="3328442"/>
            <a:ext cx="182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Zugriff auf daten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4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2099-18AA-4E0A-A2A6-A349F950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Assets</a:t>
            </a:r>
            <a:endParaRPr lang="en-US" dirty="0"/>
          </a:p>
        </p:txBody>
      </p:sp>
      <p:pic>
        <p:nvPicPr>
          <p:cNvPr id="3" name="Picture 2" descr="Bildergebnis fÃ¼r oauth icon">
            <a:extLst>
              <a:ext uri="{FF2B5EF4-FFF2-40B4-BE49-F238E27FC236}">
                <a16:creationId xmlns:a16="http://schemas.microsoft.com/office/drawing/2014/main" id="{6D09BB06-A9F8-45D3-A898-DAE52BEAF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792" y="5118842"/>
            <a:ext cx="1195091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ildergebnis fÃ¼r openid connect">
            <a:extLst>
              <a:ext uri="{FF2B5EF4-FFF2-40B4-BE49-F238E27FC236}">
                <a16:creationId xmlns:a16="http://schemas.microsoft.com/office/drawing/2014/main" id="{B28A2376-CDE3-489E-8042-24E40A87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039" y="515547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4ED47B4-EBE6-4E83-AAB4-0D0A96F912CF}"/>
              </a:ext>
            </a:extLst>
          </p:cNvPr>
          <p:cNvGrpSpPr/>
          <p:nvPr/>
        </p:nvGrpSpPr>
        <p:grpSpPr>
          <a:xfrm>
            <a:off x="843575" y="1732412"/>
            <a:ext cx="1446924" cy="1252359"/>
            <a:chOff x="593591" y="1628373"/>
            <a:chExt cx="1446924" cy="1252359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7E332BDD-1F5D-47B2-9018-B24B3217C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1B5094-0EA9-4FBB-8882-530BD16C4331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072D49-9B51-4EFF-85D0-0F6BBBB20480}"/>
              </a:ext>
            </a:extLst>
          </p:cNvPr>
          <p:cNvGrpSpPr/>
          <p:nvPr/>
        </p:nvGrpSpPr>
        <p:grpSpPr>
          <a:xfrm>
            <a:off x="5419715" y="1713081"/>
            <a:ext cx="1446924" cy="1256077"/>
            <a:chOff x="974256" y="4958709"/>
            <a:chExt cx="1446924" cy="1256077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D8E5C040-16C7-46B7-8BCA-5FE703ABE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F25DDF-3536-40AB-88BF-4F30342C2C0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D251EC-7265-41A8-A5F9-E6072B080FB4}"/>
              </a:ext>
            </a:extLst>
          </p:cNvPr>
          <p:cNvGrpSpPr/>
          <p:nvPr/>
        </p:nvGrpSpPr>
        <p:grpSpPr>
          <a:xfrm>
            <a:off x="3710633" y="1299917"/>
            <a:ext cx="1722477" cy="1866160"/>
            <a:chOff x="4233854" y="1261553"/>
            <a:chExt cx="1722477" cy="186616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C7EF7F6-7B77-40A4-AA02-5F87731D91DE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377DDB2D-EC9B-4C5B-A1D6-81CE0EBAF3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A888F3E1-3A23-436F-BF02-46C248D88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BDBB11-CF92-48D0-A33C-8E0EF96193E5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6CE183-C4CD-4BDF-B11E-625841D8775D}"/>
              </a:ext>
            </a:extLst>
          </p:cNvPr>
          <p:cNvGrpSpPr/>
          <p:nvPr/>
        </p:nvGrpSpPr>
        <p:grpSpPr>
          <a:xfrm>
            <a:off x="8286773" y="1685170"/>
            <a:ext cx="1446924" cy="1248999"/>
            <a:chOff x="7437064" y="1686970"/>
            <a:chExt cx="1446924" cy="1248999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461765B9-B5A8-4C81-88D2-46A45559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81330" y="1686970"/>
              <a:ext cx="936000" cy="936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047E8C-2453-4661-AB5E-4D8DAB75AF3C}"/>
                </a:ext>
              </a:extLst>
            </p:cNvPr>
            <p:cNvSpPr txBox="1"/>
            <p:nvPr/>
          </p:nvSpPr>
          <p:spPr>
            <a:xfrm>
              <a:off x="7437064" y="265897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Access Token</a:t>
              </a:r>
              <a:endParaRPr lang="en-US" sz="12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EEFC7B-6763-4E89-8E85-1CC55417365F}"/>
              </a:ext>
            </a:extLst>
          </p:cNvPr>
          <p:cNvGrpSpPr/>
          <p:nvPr/>
        </p:nvGrpSpPr>
        <p:grpSpPr>
          <a:xfrm>
            <a:off x="9720303" y="1698674"/>
            <a:ext cx="1446924" cy="1257877"/>
            <a:chOff x="10045337" y="1685170"/>
            <a:chExt cx="1446924" cy="1257877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38E298D9-C611-48F1-A2B9-6058FDF7A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183799" y="1685170"/>
              <a:ext cx="1170001" cy="936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930A6A-1685-4CB3-8F4F-EA217EB0EB24}"/>
                </a:ext>
              </a:extLst>
            </p:cNvPr>
            <p:cNvSpPr txBox="1"/>
            <p:nvPr/>
          </p:nvSpPr>
          <p:spPr>
            <a:xfrm>
              <a:off x="10045337" y="266604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Code</a:t>
              </a:r>
              <a:endParaRPr lang="en-US" sz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148D0B-18C9-403A-8745-8B4FD9C53B5A}"/>
              </a:ext>
            </a:extLst>
          </p:cNvPr>
          <p:cNvGrpSpPr/>
          <p:nvPr/>
        </p:nvGrpSpPr>
        <p:grpSpPr>
          <a:xfrm>
            <a:off x="2277104" y="1329632"/>
            <a:ext cx="1446924" cy="1664831"/>
            <a:chOff x="3466233" y="4155004"/>
            <a:chExt cx="1446924" cy="166483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21219DE-C971-4C11-AB01-D8F08B63513A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23F30A5-41EF-47F3-B975-B1D9A82AEF4D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2BDEAA10-A248-4C85-B103-33025DB398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C6CBE1E8-BA70-47ED-BDF5-FD523521E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5957A4-071E-4B67-BD7C-0134C6527B9B}"/>
              </a:ext>
            </a:extLst>
          </p:cNvPr>
          <p:cNvGrpSpPr/>
          <p:nvPr/>
        </p:nvGrpSpPr>
        <p:grpSpPr>
          <a:xfrm>
            <a:off x="6853244" y="1375326"/>
            <a:ext cx="1446924" cy="1606085"/>
            <a:chOff x="7313246" y="1336962"/>
            <a:chExt cx="1446924" cy="160608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AC25C5A-3E59-47FA-8ACF-1B5AA5702A66}"/>
                </a:ext>
              </a:extLst>
            </p:cNvPr>
            <p:cNvGrpSpPr/>
            <p:nvPr/>
          </p:nvGrpSpPr>
          <p:grpSpPr>
            <a:xfrm>
              <a:off x="7313246" y="1694048"/>
              <a:ext cx="1446924" cy="1248999"/>
              <a:chOff x="8927568" y="1707655"/>
              <a:chExt cx="1446924" cy="1248999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87592E15-319E-4551-9958-4E1277AB1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100699" y="1707655"/>
                <a:ext cx="936000" cy="9360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1A1C325-3E9F-43B3-901C-40F6CEF931B0}"/>
                  </a:ext>
                </a:extLst>
              </p:cNvPr>
              <p:cNvSpPr txBox="1"/>
              <p:nvPr/>
            </p:nvSpPr>
            <p:spPr>
              <a:xfrm>
                <a:off x="8927568" y="2679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Refresh Token</a:t>
                </a:r>
                <a:endParaRPr lang="en-US" sz="1200" dirty="0"/>
              </a:p>
            </p:txBody>
          </p:sp>
        </p:grp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3DB99D76-DA90-40C4-B1E4-5F7956CA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313246" y="1336962"/>
              <a:ext cx="576000" cy="576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A875E05-7E48-405F-AA60-0FC6D62EA14D}"/>
              </a:ext>
            </a:extLst>
          </p:cNvPr>
          <p:cNvGrpSpPr/>
          <p:nvPr/>
        </p:nvGrpSpPr>
        <p:grpSpPr>
          <a:xfrm>
            <a:off x="9906876" y="3120782"/>
            <a:ext cx="1446924" cy="1452531"/>
            <a:chOff x="3930051" y="3116664"/>
            <a:chExt cx="1446924" cy="145253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BA7743D-2C21-4C39-B623-276061D804F1}"/>
                </a:ext>
              </a:extLst>
            </p:cNvPr>
            <p:cNvGrpSpPr/>
            <p:nvPr/>
          </p:nvGrpSpPr>
          <p:grpSpPr>
            <a:xfrm>
              <a:off x="3930051" y="3295760"/>
              <a:ext cx="1446924" cy="1273435"/>
              <a:chOff x="7437064" y="1553730"/>
              <a:chExt cx="1446924" cy="1273435"/>
            </a:xfrm>
          </p:grpSpPr>
          <p:pic>
            <p:nvPicPr>
              <p:cNvPr id="45" name="Graphic 44">
                <a:extLst>
                  <a:ext uri="{FF2B5EF4-FFF2-40B4-BE49-F238E27FC236}">
                    <a16:creationId xmlns:a16="http://schemas.microsoft.com/office/drawing/2014/main" id="{C9BFE6C4-A67F-4E39-BBD3-67A8905F98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692526" y="1553730"/>
                <a:ext cx="936000" cy="9360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5D41FA9-43CB-4D16-AD03-EC4572FF224E}"/>
                  </a:ext>
                </a:extLst>
              </p:cNvPr>
              <p:cNvSpPr txBox="1"/>
              <p:nvPr/>
            </p:nvSpPr>
            <p:spPr>
              <a:xfrm>
                <a:off x="7437064" y="2550166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Identity Token</a:t>
                </a:r>
                <a:endParaRPr lang="en-US" sz="1200" dirty="0"/>
              </a:p>
            </p:txBody>
          </p:sp>
        </p:grp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9D19E008-8915-4D6B-9152-E0E500B9D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017266" y="3116664"/>
              <a:ext cx="434216" cy="57895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985A8D-4D3E-4C2B-A786-007A2034D04A}"/>
              </a:ext>
            </a:extLst>
          </p:cNvPr>
          <p:cNvGrpSpPr/>
          <p:nvPr/>
        </p:nvGrpSpPr>
        <p:grpSpPr>
          <a:xfrm>
            <a:off x="6853244" y="3272089"/>
            <a:ext cx="1446924" cy="1323770"/>
            <a:chOff x="7060850" y="3273967"/>
            <a:chExt cx="1446924" cy="1323770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77CF3468-85D4-4EAC-B3F6-235EA3E54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8719833-5AFC-41F0-82D4-C4915F9DCA46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Database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EBBCF2-0A8A-4582-A5FE-24CE6D1D459A}"/>
              </a:ext>
            </a:extLst>
          </p:cNvPr>
          <p:cNvGrpSpPr/>
          <p:nvPr/>
        </p:nvGrpSpPr>
        <p:grpSpPr>
          <a:xfrm>
            <a:off x="8350057" y="3303386"/>
            <a:ext cx="1446924" cy="1298910"/>
            <a:chOff x="8334332" y="3303664"/>
            <a:chExt cx="1446924" cy="12989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B8D990A-9B40-4FD9-8936-23DDB3C836C7}"/>
                </a:ext>
              </a:extLst>
            </p:cNvPr>
            <p:cNvSpPr txBox="1"/>
            <p:nvPr/>
          </p:nvSpPr>
          <p:spPr>
            <a:xfrm>
              <a:off x="8334332" y="4325575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User</a:t>
              </a:r>
              <a:endParaRPr lang="en-US" sz="1200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A7E30B9-E61A-4086-AA8E-995DB75D1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616539" y="3303664"/>
              <a:ext cx="850500" cy="9720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03723C2-619F-46A1-A2C6-6FA7708927EF}"/>
              </a:ext>
            </a:extLst>
          </p:cNvPr>
          <p:cNvGrpSpPr/>
          <p:nvPr/>
        </p:nvGrpSpPr>
        <p:grpSpPr>
          <a:xfrm>
            <a:off x="3944544" y="3361348"/>
            <a:ext cx="1446924" cy="1228496"/>
            <a:chOff x="936572" y="4958709"/>
            <a:chExt cx="1446924" cy="1228496"/>
          </a:xfrm>
        </p:grpSpPr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AC00FADE-72C0-49A3-8458-CA781B2A3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CF8D923-AFE8-4F47-8E25-0FD964137ECC}"/>
                </a:ext>
              </a:extLst>
            </p:cNvPr>
            <p:cNvSpPr txBox="1"/>
            <p:nvPr/>
          </p:nvSpPr>
          <p:spPr>
            <a:xfrm>
              <a:off x="936572" y="5910206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Application</a:t>
              </a:r>
              <a:endParaRPr lang="en-US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023CFE0-4C37-409B-AB8F-1DFA42529D1B}"/>
              </a:ext>
            </a:extLst>
          </p:cNvPr>
          <p:cNvGrpSpPr/>
          <p:nvPr/>
        </p:nvGrpSpPr>
        <p:grpSpPr>
          <a:xfrm>
            <a:off x="5442032" y="2905596"/>
            <a:ext cx="1495156" cy="1690263"/>
            <a:chOff x="5348320" y="2818051"/>
            <a:chExt cx="1495156" cy="169026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9C59B5D-1FA1-4E72-9406-375BF79A5BDF}"/>
                </a:ext>
              </a:extLst>
            </p:cNvPr>
            <p:cNvGrpSpPr/>
            <p:nvPr/>
          </p:nvGrpSpPr>
          <p:grpSpPr>
            <a:xfrm>
              <a:off x="5396552" y="3273803"/>
              <a:ext cx="1446924" cy="1234511"/>
              <a:chOff x="5364648" y="3321664"/>
              <a:chExt cx="1446924" cy="1234511"/>
            </a:xfrm>
          </p:grpSpPr>
          <p:pic>
            <p:nvPicPr>
              <p:cNvPr id="50" name="Graphic 49">
                <a:extLst>
                  <a:ext uri="{FF2B5EF4-FFF2-40B4-BE49-F238E27FC236}">
                    <a16:creationId xmlns:a16="http://schemas.microsoft.com/office/drawing/2014/main" id="{40B936A5-FE2A-482F-97C5-4B320F544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568528" y="3321664"/>
                <a:ext cx="936000" cy="936000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7ED49D5-60C7-4528-911A-E9B8FD8816DA}"/>
                  </a:ext>
                </a:extLst>
              </p:cNvPr>
              <p:cNvSpPr txBox="1"/>
              <p:nvPr/>
            </p:nvSpPr>
            <p:spPr>
              <a:xfrm>
                <a:off x="5364648" y="4279176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Application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</p:grp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9E51A05-FA96-4A90-9336-8CD654DAE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348320" y="2818051"/>
              <a:ext cx="720112" cy="720112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CCFD218-A1A8-49A3-8E85-8AFB221BC134}"/>
              </a:ext>
            </a:extLst>
          </p:cNvPr>
          <p:cNvGrpSpPr/>
          <p:nvPr/>
        </p:nvGrpSpPr>
        <p:grpSpPr>
          <a:xfrm>
            <a:off x="2270312" y="3361348"/>
            <a:ext cx="1446924" cy="1228848"/>
            <a:chOff x="2270312" y="3361348"/>
            <a:chExt cx="1446924" cy="1228848"/>
          </a:xfrm>
        </p:grpSpPr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EBD6B26-646A-4F89-83D6-608D8D395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504544" y="3361348"/>
              <a:ext cx="972000" cy="97200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47E396-5421-4DFF-9C51-D04F241A6102}"/>
                </a:ext>
              </a:extLst>
            </p:cNvPr>
            <p:cNvSpPr txBox="1"/>
            <p:nvPr/>
          </p:nvSpPr>
          <p:spPr>
            <a:xfrm>
              <a:off x="2270312" y="431319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Table</a:t>
              </a:r>
              <a:endParaRPr lang="en-US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D86ADD-98D1-468D-BE90-8B7B39FF30E4}"/>
              </a:ext>
            </a:extLst>
          </p:cNvPr>
          <p:cNvGrpSpPr/>
          <p:nvPr/>
        </p:nvGrpSpPr>
        <p:grpSpPr>
          <a:xfrm>
            <a:off x="754618" y="3335948"/>
            <a:ext cx="1306420" cy="1293177"/>
            <a:chOff x="5446419" y="1519121"/>
            <a:chExt cx="1306420" cy="129317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2447D40-99D3-48F3-8B94-453F42706BFA}"/>
                </a:ext>
              </a:extLst>
            </p:cNvPr>
            <p:cNvGrpSpPr/>
            <p:nvPr/>
          </p:nvGrpSpPr>
          <p:grpSpPr>
            <a:xfrm>
              <a:off x="5780839" y="1519121"/>
              <a:ext cx="972000" cy="1293177"/>
              <a:chOff x="5780839" y="1519121"/>
              <a:chExt cx="972000" cy="1293177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F381038-4483-40C1-80A2-79410195097B}"/>
                  </a:ext>
                </a:extLst>
              </p:cNvPr>
              <p:cNvSpPr/>
              <p:nvPr/>
            </p:nvSpPr>
            <p:spPr>
              <a:xfrm>
                <a:off x="5780839" y="1519121"/>
                <a:ext cx="972000" cy="972000"/>
              </a:xfrm>
              <a:prstGeom prst="round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9FE1337-A6E2-408F-8A74-8CEB49BFAF08}"/>
                  </a:ext>
                </a:extLst>
              </p:cNvPr>
              <p:cNvSpPr txBox="1"/>
              <p:nvPr/>
            </p:nvSpPr>
            <p:spPr>
              <a:xfrm>
                <a:off x="6020617" y="2535299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 err="1"/>
                  <a:t>Api</a:t>
                </a:r>
                <a:endParaRPr lang="en-US" sz="1200" dirty="0"/>
              </a:p>
            </p:txBody>
          </p:sp>
        </p:grp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278FC7E5-C480-4305-AEB9-AB68BCACEB4E}"/>
                </a:ext>
              </a:extLst>
            </p:cNvPr>
            <p:cNvSpPr/>
            <p:nvPr/>
          </p:nvSpPr>
          <p:spPr>
            <a:xfrm>
              <a:off x="5446419" y="1639509"/>
              <a:ext cx="552230" cy="28256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87BBBEF7-8591-4349-8C3A-67A3D90FB77F}"/>
                </a:ext>
              </a:extLst>
            </p:cNvPr>
            <p:cNvSpPr/>
            <p:nvPr/>
          </p:nvSpPr>
          <p:spPr>
            <a:xfrm>
              <a:off x="5446419" y="2068489"/>
              <a:ext cx="552230" cy="268532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84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Die Vorläufer</a:t>
            </a:r>
            <a:endParaRPr lang="en-US" dirty="0"/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DAD3EE3A-FFBF-497E-940E-E3CD5857B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854" y="243488"/>
            <a:ext cx="1447200" cy="1447200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C32F84E-A442-4958-89EC-90D90DA125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7967875"/>
              </p:ext>
            </p:extLst>
          </p:nvPr>
        </p:nvGraphicFramePr>
        <p:xfrm>
          <a:off x="2032000" y="115508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5B89EB-0E4F-48AB-A62E-0606C520B3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740663"/>
            <a:ext cx="2540000" cy="770890"/>
          </a:xfrm>
          <a:prstGeom prst="rect">
            <a:avLst/>
          </a:prstGeom>
        </p:spPr>
      </p:pic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97EFF2CF-E6C1-42F6-9876-1B0DFAE458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3365176"/>
            <a:ext cx="2541600" cy="998486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883C432-339E-4790-B647-6CAF8F6FBA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00" y="5171615"/>
            <a:ext cx="2541600" cy="70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04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9BAC30-905A-4EB3-AB10-17A7F673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Der Beginn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696CC-EF8A-4466-9777-EC3A216C0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88318"/>
          </a:xfrm>
        </p:spPr>
        <p:txBody>
          <a:bodyPr anchor="ctr"/>
          <a:lstStyle/>
          <a:p>
            <a:pPr marL="0" indent="0">
              <a:buNone/>
            </a:pPr>
            <a:r>
              <a:rPr lang="en-US" i="1" dirty="0"/>
              <a:t>“We want something like Flickr Auth / Google </a:t>
            </a:r>
            <a:r>
              <a:rPr lang="en-US" i="1" dirty="0" err="1"/>
              <a:t>AuthSub</a:t>
            </a:r>
            <a:r>
              <a:rPr lang="en-US" i="1" dirty="0"/>
              <a:t> / Yahoo! </a:t>
            </a:r>
            <a:r>
              <a:rPr lang="en-US" i="1" dirty="0" err="1"/>
              <a:t>BBAuth</a:t>
            </a:r>
            <a:r>
              <a:rPr lang="en-US" i="1" dirty="0"/>
              <a:t>, but published as an open standard, with common server and client libraries, etc.” </a:t>
            </a:r>
            <a:r>
              <a:rPr lang="en-US" dirty="0"/>
              <a:t>– Blaine Cook, Twitter Chief Architect, April 5, 2007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7C850-F8E0-419D-A4C9-C71438F86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428" y="4735496"/>
            <a:ext cx="2541600" cy="680146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9E51F0A-3242-467D-B88C-0568B1AEA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972" y="4308806"/>
            <a:ext cx="33337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8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BEA8650-FA27-428C-8770-6F860E0165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0305261"/>
              </p:ext>
            </p:extLst>
          </p:nvPr>
        </p:nvGraphicFramePr>
        <p:xfrm>
          <a:off x="189946" y="212142"/>
          <a:ext cx="11516832" cy="6402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Die Entwicklung</a:t>
            </a:r>
            <a:endParaRPr lang="en-US" dirty="0"/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AA5F2FC1-88F9-4380-812C-D798B5BA06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200" y="244800"/>
            <a:ext cx="1447200" cy="1447200"/>
          </a:xfrm>
          <a:prstGeom prst="rect">
            <a:avLst/>
          </a:prstGeom>
        </p:spPr>
      </p:pic>
      <p:pic>
        <p:nvPicPr>
          <p:cNvPr id="12" name="Picture 11" descr="A picture containing electronics, black, different&#10;&#10;Description automatically generated">
            <a:extLst>
              <a:ext uri="{FF2B5EF4-FFF2-40B4-BE49-F238E27FC236}">
                <a16:creationId xmlns:a16="http://schemas.microsoft.com/office/drawing/2014/main" id="{F24FD3D1-9A92-41A2-9E82-A409D52F6C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687" y="4742482"/>
            <a:ext cx="1815185" cy="1522109"/>
          </a:xfrm>
          <a:prstGeom prst="rect">
            <a:avLst/>
          </a:prstGeom>
        </p:spPr>
      </p:pic>
      <p:pic>
        <p:nvPicPr>
          <p:cNvPr id="14" name="Picture 13" descr="Text, logo&#10;&#10;Description automatically generated">
            <a:extLst>
              <a:ext uri="{FF2B5EF4-FFF2-40B4-BE49-F238E27FC236}">
                <a16:creationId xmlns:a16="http://schemas.microsoft.com/office/drawing/2014/main" id="{BCCED082-C0BF-4256-8679-68DE50B073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529" y="5098953"/>
            <a:ext cx="3046271" cy="80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0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2594</Words>
  <Application>Microsoft Office PowerPoint</Application>
  <PresentationFormat>Widescreen</PresentationFormat>
  <Paragraphs>573</Paragraphs>
  <Slides>60</Slides>
  <Notes>27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Bradley Hand ITC</vt:lpstr>
      <vt:lpstr>Calibri</vt:lpstr>
      <vt:lpstr>Calibri Light</vt:lpstr>
      <vt:lpstr>Consolas</vt:lpstr>
      <vt:lpstr>Office Theme</vt:lpstr>
      <vt:lpstr>Authentifizierung mit OAuth 2.0 und OpenID Connect</vt:lpstr>
      <vt:lpstr>About me</vt:lpstr>
      <vt:lpstr>Roadmap</vt:lpstr>
      <vt:lpstr>Überblick und Historie</vt:lpstr>
      <vt:lpstr>Situation vor OAuth</vt:lpstr>
      <vt:lpstr>Beispiel Szenario</vt:lpstr>
      <vt:lpstr>Die Vorläufer</vt:lpstr>
      <vt:lpstr>Der Beginn</vt:lpstr>
      <vt:lpstr>Die Entwicklung</vt:lpstr>
      <vt:lpstr>OAuth 2.0 Kontroverse</vt:lpstr>
      <vt:lpstr>OAuth 2.0 Probleme</vt:lpstr>
      <vt:lpstr>PowerPoint Presentation</vt:lpstr>
      <vt:lpstr>Basics und Terminologie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Access Token</vt:lpstr>
      <vt:lpstr>PowerPoint Presentation</vt:lpstr>
      <vt:lpstr>PowerPoint Presentation</vt:lpstr>
      <vt:lpstr>PowerPoint Presentation</vt:lpstr>
      <vt:lpstr>Kommunikationswege</vt:lpstr>
      <vt:lpstr>Kommunikationswege</vt:lpstr>
      <vt:lpstr>Basics und Terminologie</vt:lpstr>
      <vt:lpstr>OpenID Connect vs. OAuth 2.0</vt:lpstr>
      <vt:lpstr>PowerPoint Presentation</vt:lpstr>
      <vt:lpstr>ID Token</vt:lpstr>
      <vt:lpstr>OpenID Connect erweitert OAuth 2.0</vt:lpstr>
      <vt:lpstr>Grants &amp; Flows</vt:lpstr>
      <vt:lpstr>OAuth 2.0 Grants &amp; OIDC Flows</vt:lpstr>
      <vt:lpstr>Client Credentials Grant</vt:lpstr>
      <vt:lpstr>Client Credentials Grant</vt:lpstr>
      <vt:lpstr>Resource Owner Password Grant</vt:lpstr>
      <vt:lpstr>Resource Owner Grant</vt:lpstr>
      <vt:lpstr>Authorization Code Flow</vt:lpstr>
      <vt:lpstr>Authorization Code Flow</vt:lpstr>
      <vt:lpstr>Implicit Flow</vt:lpstr>
      <vt:lpstr>Implicit Flow</vt:lpstr>
      <vt:lpstr>Hybrid Flow</vt:lpstr>
      <vt:lpstr>Hybrid Flow</vt:lpstr>
      <vt:lpstr>Device Authentication Grant</vt:lpstr>
      <vt:lpstr>Device Authentication Grant</vt:lpstr>
      <vt:lpstr>Authorization Code Flow with PKCE</vt:lpstr>
      <vt:lpstr>Authorization Code Flow with Proof Key Code(PKCE)</vt:lpstr>
      <vt:lpstr>Refresh Token Rotation</vt:lpstr>
      <vt:lpstr>Zusammenfassung</vt:lpstr>
      <vt:lpstr>OAuth 2.0 Grant / OIDC Flow Guide</vt:lpstr>
      <vt:lpstr>OAuth 2.0 Grant / OIDC Flow Guide</vt:lpstr>
      <vt:lpstr>Zusammenfassung Grant/Flow Features</vt:lpstr>
      <vt:lpstr>Zusammenfassung grant_types</vt:lpstr>
      <vt:lpstr>Demos</vt:lpstr>
      <vt:lpstr>Weitere Aspekte</vt:lpstr>
      <vt:lpstr>Die Entwicklung</vt:lpstr>
      <vt:lpstr>Die Zukunft</vt:lpstr>
      <vt:lpstr>Beyond OAuth 2.0</vt:lpstr>
      <vt:lpstr>Beyond OAuth 2.0</vt:lpstr>
      <vt:lpstr>Literatur</vt:lpstr>
      <vt:lpstr>Assets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OpenID Connect/OAuth</dc:title>
  <dc:creator>Anton Kalcik</dc:creator>
  <cp:lastModifiedBy>Daniel Wagner</cp:lastModifiedBy>
  <cp:revision>105</cp:revision>
  <dcterms:created xsi:type="dcterms:W3CDTF">2018-11-11T10:28:14Z</dcterms:created>
  <dcterms:modified xsi:type="dcterms:W3CDTF">2022-09-15T20:17:30Z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anton.kalcik@avanade.com</vt:lpwstr>
  </property>
  <property fmtid="{D5CDD505-2E9C-101B-9397-08002B2CF9AE}" pid="5" name="MSIP_Label_236020b0-6d69-48c1-9bb5-c586c1062b70_SetDate">
    <vt:lpwstr>2019-04-08T06:52:13.7430352Z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Extended_MSFT_Method">
    <vt:lpwstr>Automatic</vt:lpwstr>
  </property>
  <property fmtid="{D5CDD505-2E9C-101B-9397-08002B2CF9AE}" pid="9" name="MSIP_Label_5fae8262-b78e-4366-8929-a5d6aac95320_Enabled">
    <vt:lpwstr>True</vt:lpwstr>
  </property>
  <property fmtid="{D5CDD505-2E9C-101B-9397-08002B2CF9AE}" pid="10" name="MSIP_Label_5fae8262-b78e-4366-8929-a5d6aac95320_SiteId">
    <vt:lpwstr>cf36141c-ddd7-45a7-b073-111f66d0b30c</vt:lpwstr>
  </property>
  <property fmtid="{D5CDD505-2E9C-101B-9397-08002B2CF9AE}" pid="11" name="MSIP_Label_5fae8262-b78e-4366-8929-a5d6aac95320_Owner">
    <vt:lpwstr>anton.kalcik@avanade.com</vt:lpwstr>
  </property>
  <property fmtid="{D5CDD505-2E9C-101B-9397-08002B2CF9AE}" pid="12" name="MSIP_Label_5fae8262-b78e-4366-8929-a5d6aac95320_SetDate">
    <vt:lpwstr>2019-04-08T06:52:13.7430352Z</vt:lpwstr>
  </property>
  <property fmtid="{D5CDD505-2E9C-101B-9397-08002B2CF9AE}" pid="13" name="MSIP_Label_5fae8262-b78e-4366-8929-a5d6aac95320_Name">
    <vt:lpwstr>Recipients Have Full Control</vt:lpwstr>
  </property>
  <property fmtid="{D5CDD505-2E9C-101B-9397-08002B2CF9AE}" pid="14" name="MSIP_Label_5fae8262-b78e-4366-8929-a5d6aac95320_Application">
    <vt:lpwstr>Microsoft Azure Information Protection</vt:lpwstr>
  </property>
  <property fmtid="{D5CDD505-2E9C-101B-9397-08002B2CF9AE}" pid="15" name="MSIP_Label_5fae8262-b78e-4366-8929-a5d6aac95320_Parent">
    <vt:lpwstr>236020b0-6d69-48c1-9bb5-c586c1062b70</vt:lpwstr>
  </property>
  <property fmtid="{D5CDD505-2E9C-101B-9397-08002B2CF9AE}" pid="16" name="MSIP_Label_5fae8262-b78e-4366-8929-a5d6aac95320_Extended_MSFT_Method">
    <vt:lpwstr>Automatic</vt:lpwstr>
  </property>
  <property fmtid="{D5CDD505-2E9C-101B-9397-08002B2CF9AE}" pid="17" name="Sensitivity">
    <vt:lpwstr>Confidential Recipients Have Full Control</vt:lpwstr>
  </property>
</Properties>
</file>