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35" r:id="rId2"/>
    <p:sldId id="336" r:id="rId3"/>
    <p:sldId id="257" r:id="rId4"/>
    <p:sldId id="277" r:id="rId5"/>
    <p:sldId id="325" r:id="rId6"/>
    <p:sldId id="284" r:id="rId7"/>
    <p:sldId id="290" r:id="rId8"/>
    <p:sldId id="289" r:id="rId9"/>
    <p:sldId id="331" r:id="rId10"/>
    <p:sldId id="291" r:id="rId11"/>
    <p:sldId id="314" r:id="rId12"/>
    <p:sldId id="292" r:id="rId13"/>
    <p:sldId id="294" r:id="rId14"/>
    <p:sldId id="263" r:id="rId15"/>
    <p:sldId id="264" r:id="rId16"/>
    <p:sldId id="266" r:id="rId17"/>
    <p:sldId id="265" r:id="rId18"/>
    <p:sldId id="316" r:id="rId19"/>
    <p:sldId id="267" r:id="rId20"/>
    <p:sldId id="271" r:id="rId21"/>
    <p:sldId id="268" r:id="rId22"/>
    <p:sldId id="296" r:id="rId23"/>
    <p:sldId id="298" r:id="rId24"/>
    <p:sldId id="272" r:id="rId25"/>
    <p:sldId id="323" r:id="rId26"/>
    <p:sldId id="337" r:id="rId27"/>
    <p:sldId id="315" r:id="rId28"/>
    <p:sldId id="269" r:id="rId29"/>
    <p:sldId id="270" r:id="rId30"/>
    <p:sldId id="317" r:id="rId31"/>
    <p:sldId id="328" r:id="rId32"/>
    <p:sldId id="259" r:id="rId33"/>
    <p:sldId id="261" r:id="rId34"/>
    <p:sldId id="307" r:id="rId35"/>
    <p:sldId id="278" r:id="rId36"/>
    <p:sldId id="305" r:id="rId37"/>
    <p:sldId id="279" r:id="rId38"/>
    <p:sldId id="303" r:id="rId39"/>
    <p:sldId id="285" r:id="rId40"/>
    <p:sldId id="304" r:id="rId41"/>
    <p:sldId id="300" r:id="rId42"/>
    <p:sldId id="306" r:id="rId43"/>
    <p:sldId id="318" r:id="rId44"/>
    <p:sldId id="319" r:id="rId45"/>
    <p:sldId id="297" r:id="rId46"/>
    <p:sldId id="312" r:id="rId47"/>
    <p:sldId id="334" r:id="rId48"/>
    <p:sldId id="332" r:id="rId49"/>
    <p:sldId id="282" r:id="rId50"/>
    <p:sldId id="327" r:id="rId51"/>
    <p:sldId id="308" r:id="rId52"/>
    <p:sldId id="309" r:id="rId53"/>
    <p:sldId id="321" r:id="rId54"/>
    <p:sldId id="333" r:id="rId55"/>
    <p:sldId id="339" r:id="rId56"/>
    <p:sldId id="340" r:id="rId57"/>
    <p:sldId id="338" r:id="rId58"/>
    <p:sldId id="329" r:id="rId59"/>
    <p:sldId id="26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0AB44-F509-4649-BED7-3F028538798D}" v="201" dt="2022-06-20T10:24:22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904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agner" userId="d570ad69411ac5b3" providerId="LiveId" clId="{7E20AB44-F509-4649-BED7-3F028538798D}"/>
    <pc:docChg chg="undo redo custSel addSld delSld modSld sldOrd">
      <pc:chgData name="Daniel Wagner" userId="d570ad69411ac5b3" providerId="LiveId" clId="{7E20AB44-F509-4649-BED7-3F028538798D}" dt="2022-06-20T10:24:22.673" v="835"/>
      <pc:docMkLst>
        <pc:docMk/>
      </pc:docMkLst>
      <pc:sldChg chg="delSp del mod">
        <pc:chgData name="Daniel Wagner" userId="d570ad69411ac5b3" providerId="LiveId" clId="{7E20AB44-F509-4649-BED7-3F028538798D}" dt="2022-06-19T16:29:33.872" v="52" actId="47"/>
        <pc:sldMkLst>
          <pc:docMk/>
          <pc:sldMk cId="3650977651" sldId="256"/>
        </pc:sldMkLst>
        <pc:picChg chg="del">
          <ac:chgData name="Daniel Wagner" userId="d570ad69411ac5b3" providerId="LiveId" clId="{7E20AB44-F509-4649-BED7-3F028538798D}" dt="2022-06-19T16:28:47.928" v="39" actId="21"/>
          <ac:picMkLst>
            <pc:docMk/>
            <pc:sldMk cId="3650977651" sldId="256"/>
            <ac:picMk id="14" creationId="{DB17C83D-0CE7-41BC-9327-110AE0A008AC}"/>
          </ac:picMkLst>
        </pc:picChg>
      </pc:sldChg>
      <pc:sldChg chg="modSp add setBg">
        <pc:chgData name="Daniel Wagner" userId="d570ad69411ac5b3" providerId="LiveId" clId="{7E20AB44-F509-4649-BED7-3F028538798D}" dt="2022-06-20T09:46:22.439" v="748" actId="13782"/>
        <pc:sldMkLst>
          <pc:docMk/>
          <pc:sldMk cId="298936304" sldId="257"/>
        </pc:sldMkLst>
        <pc:graphicFrameChg chg="mod">
          <ac:chgData name="Daniel Wagner" userId="d570ad69411ac5b3" providerId="LiveId" clId="{7E20AB44-F509-4649-BED7-3F028538798D}" dt="2022-06-20T09:46:22.439" v="748" actId="13782"/>
          <ac:graphicFrameMkLst>
            <pc:docMk/>
            <pc:sldMk cId="298936304" sldId="257"/>
            <ac:graphicFrameMk id="4" creationId="{D4C8196A-E0EB-4A05-95F5-562ADF6A0667}"/>
          </ac:graphicFrameMkLst>
        </pc:graphicFrameChg>
      </pc:sldChg>
      <pc:sldChg chg="modSp add mod">
        <pc:chgData name="Daniel Wagner" userId="d570ad69411ac5b3" providerId="LiveId" clId="{7E20AB44-F509-4649-BED7-3F028538798D}" dt="2022-06-19T16:35:32.297" v="188" actId="6549"/>
        <pc:sldMkLst>
          <pc:docMk/>
          <pc:sldMk cId="1194651560" sldId="277"/>
        </pc:sldMkLst>
        <pc:spChg chg="mod">
          <ac:chgData name="Daniel Wagner" userId="d570ad69411ac5b3" providerId="LiveId" clId="{7E20AB44-F509-4649-BED7-3F028538798D}" dt="2022-06-19T16:35:29.803" v="187"/>
          <ac:spMkLst>
            <pc:docMk/>
            <pc:sldMk cId="1194651560" sldId="277"/>
            <ac:spMk id="4" creationId="{7A248F0E-E527-4270-B4DE-1AF0F6CE06E7}"/>
          </ac:spMkLst>
        </pc:spChg>
        <pc:spChg chg="mod">
          <ac:chgData name="Daniel Wagner" userId="d570ad69411ac5b3" providerId="LiveId" clId="{7E20AB44-F509-4649-BED7-3F028538798D}" dt="2022-06-19T16:35:32.297" v="188" actId="6549"/>
          <ac:spMkLst>
            <pc:docMk/>
            <pc:sldMk cId="1194651560" sldId="277"/>
            <ac:spMk id="5" creationId="{CA10A515-583F-438F-BF66-00958685C081}"/>
          </ac:spMkLst>
        </pc:spChg>
      </pc:sldChg>
      <pc:sldChg chg="modSp mod">
        <pc:chgData name="Daniel Wagner" userId="d570ad69411ac5b3" providerId="LiveId" clId="{7E20AB44-F509-4649-BED7-3F028538798D}" dt="2022-06-20T10:15:19.188" v="782" actId="20577"/>
        <pc:sldMkLst>
          <pc:docMk/>
          <pc:sldMk cId="4058641509" sldId="284"/>
        </pc:sldMkLst>
        <pc:graphicFrameChg chg="modGraphic">
          <ac:chgData name="Daniel Wagner" userId="d570ad69411ac5b3" providerId="LiveId" clId="{7E20AB44-F509-4649-BED7-3F028538798D}" dt="2022-06-20T10:15:19.188" v="782" actId="20577"/>
          <ac:graphicFrameMkLst>
            <pc:docMk/>
            <pc:sldMk cId="4058641509" sldId="284"/>
            <ac:graphicFrameMk id="34" creationId="{8C7DBA50-9A83-404A-80C3-0FDD1C68C698}"/>
          </ac:graphicFrameMkLst>
        </pc:graphicFrameChg>
      </pc:sldChg>
      <pc:sldChg chg="del">
        <pc:chgData name="Daniel Wagner" userId="d570ad69411ac5b3" providerId="LiveId" clId="{7E20AB44-F509-4649-BED7-3F028538798D}" dt="2022-06-20T09:48:13.129" v="749" actId="2696"/>
        <pc:sldMkLst>
          <pc:docMk/>
          <pc:sldMk cId="3738022661" sldId="286"/>
        </pc:sldMkLst>
      </pc:sldChg>
      <pc:sldChg chg="addSp delSp modSp mod modClrScheme chgLayout">
        <pc:chgData name="Daniel Wagner" userId="d570ad69411ac5b3" providerId="LiveId" clId="{7E20AB44-F509-4649-BED7-3F028538798D}" dt="2022-06-19T16:37:38.302" v="207" actId="20577"/>
        <pc:sldMkLst>
          <pc:docMk/>
          <pc:sldMk cId="4024671639" sldId="294"/>
        </pc:sldMkLst>
        <pc:spChg chg="add mod ord">
          <ac:chgData name="Daniel Wagner" userId="d570ad69411ac5b3" providerId="LiveId" clId="{7E20AB44-F509-4649-BED7-3F028538798D}" dt="2022-06-19T16:37:38.302" v="207" actId="20577"/>
          <ac:spMkLst>
            <pc:docMk/>
            <pc:sldMk cId="4024671639" sldId="294"/>
            <ac:spMk id="2" creationId="{E733B1F3-70D9-4C35-B041-65008CCE0680}"/>
          </ac:spMkLst>
        </pc:spChg>
        <pc:spChg chg="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4" creationId="{BF7990A8-5259-4834-9557-9E5FC2E9065A}"/>
          </ac:spMkLst>
        </pc:spChg>
        <pc:spChg chg="del 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5" creationId="{8D1B1E3A-868B-4AE2-8C38-314D21FDBEEA}"/>
          </ac:spMkLst>
        </pc:spChg>
      </pc:sldChg>
      <pc:sldChg chg="addSp delSp modSp del mod modClrScheme chgLayout">
        <pc:chgData name="Daniel Wagner" userId="d570ad69411ac5b3" providerId="LiveId" clId="{7E20AB44-F509-4649-BED7-3F028538798D}" dt="2022-06-19T16:38:00.292" v="231" actId="47"/>
        <pc:sldMkLst>
          <pc:docMk/>
          <pc:sldMk cId="3354885964" sldId="301"/>
        </pc:sldMkLst>
        <pc:spChg chg="add del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2" creationId="{F5A4222E-FAE5-444F-9F9B-BA582A1F949B}"/>
          </ac:spMkLst>
        </pc:spChg>
        <pc:spChg chg="add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3" creationId="{8C9C578C-323F-4812-BBCD-F017ADB27F50}"/>
          </ac:spMkLst>
        </pc:spChg>
        <pc:spChg chg="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5:51.642" v="190" actId="700"/>
          <ac:spMkLst>
            <pc:docMk/>
            <pc:sldMk cId="3354885964" sldId="301"/>
            <ac:spMk id="6" creationId="{C6AB916B-34BA-419E-9C93-C8EDF2A4832D}"/>
          </ac:spMkLst>
        </pc:spChg>
      </pc:sldChg>
      <pc:sldChg chg="modSp mod chgLayout">
        <pc:chgData name="Daniel Wagner" userId="d570ad69411ac5b3" providerId="LiveId" clId="{7E20AB44-F509-4649-BED7-3F028538798D}" dt="2022-06-19T16:38:12.276" v="232" actId="700"/>
        <pc:sldMkLst>
          <pc:docMk/>
          <pc:sldMk cId="3731164994" sldId="321"/>
        </pc:sldMkLst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2" creationId="{04A30FA5-BC0C-476B-88DD-73B4FBB9406C}"/>
          </ac:spMkLst>
        </pc:spChg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3" creationId="{2B106E46-C4D6-49F9-9B77-5E5E6EFEC57E}"/>
          </ac:spMkLst>
        </pc:spChg>
      </pc:sldChg>
      <pc:sldChg chg="addSp delSp modSp mod">
        <pc:chgData name="Daniel Wagner" userId="d570ad69411ac5b3" providerId="LiveId" clId="{7E20AB44-F509-4649-BED7-3F028538798D}" dt="2022-06-20T09:49:10.306" v="756" actId="478"/>
        <pc:sldMkLst>
          <pc:docMk/>
          <pc:sldMk cId="1292413551" sldId="325"/>
        </pc:sldMkLst>
        <pc:graphicFrameChg chg="add del mod modGraphic">
          <ac:chgData name="Daniel Wagner" userId="d570ad69411ac5b3" providerId="LiveId" clId="{7E20AB44-F509-4649-BED7-3F028538798D}" dt="2022-06-20T09:49:10.306" v="756" actId="478"/>
          <ac:graphicFrameMkLst>
            <pc:docMk/>
            <pc:sldMk cId="1292413551" sldId="325"/>
            <ac:graphicFrameMk id="4" creationId="{8EC9585F-205D-46BD-A652-378BB0B3AE68}"/>
          </ac:graphicFrameMkLst>
        </pc:graphicFrameChg>
      </pc:sldChg>
      <pc:sldChg chg="del">
        <pc:chgData name="Daniel Wagner" userId="d570ad69411ac5b3" providerId="LiveId" clId="{7E20AB44-F509-4649-BED7-3F028538798D}" dt="2022-06-19T16:35:34.244" v="189" actId="47"/>
        <pc:sldMkLst>
          <pc:docMk/>
          <pc:sldMk cId="1040040641" sldId="326"/>
        </pc:sldMkLst>
      </pc:sldChg>
      <pc:sldChg chg="addSp delSp modSp mod modClrScheme chgLayout">
        <pc:chgData name="Daniel Wagner" userId="d570ad69411ac5b3" providerId="LiveId" clId="{7E20AB44-F509-4649-BED7-3F028538798D}" dt="2022-06-19T16:36:26.315" v="192" actId="700"/>
        <pc:sldMkLst>
          <pc:docMk/>
          <pc:sldMk cId="3465218220" sldId="328"/>
        </pc:sldMkLst>
        <pc:spChg chg="add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2" creationId="{1CDFE41C-176E-4738-B81D-58C13930DC3B}"/>
          </ac:spMkLst>
        </pc:spChg>
        <pc:spChg chg="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6" creationId="{C6AB916B-34BA-419E-9C93-C8EDF2A4832D}"/>
          </ac:spMkLst>
        </pc:spChg>
      </pc:sldChg>
      <pc:sldChg chg="addSp delSp modSp mod">
        <pc:chgData name="Daniel Wagner" userId="d570ad69411ac5b3" providerId="LiveId" clId="{7E20AB44-F509-4649-BED7-3F028538798D}" dt="2022-06-20T05:46:54.734" v="253" actId="790"/>
        <pc:sldMkLst>
          <pc:docMk/>
          <pc:sldMk cId="1242052081" sldId="329"/>
        </pc:sldMkLst>
        <pc:spChg chg="add del">
          <ac:chgData name="Daniel Wagner" userId="d570ad69411ac5b3" providerId="LiveId" clId="{7E20AB44-F509-4649-BED7-3F028538798D}" dt="2022-06-20T05:45:51.819" v="234"/>
          <ac:spMkLst>
            <pc:docMk/>
            <pc:sldMk cId="1242052081" sldId="329"/>
            <ac:spMk id="2" creationId="{26CF3894-066B-44B6-8568-98BB5C8B7FA8}"/>
          </ac:spMkLst>
        </pc:spChg>
        <pc:spChg chg="mod">
          <ac:chgData name="Daniel Wagner" userId="d570ad69411ac5b3" providerId="LiveId" clId="{7E20AB44-F509-4649-BED7-3F028538798D}" dt="2022-06-20T05:46:54.734" v="253" actId="790"/>
          <ac:spMkLst>
            <pc:docMk/>
            <pc:sldMk cId="1242052081" sldId="329"/>
            <ac:spMk id="3" creationId="{4FE66D17-637A-4F3D-A319-D169687A7D29}"/>
          </ac:spMkLst>
        </pc:spChg>
        <pc:spChg chg="add del">
          <ac:chgData name="Daniel Wagner" userId="d570ad69411ac5b3" providerId="LiveId" clId="{7E20AB44-F509-4649-BED7-3F028538798D}" dt="2022-06-20T05:46:17.538" v="240"/>
          <ac:spMkLst>
            <pc:docMk/>
            <pc:sldMk cId="1242052081" sldId="329"/>
            <ac:spMk id="5" creationId="{1704FF42-01AC-41EC-93B5-559CEEA60E67}"/>
          </ac:spMkLst>
        </pc:spChg>
      </pc:sldChg>
      <pc:sldChg chg="addSp delSp mod ord">
        <pc:chgData name="Daniel Wagner" userId="d570ad69411ac5b3" providerId="LiveId" clId="{7E20AB44-F509-4649-BED7-3F028538798D}" dt="2022-06-20T06:01:46.273" v="714"/>
        <pc:sldMkLst>
          <pc:docMk/>
          <pc:sldMk cId="1458868968" sldId="333"/>
        </pc:sldMkLst>
        <pc:spChg chg="add del">
          <ac:chgData name="Daniel Wagner" userId="d570ad69411ac5b3" providerId="LiveId" clId="{7E20AB44-F509-4649-BED7-3F028538798D}" dt="2022-06-20T05:54:51.535" v="255" actId="22"/>
          <ac:spMkLst>
            <pc:docMk/>
            <pc:sldMk cId="1458868968" sldId="333"/>
            <ac:spMk id="5" creationId="{6C800026-88D8-4CB7-B89C-EF39268B06C1}"/>
          </ac:spMkLst>
        </pc:spChg>
      </pc:sldChg>
      <pc:sldChg chg="addSp modSp add mod">
        <pc:chgData name="Daniel Wagner" userId="d570ad69411ac5b3" providerId="LiveId" clId="{7E20AB44-F509-4649-BED7-3F028538798D}" dt="2022-06-20T09:45:21.356" v="746" actId="790"/>
        <pc:sldMkLst>
          <pc:docMk/>
          <pc:sldMk cId="7678644" sldId="335"/>
        </pc:sldMkLst>
        <pc:spChg chg="mod">
          <ac:chgData name="Daniel Wagner" userId="d570ad69411ac5b3" providerId="LiveId" clId="{7E20AB44-F509-4649-BED7-3F028538798D}" dt="2022-06-20T09:45:21.356" v="746" actId="790"/>
          <ac:spMkLst>
            <pc:docMk/>
            <pc:sldMk cId="7678644" sldId="335"/>
            <ac:spMk id="2" creationId="{B2FD9D4A-26D3-4774-8E2C-FAE284469FA5}"/>
          </ac:spMkLst>
        </pc:spChg>
        <pc:spChg chg="mod">
          <ac:chgData name="Daniel Wagner" userId="d570ad69411ac5b3" providerId="LiveId" clId="{7E20AB44-F509-4649-BED7-3F028538798D}" dt="2022-06-19T16:29:21.289" v="43" actId="6549"/>
          <ac:spMkLst>
            <pc:docMk/>
            <pc:sldMk cId="7678644" sldId="335"/>
            <ac:spMk id="3" creationId="{B3667BAB-A59B-41E9-83FC-48E19EAE0428}"/>
          </ac:spMkLst>
        </pc:spChg>
        <pc:picChg chg="add mod">
          <ac:chgData name="Daniel Wagner" userId="d570ad69411ac5b3" providerId="LiveId" clId="{7E20AB44-F509-4649-BED7-3F028538798D}" dt="2022-06-19T16:29:12.363" v="41" actId="1076"/>
          <ac:picMkLst>
            <pc:docMk/>
            <pc:sldMk cId="7678644" sldId="335"/>
            <ac:picMk id="9" creationId="{E472F9D4-192A-4FDA-AFF5-66264FDB2401}"/>
          </ac:picMkLst>
        </pc:picChg>
      </pc:sldChg>
      <pc:sldChg chg="modSp add mod">
        <pc:chgData name="Daniel Wagner" userId="d570ad69411ac5b3" providerId="LiveId" clId="{7E20AB44-F509-4649-BED7-3F028538798D}" dt="2022-06-19T16:31:17.146" v="75"/>
        <pc:sldMkLst>
          <pc:docMk/>
          <pc:sldMk cId="4070398790" sldId="336"/>
        </pc:sldMkLst>
        <pc:spChg chg="mod">
          <ac:chgData name="Daniel Wagner" userId="d570ad69411ac5b3" providerId="LiveId" clId="{7E20AB44-F509-4649-BED7-3F028538798D}" dt="2022-06-19T16:27:47.691" v="35" actId="790"/>
          <ac:spMkLst>
            <pc:docMk/>
            <pc:sldMk cId="4070398790" sldId="336"/>
            <ac:spMk id="3" creationId="{AFEA2C04-DCF9-4B5F-ABDE-7D778DDBF7BA}"/>
          </ac:spMkLst>
        </pc:spChg>
        <pc:spChg chg="mod">
          <ac:chgData name="Daniel Wagner" userId="d570ad69411ac5b3" providerId="LiveId" clId="{7E20AB44-F509-4649-BED7-3F028538798D}" dt="2022-06-19T16:29:47.980" v="68" actId="20577"/>
          <ac:spMkLst>
            <pc:docMk/>
            <pc:sldMk cId="4070398790" sldId="336"/>
            <ac:spMk id="4" creationId="{DD3F7CE3-9579-4971-B2B9-18FB3E5860A7}"/>
          </ac:spMkLst>
        </pc:spChg>
        <pc:spChg chg="mod">
          <ac:chgData name="Daniel Wagner" userId="d570ad69411ac5b3" providerId="LiveId" clId="{7E20AB44-F509-4649-BED7-3F028538798D}" dt="2022-06-19T16:28:33.199" v="38" actId="790"/>
          <ac:spMkLst>
            <pc:docMk/>
            <pc:sldMk cId="4070398790" sldId="336"/>
            <ac:spMk id="5" creationId="{070E9DC3-64FA-474A-844B-821B89FEE0A3}"/>
          </ac:spMkLst>
        </pc:spChg>
        <pc:picChg chg="mod">
          <ac:chgData name="Daniel Wagner" userId="d570ad69411ac5b3" providerId="LiveId" clId="{7E20AB44-F509-4649-BED7-3F028538798D}" dt="2022-06-19T16:30:29.658" v="71"/>
          <ac:picMkLst>
            <pc:docMk/>
            <pc:sldMk cId="4070398790" sldId="336"/>
            <ac:picMk id="7" creationId="{56E42C1D-A87A-47E3-B251-CB4C9D0E98A9}"/>
          </ac:picMkLst>
        </pc:picChg>
        <pc:picChg chg="mod">
          <ac:chgData name="Daniel Wagner" userId="d570ad69411ac5b3" providerId="LiveId" clId="{7E20AB44-F509-4649-BED7-3F028538798D}" dt="2022-06-19T16:30:40.992" v="72"/>
          <ac:picMkLst>
            <pc:docMk/>
            <pc:sldMk cId="4070398790" sldId="336"/>
            <ac:picMk id="9" creationId="{119908DF-B38D-4749-B356-7CC1108B0F70}"/>
          </ac:picMkLst>
        </pc:picChg>
        <pc:picChg chg="mod">
          <ac:chgData name="Daniel Wagner" userId="d570ad69411ac5b3" providerId="LiveId" clId="{7E20AB44-F509-4649-BED7-3F028538798D}" dt="2022-06-19T16:30:47.156" v="73"/>
          <ac:picMkLst>
            <pc:docMk/>
            <pc:sldMk cId="4070398790" sldId="336"/>
            <ac:picMk id="13" creationId="{5DBC7C43-B540-4B29-87A8-E423671CB38B}"/>
          </ac:picMkLst>
        </pc:picChg>
        <pc:picChg chg="mod">
          <ac:chgData name="Daniel Wagner" userId="d570ad69411ac5b3" providerId="LiveId" clId="{7E20AB44-F509-4649-BED7-3F028538798D}" dt="2022-06-19T16:31:01.457" v="74"/>
          <ac:picMkLst>
            <pc:docMk/>
            <pc:sldMk cId="4070398790" sldId="336"/>
            <ac:picMk id="14" creationId="{C1221D13-F4D5-4297-9129-49E795E3A3D1}"/>
          </ac:picMkLst>
        </pc:picChg>
        <pc:picChg chg="mod">
          <ac:chgData name="Daniel Wagner" userId="d570ad69411ac5b3" providerId="LiveId" clId="{7E20AB44-F509-4649-BED7-3F028538798D}" dt="2022-06-19T16:31:17.146" v="75"/>
          <ac:picMkLst>
            <pc:docMk/>
            <pc:sldMk cId="4070398790" sldId="336"/>
            <ac:picMk id="1030" creationId="{C133A0F1-D221-47F3-92D0-0F8512C174C5}"/>
          </ac:picMkLst>
        </pc:picChg>
      </pc:sldChg>
      <pc:sldChg chg="addSp delSp modSp add mod">
        <pc:chgData name="Daniel Wagner" userId="d570ad69411ac5b3" providerId="LiveId" clId="{7E20AB44-F509-4649-BED7-3F028538798D}" dt="2022-06-19T16:37:56.815" v="230" actId="20577"/>
        <pc:sldMkLst>
          <pc:docMk/>
          <pc:sldMk cId="1079222321" sldId="337"/>
        </pc:sldMkLst>
        <pc:spChg chg="mod">
          <ac:chgData name="Daniel Wagner" userId="d570ad69411ac5b3" providerId="LiveId" clId="{7E20AB44-F509-4649-BED7-3F028538798D}" dt="2022-06-19T16:37:56.815" v="230" actId="20577"/>
          <ac:spMkLst>
            <pc:docMk/>
            <pc:sldMk cId="1079222321" sldId="337"/>
            <ac:spMk id="2" creationId="{E733B1F3-70D9-4C35-B041-65008CCE0680}"/>
          </ac:spMkLst>
        </pc:spChg>
        <pc:picChg chg="add mod">
          <ac:chgData name="Daniel Wagner" userId="d570ad69411ac5b3" providerId="LiveId" clId="{7E20AB44-F509-4649-BED7-3F028538798D}" dt="2022-06-19T16:37:49.787" v="210"/>
          <ac:picMkLst>
            <pc:docMk/>
            <pc:sldMk cId="1079222321" sldId="337"/>
            <ac:picMk id="5" creationId="{450D3930-F0DE-4130-9ED6-A4B02A069885}"/>
          </ac:picMkLst>
        </pc:picChg>
        <pc:picChg chg="del">
          <ac:chgData name="Daniel Wagner" userId="d570ad69411ac5b3" providerId="LiveId" clId="{7E20AB44-F509-4649-BED7-3F028538798D}" dt="2022-06-19T16:37:49.489" v="209" actId="478"/>
          <ac:picMkLst>
            <pc:docMk/>
            <pc:sldMk cId="1079222321" sldId="337"/>
            <ac:picMk id="6" creationId="{31310181-8A89-4E4D-B3CF-5BE8A4D50BC1}"/>
          </ac:picMkLst>
        </pc:picChg>
      </pc:sldChg>
      <pc:sldChg chg="addSp modSp add mod">
        <pc:chgData name="Daniel Wagner" userId="d570ad69411ac5b3" providerId="LiveId" clId="{7E20AB44-F509-4649-BED7-3F028538798D}" dt="2022-06-20T06:02:13.117" v="739" actId="20577"/>
        <pc:sldMkLst>
          <pc:docMk/>
          <pc:sldMk cId="3363095023" sldId="338"/>
        </pc:sldMkLst>
        <pc:spChg chg="mod">
          <ac:chgData name="Daniel Wagner" userId="d570ad69411ac5b3" providerId="LiveId" clId="{7E20AB44-F509-4649-BED7-3F028538798D}" dt="2022-06-20T06:02:13.117" v="739" actId="20577"/>
          <ac:spMkLst>
            <pc:docMk/>
            <pc:sldMk cId="3363095023" sldId="338"/>
            <ac:spMk id="3" creationId="{4FE66D17-637A-4F3D-A319-D169687A7D29}"/>
          </ac:spMkLst>
        </pc:spChg>
        <pc:spChg chg="mod">
          <ac:chgData name="Daniel Wagner" userId="d570ad69411ac5b3" providerId="LiveId" clId="{7E20AB44-F509-4649-BED7-3F028538798D}" dt="2022-06-20T05:55:18.211" v="288" actId="20577"/>
          <ac:spMkLst>
            <pc:docMk/>
            <pc:sldMk cId="3363095023" sldId="338"/>
            <ac:spMk id="4" creationId="{2B4AA342-048F-4EC1-9AEC-58DB48876605}"/>
          </ac:spMkLst>
        </pc:spChg>
        <pc:picChg chg="add mod">
          <ac:chgData name="Daniel Wagner" userId="d570ad69411ac5b3" providerId="LiveId" clId="{7E20AB44-F509-4649-BED7-3F028538798D}" dt="2022-06-20T05:55:44.765" v="290"/>
          <ac:picMkLst>
            <pc:docMk/>
            <pc:sldMk cId="3363095023" sldId="338"/>
            <ac:picMk id="5" creationId="{0F0E291A-A045-4F41-9737-58D5FDB3238F}"/>
          </ac:picMkLst>
        </pc:picChg>
      </pc:sldChg>
      <pc:sldChg chg="addSp delSp modSp add del mod">
        <pc:chgData name="Daniel Wagner" userId="d570ad69411ac5b3" providerId="LiveId" clId="{7E20AB44-F509-4649-BED7-3F028538798D}" dt="2022-06-20T10:12:34.805" v="763" actId="47"/>
        <pc:sldMkLst>
          <pc:docMk/>
          <pc:sldMk cId="598008385" sldId="339"/>
        </pc:sldMkLst>
        <pc:spChg chg="del">
          <ac:chgData name="Daniel Wagner" userId="d570ad69411ac5b3" providerId="LiveId" clId="{7E20AB44-F509-4649-BED7-3F028538798D}" dt="2022-06-20T09:49:24.535" v="758" actId="478"/>
          <ac:spMkLst>
            <pc:docMk/>
            <pc:sldMk cId="598008385" sldId="339"/>
            <ac:spMk id="3" creationId="{20A1E059-CB26-4580-BFBE-E85F45C183FE}"/>
          </ac:spMkLst>
        </pc:spChg>
        <pc:spChg chg="add del mod">
          <ac:chgData name="Daniel Wagner" userId="d570ad69411ac5b3" providerId="LiveId" clId="{7E20AB44-F509-4649-BED7-3F028538798D}" dt="2022-06-20T10:11:10.505" v="759" actId="1032"/>
          <ac:spMkLst>
            <pc:docMk/>
            <pc:sldMk cId="598008385" sldId="339"/>
            <ac:spMk id="5" creationId="{30DE728B-261F-4E12-BA0F-1C0CB04ED7D4}"/>
          </ac:spMkLst>
        </pc:spChg>
        <pc:graphicFrameChg chg="add mod modGraphic">
          <ac:chgData name="Daniel Wagner" userId="d570ad69411ac5b3" providerId="LiveId" clId="{7E20AB44-F509-4649-BED7-3F028538798D}" dt="2022-06-20T10:11:59.330" v="762" actId="13782"/>
          <ac:graphicFrameMkLst>
            <pc:docMk/>
            <pc:sldMk cId="598008385" sldId="339"/>
            <ac:graphicFrameMk id="6" creationId="{41373B96-06D0-4729-BC6B-CA9B6089FC64}"/>
          </ac:graphicFrameMkLst>
        </pc:graphicFrameChg>
      </pc:sldChg>
      <pc:sldChg chg="add">
        <pc:chgData name="Daniel Wagner" userId="d570ad69411ac5b3" providerId="LiveId" clId="{7E20AB44-F509-4649-BED7-3F028538798D}" dt="2022-06-20T10:21:12.574" v="783"/>
        <pc:sldMkLst>
          <pc:docMk/>
          <pc:sldMk cId="1598678475" sldId="339"/>
        </pc:sldMkLst>
      </pc:sldChg>
      <pc:sldChg chg="modSp add del mod modTransition">
        <pc:chgData name="Daniel Wagner" userId="d570ad69411ac5b3" providerId="LiveId" clId="{7E20AB44-F509-4649-BED7-3F028538798D}" dt="2022-06-20T10:24:22.673" v="835"/>
        <pc:sldMkLst>
          <pc:docMk/>
          <pc:sldMk cId="691483483" sldId="340"/>
        </pc:sldMkLst>
        <pc:spChg chg="mod">
          <ac:chgData name="Daniel Wagner" userId="d570ad69411ac5b3" providerId="LiveId" clId="{7E20AB44-F509-4649-BED7-3F028538798D}" dt="2022-06-20T10:24:09.110" v="834" actId="20577"/>
          <ac:spMkLst>
            <pc:docMk/>
            <pc:sldMk cId="691483483" sldId="340"/>
            <ac:spMk id="2" creationId="{8FD8EA44-8851-43CE-A947-4D15E970AE54}"/>
          </ac:spMkLst>
        </pc:spChg>
        <pc:graphicFrameChg chg="mod">
          <ac:chgData name="Daniel Wagner" userId="d570ad69411ac5b3" providerId="LiveId" clId="{7E20AB44-F509-4649-BED7-3F028538798D}" dt="2022-06-20T10:23:46.105" v="827" actId="20577"/>
          <ac:graphicFrameMkLst>
            <pc:docMk/>
            <pc:sldMk cId="691483483" sldId="340"/>
            <ac:graphicFrameMk id="5" creationId="{ABEA8650-FA27-428C-8770-6F860E01659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C67C7-5A81-46B9-8B06-3A23EE82283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D95266F-F88A-452D-98FD-40D477D2219E}">
      <dgm:prSet phldrT="[Text]"/>
      <dgm:spPr/>
      <dgm:t>
        <a:bodyPr/>
        <a:lstStyle/>
        <a:p>
          <a:r>
            <a:rPr lang="de-AT" dirty="0"/>
            <a:t>Überblick und Historie</a:t>
          </a:r>
          <a:endParaRPr lang="en-US" noProof="0" dirty="0"/>
        </a:p>
      </dgm:t>
    </dgm:pt>
    <dgm:pt modelId="{EEFF7B26-0C09-46C8-B090-5A7C34EC998B}" type="parTrans" cxnId="{DB0C7CF1-680A-4710-B19F-E88EC3281048}">
      <dgm:prSet/>
      <dgm:spPr/>
      <dgm:t>
        <a:bodyPr/>
        <a:lstStyle/>
        <a:p>
          <a:endParaRPr lang="de-AT"/>
        </a:p>
      </dgm:t>
    </dgm:pt>
    <dgm:pt modelId="{F82DBCC8-1FE2-4BAF-8A28-B5EB6B5B778A}" type="sibTrans" cxnId="{DB0C7CF1-680A-4710-B19F-E88EC3281048}">
      <dgm:prSet/>
      <dgm:spPr/>
      <dgm:t>
        <a:bodyPr/>
        <a:lstStyle/>
        <a:p>
          <a:endParaRPr lang="de-AT"/>
        </a:p>
      </dgm:t>
    </dgm:pt>
    <dgm:pt modelId="{529C5302-D162-434F-8D45-F48FA8A03555}">
      <dgm:prSet phldrT="[Text]"/>
      <dgm:spPr/>
      <dgm:t>
        <a:bodyPr/>
        <a:lstStyle/>
        <a:p>
          <a:r>
            <a:rPr lang="en-US" noProof="0" dirty="0"/>
            <a:t>Basics und </a:t>
          </a:r>
          <a:r>
            <a:rPr lang="de-AT" noProof="0" dirty="0"/>
            <a:t>Terminologie</a:t>
          </a:r>
        </a:p>
      </dgm:t>
    </dgm:pt>
    <dgm:pt modelId="{C4BE334E-DA36-498A-A5C0-5074D2CAEEFA}" type="parTrans" cxnId="{E82B57C6-526F-4A49-924A-3BCA9273C4A2}">
      <dgm:prSet/>
      <dgm:spPr/>
      <dgm:t>
        <a:bodyPr/>
        <a:lstStyle/>
        <a:p>
          <a:endParaRPr lang="en-US"/>
        </a:p>
      </dgm:t>
    </dgm:pt>
    <dgm:pt modelId="{4697400E-CC30-4BE9-875A-37C0711B55CE}" type="sibTrans" cxnId="{E82B57C6-526F-4A49-924A-3BCA9273C4A2}">
      <dgm:prSet/>
      <dgm:spPr/>
      <dgm:t>
        <a:bodyPr/>
        <a:lstStyle/>
        <a:p>
          <a:endParaRPr lang="en-US"/>
        </a:p>
      </dgm:t>
    </dgm:pt>
    <dgm:pt modelId="{C9D43E61-F481-48ED-9807-A2FC2E07D300}">
      <dgm:prSet phldrT="[Text]"/>
      <dgm:spPr/>
      <dgm:t>
        <a:bodyPr/>
        <a:lstStyle/>
        <a:p>
          <a:r>
            <a:rPr lang="en-US" noProof="0" dirty="0"/>
            <a:t>Grants und Flows </a:t>
          </a:r>
          <a:r>
            <a:rPr lang="en-US" noProof="0" dirty="0" err="1"/>
            <a:t>im</a:t>
          </a:r>
          <a:r>
            <a:rPr lang="en-US" noProof="0" dirty="0"/>
            <a:t> Detail</a:t>
          </a:r>
        </a:p>
      </dgm:t>
    </dgm:pt>
    <dgm:pt modelId="{EA1610F5-78B9-4A42-8CF4-EAA307B7CA91}" type="parTrans" cxnId="{4731817F-D030-46CB-958C-D4D693805986}">
      <dgm:prSet/>
      <dgm:spPr/>
      <dgm:t>
        <a:bodyPr/>
        <a:lstStyle/>
        <a:p>
          <a:endParaRPr lang="en-US"/>
        </a:p>
      </dgm:t>
    </dgm:pt>
    <dgm:pt modelId="{D328A26E-CF4A-49B9-8083-30895EDD99AC}" type="sibTrans" cxnId="{4731817F-D030-46CB-958C-D4D693805986}">
      <dgm:prSet/>
      <dgm:spPr/>
      <dgm:t>
        <a:bodyPr/>
        <a:lstStyle/>
        <a:p>
          <a:endParaRPr lang="en-US"/>
        </a:p>
      </dgm:t>
    </dgm:pt>
    <dgm:pt modelId="{ADB54711-40BF-4315-9A16-44F8AA9244FF}">
      <dgm:prSet phldrT="[Text]"/>
      <dgm:spPr/>
      <dgm:t>
        <a:bodyPr/>
        <a:lstStyle/>
        <a:p>
          <a:r>
            <a:rPr lang="en-US" noProof="0" dirty="0"/>
            <a:t>Live </a:t>
          </a:r>
          <a:r>
            <a:rPr lang="en-US" noProof="0" dirty="0" err="1"/>
            <a:t>Experimentieren</a:t>
          </a:r>
          <a:endParaRPr lang="en-US" noProof="0" dirty="0"/>
        </a:p>
      </dgm:t>
    </dgm:pt>
    <dgm:pt modelId="{F85CFA7C-DF44-48B8-9662-D03F2B81A1B0}" type="parTrans" cxnId="{7B8FAA46-230C-4192-9E03-1DA9CF398497}">
      <dgm:prSet/>
      <dgm:spPr/>
      <dgm:t>
        <a:bodyPr/>
        <a:lstStyle/>
        <a:p>
          <a:endParaRPr lang="en-US"/>
        </a:p>
      </dgm:t>
    </dgm:pt>
    <dgm:pt modelId="{A15BF96D-16E5-40B2-9B4B-4CC855828878}" type="sibTrans" cxnId="{7B8FAA46-230C-4192-9E03-1DA9CF398497}">
      <dgm:prSet/>
      <dgm:spPr/>
      <dgm:t>
        <a:bodyPr/>
        <a:lstStyle/>
        <a:p>
          <a:endParaRPr lang="en-US"/>
        </a:p>
      </dgm:t>
    </dgm:pt>
    <dgm:pt modelId="{A34D1BB7-8802-4218-9DD3-8F5A8FEC9783}" type="pres">
      <dgm:prSet presAssocID="{848C67C7-5A81-46B9-8B06-3A23EE82283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66B15BC-E698-41A1-9AB4-B2BE50D6E60A}" type="pres">
      <dgm:prSet presAssocID="{ADB54711-40BF-4315-9A16-44F8AA9244FF}" presName="Accent4" presStyleCnt="0"/>
      <dgm:spPr/>
    </dgm:pt>
    <dgm:pt modelId="{9977EC75-DA44-458A-9702-9047CD73DD50}" type="pres">
      <dgm:prSet presAssocID="{ADB54711-40BF-4315-9A16-44F8AA9244FF}" presName="Accent" presStyleLbl="node1" presStyleIdx="0" presStyleCnt="4"/>
      <dgm:spPr/>
    </dgm:pt>
    <dgm:pt modelId="{FD78F021-8D37-4500-A1C1-50255BE21107}" type="pres">
      <dgm:prSet presAssocID="{ADB54711-40BF-4315-9A16-44F8AA9244FF}" presName="ParentBackground4" presStyleCnt="0"/>
      <dgm:spPr/>
    </dgm:pt>
    <dgm:pt modelId="{677291E6-8F8F-4BAA-8A35-1EA1C3766863}" type="pres">
      <dgm:prSet presAssocID="{ADB54711-40BF-4315-9A16-44F8AA9244FF}" presName="ParentBackground" presStyleLbl="fgAcc1" presStyleIdx="0" presStyleCnt="4"/>
      <dgm:spPr/>
    </dgm:pt>
    <dgm:pt modelId="{3438F4EE-EE60-4CBB-B1D0-7680E47A9E44}" type="pres">
      <dgm:prSet presAssocID="{ADB54711-40BF-4315-9A16-44F8AA9244F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AA41BC-8B3A-4A77-A13A-747C4F6FDF22}" type="pres">
      <dgm:prSet presAssocID="{C9D43E61-F481-48ED-9807-A2FC2E07D300}" presName="Accent3" presStyleCnt="0"/>
      <dgm:spPr/>
    </dgm:pt>
    <dgm:pt modelId="{3DD89B8F-5798-4FBF-A0FF-0C89CDECD00A}" type="pres">
      <dgm:prSet presAssocID="{C9D43E61-F481-48ED-9807-A2FC2E07D300}" presName="Accent" presStyleLbl="node1" presStyleIdx="1" presStyleCnt="4"/>
      <dgm:spPr/>
    </dgm:pt>
    <dgm:pt modelId="{3C8FD171-0D5F-46E3-9C8D-990FC2888A82}" type="pres">
      <dgm:prSet presAssocID="{C9D43E61-F481-48ED-9807-A2FC2E07D300}" presName="ParentBackground3" presStyleCnt="0"/>
      <dgm:spPr/>
    </dgm:pt>
    <dgm:pt modelId="{9FCAC29D-A981-43B3-8ED3-A2F9D950A2A8}" type="pres">
      <dgm:prSet presAssocID="{C9D43E61-F481-48ED-9807-A2FC2E07D300}" presName="ParentBackground" presStyleLbl="fgAcc1" presStyleIdx="1" presStyleCnt="4"/>
      <dgm:spPr/>
    </dgm:pt>
    <dgm:pt modelId="{8EBADF7A-C03E-454D-A42F-571539A6C2B0}" type="pres">
      <dgm:prSet presAssocID="{C9D43E61-F481-48ED-9807-A2FC2E07D30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7061C9-54BF-43E0-8D48-01E54B52D5B0}" type="pres">
      <dgm:prSet presAssocID="{529C5302-D162-434F-8D45-F48FA8A03555}" presName="Accent2" presStyleCnt="0"/>
      <dgm:spPr/>
    </dgm:pt>
    <dgm:pt modelId="{8332835B-0167-4C13-A1DF-41F98FC7FF59}" type="pres">
      <dgm:prSet presAssocID="{529C5302-D162-434F-8D45-F48FA8A03555}" presName="Accent" presStyleLbl="node1" presStyleIdx="2" presStyleCnt="4"/>
      <dgm:spPr/>
    </dgm:pt>
    <dgm:pt modelId="{402778C6-8825-4ECD-B28A-A68518FB4997}" type="pres">
      <dgm:prSet presAssocID="{529C5302-D162-434F-8D45-F48FA8A03555}" presName="ParentBackground2" presStyleCnt="0"/>
      <dgm:spPr/>
    </dgm:pt>
    <dgm:pt modelId="{49D7D981-A1E5-42B3-AC55-E87E884F5DF8}" type="pres">
      <dgm:prSet presAssocID="{529C5302-D162-434F-8D45-F48FA8A03555}" presName="ParentBackground" presStyleLbl="fgAcc1" presStyleIdx="2" presStyleCnt="4"/>
      <dgm:spPr/>
    </dgm:pt>
    <dgm:pt modelId="{B3010AA3-03FF-44BC-AF58-0952CBACC43B}" type="pres">
      <dgm:prSet presAssocID="{529C5302-D162-434F-8D45-F48FA8A0355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BFF80D9-F5CD-4FFD-B03A-AD93218174F3}" type="pres">
      <dgm:prSet presAssocID="{BD95266F-F88A-452D-98FD-40D477D2219E}" presName="Accent1" presStyleCnt="0"/>
      <dgm:spPr/>
    </dgm:pt>
    <dgm:pt modelId="{DE9B8D39-471D-4ED9-A7F1-1256FB2AEBD8}" type="pres">
      <dgm:prSet presAssocID="{BD95266F-F88A-452D-98FD-40D477D2219E}" presName="Accent" presStyleLbl="node1" presStyleIdx="3" presStyleCnt="4"/>
      <dgm:spPr/>
    </dgm:pt>
    <dgm:pt modelId="{F3406C3A-48D8-4BF5-A284-4B6FA6A5A148}" type="pres">
      <dgm:prSet presAssocID="{BD95266F-F88A-452D-98FD-40D477D2219E}" presName="ParentBackground1" presStyleCnt="0"/>
      <dgm:spPr/>
    </dgm:pt>
    <dgm:pt modelId="{96A74E43-E63F-4269-8B95-F46E2DC4EF6E}" type="pres">
      <dgm:prSet presAssocID="{BD95266F-F88A-452D-98FD-40D477D2219E}" presName="ParentBackground" presStyleLbl="fgAcc1" presStyleIdx="3" presStyleCnt="4"/>
      <dgm:spPr/>
    </dgm:pt>
    <dgm:pt modelId="{5390397A-7F69-4174-BC17-107EFF53F874}" type="pres">
      <dgm:prSet presAssocID="{BD95266F-F88A-452D-98FD-40D477D221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7818015-4B7D-49AB-BFFC-C665B9307B30}" type="presOf" srcId="{848C67C7-5A81-46B9-8B06-3A23EE822837}" destId="{A34D1BB7-8802-4218-9DD3-8F5A8FEC9783}" srcOrd="0" destOrd="0" presId="urn:microsoft.com/office/officeart/2011/layout/CircleProcess"/>
    <dgm:cxn modelId="{DE772716-2BC4-4BAA-B7AF-B5DC37810B2C}" type="presOf" srcId="{529C5302-D162-434F-8D45-F48FA8A03555}" destId="{B3010AA3-03FF-44BC-AF58-0952CBACC43B}" srcOrd="1" destOrd="0" presId="urn:microsoft.com/office/officeart/2011/layout/CircleProcess"/>
    <dgm:cxn modelId="{138CD421-6A97-4E2C-9C8B-A986C3E49546}" type="presOf" srcId="{C9D43E61-F481-48ED-9807-A2FC2E07D300}" destId="{9FCAC29D-A981-43B3-8ED3-A2F9D950A2A8}" srcOrd="0" destOrd="0" presId="urn:microsoft.com/office/officeart/2011/layout/CircleProcess"/>
    <dgm:cxn modelId="{7B8FAA46-230C-4192-9E03-1DA9CF398497}" srcId="{848C67C7-5A81-46B9-8B06-3A23EE822837}" destId="{ADB54711-40BF-4315-9A16-44F8AA9244FF}" srcOrd="3" destOrd="0" parTransId="{F85CFA7C-DF44-48B8-9662-D03F2B81A1B0}" sibTransId="{A15BF96D-16E5-40B2-9B4B-4CC855828878}"/>
    <dgm:cxn modelId="{4731817F-D030-46CB-958C-D4D693805986}" srcId="{848C67C7-5A81-46B9-8B06-3A23EE822837}" destId="{C9D43E61-F481-48ED-9807-A2FC2E07D300}" srcOrd="2" destOrd="0" parTransId="{EA1610F5-78B9-4A42-8CF4-EAA307B7CA91}" sibTransId="{D328A26E-CF4A-49B9-8083-30895EDD99AC}"/>
    <dgm:cxn modelId="{7E6CE686-A674-4A47-9C11-E1F2745EB818}" type="presOf" srcId="{ADB54711-40BF-4315-9A16-44F8AA9244FF}" destId="{3438F4EE-EE60-4CBB-B1D0-7680E47A9E44}" srcOrd="1" destOrd="0" presId="urn:microsoft.com/office/officeart/2011/layout/CircleProcess"/>
    <dgm:cxn modelId="{156150AA-EB1F-4F21-8992-16B91CADC7BA}" type="presOf" srcId="{529C5302-D162-434F-8D45-F48FA8A03555}" destId="{49D7D981-A1E5-42B3-AC55-E87E884F5DF8}" srcOrd="0" destOrd="0" presId="urn:microsoft.com/office/officeart/2011/layout/CircleProcess"/>
    <dgm:cxn modelId="{E82B57C6-526F-4A49-924A-3BCA9273C4A2}" srcId="{848C67C7-5A81-46B9-8B06-3A23EE822837}" destId="{529C5302-D162-434F-8D45-F48FA8A03555}" srcOrd="1" destOrd="0" parTransId="{C4BE334E-DA36-498A-A5C0-5074D2CAEEFA}" sibTransId="{4697400E-CC30-4BE9-875A-37C0711B55CE}"/>
    <dgm:cxn modelId="{4D59BDD2-A79E-4AC1-A055-256A0A946C67}" type="presOf" srcId="{C9D43E61-F481-48ED-9807-A2FC2E07D300}" destId="{8EBADF7A-C03E-454D-A42F-571539A6C2B0}" srcOrd="1" destOrd="0" presId="urn:microsoft.com/office/officeart/2011/layout/CircleProcess"/>
    <dgm:cxn modelId="{7245DAD4-D4E9-483B-BEEA-42ED9B40F1E3}" type="presOf" srcId="{ADB54711-40BF-4315-9A16-44F8AA9244FF}" destId="{677291E6-8F8F-4BAA-8A35-1EA1C3766863}" srcOrd="0" destOrd="0" presId="urn:microsoft.com/office/officeart/2011/layout/CircleProcess"/>
    <dgm:cxn modelId="{712DABE4-08F2-40A0-AB61-55B35716AA82}" type="presOf" srcId="{BD95266F-F88A-452D-98FD-40D477D2219E}" destId="{5390397A-7F69-4174-BC17-107EFF53F874}" srcOrd="1" destOrd="0" presId="urn:microsoft.com/office/officeart/2011/layout/CircleProcess"/>
    <dgm:cxn modelId="{DB0C7CF1-680A-4710-B19F-E88EC3281048}" srcId="{848C67C7-5A81-46B9-8B06-3A23EE822837}" destId="{BD95266F-F88A-452D-98FD-40D477D2219E}" srcOrd="0" destOrd="0" parTransId="{EEFF7B26-0C09-46C8-B090-5A7C34EC998B}" sibTransId="{F82DBCC8-1FE2-4BAF-8A28-B5EB6B5B778A}"/>
    <dgm:cxn modelId="{C46656F6-425B-4475-9541-21A7BA1B879B}" type="presOf" srcId="{BD95266F-F88A-452D-98FD-40D477D2219E}" destId="{96A74E43-E63F-4269-8B95-F46E2DC4EF6E}" srcOrd="0" destOrd="0" presId="urn:microsoft.com/office/officeart/2011/layout/CircleProcess"/>
    <dgm:cxn modelId="{FB330351-4ACB-4B22-A981-F999C9186A51}" type="presParOf" srcId="{A34D1BB7-8802-4218-9DD3-8F5A8FEC9783}" destId="{D66B15BC-E698-41A1-9AB4-B2BE50D6E60A}" srcOrd="0" destOrd="0" presId="urn:microsoft.com/office/officeart/2011/layout/CircleProcess"/>
    <dgm:cxn modelId="{183283FB-0169-4C5A-A377-396413F72072}" type="presParOf" srcId="{D66B15BC-E698-41A1-9AB4-B2BE50D6E60A}" destId="{9977EC75-DA44-458A-9702-9047CD73DD50}" srcOrd="0" destOrd="0" presId="urn:microsoft.com/office/officeart/2011/layout/CircleProcess"/>
    <dgm:cxn modelId="{4825FDFC-B748-4765-8B64-D634F24B9327}" type="presParOf" srcId="{A34D1BB7-8802-4218-9DD3-8F5A8FEC9783}" destId="{FD78F021-8D37-4500-A1C1-50255BE21107}" srcOrd="1" destOrd="0" presId="urn:microsoft.com/office/officeart/2011/layout/CircleProcess"/>
    <dgm:cxn modelId="{EE63B550-473D-40FD-AD7C-440073EA2036}" type="presParOf" srcId="{FD78F021-8D37-4500-A1C1-50255BE21107}" destId="{677291E6-8F8F-4BAA-8A35-1EA1C3766863}" srcOrd="0" destOrd="0" presId="urn:microsoft.com/office/officeart/2011/layout/CircleProcess"/>
    <dgm:cxn modelId="{26FFCCEB-E252-4DBB-8A95-D3CE341B1925}" type="presParOf" srcId="{A34D1BB7-8802-4218-9DD3-8F5A8FEC9783}" destId="{3438F4EE-EE60-4CBB-B1D0-7680E47A9E44}" srcOrd="2" destOrd="0" presId="urn:microsoft.com/office/officeart/2011/layout/CircleProcess"/>
    <dgm:cxn modelId="{8CCAA8F1-B358-4C8E-814B-2DA057AD846D}" type="presParOf" srcId="{A34D1BB7-8802-4218-9DD3-8F5A8FEC9783}" destId="{84AA41BC-8B3A-4A77-A13A-747C4F6FDF22}" srcOrd="3" destOrd="0" presId="urn:microsoft.com/office/officeart/2011/layout/CircleProcess"/>
    <dgm:cxn modelId="{35161CD7-DD80-48B5-A133-9A5836D50105}" type="presParOf" srcId="{84AA41BC-8B3A-4A77-A13A-747C4F6FDF22}" destId="{3DD89B8F-5798-4FBF-A0FF-0C89CDECD00A}" srcOrd="0" destOrd="0" presId="urn:microsoft.com/office/officeart/2011/layout/CircleProcess"/>
    <dgm:cxn modelId="{698157C2-D1A1-4317-A67D-7E20637029A6}" type="presParOf" srcId="{A34D1BB7-8802-4218-9DD3-8F5A8FEC9783}" destId="{3C8FD171-0D5F-46E3-9C8D-990FC2888A82}" srcOrd="4" destOrd="0" presId="urn:microsoft.com/office/officeart/2011/layout/CircleProcess"/>
    <dgm:cxn modelId="{2E2BC406-72C0-440E-8B46-5B95CFB60DEC}" type="presParOf" srcId="{3C8FD171-0D5F-46E3-9C8D-990FC2888A82}" destId="{9FCAC29D-A981-43B3-8ED3-A2F9D950A2A8}" srcOrd="0" destOrd="0" presId="urn:microsoft.com/office/officeart/2011/layout/CircleProcess"/>
    <dgm:cxn modelId="{984F03C5-462A-4C7E-8C9D-27FB87D5BB6B}" type="presParOf" srcId="{A34D1BB7-8802-4218-9DD3-8F5A8FEC9783}" destId="{8EBADF7A-C03E-454D-A42F-571539A6C2B0}" srcOrd="5" destOrd="0" presId="urn:microsoft.com/office/officeart/2011/layout/CircleProcess"/>
    <dgm:cxn modelId="{57076252-4279-4EE8-9AF2-E956C7826F13}" type="presParOf" srcId="{A34D1BB7-8802-4218-9DD3-8F5A8FEC9783}" destId="{677061C9-54BF-43E0-8D48-01E54B52D5B0}" srcOrd="6" destOrd="0" presId="urn:microsoft.com/office/officeart/2011/layout/CircleProcess"/>
    <dgm:cxn modelId="{F2019EC3-8F4F-4F7B-A36B-9A15409E8AA8}" type="presParOf" srcId="{677061C9-54BF-43E0-8D48-01E54B52D5B0}" destId="{8332835B-0167-4C13-A1DF-41F98FC7FF59}" srcOrd="0" destOrd="0" presId="urn:microsoft.com/office/officeart/2011/layout/CircleProcess"/>
    <dgm:cxn modelId="{34DFB683-C17A-4FEB-B9DE-4607DCCD2619}" type="presParOf" srcId="{A34D1BB7-8802-4218-9DD3-8F5A8FEC9783}" destId="{402778C6-8825-4ECD-B28A-A68518FB4997}" srcOrd="7" destOrd="0" presId="urn:microsoft.com/office/officeart/2011/layout/CircleProcess"/>
    <dgm:cxn modelId="{9260E585-EC81-4E7D-9C6D-98F548A6E30E}" type="presParOf" srcId="{402778C6-8825-4ECD-B28A-A68518FB4997}" destId="{49D7D981-A1E5-42B3-AC55-E87E884F5DF8}" srcOrd="0" destOrd="0" presId="urn:microsoft.com/office/officeart/2011/layout/CircleProcess"/>
    <dgm:cxn modelId="{76467EC5-EAF3-4822-98EF-5D7AA20A4969}" type="presParOf" srcId="{A34D1BB7-8802-4218-9DD3-8F5A8FEC9783}" destId="{B3010AA3-03FF-44BC-AF58-0952CBACC43B}" srcOrd="8" destOrd="0" presId="urn:microsoft.com/office/officeart/2011/layout/CircleProcess"/>
    <dgm:cxn modelId="{149F5F7A-FE67-4FAE-BA08-E65CEAB4828F}" type="presParOf" srcId="{A34D1BB7-8802-4218-9DD3-8F5A8FEC9783}" destId="{8BFF80D9-F5CD-4FFD-B03A-AD93218174F3}" srcOrd="9" destOrd="0" presId="urn:microsoft.com/office/officeart/2011/layout/CircleProcess"/>
    <dgm:cxn modelId="{30DA25D8-6FF2-4997-910F-DCC113F84BDB}" type="presParOf" srcId="{8BFF80D9-F5CD-4FFD-B03A-AD93218174F3}" destId="{DE9B8D39-471D-4ED9-A7F1-1256FB2AEBD8}" srcOrd="0" destOrd="0" presId="urn:microsoft.com/office/officeart/2011/layout/CircleProcess"/>
    <dgm:cxn modelId="{2D8AA70A-0126-435F-8546-0DE8C55144BB}" type="presParOf" srcId="{A34D1BB7-8802-4218-9DD3-8F5A8FEC9783}" destId="{F3406C3A-48D8-4BF5-A284-4B6FA6A5A148}" srcOrd="10" destOrd="0" presId="urn:microsoft.com/office/officeart/2011/layout/CircleProcess"/>
    <dgm:cxn modelId="{CBD3EA0B-63DD-4B07-AC7F-B95A89982551}" type="presParOf" srcId="{F3406C3A-48D8-4BF5-A284-4B6FA6A5A148}" destId="{96A74E43-E63F-4269-8B95-F46E2DC4EF6E}" srcOrd="0" destOrd="0" presId="urn:microsoft.com/office/officeart/2011/layout/CircleProcess"/>
    <dgm:cxn modelId="{EB649294-78DF-4202-8331-A33E25104238}" type="presParOf" srcId="{A34D1BB7-8802-4218-9DD3-8F5A8FEC9783}" destId="{5390397A-7F69-4174-BC17-107EFF53F874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F66FC909-3E2D-4853-BCF4-63A8B1F01821}">
      <dgm:prSet/>
      <dgm:spPr/>
      <dgm:t>
        <a:bodyPr/>
        <a:lstStyle/>
        <a:p>
          <a:r>
            <a:rPr lang="en-US" b="1" dirty="0"/>
            <a:t>Mai 2020</a:t>
          </a:r>
        </a:p>
        <a:p>
          <a:endParaRPr lang="en-US" dirty="0"/>
        </a:p>
        <a:p>
          <a:r>
            <a:rPr lang="en-US" dirty="0"/>
            <a:t>OAuth 2.1</a:t>
          </a:r>
        </a:p>
        <a:p>
          <a:r>
            <a:rPr lang="en-US" dirty="0"/>
            <a:t>draft</a:t>
          </a:r>
        </a:p>
      </dgm:t>
    </dgm:pt>
    <dgm:pt modelId="{81FA3D5A-E9D8-4859-B48B-86A2704A81C6}" type="parTrans" cxnId="{08836519-A74C-4823-BA5F-0022BE4864BE}">
      <dgm:prSet/>
      <dgm:spPr/>
      <dgm:t>
        <a:bodyPr/>
        <a:lstStyle/>
        <a:p>
          <a:endParaRPr lang="en-US"/>
        </a:p>
      </dgm:t>
    </dgm:pt>
    <dgm:pt modelId="{97617DCC-5564-4D95-93BB-69A101EA11E1}" type="sibTrans" cxnId="{08836519-A74C-4823-BA5F-0022BE4864BE}">
      <dgm:prSet/>
      <dgm:spPr/>
      <dgm:t>
        <a:bodyPr/>
        <a:lstStyle/>
        <a:p>
          <a:endParaRPr lang="en-US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8A4A2D7-8F30-4F50-8640-87408E2DF467}" type="pres">
      <dgm:prSet presAssocID="{F66FC909-3E2D-4853-BCF4-63A8B1F01821}" presName="Accent7" presStyleCnt="0"/>
      <dgm:spPr/>
    </dgm:pt>
    <dgm:pt modelId="{1D27F7F3-17DE-4FF8-927A-55CB1B4CD9EF}" type="pres">
      <dgm:prSet presAssocID="{F66FC909-3E2D-4853-BCF4-63A8B1F01821}" presName="Accent" presStyleLbl="node1" presStyleIdx="0" presStyleCnt="7"/>
      <dgm:spPr/>
    </dgm:pt>
    <dgm:pt modelId="{E21FC984-B8D7-45C3-B85D-FE00AD3AD175}" type="pres">
      <dgm:prSet presAssocID="{F66FC909-3E2D-4853-BCF4-63A8B1F01821}" presName="ParentBackground7" presStyleCnt="0"/>
      <dgm:spPr/>
    </dgm:pt>
    <dgm:pt modelId="{E96D6C40-CA4F-4144-970F-4223021F3794}" type="pres">
      <dgm:prSet presAssocID="{F66FC909-3E2D-4853-BCF4-63A8B1F01821}" presName="ParentBackground" presStyleLbl="fgAcc1" presStyleIdx="0" presStyleCnt="7"/>
      <dgm:spPr/>
    </dgm:pt>
    <dgm:pt modelId="{8048D853-459C-48C9-890E-9837F735D465}" type="pres">
      <dgm:prSet presAssocID="{F66FC909-3E2D-4853-BCF4-63A8B1F01821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1" presStyleCnt="7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1" presStyleCnt="7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2" presStyleCnt="7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2" presStyleCnt="7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3" presStyleCnt="7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3" presStyleCnt="7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4" presStyleCnt="7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4" presStyleCnt="7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5" presStyleCnt="7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5" presStyleCnt="7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6" presStyleCnt="7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6" presStyleCnt="7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08836519-A74C-4823-BA5F-0022BE4864BE}" srcId="{497D2B27-A33F-4B49-B1B6-A923ED661DD8}" destId="{F66FC909-3E2D-4853-BCF4-63A8B1F01821}" srcOrd="6" destOrd="0" parTransId="{81FA3D5A-E9D8-4859-B48B-86A2704A81C6}" sibTransId="{97617DCC-5564-4D95-93BB-69A101EA11E1}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B0E1B650-08E6-4D87-BE34-500B8D4573EB}" type="presOf" srcId="{F66FC909-3E2D-4853-BCF4-63A8B1F01821}" destId="{8048D853-459C-48C9-890E-9837F735D465}" srcOrd="1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C5E007FC-3361-44DC-A3E5-A5E05387CA08}" type="presOf" srcId="{F66FC909-3E2D-4853-BCF4-63A8B1F01821}" destId="{E96D6C40-CA4F-4144-970F-4223021F3794}" srcOrd="0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A5E4D598-913E-4784-9965-4A11157F2C72}" type="presParOf" srcId="{EB3F08C6-7F5E-46BC-B5EE-6FCA4CAC4B1A}" destId="{28A4A2D7-8F30-4F50-8640-87408E2DF467}" srcOrd="0" destOrd="0" presId="urn:microsoft.com/office/officeart/2011/layout/CircleProcess"/>
    <dgm:cxn modelId="{8DEBBB2E-36AA-4358-9C2C-A65230D9CCF6}" type="presParOf" srcId="{28A4A2D7-8F30-4F50-8640-87408E2DF467}" destId="{1D27F7F3-17DE-4FF8-927A-55CB1B4CD9EF}" srcOrd="0" destOrd="0" presId="urn:microsoft.com/office/officeart/2011/layout/CircleProcess"/>
    <dgm:cxn modelId="{4F1F5CA7-FEFB-4370-8989-98143D20E3AE}" type="presParOf" srcId="{EB3F08C6-7F5E-46BC-B5EE-6FCA4CAC4B1A}" destId="{E21FC984-B8D7-45C3-B85D-FE00AD3AD175}" srcOrd="1" destOrd="0" presId="urn:microsoft.com/office/officeart/2011/layout/CircleProcess"/>
    <dgm:cxn modelId="{C6A2E0E5-393B-4481-9A84-D456B09FFD39}" type="presParOf" srcId="{E21FC984-B8D7-45C3-B85D-FE00AD3AD175}" destId="{E96D6C40-CA4F-4144-970F-4223021F3794}" srcOrd="0" destOrd="0" presId="urn:microsoft.com/office/officeart/2011/layout/CircleProcess"/>
    <dgm:cxn modelId="{1D4CBF36-5F37-456B-93F0-F4E5260E2A02}" type="presParOf" srcId="{EB3F08C6-7F5E-46BC-B5EE-6FCA4CAC4B1A}" destId="{8048D853-459C-48C9-890E-9837F735D465}" srcOrd="2" destOrd="0" presId="urn:microsoft.com/office/officeart/2011/layout/CircleProcess"/>
    <dgm:cxn modelId="{063EB7A4-5802-46D5-B228-139F94B4CDC2}" type="presParOf" srcId="{EB3F08C6-7F5E-46BC-B5EE-6FCA4CAC4B1A}" destId="{D2B2F66D-92E9-4197-95C8-11A814F69DAE}" srcOrd="3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4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5" destOrd="0" presId="urn:microsoft.com/office/officeart/2011/layout/CircleProcess"/>
    <dgm:cxn modelId="{DA9AE61F-374A-48AC-BCCA-DEF437FF46C9}" type="presParOf" srcId="{EB3F08C6-7F5E-46BC-B5EE-6FCA4CAC4B1A}" destId="{596D7C7C-775A-4BEB-AA82-AE28012D94D4}" srcOrd="6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7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8" destOrd="0" presId="urn:microsoft.com/office/officeart/2011/layout/CircleProcess"/>
    <dgm:cxn modelId="{355E8315-E468-4E36-A4BE-C32CC2D54673}" type="presParOf" srcId="{EB3F08C6-7F5E-46BC-B5EE-6FCA4CAC4B1A}" destId="{6F6D5812-E720-4771-943A-CCE5BB4A82C3}" srcOrd="9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10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11" destOrd="0" presId="urn:microsoft.com/office/officeart/2011/layout/CircleProcess"/>
    <dgm:cxn modelId="{6D3217E5-A13F-42F4-A387-FC58923AA840}" type="presParOf" srcId="{EB3F08C6-7F5E-46BC-B5EE-6FCA4CAC4B1A}" destId="{AC4C0757-B5E6-4EA7-848F-2ACC3617024B}" srcOrd="12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3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4" destOrd="0" presId="urn:microsoft.com/office/officeart/2011/layout/CircleProcess"/>
    <dgm:cxn modelId="{13999805-61F5-4444-8881-F1791B0D3777}" type="presParOf" srcId="{EB3F08C6-7F5E-46BC-B5EE-6FCA4CAC4B1A}" destId="{3DBACCDE-2B21-4067-9D32-5875302E138A}" srcOrd="15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6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7" destOrd="0" presId="urn:microsoft.com/office/officeart/2011/layout/CircleProcess"/>
    <dgm:cxn modelId="{53885CE8-FEA1-4E13-86EC-774AF755F795}" type="presParOf" srcId="{EB3F08C6-7F5E-46BC-B5EE-6FCA4CAC4B1A}" destId="{DB800579-B585-40D2-A7D8-0088A2161672}" srcOrd="18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9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7EC75-DA44-458A-9702-9047CD73DD50}">
      <dsp:nvSpPr>
        <dsp:cNvPr id="0" name=""/>
        <dsp:cNvSpPr/>
      </dsp:nvSpPr>
      <dsp:spPr>
        <a:xfrm>
          <a:off x="8050334" y="965600"/>
          <a:ext cx="2420438" cy="2420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91E6-8F8F-4BAA-8A35-1EA1C3766863}">
      <dsp:nvSpPr>
        <dsp:cNvPr id="0" name=""/>
        <dsp:cNvSpPr/>
      </dsp:nvSpPr>
      <dsp:spPr>
        <a:xfrm>
          <a:off x="8131292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Live </a:t>
          </a:r>
          <a:r>
            <a:rPr lang="en-US" sz="1800" kern="1200" noProof="0" dirty="0" err="1"/>
            <a:t>Experimentieren</a:t>
          </a:r>
          <a:endParaRPr lang="en-US" sz="1800" kern="1200" noProof="0" dirty="0"/>
        </a:p>
      </dsp:txBody>
      <dsp:txXfrm>
        <a:off x="8454086" y="1369097"/>
        <a:ext cx="1613971" cy="1613566"/>
      </dsp:txXfrm>
    </dsp:sp>
    <dsp:sp modelId="{3DD89B8F-5798-4FBF-A0FF-0C89CDECD00A}">
      <dsp:nvSpPr>
        <dsp:cNvPr id="0" name=""/>
        <dsp:cNvSpPr/>
      </dsp:nvSpPr>
      <dsp:spPr>
        <a:xfrm rot="2700000">
          <a:off x="5538538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AC29D-A981-43B3-8ED3-A2F9D950A2A8}">
      <dsp:nvSpPr>
        <dsp:cNvPr id="0" name=""/>
        <dsp:cNvSpPr/>
      </dsp:nvSpPr>
      <dsp:spPr>
        <a:xfrm>
          <a:off x="5629895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Grants und Flows </a:t>
          </a:r>
          <a:r>
            <a:rPr lang="en-US" sz="1800" kern="1200" noProof="0" dirty="0" err="1"/>
            <a:t>im</a:t>
          </a:r>
          <a:r>
            <a:rPr lang="en-US" sz="1800" kern="1200" noProof="0" dirty="0"/>
            <a:t> Detail</a:t>
          </a:r>
        </a:p>
      </dsp:txBody>
      <dsp:txXfrm>
        <a:off x="5952690" y="1369097"/>
        <a:ext cx="1613971" cy="1613566"/>
      </dsp:txXfrm>
    </dsp:sp>
    <dsp:sp modelId="{8332835B-0167-4C13-A1DF-41F98FC7FF59}">
      <dsp:nvSpPr>
        <dsp:cNvPr id="0" name=""/>
        <dsp:cNvSpPr/>
      </dsp:nvSpPr>
      <dsp:spPr>
        <a:xfrm rot="2700000">
          <a:off x="3047521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7D981-A1E5-42B3-AC55-E87E884F5DF8}">
      <dsp:nvSpPr>
        <dsp:cNvPr id="0" name=""/>
        <dsp:cNvSpPr/>
      </dsp:nvSpPr>
      <dsp:spPr>
        <a:xfrm>
          <a:off x="3128499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Basics und </a:t>
          </a:r>
          <a:r>
            <a:rPr lang="de-AT" sz="1800" kern="1200" noProof="0" dirty="0"/>
            <a:t>Terminologie</a:t>
          </a:r>
        </a:p>
      </dsp:txBody>
      <dsp:txXfrm>
        <a:off x="3451293" y="1369097"/>
        <a:ext cx="1613971" cy="1613566"/>
      </dsp:txXfrm>
    </dsp:sp>
    <dsp:sp modelId="{DE9B8D39-471D-4ED9-A7F1-1256FB2AEBD8}">
      <dsp:nvSpPr>
        <dsp:cNvPr id="0" name=""/>
        <dsp:cNvSpPr/>
      </dsp:nvSpPr>
      <dsp:spPr>
        <a:xfrm rot="2700000">
          <a:off x="546124" y="965429"/>
          <a:ext cx="2420478" cy="24204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74E43-E63F-4269-8B95-F46E2DC4EF6E}">
      <dsp:nvSpPr>
        <dsp:cNvPr id="0" name=""/>
        <dsp:cNvSpPr/>
      </dsp:nvSpPr>
      <dsp:spPr>
        <a:xfrm>
          <a:off x="627102" y="1046299"/>
          <a:ext cx="2259560" cy="22591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Überblick und Historie</a:t>
          </a:r>
          <a:endParaRPr lang="en-US" sz="1800" kern="1200" noProof="0" dirty="0"/>
        </a:p>
      </dsp:txBody>
      <dsp:txXfrm>
        <a:off x="949896" y="1369097"/>
        <a:ext cx="1613971" cy="1613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7F7F3-17DE-4FF8-927A-55CB1B4CD9EF}">
      <dsp:nvSpPr>
        <dsp:cNvPr id="0" name=""/>
        <dsp:cNvSpPr/>
      </dsp:nvSpPr>
      <dsp:spPr>
        <a:xfrm>
          <a:off x="9888240" y="2437439"/>
          <a:ext cx="1528227" cy="1527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6C40-CA4F-4144-970F-4223021F3794}">
      <dsp:nvSpPr>
        <dsp:cNvPr id="0" name=""/>
        <dsp:cNvSpPr/>
      </dsp:nvSpPr>
      <dsp:spPr>
        <a:xfrm>
          <a:off x="9940160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Mai 2020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OAuth 2.1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draft</a:t>
          </a:r>
        </a:p>
      </dsp:txBody>
      <dsp:txXfrm>
        <a:off x="10143321" y="2692110"/>
        <a:ext cx="1018065" cy="1018416"/>
      </dsp:txXfrm>
    </dsp:sp>
    <dsp:sp modelId="{8D906A84-3B67-4F0D-A766-3928B7962B8E}">
      <dsp:nvSpPr>
        <dsp:cNvPr id="0" name=""/>
        <dsp:cNvSpPr/>
      </dsp:nvSpPr>
      <dsp:spPr>
        <a:xfrm rot="2700000">
          <a:off x="8309984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8361142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Oktober 2012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2.0</a:t>
          </a:r>
          <a:br>
            <a:rPr lang="de-AT" sz="1100" kern="1200" dirty="0"/>
          </a:br>
          <a:r>
            <a:rPr lang="de-AT" sz="1100" kern="1200" dirty="0"/>
            <a:t>RFC </a:t>
          </a:r>
          <a:r>
            <a:rPr lang="de-AT" sz="1100" kern="1200" dirty="0" err="1"/>
            <a:t>published</a:t>
          </a:r>
          <a:endParaRPr lang="de-AT" sz="1100" kern="1200" dirty="0"/>
        </a:p>
      </dsp:txBody>
      <dsp:txXfrm>
        <a:off x="8564304" y="2692110"/>
        <a:ext cx="1018065" cy="1018416"/>
      </dsp:txXfrm>
    </dsp:sp>
    <dsp:sp modelId="{B15BF54C-2CE2-4834-A994-E8480D948266}">
      <dsp:nvSpPr>
        <dsp:cNvPr id="0" name=""/>
        <dsp:cNvSpPr/>
      </dsp:nvSpPr>
      <dsp:spPr>
        <a:xfrm rot="2700000">
          <a:off x="6732095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6782124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April 2010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2.0</a:t>
          </a:r>
          <a:br>
            <a:rPr lang="de-AT" sz="1100" kern="1200" dirty="0"/>
          </a:br>
          <a:r>
            <a:rPr lang="de-AT" sz="1100" kern="1200" dirty="0"/>
            <a:t>draft 01</a:t>
          </a:r>
        </a:p>
      </dsp:txBody>
      <dsp:txXfrm>
        <a:off x="6986415" y="2692110"/>
        <a:ext cx="1018065" cy="1018416"/>
      </dsp:txXfrm>
    </dsp:sp>
    <dsp:sp modelId="{67254387-9BC9-4597-9936-6EA921418BE2}">
      <dsp:nvSpPr>
        <dsp:cNvPr id="0" name=""/>
        <dsp:cNvSpPr/>
      </dsp:nvSpPr>
      <dsp:spPr>
        <a:xfrm rot="2700000">
          <a:off x="5153077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5204236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November 2009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Core 1.1 </a:t>
          </a:r>
          <a:r>
            <a:rPr lang="de-AT" sz="1100" kern="1200" dirty="0" err="1"/>
            <a:t>dropped</a:t>
          </a:r>
          <a:endParaRPr lang="de-AT" sz="1100" kern="1200" dirty="0"/>
        </a:p>
      </dsp:txBody>
      <dsp:txXfrm>
        <a:off x="5407397" y="2692110"/>
        <a:ext cx="1018065" cy="1018416"/>
      </dsp:txXfrm>
    </dsp:sp>
    <dsp:sp modelId="{8F0580E5-4AB6-4201-9D7E-C028CD3D85AB}">
      <dsp:nvSpPr>
        <dsp:cNvPr id="0" name=""/>
        <dsp:cNvSpPr/>
      </dsp:nvSpPr>
      <dsp:spPr>
        <a:xfrm rot="2700000">
          <a:off x="3574060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3625218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Dezember 2007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OAuth Core 1.0 </a:t>
          </a:r>
          <a:r>
            <a:rPr lang="de-AT" sz="1100" kern="1200" dirty="0" err="1"/>
            <a:t>specification</a:t>
          </a:r>
          <a:r>
            <a:rPr lang="de-AT" sz="1100" kern="1200" dirty="0"/>
            <a:t> final</a:t>
          </a:r>
        </a:p>
      </dsp:txBody>
      <dsp:txXfrm>
        <a:off x="3828380" y="2692110"/>
        <a:ext cx="1018065" cy="1018416"/>
      </dsp:txXfrm>
    </dsp:sp>
    <dsp:sp modelId="{97298E56-C8CD-4026-9317-88865E18BD0F}">
      <dsp:nvSpPr>
        <dsp:cNvPr id="0" name=""/>
        <dsp:cNvSpPr/>
      </dsp:nvSpPr>
      <dsp:spPr>
        <a:xfrm rot="2700000">
          <a:off x="1996171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046201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April 2007</a:t>
          </a:r>
          <a:br>
            <a:rPr lang="de-AT" sz="1100" b="1" kern="1200" dirty="0"/>
          </a:br>
          <a:br>
            <a:rPr lang="de-AT" sz="1100" kern="1200" dirty="0"/>
          </a:br>
          <a:r>
            <a:rPr lang="de-AT" sz="1100" kern="1200" dirty="0"/>
            <a:t>Start </a:t>
          </a:r>
          <a:r>
            <a:rPr lang="de-AT" sz="1100" kern="1200" dirty="0" err="1"/>
            <a:t>OpenID</a:t>
          </a:r>
          <a:r>
            <a:rPr lang="de-AT" sz="1100" kern="1200" dirty="0"/>
            <a:t> </a:t>
          </a:r>
          <a:r>
            <a:rPr lang="de-AT" sz="1100" kern="1200" dirty="0" err="1"/>
            <a:t>group</a:t>
          </a:r>
          <a:endParaRPr lang="de-AT" sz="1100" kern="1200" dirty="0"/>
        </a:p>
      </dsp:txBody>
      <dsp:txXfrm>
        <a:off x="2250491" y="2692110"/>
        <a:ext cx="1018065" cy="1018416"/>
      </dsp:txXfrm>
    </dsp:sp>
    <dsp:sp modelId="{D46431A9-7E48-4293-8D6A-8DA37D6F82AE}">
      <dsp:nvSpPr>
        <dsp:cNvPr id="0" name=""/>
        <dsp:cNvSpPr/>
      </dsp:nvSpPr>
      <dsp:spPr>
        <a:xfrm rot="2700000">
          <a:off x="417153" y="2437267"/>
          <a:ext cx="1527834" cy="152783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468312" y="2488373"/>
          <a:ext cx="1425517" cy="14258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Die Vorläufer</a:t>
          </a:r>
          <a:br>
            <a:rPr lang="de-AT" sz="1100" b="1" kern="1200" dirty="0"/>
          </a:br>
          <a:endParaRPr lang="de-AT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 err="1"/>
            <a:t>FlickrAuth</a:t>
          </a:r>
          <a:br>
            <a:rPr lang="de-AT" sz="1100" kern="1200" dirty="0"/>
          </a:br>
          <a:r>
            <a:rPr lang="de-AT" sz="1100" kern="1200" dirty="0"/>
            <a:t>Google </a:t>
          </a:r>
          <a:r>
            <a:rPr lang="de-AT" sz="1100" kern="1200" dirty="0" err="1"/>
            <a:t>AuthSub</a:t>
          </a:r>
          <a:br>
            <a:rPr lang="de-AT" sz="1100" kern="1200" dirty="0"/>
          </a:br>
          <a:r>
            <a:rPr lang="de-AT" sz="1100" kern="1200" dirty="0"/>
            <a:t>Yahoo </a:t>
          </a:r>
          <a:r>
            <a:rPr lang="de-AT" sz="1100" kern="1200" dirty="0" err="1"/>
            <a:t>BBAuth</a:t>
          </a:r>
          <a:endParaRPr lang="de-AT" sz="1100" kern="1200" dirty="0"/>
        </a:p>
      </dsp:txBody>
      <dsp:txXfrm>
        <a:off x="671473" y="2692110"/>
        <a:ext cx="1018065" cy="101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https://datatracker.ietf.org/doc/html/draft-ietf-oauth-security-topics-18#section-4.13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5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stodon.technology/@danielwagn3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jpg"/><Relationship Id="rId2" Type="http://schemas.openxmlformats.org/officeDocument/2006/relationships/hyperlink" Target="https://github.com/danielwagn3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daniel_wagn3r" TargetMode="External"/><Relationship Id="rId11" Type="http://schemas.openxmlformats.org/officeDocument/2006/relationships/hyperlink" Target="https://www.manner.com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hyperlink" Target="https://www.linkedin.com/in/danielwagn3r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ien.coderdojo.net/" TargetMode="External"/><Relationship Id="rId7" Type="http://schemas.openxmlformats.org/officeDocument/2006/relationships/hyperlink" Target="https://www.verbund.com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hyperlink" Target="https://www.fh-kaernten.at/" TargetMode="External"/><Relationship Id="rId5" Type="http://schemas.openxmlformats.org/officeDocument/2006/relationships/hyperlink" Target="https://www.manner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tuwien.a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9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7.sv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46.png"/><Relationship Id="rId4" Type="http://schemas.openxmlformats.org/officeDocument/2006/relationships/image" Target="../media/image1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oauth.net/2.1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28" TargetMode="External"/><Relationship Id="rId3" Type="http://schemas.openxmlformats.org/officeDocument/2006/relationships/hyperlink" Target="https://datatracker.ietf.org/doc/html/draft-ietf-oauth-browser-based-apps-09" TargetMode="External"/><Relationship Id="rId7" Type="http://schemas.openxmlformats.org/officeDocument/2006/relationships/hyperlink" Target="https://datatracker.ietf.org/doc/html/rfc7636" TargetMode="External"/><Relationship Id="rId2" Type="http://schemas.openxmlformats.org/officeDocument/2006/relationships/hyperlink" Target="https://datatracker.ietf.org/doc/html/draft-ietf-oauth-security-topics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519" TargetMode="External"/><Relationship Id="rId5" Type="http://schemas.openxmlformats.org/officeDocument/2006/relationships/hyperlink" Target="https://datatracker.ietf.org/doc/html/rfc6750" TargetMode="External"/><Relationship Id="rId10" Type="http://schemas.openxmlformats.org/officeDocument/2006/relationships/hyperlink" Target="https://datatracker.ietf.org/doc/html/draft-meyerzuselhausen-oauth-iss-auth-resp-02" TargetMode="External"/><Relationship Id="rId4" Type="http://schemas.openxmlformats.org/officeDocument/2006/relationships/hyperlink" Target="https://datatracker.ietf.org/doc/html/rfc6749" TargetMode="External"/><Relationship Id="rId9" Type="http://schemas.openxmlformats.org/officeDocument/2006/relationships/hyperlink" Target="https://openid.net/developers/specs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1.svg"/><Relationship Id="rId18" Type="http://schemas.openxmlformats.org/officeDocument/2006/relationships/image" Target="../media/image63.png"/><Relationship Id="rId26" Type="http://schemas.openxmlformats.org/officeDocument/2006/relationships/image" Target="../media/image65.png"/><Relationship Id="rId3" Type="http://schemas.openxmlformats.org/officeDocument/2006/relationships/image" Target="../media/image49.png"/><Relationship Id="rId21" Type="http://schemas.openxmlformats.org/officeDocument/2006/relationships/image" Target="../media/image52.svg"/><Relationship Id="rId7" Type="http://schemas.openxmlformats.org/officeDocument/2006/relationships/image" Target="../media/image17.svg"/><Relationship Id="rId12" Type="http://schemas.openxmlformats.org/officeDocument/2006/relationships/image" Target="../media/image60.png"/><Relationship Id="rId17" Type="http://schemas.openxmlformats.org/officeDocument/2006/relationships/image" Target="../media/image35.svg"/><Relationship Id="rId25" Type="http://schemas.openxmlformats.org/officeDocument/2006/relationships/image" Target="../media/image15.svg"/><Relationship Id="rId2" Type="http://schemas.openxmlformats.org/officeDocument/2006/relationships/image" Target="../media/image29.png"/><Relationship Id="rId16" Type="http://schemas.openxmlformats.org/officeDocument/2006/relationships/image" Target="../media/image48.png"/><Relationship Id="rId20" Type="http://schemas.openxmlformats.org/officeDocument/2006/relationships/image" Target="../media/image64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33.svg"/><Relationship Id="rId24" Type="http://schemas.openxmlformats.org/officeDocument/2006/relationships/image" Target="../media/image14.png"/><Relationship Id="rId5" Type="http://schemas.openxmlformats.org/officeDocument/2006/relationships/image" Target="../media/image31.svg"/><Relationship Id="rId15" Type="http://schemas.openxmlformats.org/officeDocument/2006/relationships/image" Target="../media/image62.svg"/><Relationship Id="rId23" Type="http://schemas.openxmlformats.org/officeDocument/2006/relationships/image" Target="../media/image13.sv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44.svg"/><Relationship Id="rId4" Type="http://schemas.openxmlformats.org/officeDocument/2006/relationships/image" Target="../media/image45.png"/><Relationship Id="rId9" Type="http://schemas.openxmlformats.org/officeDocument/2006/relationships/image" Target="../media/image37.svg"/><Relationship Id="rId14" Type="http://schemas.openxmlformats.org/officeDocument/2006/relationships/image" Target="../media/image61.png"/><Relationship Id="rId22" Type="http://schemas.openxmlformats.org/officeDocument/2006/relationships/image" Target="../media/image12.png"/><Relationship Id="rId27" Type="http://schemas.openxmlformats.org/officeDocument/2006/relationships/image" Target="../media/image5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jp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9D4A-26D3-4774-8E2C-FAE284469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Authentifizierung mit</a:t>
            </a:r>
            <a:br>
              <a:rPr lang="de-AT" dirty="0"/>
            </a:b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7BAB-A59B-41E9-83FC-48E19EAE0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Daniel Wagner</a:t>
            </a:r>
          </a:p>
        </p:txBody>
      </p:sp>
      <p:pic>
        <p:nvPicPr>
          <p:cNvPr id="4" name="Picture 3" descr="Shape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08EBC52D-DB51-42C5-88B6-E5DBCD07D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4" y="5244972"/>
            <a:ext cx="432000" cy="432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7ABFF26-4ABF-4488-9E62-9E6A2F0905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92" y="5244972"/>
            <a:ext cx="432000" cy="432000"/>
          </a:xfrm>
          <a:prstGeom prst="rect">
            <a:avLst/>
          </a:prstGeom>
        </p:spPr>
      </p:pic>
      <p:pic>
        <p:nvPicPr>
          <p:cNvPr id="6" name="Picture 5" descr="A picture containing ax, silhouette, vector graphics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C5972AF8-58C1-43D6-9AF8-2EA94B9FF59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0" y="5238206"/>
            <a:ext cx="432000" cy="432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AF27D578-7A0B-45C7-89C4-207F985B50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08" y="5219672"/>
            <a:ext cx="432000" cy="432000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B05D521-2A8A-4047-99FE-93D855C789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" y="4478172"/>
            <a:ext cx="1965600" cy="1965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Text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E472F9D4-192A-4FDA-AFF5-66264FDB24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72" y="4564003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F7CE3-9579-4971-B2B9-18FB3E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2C04-DCF9-4B5F-ABDE-7D778DDBF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Studies</a:t>
            </a:r>
          </a:p>
          <a:p>
            <a:pPr marL="0" indent="0">
              <a:buNone/>
            </a:pPr>
            <a:r>
              <a:rPr lang="en-US" dirty="0"/>
              <a:t>Computer Science</a:t>
            </a:r>
          </a:p>
          <a:p>
            <a:pPr marL="0" indent="0">
              <a:buNone/>
            </a:pPr>
            <a:r>
              <a:rPr lang="en-US" dirty="0"/>
              <a:t>Computer Science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Work</a:t>
            </a:r>
          </a:p>
          <a:p>
            <a:pPr marL="0" indent="0">
              <a:buNone/>
            </a:pPr>
            <a:r>
              <a:rPr lang="en-US" dirty="0"/>
              <a:t>Developer</a:t>
            </a:r>
          </a:p>
          <a:p>
            <a:pPr marL="0" indent="0">
              <a:buNone/>
            </a:pPr>
            <a:r>
              <a:rPr lang="en-US" dirty="0"/>
              <a:t>Enterprise &amp; Software Architect</a:t>
            </a:r>
          </a:p>
          <a:p>
            <a:pPr marL="0" indent="0">
              <a:buNone/>
            </a:pPr>
            <a:r>
              <a:rPr lang="en-US" dirty="0"/>
              <a:t>Consultant, Speaker &amp; Trainer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9DC3-64FA-474A-844B-821B89FEE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Volunteer</a:t>
            </a:r>
          </a:p>
          <a:p>
            <a:pPr marL="0" indent="0">
              <a:buNone/>
            </a:pPr>
            <a:r>
              <a:rPr lang="en-US" dirty="0"/>
              <a:t>Founder CoderDojo Wien</a:t>
            </a:r>
          </a:p>
          <a:p>
            <a:pPr marL="0" indent="0">
              <a:buNone/>
            </a:pPr>
            <a:r>
              <a:rPr lang="en-US" dirty="0"/>
              <a:t>Ambassador Youth Hackathon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Affiliations (past &amp; present)</a:t>
            </a:r>
            <a:endParaRPr lang="en-US" dirty="0"/>
          </a:p>
        </p:txBody>
      </p:sp>
      <p:pic>
        <p:nvPicPr>
          <p:cNvPr id="7" name="Picture 6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6E42C1D-A87A-47E3-B251-CB4C9D0E98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7" y="4577011"/>
            <a:ext cx="720000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119908DF-B38D-4749-B356-7CC1108B0F7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74" y="4577011"/>
            <a:ext cx="763181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DBC7C43-B540-4B29-87A8-E423671C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2" y="4577011"/>
            <a:ext cx="720000" cy="720000"/>
          </a:xfrm>
          <a:prstGeom prst="rect">
            <a:avLst/>
          </a:prstGeom>
        </p:spPr>
      </p:pic>
      <p:pic>
        <p:nvPicPr>
          <p:cNvPr id="14" name="Picture 2">
            <a:hlinkClick r:id="rId9"/>
            <a:extLst>
              <a:ext uri="{FF2B5EF4-FFF2-40B4-BE49-F238E27FC236}">
                <a16:creationId xmlns:a16="http://schemas.microsoft.com/office/drawing/2014/main" id="{C1221D13-F4D5-4297-9129-49E795E3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52" y="57273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C133A0F1-D221-47F3-92D0-0F8512C1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7" y="5772875"/>
            <a:ext cx="21366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pic>
        <p:nvPicPr>
          <p:cNvPr id="5" name="Picture 4" descr="Bildergebnis fÃ¼r openid connect">
            <a:extLst>
              <a:ext uri="{FF2B5EF4-FFF2-40B4-BE49-F238E27FC236}">
                <a16:creationId xmlns:a16="http://schemas.microsoft.com/office/drawing/2014/main" id="{450D3930-F0DE-4130-9ED6-A4B02A06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22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3FE3-4A09-4055-82B1-E46C0AA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8196A-E0EB-4A05-95F5-562ADF6A0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16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3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CDFE41C-176E-4738-B81D-58C13930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48F0E-E527-4270-B4DE-1AF0F6CE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A515-583F-438F-BF66-00958685C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1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Refresh Token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Pratice</a:t>
            </a:r>
            <a:r>
              <a:rPr lang="de-AT" dirty="0"/>
              <a:t> (</a:t>
            </a:r>
            <a:r>
              <a:rPr lang="de-AT" dirty="0" err="1"/>
              <a:t>Draft</a:t>
            </a:r>
            <a:r>
              <a:rPr lang="de-AT" dirty="0"/>
              <a:t>)</a:t>
            </a:r>
          </a:p>
          <a:p>
            <a:r>
              <a:rPr lang="de-AT" dirty="0"/>
              <a:t>Ermöglicht Erkennung missbräuchlich verwendeter Refresh Tokens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7D7DD6-A472-4862-8167-336006141033}"/>
              </a:ext>
            </a:extLst>
          </p:cNvPr>
          <p:cNvGrpSpPr/>
          <p:nvPr/>
        </p:nvGrpSpPr>
        <p:grpSpPr>
          <a:xfrm>
            <a:off x="1197661" y="4213202"/>
            <a:ext cx="1446924" cy="1440743"/>
            <a:chOff x="974256" y="4958709"/>
            <a:chExt cx="1446924" cy="144074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6BB2E9-4EB9-4786-8296-9CAE351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C070D-0708-4670-914B-527CDBDFBCCD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</a:p>
            <a:p>
              <a:pPr algn="ctr"/>
              <a:r>
                <a:rPr lang="de-AT" sz="1200" dirty="0"/>
                <a:t>(z.B. SPA)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84483-30D2-496D-ABD8-6E2C3B021E6E}"/>
              </a:ext>
            </a:extLst>
          </p:cNvPr>
          <p:cNvGrpSpPr/>
          <p:nvPr/>
        </p:nvGrpSpPr>
        <p:grpSpPr>
          <a:xfrm>
            <a:off x="9029852" y="3730377"/>
            <a:ext cx="1722477" cy="1866160"/>
            <a:chOff x="4233854" y="1261553"/>
            <a:chExt cx="1722477" cy="1866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3CB6E-104C-4E34-B61B-56F7C558AA8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EE7B7D-2371-4005-AAE3-21B46D83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9BE7030-3ADE-4862-823E-8BFB05EE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13211-4B6A-4F2E-9D8E-7236FDCB0C7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FA7FB-C4C8-4C7A-9822-5CF76FFCDF0D}"/>
              </a:ext>
            </a:extLst>
          </p:cNvPr>
          <p:cNvGrpSpPr/>
          <p:nvPr/>
        </p:nvGrpSpPr>
        <p:grpSpPr>
          <a:xfrm rot="5400000">
            <a:off x="5653515" y="1938913"/>
            <a:ext cx="461665" cy="3582928"/>
            <a:chOff x="3391111" y="2943383"/>
            <a:chExt cx="461665" cy="253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EF7D-A403-4D26-8144-FB0EB3A7A397}"/>
                </a:ext>
              </a:extLst>
            </p:cNvPr>
            <p:cNvSpPr txBox="1"/>
            <p:nvPr/>
          </p:nvSpPr>
          <p:spPr>
            <a:xfrm rot="16200000">
              <a:off x="2352290" y="3982204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11C8DF-C5AD-4F37-8CAE-4B44749CCF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96138" y="4198259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82C3B7-56C4-493B-81A0-A37B5A868FD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10001569" y="4176479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51ADF-EEB8-480E-8F35-A1336CE8BC84}"/>
              </a:ext>
            </a:extLst>
          </p:cNvPr>
          <p:cNvCxnSpPr>
            <a:cxnSpLocks/>
          </p:cNvCxnSpPr>
          <p:nvPr/>
        </p:nvCxnSpPr>
        <p:spPr>
          <a:xfrm rot="5400000">
            <a:off x="5892184" y="2820547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9C94E6-CBE9-4504-AFC7-4CDB88574A9C}"/>
              </a:ext>
            </a:extLst>
          </p:cNvPr>
          <p:cNvSpPr txBox="1"/>
          <p:nvPr/>
        </p:nvSpPr>
        <p:spPr>
          <a:xfrm>
            <a:off x="4194961" y="4143939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 1</a:t>
            </a:r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61DF9F-5759-44EC-8F41-F9EE769B47FE}"/>
              </a:ext>
            </a:extLst>
          </p:cNvPr>
          <p:cNvCxnSpPr>
            <a:cxnSpLocks/>
          </p:cNvCxnSpPr>
          <p:nvPr/>
        </p:nvCxnSpPr>
        <p:spPr>
          <a:xfrm rot="5400000">
            <a:off x="5861099" y="4428909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771813-7133-4A41-8BA4-5CF6A244374B}"/>
              </a:ext>
            </a:extLst>
          </p:cNvPr>
          <p:cNvSpPr txBox="1"/>
          <p:nvPr/>
        </p:nvSpPr>
        <p:spPr>
          <a:xfrm>
            <a:off x="4194961" y="493357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Anforderung eines neuen Access Token mit Refresh Token 1</a:t>
            </a:r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2BC6A-3025-4F10-A191-4635D11CD468}"/>
              </a:ext>
            </a:extLst>
          </p:cNvPr>
          <p:cNvCxnSpPr>
            <a:cxnSpLocks/>
          </p:cNvCxnSpPr>
          <p:nvPr/>
        </p:nvCxnSpPr>
        <p:spPr>
          <a:xfrm flipV="1">
            <a:off x="4133959" y="5400671"/>
            <a:ext cx="3517617" cy="19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E2BF0A-E329-4FA5-AAAB-83670C0EF89C}"/>
              </a:ext>
            </a:extLst>
          </p:cNvPr>
          <p:cNvSpPr txBox="1"/>
          <p:nvPr/>
        </p:nvSpPr>
        <p:spPr>
          <a:xfrm>
            <a:off x="4163876" y="5726635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i="1" dirty="0"/>
              <a:t>4. Erzeugt ein neues Access Token und ein neues Refresh Token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652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66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Aspekte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 definieren nicht alles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Identity Store</a:t>
            </a:r>
          </a:p>
        </p:txBody>
      </p:sp>
    </p:spTree>
    <p:extLst>
      <p:ext uri="{BB962C8B-B14F-4D97-AF65-F5344CB8AC3E}">
        <p14:creationId xmlns:p14="http://schemas.microsoft.com/office/powerpoint/2010/main" val="1458868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/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8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264016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Zukunft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83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Beyond</a:t>
            </a:r>
            <a:r>
              <a:rPr lang="de-AT" dirty="0"/>
              <a:t>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2.1 in Arbeit - </a:t>
            </a:r>
            <a:r>
              <a:rPr lang="de-AT" dirty="0">
                <a:hlinkClick r:id="rId2"/>
              </a:rPr>
              <a:t>https://oauth.net/2.1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PKCE verpflichten bei </a:t>
            </a:r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r>
              <a:rPr lang="de-AT" dirty="0" err="1"/>
              <a:t>Implicit</a:t>
            </a:r>
            <a:r>
              <a:rPr lang="de-AT" dirty="0"/>
              <a:t> Grant and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 entfällt</a:t>
            </a:r>
          </a:p>
          <a:p>
            <a:r>
              <a:rPr lang="de-AT" dirty="0"/>
              <a:t>Query String und Redirect Uris restriktiver definiert</a:t>
            </a:r>
          </a:p>
          <a:p>
            <a:r>
              <a:rPr lang="de-AT" dirty="0"/>
              <a:t>Refresh Tokens restriktiver (same-sender, </a:t>
            </a:r>
            <a:r>
              <a:rPr lang="de-AT" dirty="0" err="1"/>
              <a:t>one</a:t>
            </a:r>
            <a:r>
              <a:rPr lang="de-AT" dirty="0"/>
              <a:t>-time)</a:t>
            </a:r>
          </a:p>
        </p:txBody>
      </p:sp>
      <p:pic>
        <p:nvPicPr>
          <p:cNvPr id="5" name="Picture 4" descr="Bildergebnis fÃ¼r oauth icon">
            <a:extLst>
              <a:ext uri="{FF2B5EF4-FFF2-40B4-BE49-F238E27FC236}">
                <a16:creationId xmlns:a16="http://schemas.microsoft.com/office/drawing/2014/main" id="{0F0E291A-A045-4F41-9737-58D5FDB3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9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OAuth 2.0 Security </a:t>
            </a:r>
            <a:r>
              <a:rPr lang="de-AT" dirty="0">
                <a:hlinkClick r:id="rId2"/>
              </a:rPr>
              <a:t>https://datatracker.ietf.org/doc/html/draft-ietf-oauth-security-topics-19</a:t>
            </a:r>
            <a:endParaRPr lang="de-AT" dirty="0"/>
          </a:p>
          <a:p>
            <a:pPr lvl="1"/>
            <a:r>
              <a:rPr lang="en-US" dirty="0"/>
              <a:t> OAuth 2.0 for Browser-Based Apps </a:t>
            </a:r>
            <a:r>
              <a:rPr lang="en-US" dirty="0">
                <a:hlinkClick r:id="rId3"/>
              </a:rPr>
              <a:t>https://datatracker.ietf.org/doc/html/draft-ietf-oauth-browser-based-apps-09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4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5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6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7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8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9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10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21663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bob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super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alice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secret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2420</Words>
  <Application>Microsoft Office PowerPoint</Application>
  <PresentationFormat>Widescreen</PresentationFormat>
  <Paragraphs>546</Paragraphs>
  <Slides>59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OAuth 2.0 und OpenID Connect</vt:lpstr>
      <vt:lpstr>About me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Basics und Terminologie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Refresh Token Rotation</vt:lpstr>
      <vt:lpstr>Zusammenfassung</vt:lpstr>
      <vt:lpstr>OAuth 2.0 Grant / OIDC Flow Guide</vt:lpstr>
      <vt:lpstr>OAuth 2.0 Grant / OIDC Flow Guide</vt:lpstr>
      <vt:lpstr>Zusammenfassung Grant/Flow Features</vt:lpstr>
      <vt:lpstr>Zusammenfassung grant_types</vt:lpstr>
      <vt:lpstr>Demos</vt:lpstr>
      <vt:lpstr>Weitere Aspekte</vt:lpstr>
      <vt:lpstr>Die Entwicklung</vt:lpstr>
      <vt:lpstr>Die Zukunft</vt:lpstr>
      <vt:lpstr>Beyond OAuth 2.0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100</cp:revision>
  <dcterms:created xsi:type="dcterms:W3CDTF">2018-11-11T10:28:14Z</dcterms:created>
  <dcterms:modified xsi:type="dcterms:W3CDTF">2022-06-20T10:24:26Z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