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35" r:id="rId2"/>
    <p:sldId id="336" r:id="rId3"/>
    <p:sldId id="257" r:id="rId4"/>
    <p:sldId id="286" r:id="rId5"/>
    <p:sldId id="277" r:id="rId6"/>
    <p:sldId id="325" r:id="rId7"/>
    <p:sldId id="284" r:id="rId8"/>
    <p:sldId id="290" r:id="rId9"/>
    <p:sldId id="289" r:id="rId10"/>
    <p:sldId id="331" r:id="rId11"/>
    <p:sldId id="291" r:id="rId12"/>
    <p:sldId id="314" r:id="rId13"/>
    <p:sldId id="292" r:id="rId14"/>
    <p:sldId id="294" r:id="rId15"/>
    <p:sldId id="263" r:id="rId16"/>
    <p:sldId id="264" r:id="rId17"/>
    <p:sldId id="266" r:id="rId18"/>
    <p:sldId id="265" r:id="rId19"/>
    <p:sldId id="316" r:id="rId20"/>
    <p:sldId id="267" r:id="rId21"/>
    <p:sldId id="271" r:id="rId22"/>
    <p:sldId id="268" r:id="rId23"/>
    <p:sldId id="296" r:id="rId24"/>
    <p:sldId id="298" r:id="rId25"/>
    <p:sldId id="272" r:id="rId26"/>
    <p:sldId id="323" r:id="rId27"/>
    <p:sldId id="337" r:id="rId28"/>
    <p:sldId id="315" r:id="rId29"/>
    <p:sldId id="269" r:id="rId30"/>
    <p:sldId id="270" r:id="rId31"/>
    <p:sldId id="317" r:id="rId32"/>
    <p:sldId id="328" r:id="rId33"/>
    <p:sldId id="259" r:id="rId34"/>
    <p:sldId id="261" r:id="rId35"/>
    <p:sldId id="307" r:id="rId36"/>
    <p:sldId id="278" r:id="rId37"/>
    <p:sldId id="305" r:id="rId38"/>
    <p:sldId id="279" r:id="rId39"/>
    <p:sldId id="303" r:id="rId40"/>
    <p:sldId id="285" r:id="rId41"/>
    <p:sldId id="304" r:id="rId42"/>
    <p:sldId id="300" r:id="rId43"/>
    <p:sldId id="306" r:id="rId44"/>
    <p:sldId id="318" r:id="rId45"/>
    <p:sldId id="319" r:id="rId46"/>
    <p:sldId id="297" r:id="rId47"/>
    <p:sldId id="312" r:id="rId48"/>
    <p:sldId id="334" r:id="rId49"/>
    <p:sldId id="332" r:id="rId50"/>
    <p:sldId id="282" r:id="rId51"/>
    <p:sldId id="327" r:id="rId52"/>
    <p:sldId id="308" r:id="rId53"/>
    <p:sldId id="309" r:id="rId54"/>
    <p:sldId id="333" r:id="rId55"/>
    <p:sldId id="321" r:id="rId56"/>
    <p:sldId id="329" r:id="rId57"/>
    <p:sldId id="26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0AB44-F509-4649-BED7-3F028538798D}" v="124" dt="2022-06-19T16:37:49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04" d="100"/>
          <a:sy n="104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agner" userId="d570ad69411ac5b3" providerId="LiveId" clId="{7E20AB44-F509-4649-BED7-3F028538798D}"/>
    <pc:docChg chg="undo redo custSel addSld delSld modSld">
      <pc:chgData name="Daniel Wagner" userId="d570ad69411ac5b3" providerId="LiveId" clId="{7E20AB44-F509-4649-BED7-3F028538798D}" dt="2022-06-19T16:38:12.276" v="232" actId="700"/>
      <pc:docMkLst>
        <pc:docMk/>
      </pc:docMkLst>
      <pc:sldChg chg="delSp del mod">
        <pc:chgData name="Daniel Wagner" userId="d570ad69411ac5b3" providerId="LiveId" clId="{7E20AB44-F509-4649-BED7-3F028538798D}" dt="2022-06-19T16:29:33.872" v="52" actId="47"/>
        <pc:sldMkLst>
          <pc:docMk/>
          <pc:sldMk cId="3650977651" sldId="256"/>
        </pc:sldMkLst>
        <pc:picChg chg="del">
          <ac:chgData name="Daniel Wagner" userId="d570ad69411ac5b3" providerId="LiveId" clId="{7E20AB44-F509-4649-BED7-3F028538798D}" dt="2022-06-19T16:28:47.928" v="39" actId="21"/>
          <ac:picMkLst>
            <pc:docMk/>
            <pc:sldMk cId="3650977651" sldId="256"/>
            <ac:picMk id="14" creationId="{DB17C83D-0CE7-41BC-9327-110AE0A008AC}"/>
          </ac:picMkLst>
        </pc:picChg>
      </pc:sldChg>
      <pc:sldChg chg="modSp add setBg">
        <pc:chgData name="Daniel Wagner" userId="d570ad69411ac5b3" providerId="LiveId" clId="{7E20AB44-F509-4649-BED7-3F028538798D}" dt="2022-06-19T16:32:56.200" v="185" actId="20577"/>
        <pc:sldMkLst>
          <pc:docMk/>
          <pc:sldMk cId="298936304" sldId="257"/>
        </pc:sldMkLst>
        <pc:graphicFrameChg chg="mod">
          <ac:chgData name="Daniel Wagner" userId="d570ad69411ac5b3" providerId="LiveId" clId="{7E20AB44-F509-4649-BED7-3F028538798D}" dt="2022-06-19T16:32:56.200" v="185" actId="20577"/>
          <ac:graphicFrameMkLst>
            <pc:docMk/>
            <pc:sldMk cId="298936304" sldId="257"/>
            <ac:graphicFrameMk id="4" creationId="{D4C8196A-E0EB-4A05-95F5-562ADF6A0667}"/>
          </ac:graphicFrameMkLst>
        </pc:graphicFrameChg>
      </pc:sldChg>
      <pc:sldChg chg="modSp add mod">
        <pc:chgData name="Daniel Wagner" userId="d570ad69411ac5b3" providerId="LiveId" clId="{7E20AB44-F509-4649-BED7-3F028538798D}" dt="2022-06-19T16:35:32.297" v="188" actId="6549"/>
        <pc:sldMkLst>
          <pc:docMk/>
          <pc:sldMk cId="1194651560" sldId="277"/>
        </pc:sldMkLst>
        <pc:spChg chg="mod">
          <ac:chgData name="Daniel Wagner" userId="d570ad69411ac5b3" providerId="LiveId" clId="{7E20AB44-F509-4649-BED7-3F028538798D}" dt="2022-06-19T16:35:29.803" v="187"/>
          <ac:spMkLst>
            <pc:docMk/>
            <pc:sldMk cId="1194651560" sldId="277"/>
            <ac:spMk id="4" creationId="{7A248F0E-E527-4270-B4DE-1AF0F6CE06E7}"/>
          </ac:spMkLst>
        </pc:spChg>
        <pc:spChg chg="mod">
          <ac:chgData name="Daniel Wagner" userId="d570ad69411ac5b3" providerId="LiveId" clId="{7E20AB44-F509-4649-BED7-3F028538798D}" dt="2022-06-19T16:35:32.297" v="188" actId="6549"/>
          <ac:spMkLst>
            <pc:docMk/>
            <pc:sldMk cId="1194651560" sldId="277"/>
            <ac:spMk id="5" creationId="{CA10A515-583F-438F-BF66-00958685C081}"/>
          </ac:spMkLst>
        </pc:spChg>
      </pc:sldChg>
      <pc:sldChg chg="addSp delSp modSp mod modClrScheme chgLayout">
        <pc:chgData name="Daniel Wagner" userId="d570ad69411ac5b3" providerId="LiveId" clId="{7E20AB44-F509-4649-BED7-3F028538798D}" dt="2022-06-19T16:37:38.302" v="207" actId="20577"/>
        <pc:sldMkLst>
          <pc:docMk/>
          <pc:sldMk cId="4024671639" sldId="294"/>
        </pc:sldMkLst>
        <pc:spChg chg="add mod ord">
          <ac:chgData name="Daniel Wagner" userId="d570ad69411ac5b3" providerId="LiveId" clId="{7E20AB44-F509-4649-BED7-3F028538798D}" dt="2022-06-19T16:37:38.302" v="207" actId="20577"/>
          <ac:spMkLst>
            <pc:docMk/>
            <pc:sldMk cId="4024671639" sldId="294"/>
            <ac:spMk id="2" creationId="{E733B1F3-70D9-4C35-B041-65008CCE0680}"/>
          </ac:spMkLst>
        </pc:spChg>
        <pc:spChg chg="mod ord">
          <ac:chgData name="Daniel Wagner" userId="d570ad69411ac5b3" providerId="LiveId" clId="{7E20AB44-F509-4649-BED7-3F028538798D}" dt="2022-06-19T16:36:09.752" v="191" actId="700"/>
          <ac:spMkLst>
            <pc:docMk/>
            <pc:sldMk cId="4024671639" sldId="294"/>
            <ac:spMk id="4" creationId="{BF7990A8-5259-4834-9557-9E5FC2E9065A}"/>
          </ac:spMkLst>
        </pc:spChg>
        <pc:spChg chg="del mod ord">
          <ac:chgData name="Daniel Wagner" userId="d570ad69411ac5b3" providerId="LiveId" clId="{7E20AB44-F509-4649-BED7-3F028538798D}" dt="2022-06-19T16:36:09.752" v="191" actId="700"/>
          <ac:spMkLst>
            <pc:docMk/>
            <pc:sldMk cId="4024671639" sldId="294"/>
            <ac:spMk id="5" creationId="{8D1B1E3A-868B-4AE2-8C38-314D21FDBEEA}"/>
          </ac:spMkLst>
        </pc:spChg>
      </pc:sldChg>
      <pc:sldChg chg="addSp delSp modSp del mod modClrScheme chgLayout">
        <pc:chgData name="Daniel Wagner" userId="d570ad69411ac5b3" providerId="LiveId" clId="{7E20AB44-F509-4649-BED7-3F028538798D}" dt="2022-06-19T16:38:00.292" v="231" actId="47"/>
        <pc:sldMkLst>
          <pc:docMk/>
          <pc:sldMk cId="3354885964" sldId="301"/>
        </pc:sldMkLst>
        <pc:spChg chg="add del 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2" creationId="{F5A4222E-FAE5-444F-9F9B-BA582A1F949B}"/>
          </ac:spMkLst>
        </pc:spChg>
        <pc:spChg chg="add 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3" creationId="{8C9C578C-323F-4812-BBCD-F017ADB27F50}"/>
          </ac:spMkLst>
        </pc:spChg>
        <pc:spChg chg="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5" creationId="{9669D065-6F17-4963-900D-50C45C24AB59}"/>
          </ac:spMkLst>
        </pc:spChg>
        <pc:spChg chg="del mod ord">
          <ac:chgData name="Daniel Wagner" userId="d570ad69411ac5b3" providerId="LiveId" clId="{7E20AB44-F509-4649-BED7-3F028538798D}" dt="2022-06-19T16:35:51.642" v="190" actId="700"/>
          <ac:spMkLst>
            <pc:docMk/>
            <pc:sldMk cId="3354885964" sldId="301"/>
            <ac:spMk id="6" creationId="{C6AB916B-34BA-419E-9C93-C8EDF2A4832D}"/>
          </ac:spMkLst>
        </pc:spChg>
      </pc:sldChg>
      <pc:sldChg chg="modSp mod chgLayout">
        <pc:chgData name="Daniel Wagner" userId="d570ad69411ac5b3" providerId="LiveId" clId="{7E20AB44-F509-4649-BED7-3F028538798D}" dt="2022-06-19T16:38:12.276" v="232" actId="700"/>
        <pc:sldMkLst>
          <pc:docMk/>
          <pc:sldMk cId="3731164994" sldId="321"/>
        </pc:sldMkLst>
        <pc:spChg chg="mod ord">
          <ac:chgData name="Daniel Wagner" userId="d570ad69411ac5b3" providerId="LiveId" clId="{7E20AB44-F509-4649-BED7-3F028538798D}" dt="2022-06-19T16:38:12.276" v="232" actId="700"/>
          <ac:spMkLst>
            <pc:docMk/>
            <pc:sldMk cId="3731164994" sldId="321"/>
            <ac:spMk id="2" creationId="{04A30FA5-BC0C-476B-88DD-73B4FBB9406C}"/>
          </ac:spMkLst>
        </pc:spChg>
        <pc:spChg chg="mod ord">
          <ac:chgData name="Daniel Wagner" userId="d570ad69411ac5b3" providerId="LiveId" clId="{7E20AB44-F509-4649-BED7-3F028538798D}" dt="2022-06-19T16:38:12.276" v="232" actId="700"/>
          <ac:spMkLst>
            <pc:docMk/>
            <pc:sldMk cId="3731164994" sldId="321"/>
            <ac:spMk id="3" creationId="{2B106E46-C4D6-49F9-9B77-5E5E6EFEC57E}"/>
          </ac:spMkLst>
        </pc:spChg>
      </pc:sldChg>
      <pc:sldChg chg="del">
        <pc:chgData name="Daniel Wagner" userId="d570ad69411ac5b3" providerId="LiveId" clId="{7E20AB44-F509-4649-BED7-3F028538798D}" dt="2022-06-19T16:35:34.244" v="189" actId="47"/>
        <pc:sldMkLst>
          <pc:docMk/>
          <pc:sldMk cId="1040040641" sldId="326"/>
        </pc:sldMkLst>
      </pc:sldChg>
      <pc:sldChg chg="addSp delSp modSp mod modClrScheme chgLayout">
        <pc:chgData name="Daniel Wagner" userId="d570ad69411ac5b3" providerId="LiveId" clId="{7E20AB44-F509-4649-BED7-3F028538798D}" dt="2022-06-19T16:36:26.315" v="192" actId="700"/>
        <pc:sldMkLst>
          <pc:docMk/>
          <pc:sldMk cId="3465218220" sldId="328"/>
        </pc:sldMkLst>
        <pc:spChg chg="add 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2" creationId="{1CDFE41C-176E-4738-B81D-58C13930DC3B}"/>
          </ac:spMkLst>
        </pc:spChg>
        <pc:spChg chg="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5" creationId="{9669D065-6F17-4963-900D-50C45C24AB59}"/>
          </ac:spMkLst>
        </pc:spChg>
        <pc:spChg chg="del 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6" creationId="{C6AB916B-34BA-419E-9C93-C8EDF2A4832D}"/>
          </ac:spMkLst>
        </pc:spChg>
      </pc:sldChg>
      <pc:sldChg chg="addSp modSp add mod">
        <pc:chgData name="Daniel Wagner" userId="d570ad69411ac5b3" providerId="LiveId" clId="{7E20AB44-F509-4649-BED7-3F028538798D}" dt="2022-06-19T16:29:30.017" v="51" actId="20577"/>
        <pc:sldMkLst>
          <pc:docMk/>
          <pc:sldMk cId="7678644" sldId="335"/>
        </pc:sldMkLst>
        <pc:spChg chg="mod">
          <ac:chgData name="Daniel Wagner" userId="d570ad69411ac5b3" providerId="LiveId" clId="{7E20AB44-F509-4649-BED7-3F028538798D}" dt="2022-06-19T16:29:30.017" v="51" actId="20577"/>
          <ac:spMkLst>
            <pc:docMk/>
            <pc:sldMk cId="7678644" sldId="335"/>
            <ac:spMk id="2" creationId="{B2FD9D4A-26D3-4774-8E2C-FAE284469FA5}"/>
          </ac:spMkLst>
        </pc:spChg>
        <pc:spChg chg="mod">
          <ac:chgData name="Daniel Wagner" userId="d570ad69411ac5b3" providerId="LiveId" clId="{7E20AB44-F509-4649-BED7-3F028538798D}" dt="2022-06-19T16:29:21.289" v="43" actId="6549"/>
          <ac:spMkLst>
            <pc:docMk/>
            <pc:sldMk cId="7678644" sldId="335"/>
            <ac:spMk id="3" creationId="{B3667BAB-A59B-41E9-83FC-48E19EAE0428}"/>
          </ac:spMkLst>
        </pc:spChg>
        <pc:picChg chg="add mod">
          <ac:chgData name="Daniel Wagner" userId="d570ad69411ac5b3" providerId="LiveId" clId="{7E20AB44-F509-4649-BED7-3F028538798D}" dt="2022-06-19T16:29:12.363" v="41" actId="1076"/>
          <ac:picMkLst>
            <pc:docMk/>
            <pc:sldMk cId="7678644" sldId="335"/>
            <ac:picMk id="9" creationId="{E472F9D4-192A-4FDA-AFF5-66264FDB2401}"/>
          </ac:picMkLst>
        </pc:picChg>
      </pc:sldChg>
      <pc:sldChg chg="modSp add mod">
        <pc:chgData name="Daniel Wagner" userId="d570ad69411ac5b3" providerId="LiveId" clId="{7E20AB44-F509-4649-BED7-3F028538798D}" dt="2022-06-19T16:31:17.146" v="75"/>
        <pc:sldMkLst>
          <pc:docMk/>
          <pc:sldMk cId="4070398790" sldId="336"/>
        </pc:sldMkLst>
        <pc:spChg chg="mod">
          <ac:chgData name="Daniel Wagner" userId="d570ad69411ac5b3" providerId="LiveId" clId="{7E20AB44-F509-4649-BED7-3F028538798D}" dt="2022-06-19T16:27:47.691" v="35" actId="790"/>
          <ac:spMkLst>
            <pc:docMk/>
            <pc:sldMk cId="4070398790" sldId="336"/>
            <ac:spMk id="3" creationId="{AFEA2C04-DCF9-4B5F-ABDE-7D778DDBF7BA}"/>
          </ac:spMkLst>
        </pc:spChg>
        <pc:spChg chg="mod">
          <ac:chgData name="Daniel Wagner" userId="d570ad69411ac5b3" providerId="LiveId" clId="{7E20AB44-F509-4649-BED7-3F028538798D}" dt="2022-06-19T16:29:47.980" v="68" actId="20577"/>
          <ac:spMkLst>
            <pc:docMk/>
            <pc:sldMk cId="4070398790" sldId="336"/>
            <ac:spMk id="4" creationId="{DD3F7CE3-9579-4971-B2B9-18FB3E5860A7}"/>
          </ac:spMkLst>
        </pc:spChg>
        <pc:spChg chg="mod">
          <ac:chgData name="Daniel Wagner" userId="d570ad69411ac5b3" providerId="LiveId" clId="{7E20AB44-F509-4649-BED7-3F028538798D}" dt="2022-06-19T16:28:33.199" v="38" actId="790"/>
          <ac:spMkLst>
            <pc:docMk/>
            <pc:sldMk cId="4070398790" sldId="336"/>
            <ac:spMk id="5" creationId="{070E9DC3-64FA-474A-844B-821B89FEE0A3}"/>
          </ac:spMkLst>
        </pc:spChg>
        <pc:picChg chg="mod">
          <ac:chgData name="Daniel Wagner" userId="d570ad69411ac5b3" providerId="LiveId" clId="{7E20AB44-F509-4649-BED7-3F028538798D}" dt="2022-06-19T16:30:29.658" v="71"/>
          <ac:picMkLst>
            <pc:docMk/>
            <pc:sldMk cId="4070398790" sldId="336"/>
            <ac:picMk id="7" creationId="{56E42C1D-A87A-47E3-B251-CB4C9D0E98A9}"/>
          </ac:picMkLst>
        </pc:picChg>
        <pc:picChg chg="mod">
          <ac:chgData name="Daniel Wagner" userId="d570ad69411ac5b3" providerId="LiveId" clId="{7E20AB44-F509-4649-BED7-3F028538798D}" dt="2022-06-19T16:30:40.992" v="72"/>
          <ac:picMkLst>
            <pc:docMk/>
            <pc:sldMk cId="4070398790" sldId="336"/>
            <ac:picMk id="9" creationId="{119908DF-B38D-4749-B356-7CC1108B0F70}"/>
          </ac:picMkLst>
        </pc:picChg>
        <pc:picChg chg="mod">
          <ac:chgData name="Daniel Wagner" userId="d570ad69411ac5b3" providerId="LiveId" clId="{7E20AB44-F509-4649-BED7-3F028538798D}" dt="2022-06-19T16:30:47.156" v="73"/>
          <ac:picMkLst>
            <pc:docMk/>
            <pc:sldMk cId="4070398790" sldId="336"/>
            <ac:picMk id="13" creationId="{5DBC7C43-B540-4B29-87A8-E423671CB38B}"/>
          </ac:picMkLst>
        </pc:picChg>
        <pc:picChg chg="mod">
          <ac:chgData name="Daniel Wagner" userId="d570ad69411ac5b3" providerId="LiveId" clId="{7E20AB44-F509-4649-BED7-3F028538798D}" dt="2022-06-19T16:31:01.457" v="74"/>
          <ac:picMkLst>
            <pc:docMk/>
            <pc:sldMk cId="4070398790" sldId="336"/>
            <ac:picMk id="14" creationId="{C1221D13-F4D5-4297-9129-49E795E3A3D1}"/>
          </ac:picMkLst>
        </pc:picChg>
        <pc:picChg chg="mod">
          <ac:chgData name="Daniel Wagner" userId="d570ad69411ac5b3" providerId="LiveId" clId="{7E20AB44-F509-4649-BED7-3F028538798D}" dt="2022-06-19T16:31:17.146" v="75"/>
          <ac:picMkLst>
            <pc:docMk/>
            <pc:sldMk cId="4070398790" sldId="336"/>
            <ac:picMk id="1030" creationId="{C133A0F1-D221-47F3-92D0-0F8512C174C5}"/>
          </ac:picMkLst>
        </pc:picChg>
      </pc:sldChg>
      <pc:sldChg chg="addSp delSp modSp add mod">
        <pc:chgData name="Daniel Wagner" userId="d570ad69411ac5b3" providerId="LiveId" clId="{7E20AB44-F509-4649-BED7-3F028538798D}" dt="2022-06-19T16:37:56.815" v="230" actId="20577"/>
        <pc:sldMkLst>
          <pc:docMk/>
          <pc:sldMk cId="1079222321" sldId="337"/>
        </pc:sldMkLst>
        <pc:spChg chg="mod">
          <ac:chgData name="Daniel Wagner" userId="d570ad69411ac5b3" providerId="LiveId" clId="{7E20AB44-F509-4649-BED7-3F028538798D}" dt="2022-06-19T16:37:56.815" v="230" actId="20577"/>
          <ac:spMkLst>
            <pc:docMk/>
            <pc:sldMk cId="1079222321" sldId="337"/>
            <ac:spMk id="2" creationId="{E733B1F3-70D9-4C35-B041-65008CCE0680}"/>
          </ac:spMkLst>
        </pc:spChg>
        <pc:picChg chg="add mod">
          <ac:chgData name="Daniel Wagner" userId="d570ad69411ac5b3" providerId="LiveId" clId="{7E20AB44-F509-4649-BED7-3F028538798D}" dt="2022-06-19T16:37:49.787" v="210"/>
          <ac:picMkLst>
            <pc:docMk/>
            <pc:sldMk cId="1079222321" sldId="337"/>
            <ac:picMk id="5" creationId="{450D3930-F0DE-4130-9ED6-A4B02A069885}"/>
          </ac:picMkLst>
        </pc:picChg>
        <pc:picChg chg="del">
          <ac:chgData name="Daniel Wagner" userId="d570ad69411ac5b3" providerId="LiveId" clId="{7E20AB44-F509-4649-BED7-3F028538798D}" dt="2022-06-19T16:37:49.489" v="209" actId="478"/>
          <ac:picMkLst>
            <pc:docMk/>
            <pc:sldMk cId="1079222321" sldId="337"/>
            <ac:picMk id="6" creationId="{31310181-8A89-4E4D-B3CF-5BE8A4D50B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C67C7-5A81-46B9-8B06-3A23EE82283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D95266F-F88A-452D-98FD-40D477D2219E}">
      <dgm:prSet phldrT="[Text]"/>
      <dgm:spPr/>
      <dgm:t>
        <a:bodyPr/>
        <a:lstStyle/>
        <a:p>
          <a:r>
            <a:rPr lang="de-AT" dirty="0"/>
            <a:t>Überblick und Historie</a:t>
          </a:r>
          <a:endParaRPr lang="en-US" noProof="0" dirty="0"/>
        </a:p>
      </dgm:t>
    </dgm:pt>
    <dgm:pt modelId="{EEFF7B26-0C09-46C8-B090-5A7C34EC998B}" type="parTrans" cxnId="{DB0C7CF1-680A-4710-B19F-E88EC3281048}">
      <dgm:prSet/>
      <dgm:spPr/>
      <dgm:t>
        <a:bodyPr/>
        <a:lstStyle/>
        <a:p>
          <a:endParaRPr lang="de-AT"/>
        </a:p>
      </dgm:t>
    </dgm:pt>
    <dgm:pt modelId="{F82DBCC8-1FE2-4BAF-8A28-B5EB6B5B778A}" type="sibTrans" cxnId="{DB0C7CF1-680A-4710-B19F-E88EC3281048}">
      <dgm:prSet/>
      <dgm:spPr/>
      <dgm:t>
        <a:bodyPr/>
        <a:lstStyle/>
        <a:p>
          <a:endParaRPr lang="de-AT"/>
        </a:p>
      </dgm:t>
    </dgm:pt>
    <dgm:pt modelId="{529C5302-D162-434F-8D45-F48FA8A03555}">
      <dgm:prSet phldrT="[Text]"/>
      <dgm:spPr/>
      <dgm:t>
        <a:bodyPr/>
        <a:lstStyle/>
        <a:p>
          <a:r>
            <a:rPr lang="en-US" noProof="0" dirty="0"/>
            <a:t>Basics und </a:t>
          </a:r>
          <a:r>
            <a:rPr lang="de-AT" noProof="0" dirty="0"/>
            <a:t>Terminologie</a:t>
          </a:r>
        </a:p>
      </dgm:t>
    </dgm:pt>
    <dgm:pt modelId="{C4BE334E-DA36-498A-A5C0-5074D2CAEEFA}" type="parTrans" cxnId="{E82B57C6-526F-4A49-924A-3BCA9273C4A2}">
      <dgm:prSet/>
      <dgm:spPr/>
      <dgm:t>
        <a:bodyPr/>
        <a:lstStyle/>
        <a:p>
          <a:endParaRPr lang="en-US"/>
        </a:p>
      </dgm:t>
    </dgm:pt>
    <dgm:pt modelId="{4697400E-CC30-4BE9-875A-37C0711B55CE}" type="sibTrans" cxnId="{E82B57C6-526F-4A49-924A-3BCA9273C4A2}">
      <dgm:prSet/>
      <dgm:spPr/>
      <dgm:t>
        <a:bodyPr/>
        <a:lstStyle/>
        <a:p>
          <a:endParaRPr lang="en-US"/>
        </a:p>
      </dgm:t>
    </dgm:pt>
    <dgm:pt modelId="{C9D43E61-F481-48ED-9807-A2FC2E07D300}">
      <dgm:prSet phldrT="[Text]"/>
      <dgm:spPr/>
      <dgm:t>
        <a:bodyPr/>
        <a:lstStyle/>
        <a:p>
          <a:r>
            <a:rPr lang="en-US" noProof="0" dirty="0"/>
            <a:t>Grants und Flows </a:t>
          </a:r>
          <a:r>
            <a:rPr lang="en-US" noProof="0" dirty="0" err="1"/>
            <a:t>im</a:t>
          </a:r>
          <a:r>
            <a:rPr lang="en-US" noProof="0" dirty="0"/>
            <a:t> Detail</a:t>
          </a:r>
        </a:p>
      </dgm:t>
    </dgm:pt>
    <dgm:pt modelId="{EA1610F5-78B9-4A42-8CF4-EAA307B7CA91}" type="parTrans" cxnId="{4731817F-D030-46CB-958C-D4D693805986}">
      <dgm:prSet/>
      <dgm:spPr/>
      <dgm:t>
        <a:bodyPr/>
        <a:lstStyle/>
        <a:p>
          <a:endParaRPr lang="en-US"/>
        </a:p>
      </dgm:t>
    </dgm:pt>
    <dgm:pt modelId="{D328A26E-CF4A-49B9-8083-30895EDD99AC}" type="sibTrans" cxnId="{4731817F-D030-46CB-958C-D4D693805986}">
      <dgm:prSet/>
      <dgm:spPr/>
      <dgm:t>
        <a:bodyPr/>
        <a:lstStyle/>
        <a:p>
          <a:endParaRPr lang="en-US"/>
        </a:p>
      </dgm:t>
    </dgm:pt>
    <dgm:pt modelId="{ADB54711-40BF-4315-9A16-44F8AA9244FF}">
      <dgm:prSet phldrT="[Text]"/>
      <dgm:spPr/>
      <dgm:t>
        <a:bodyPr/>
        <a:lstStyle/>
        <a:p>
          <a:r>
            <a:rPr lang="en-US" noProof="0" dirty="0"/>
            <a:t>Live </a:t>
          </a:r>
          <a:r>
            <a:rPr lang="en-US" noProof="0" dirty="0" err="1"/>
            <a:t>Experimentieren</a:t>
          </a:r>
          <a:endParaRPr lang="en-US" noProof="0" dirty="0"/>
        </a:p>
      </dgm:t>
    </dgm:pt>
    <dgm:pt modelId="{F85CFA7C-DF44-48B8-9662-D03F2B81A1B0}" type="parTrans" cxnId="{7B8FAA46-230C-4192-9E03-1DA9CF398497}">
      <dgm:prSet/>
      <dgm:spPr/>
      <dgm:t>
        <a:bodyPr/>
        <a:lstStyle/>
        <a:p>
          <a:endParaRPr lang="en-US"/>
        </a:p>
      </dgm:t>
    </dgm:pt>
    <dgm:pt modelId="{A15BF96D-16E5-40B2-9B4B-4CC855828878}" type="sibTrans" cxnId="{7B8FAA46-230C-4192-9E03-1DA9CF398497}">
      <dgm:prSet/>
      <dgm:spPr/>
      <dgm:t>
        <a:bodyPr/>
        <a:lstStyle/>
        <a:p>
          <a:endParaRPr lang="en-US"/>
        </a:p>
      </dgm:t>
    </dgm:pt>
    <dgm:pt modelId="{7ABE2F71-FE5A-418C-9BC1-123FE0FDB090}" type="pres">
      <dgm:prSet presAssocID="{848C67C7-5A81-46B9-8B06-3A23EE822837}" presName="Name0" presStyleCnt="0">
        <dgm:presLayoutVars>
          <dgm:dir/>
          <dgm:animLvl val="lvl"/>
          <dgm:resizeHandles val="exact"/>
        </dgm:presLayoutVars>
      </dgm:prSet>
      <dgm:spPr/>
    </dgm:pt>
    <dgm:pt modelId="{F1819BA2-AE0A-4E37-B424-B55861F316E3}" type="pres">
      <dgm:prSet presAssocID="{848C67C7-5A81-46B9-8B06-3A23EE822837}" presName="tSp" presStyleCnt="0"/>
      <dgm:spPr/>
    </dgm:pt>
    <dgm:pt modelId="{91A6A163-01B6-4471-8A95-AF6EDBE26B2E}" type="pres">
      <dgm:prSet presAssocID="{848C67C7-5A81-46B9-8B06-3A23EE822837}" presName="bSp" presStyleCnt="0"/>
      <dgm:spPr/>
    </dgm:pt>
    <dgm:pt modelId="{0CE9A532-54C5-42CD-A04F-F6519B8DBC84}" type="pres">
      <dgm:prSet presAssocID="{848C67C7-5A81-46B9-8B06-3A23EE822837}" presName="process" presStyleCnt="0"/>
      <dgm:spPr/>
    </dgm:pt>
    <dgm:pt modelId="{A6D819C2-C43E-4D2F-8770-7B9CAE71477E}" type="pres">
      <dgm:prSet presAssocID="{BD95266F-F88A-452D-98FD-40D477D2219E}" presName="composite1" presStyleCnt="0"/>
      <dgm:spPr/>
    </dgm:pt>
    <dgm:pt modelId="{B2003711-FAC5-4BFB-9BBB-0119D4073DE9}" type="pres">
      <dgm:prSet presAssocID="{BD95266F-F88A-452D-98FD-40D477D2219E}" presName="dummyNode1" presStyleLbl="node1" presStyleIdx="0" presStyleCnt="4"/>
      <dgm:spPr/>
    </dgm:pt>
    <dgm:pt modelId="{3641E247-2801-4000-B8E1-22F95AE0E7FE}" type="pres">
      <dgm:prSet presAssocID="{BD95266F-F88A-452D-98FD-40D477D2219E}" presName="childNode1" presStyleLbl="bgAcc1" presStyleIdx="0" presStyleCnt="4">
        <dgm:presLayoutVars>
          <dgm:bulletEnabled val="1"/>
        </dgm:presLayoutVars>
      </dgm:prSet>
      <dgm:spPr/>
    </dgm:pt>
    <dgm:pt modelId="{06175623-84D8-499B-A3A6-81B42F113887}" type="pres">
      <dgm:prSet presAssocID="{BD95266F-F88A-452D-98FD-40D477D2219E}" presName="childNode1tx" presStyleLbl="bgAcc1" presStyleIdx="0" presStyleCnt="4">
        <dgm:presLayoutVars>
          <dgm:bulletEnabled val="1"/>
        </dgm:presLayoutVars>
      </dgm:prSet>
      <dgm:spPr/>
    </dgm:pt>
    <dgm:pt modelId="{A2049A40-2B57-4247-968B-6E9F05CE99F9}" type="pres">
      <dgm:prSet presAssocID="{BD95266F-F88A-452D-98FD-40D477D2219E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6EA41E36-4338-432B-B2AD-BC58495E47CA}" type="pres">
      <dgm:prSet presAssocID="{BD95266F-F88A-452D-98FD-40D477D2219E}" presName="connSite1" presStyleCnt="0"/>
      <dgm:spPr/>
    </dgm:pt>
    <dgm:pt modelId="{53AFA2FC-CF81-4BB3-9AC4-81C17109C2B2}" type="pres">
      <dgm:prSet presAssocID="{F82DBCC8-1FE2-4BAF-8A28-B5EB6B5B778A}" presName="Name9" presStyleLbl="sibTrans2D1" presStyleIdx="0" presStyleCnt="3"/>
      <dgm:spPr/>
    </dgm:pt>
    <dgm:pt modelId="{931FA54C-FFE7-4E5E-90E1-1E886A2F32D6}" type="pres">
      <dgm:prSet presAssocID="{529C5302-D162-434F-8D45-F48FA8A03555}" presName="composite2" presStyleCnt="0"/>
      <dgm:spPr/>
    </dgm:pt>
    <dgm:pt modelId="{71B10411-717B-47EC-B447-D14F21FEB7CF}" type="pres">
      <dgm:prSet presAssocID="{529C5302-D162-434F-8D45-F48FA8A03555}" presName="dummyNode2" presStyleLbl="node1" presStyleIdx="0" presStyleCnt="4"/>
      <dgm:spPr/>
    </dgm:pt>
    <dgm:pt modelId="{167B9D09-709D-4554-BC10-37B73A286431}" type="pres">
      <dgm:prSet presAssocID="{529C5302-D162-434F-8D45-F48FA8A03555}" presName="childNode2" presStyleLbl="bgAcc1" presStyleIdx="1" presStyleCnt="4">
        <dgm:presLayoutVars>
          <dgm:bulletEnabled val="1"/>
        </dgm:presLayoutVars>
      </dgm:prSet>
      <dgm:spPr/>
    </dgm:pt>
    <dgm:pt modelId="{D7DDDC47-16BA-4BD2-B0BB-3A076D4C20DA}" type="pres">
      <dgm:prSet presAssocID="{529C5302-D162-434F-8D45-F48FA8A03555}" presName="childNode2tx" presStyleLbl="bgAcc1" presStyleIdx="1" presStyleCnt="4">
        <dgm:presLayoutVars>
          <dgm:bulletEnabled val="1"/>
        </dgm:presLayoutVars>
      </dgm:prSet>
      <dgm:spPr/>
    </dgm:pt>
    <dgm:pt modelId="{9E784922-6655-4772-9616-706BB191F39E}" type="pres">
      <dgm:prSet presAssocID="{529C5302-D162-434F-8D45-F48FA8A03555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F731C69-5670-47BC-AD8E-D7DF30734124}" type="pres">
      <dgm:prSet presAssocID="{529C5302-D162-434F-8D45-F48FA8A03555}" presName="connSite2" presStyleCnt="0"/>
      <dgm:spPr/>
    </dgm:pt>
    <dgm:pt modelId="{A542EA2D-8110-4706-BD36-244F3E041404}" type="pres">
      <dgm:prSet presAssocID="{4697400E-CC30-4BE9-875A-37C0711B55CE}" presName="Name18" presStyleLbl="sibTrans2D1" presStyleIdx="1" presStyleCnt="3"/>
      <dgm:spPr/>
    </dgm:pt>
    <dgm:pt modelId="{771E395F-33A0-464C-ADF0-9144EC059393}" type="pres">
      <dgm:prSet presAssocID="{C9D43E61-F481-48ED-9807-A2FC2E07D300}" presName="composite1" presStyleCnt="0"/>
      <dgm:spPr/>
    </dgm:pt>
    <dgm:pt modelId="{CDA17893-74C8-436D-A79D-576C6FE9D966}" type="pres">
      <dgm:prSet presAssocID="{C9D43E61-F481-48ED-9807-A2FC2E07D300}" presName="dummyNode1" presStyleLbl="node1" presStyleIdx="1" presStyleCnt="4"/>
      <dgm:spPr/>
    </dgm:pt>
    <dgm:pt modelId="{916E81AE-95FD-41D6-9F9D-39FA98D6BEE2}" type="pres">
      <dgm:prSet presAssocID="{C9D43E61-F481-48ED-9807-A2FC2E07D300}" presName="childNode1" presStyleLbl="bgAcc1" presStyleIdx="2" presStyleCnt="4">
        <dgm:presLayoutVars>
          <dgm:bulletEnabled val="1"/>
        </dgm:presLayoutVars>
      </dgm:prSet>
      <dgm:spPr/>
    </dgm:pt>
    <dgm:pt modelId="{B2535C79-557B-49A6-B7CF-958DFBA0E802}" type="pres">
      <dgm:prSet presAssocID="{C9D43E61-F481-48ED-9807-A2FC2E07D300}" presName="childNode1tx" presStyleLbl="bgAcc1" presStyleIdx="2" presStyleCnt="4">
        <dgm:presLayoutVars>
          <dgm:bulletEnabled val="1"/>
        </dgm:presLayoutVars>
      </dgm:prSet>
      <dgm:spPr/>
    </dgm:pt>
    <dgm:pt modelId="{A36A5C0A-1A93-49B3-AE49-B678314C2114}" type="pres">
      <dgm:prSet presAssocID="{C9D43E61-F481-48ED-9807-A2FC2E07D300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0AE12F55-6421-4B39-8AFB-D069FB91B9ED}" type="pres">
      <dgm:prSet presAssocID="{C9D43E61-F481-48ED-9807-A2FC2E07D300}" presName="connSite1" presStyleCnt="0"/>
      <dgm:spPr/>
    </dgm:pt>
    <dgm:pt modelId="{7E934E7C-A83E-4F65-854E-CF62FEB648E8}" type="pres">
      <dgm:prSet presAssocID="{D328A26E-CF4A-49B9-8083-30895EDD99AC}" presName="Name9" presStyleLbl="sibTrans2D1" presStyleIdx="2" presStyleCnt="3"/>
      <dgm:spPr/>
    </dgm:pt>
    <dgm:pt modelId="{08E053FB-FC1F-4DB1-923C-223E53AFF6FB}" type="pres">
      <dgm:prSet presAssocID="{ADB54711-40BF-4315-9A16-44F8AA9244FF}" presName="composite2" presStyleCnt="0"/>
      <dgm:spPr/>
    </dgm:pt>
    <dgm:pt modelId="{715CBB50-B330-4EDF-A543-08750D1CBBA5}" type="pres">
      <dgm:prSet presAssocID="{ADB54711-40BF-4315-9A16-44F8AA9244FF}" presName="dummyNode2" presStyleLbl="node1" presStyleIdx="2" presStyleCnt="4"/>
      <dgm:spPr/>
    </dgm:pt>
    <dgm:pt modelId="{DACD5169-FDAC-4D05-B3E8-3ABBBFF0309F}" type="pres">
      <dgm:prSet presAssocID="{ADB54711-40BF-4315-9A16-44F8AA9244FF}" presName="childNode2" presStyleLbl="bgAcc1" presStyleIdx="3" presStyleCnt="4">
        <dgm:presLayoutVars>
          <dgm:bulletEnabled val="1"/>
        </dgm:presLayoutVars>
      </dgm:prSet>
      <dgm:spPr/>
    </dgm:pt>
    <dgm:pt modelId="{D11C6630-749C-4E17-AA87-A030C5EC7693}" type="pres">
      <dgm:prSet presAssocID="{ADB54711-40BF-4315-9A16-44F8AA9244FF}" presName="childNode2tx" presStyleLbl="bgAcc1" presStyleIdx="3" presStyleCnt="4">
        <dgm:presLayoutVars>
          <dgm:bulletEnabled val="1"/>
        </dgm:presLayoutVars>
      </dgm:prSet>
      <dgm:spPr/>
    </dgm:pt>
    <dgm:pt modelId="{EC46DB23-A7CF-4897-BA1E-5CADCD0589DE}" type="pres">
      <dgm:prSet presAssocID="{ADB54711-40BF-4315-9A16-44F8AA9244F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D2BE6F27-95BD-430F-9507-E8BE97979CE1}" type="pres">
      <dgm:prSet presAssocID="{ADB54711-40BF-4315-9A16-44F8AA9244FF}" presName="connSite2" presStyleCnt="0"/>
      <dgm:spPr/>
    </dgm:pt>
  </dgm:ptLst>
  <dgm:cxnLst>
    <dgm:cxn modelId="{FF8F4704-2B0B-4C23-8A02-29465EEDAE67}" type="presOf" srcId="{ADB54711-40BF-4315-9A16-44F8AA9244FF}" destId="{EC46DB23-A7CF-4897-BA1E-5CADCD0589DE}" srcOrd="0" destOrd="0" presId="urn:microsoft.com/office/officeart/2005/8/layout/hProcess4"/>
    <dgm:cxn modelId="{401C8A0B-E35F-4743-A4EB-B0B939688C74}" type="presOf" srcId="{BD95266F-F88A-452D-98FD-40D477D2219E}" destId="{A2049A40-2B57-4247-968B-6E9F05CE99F9}" srcOrd="0" destOrd="0" presId="urn:microsoft.com/office/officeart/2005/8/layout/hProcess4"/>
    <dgm:cxn modelId="{A071112B-2AF1-40EB-A081-4C3F8240EC66}" type="presOf" srcId="{F82DBCC8-1FE2-4BAF-8A28-B5EB6B5B778A}" destId="{53AFA2FC-CF81-4BB3-9AC4-81C17109C2B2}" srcOrd="0" destOrd="0" presId="urn:microsoft.com/office/officeart/2005/8/layout/hProcess4"/>
    <dgm:cxn modelId="{E53AC15B-A0D2-46B0-BB54-6C212149781C}" type="presOf" srcId="{848C67C7-5A81-46B9-8B06-3A23EE822837}" destId="{7ABE2F71-FE5A-418C-9BC1-123FE0FDB090}" srcOrd="0" destOrd="0" presId="urn:microsoft.com/office/officeart/2005/8/layout/hProcess4"/>
    <dgm:cxn modelId="{FD26B741-A864-474A-9BCD-323933E2CFBF}" type="presOf" srcId="{C9D43E61-F481-48ED-9807-A2FC2E07D300}" destId="{A36A5C0A-1A93-49B3-AE49-B678314C2114}" srcOrd="0" destOrd="0" presId="urn:microsoft.com/office/officeart/2005/8/layout/hProcess4"/>
    <dgm:cxn modelId="{7B8FAA46-230C-4192-9E03-1DA9CF398497}" srcId="{848C67C7-5A81-46B9-8B06-3A23EE822837}" destId="{ADB54711-40BF-4315-9A16-44F8AA9244FF}" srcOrd="3" destOrd="0" parTransId="{F85CFA7C-DF44-48B8-9662-D03F2B81A1B0}" sibTransId="{A15BF96D-16E5-40B2-9B4B-4CC855828878}"/>
    <dgm:cxn modelId="{32D0E976-788F-4102-B546-8F08FEE2A916}" type="presOf" srcId="{D328A26E-CF4A-49B9-8083-30895EDD99AC}" destId="{7E934E7C-A83E-4F65-854E-CF62FEB648E8}" srcOrd="0" destOrd="0" presId="urn:microsoft.com/office/officeart/2005/8/layout/hProcess4"/>
    <dgm:cxn modelId="{4731817F-D030-46CB-958C-D4D693805986}" srcId="{848C67C7-5A81-46B9-8B06-3A23EE822837}" destId="{C9D43E61-F481-48ED-9807-A2FC2E07D300}" srcOrd="2" destOrd="0" parTransId="{EA1610F5-78B9-4A42-8CF4-EAA307B7CA91}" sibTransId="{D328A26E-CF4A-49B9-8083-30895EDD99AC}"/>
    <dgm:cxn modelId="{91257DA5-A63E-4850-A480-4B94F1289A80}" type="presOf" srcId="{529C5302-D162-434F-8D45-F48FA8A03555}" destId="{9E784922-6655-4772-9616-706BB191F39E}" srcOrd="0" destOrd="0" presId="urn:microsoft.com/office/officeart/2005/8/layout/hProcess4"/>
    <dgm:cxn modelId="{E82B57C6-526F-4A49-924A-3BCA9273C4A2}" srcId="{848C67C7-5A81-46B9-8B06-3A23EE822837}" destId="{529C5302-D162-434F-8D45-F48FA8A03555}" srcOrd="1" destOrd="0" parTransId="{C4BE334E-DA36-498A-A5C0-5074D2CAEEFA}" sibTransId="{4697400E-CC30-4BE9-875A-37C0711B55CE}"/>
    <dgm:cxn modelId="{3A8A1BEE-0E7B-4B79-A545-60639B895737}" type="presOf" srcId="{4697400E-CC30-4BE9-875A-37C0711B55CE}" destId="{A542EA2D-8110-4706-BD36-244F3E041404}" srcOrd="0" destOrd="0" presId="urn:microsoft.com/office/officeart/2005/8/layout/hProcess4"/>
    <dgm:cxn modelId="{DB0C7CF1-680A-4710-B19F-E88EC3281048}" srcId="{848C67C7-5A81-46B9-8B06-3A23EE822837}" destId="{BD95266F-F88A-452D-98FD-40D477D2219E}" srcOrd="0" destOrd="0" parTransId="{EEFF7B26-0C09-46C8-B090-5A7C34EC998B}" sibTransId="{F82DBCC8-1FE2-4BAF-8A28-B5EB6B5B778A}"/>
    <dgm:cxn modelId="{99221DF9-23D6-43D5-9603-63D2505D2A70}" type="presParOf" srcId="{7ABE2F71-FE5A-418C-9BC1-123FE0FDB090}" destId="{F1819BA2-AE0A-4E37-B424-B55861F316E3}" srcOrd="0" destOrd="0" presId="urn:microsoft.com/office/officeart/2005/8/layout/hProcess4"/>
    <dgm:cxn modelId="{6CC5D5F6-AE23-41C6-AA2A-C227DF1D3D33}" type="presParOf" srcId="{7ABE2F71-FE5A-418C-9BC1-123FE0FDB090}" destId="{91A6A163-01B6-4471-8A95-AF6EDBE26B2E}" srcOrd="1" destOrd="0" presId="urn:microsoft.com/office/officeart/2005/8/layout/hProcess4"/>
    <dgm:cxn modelId="{190F8B5A-E176-46C1-BEFA-301E8C32CE22}" type="presParOf" srcId="{7ABE2F71-FE5A-418C-9BC1-123FE0FDB090}" destId="{0CE9A532-54C5-42CD-A04F-F6519B8DBC84}" srcOrd="2" destOrd="0" presId="urn:microsoft.com/office/officeart/2005/8/layout/hProcess4"/>
    <dgm:cxn modelId="{AF3D647E-8CED-47A9-8F1D-4861A8D98758}" type="presParOf" srcId="{0CE9A532-54C5-42CD-A04F-F6519B8DBC84}" destId="{A6D819C2-C43E-4D2F-8770-7B9CAE71477E}" srcOrd="0" destOrd="0" presId="urn:microsoft.com/office/officeart/2005/8/layout/hProcess4"/>
    <dgm:cxn modelId="{CFE725EA-8C0A-406D-ACD3-F6D7A9C16F4B}" type="presParOf" srcId="{A6D819C2-C43E-4D2F-8770-7B9CAE71477E}" destId="{B2003711-FAC5-4BFB-9BBB-0119D4073DE9}" srcOrd="0" destOrd="0" presId="urn:microsoft.com/office/officeart/2005/8/layout/hProcess4"/>
    <dgm:cxn modelId="{393D79C0-0D08-4186-B8D8-A92AE1171E31}" type="presParOf" srcId="{A6D819C2-C43E-4D2F-8770-7B9CAE71477E}" destId="{3641E247-2801-4000-B8E1-22F95AE0E7FE}" srcOrd="1" destOrd="0" presId="urn:microsoft.com/office/officeart/2005/8/layout/hProcess4"/>
    <dgm:cxn modelId="{D11BEEEF-46FD-42A8-ACCC-AE91FA64791D}" type="presParOf" srcId="{A6D819C2-C43E-4D2F-8770-7B9CAE71477E}" destId="{06175623-84D8-499B-A3A6-81B42F113887}" srcOrd="2" destOrd="0" presId="urn:microsoft.com/office/officeart/2005/8/layout/hProcess4"/>
    <dgm:cxn modelId="{3C6B7927-D6C9-4B32-B26E-D5362EFD469A}" type="presParOf" srcId="{A6D819C2-C43E-4D2F-8770-7B9CAE71477E}" destId="{A2049A40-2B57-4247-968B-6E9F05CE99F9}" srcOrd="3" destOrd="0" presId="urn:microsoft.com/office/officeart/2005/8/layout/hProcess4"/>
    <dgm:cxn modelId="{C5F11162-6624-4A72-8B3D-B49377F5AAD9}" type="presParOf" srcId="{A6D819C2-C43E-4D2F-8770-7B9CAE71477E}" destId="{6EA41E36-4338-432B-B2AD-BC58495E47CA}" srcOrd="4" destOrd="0" presId="urn:microsoft.com/office/officeart/2005/8/layout/hProcess4"/>
    <dgm:cxn modelId="{2ABCC0E0-3806-4F4B-9814-2A2779C1EE8E}" type="presParOf" srcId="{0CE9A532-54C5-42CD-A04F-F6519B8DBC84}" destId="{53AFA2FC-CF81-4BB3-9AC4-81C17109C2B2}" srcOrd="1" destOrd="0" presId="urn:microsoft.com/office/officeart/2005/8/layout/hProcess4"/>
    <dgm:cxn modelId="{B1A1B882-CD1C-49D7-BC30-2182D926874C}" type="presParOf" srcId="{0CE9A532-54C5-42CD-A04F-F6519B8DBC84}" destId="{931FA54C-FFE7-4E5E-90E1-1E886A2F32D6}" srcOrd="2" destOrd="0" presId="urn:microsoft.com/office/officeart/2005/8/layout/hProcess4"/>
    <dgm:cxn modelId="{7DB1755C-4FCF-4266-A838-C19BD8CAFB8C}" type="presParOf" srcId="{931FA54C-FFE7-4E5E-90E1-1E886A2F32D6}" destId="{71B10411-717B-47EC-B447-D14F21FEB7CF}" srcOrd="0" destOrd="0" presId="urn:microsoft.com/office/officeart/2005/8/layout/hProcess4"/>
    <dgm:cxn modelId="{5FE95711-0B69-49BF-9C6E-5A5217C1BB5F}" type="presParOf" srcId="{931FA54C-FFE7-4E5E-90E1-1E886A2F32D6}" destId="{167B9D09-709D-4554-BC10-37B73A286431}" srcOrd="1" destOrd="0" presId="urn:microsoft.com/office/officeart/2005/8/layout/hProcess4"/>
    <dgm:cxn modelId="{5C2AE2A8-D035-4EA3-B938-C55339FE51C2}" type="presParOf" srcId="{931FA54C-FFE7-4E5E-90E1-1E886A2F32D6}" destId="{D7DDDC47-16BA-4BD2-B0BB-3A076D4C20DA}" srcOrd="2" destOrd="0" presId="urn:microsoft.com/office/officeart/2005/8/layout/hProcess4"/>
    <dgm:cxn modelId="{D9942CDA-6450-48E2-94C4-DF70A741C3A6}" type="presParOf" srcId="{931FA54C-FFE7-4E5E-90E1-1E886A2F32D6}" destId="{9E784922-6655-4772-9616-706BB191F39E}" srcOrd="3" destOrd="0" presId="urn:microsoft.com/office/officeart/2005/8/layout/hProcess4"/>
    <dgm:cxn modelId="{959FB046-36B9-403C-BFF5-30A88D1A238B}" type="presParOf" srcId="{931FA54C-FFE7-4E5E-90E1-1E886A2F32D6}" destId="{CF731C69-5670-47BC-AD8E-D7DF30734124}" srcOrd="4" destOrd="0" presId="urn:microsoft.com/office/officeart/2005/8/layout/hProcess4"/>
    <dgm:cxn modelId="{0DC5F551-9937-405D-94F7-AADC6ADA8D35}" type="presParOf" srcId="{0CE9A532-54C5-42CD-A04F-F6519B8DBC84}" destId="{A542EA2D-8110-4706-BD36-244F3E041404}" srcOrd="3" destOrd="0" presId="urn:microsoft.com/office/officeart/2005/8/layout/hProcess4"/>
    <dgm:cxn modelId="{CE3855F8-2C53-42DC-AFBB-ECD57B48BE4E}" type="presParOf" srcId="{0CE9A532-54C5-42CD-A04F-F6519B8DBC84}" destId="{771E395F-33A0-464C-ADF0-9144EC059393}" srcOrd="4" destOrd="0" presId="urn:microsoft.com/office/officeart/2005/8/layout/hProcess4"/>
    <dgm:cxn modelId="{B0913685-F9EE-498C-986A-B01936B71826}" type="presParOf" srcId="{771E395F-33A0-464C-ADF0-9144EC059393}" destId="{CDA17893-74C8-436D-A79D-576C6FE9D966}" srcOrd="0" destOrd="0" presId="urn:microsoft.com/office/officeart/2005/8/layout/hProcess4"/>
    <dgm:cxn modelId="{89B5A567-9305-440F-B2E6-96ADC7A164AE}" type="presParOf" srcId="{771E395F-33A0-464C-ADF0-9144EC059393}" destId="{916E81AE-95FD-41D6-9F9D-39FA98D6BEE2}" srcOrd="1" destOrd="0" presId="urn:microsoft.com/office/officeart/2005/8/layout/hProcess4"/>
    <dgm:cxn modelId="{A3353164-6D49-4F04-9BA9-D07294279691}" type="presParOf" srcId="{771E395F-33A0-464C-ADF0-9144EC059393}" destId="{B2535C79-557B-49A6-B7CF-958DFBA0E802}" srcOrd="2" destOrd="0" presId="urn:microsoft.com/office/officeart/2005/8/layout/hProcess4"/>
    <dgm:cxn modelId="{A28E5DA0-CB06-4441-8BEE-C09C1BFB6371}" type="presParOf" srcId="{771E395F-33A0-464C-ADF0-9144EC059393}" destId="{A36A5C0A-1A93-49B3-AE49-B678314C2114}" srcOrd="3" destOrd="0" presId="urn:microsoft.com/office/officeart/2005/8/layout/hProcess4"/>
    <dgm:cxn modelId="{4840C4FD-B490-4C75-BB24-C1D070CC07A4}" type="presParOf" srcId="{771E395F-33A0-464C-ADF0-9144EC059393}" destId="{0AE12F55-6421-4B39-8AFB-D069FB91B9ED}" srcOrd="4" destOrd="0" presId="urn:microsoft.com/office/officeart/2005/8/layout/hProcess4"/>
    <dgm:cxn modelId="{D6E3225E-4E87-4660-AFB6-5107BCCABAA5}" type="presParOf" srcId="{0CE9A532-54C5-42CD-A04F-F6519B8DBC84}" destId="{7E934E7C-A83E-4F65-854E-CF62FEB648E8}" srcOrd="5" destOrd="0" presId="urn:microsoft.com/office/officeart/2005/8/layout/hProcess4"/>
    <dgm:cxn modelId="{8A8B7618-561B-4D43-A59C-8D6E553C7AF8}" type="presParOf" srcId="{0CE9A532-54C5-42CD-A04F-F6519B8DBC84}" destId="{08E053FB-FC1F-4DB1-923C-223E53AFF6FB}" srcOrd="6" destOrd="0" presId="urn:microsoft.com/office/officeart/2005/8/layout/hProcess4"/>
    <dgm:cxn modelId="{D8D886F6-24F8-40AD-8FD7-519B10FC212E}" type="presParOf" srcId="{08E053FB-FC1F-4DB1-923C-223E53AFF6FB}" destId="{715CBB50-B330-4EDF-A543-08750D1CBBA5}" srcOrd="0" destOrd="0" presId="urn:microsoft.com/office/officeart/2005/8/layout/hProcess4"/>
    <dgm:cxn modelId="{12B30564-4DC2-4398-982C-A42AA8F141D3}" type="presParOf" srcId="{08E053FB-FC1F-4DB1-923C-223E53AFF6FB}" destId="{DACD5169-FDAC-4D05-B3E8-3ABBBFF0309F}" srcOrd="1" destOrd="0" presId="urn:microsoft.com/office/officeart/2005/8/layout/hProcess4"/>
    <dgm:cxn modelId="{CB03AE80-46BF-45E4-BFC3-BA9A08F2D9B3}" type="presParOf" srcId="{08E053FB-FC1F-4DB1-923C-223E53AFF6FB}" destId="{D11C6630-749C-4E17-AA87-A030C5EC7693}" srcOrd="2" destOrd="0" presId="urn:microsoft.com/office/officeart/2005/8/layout/hProcess4"/>
    <dgm:cxn modelId="{0677C51C-6002-4E78-A219-B7BDDD48521C}" type="presParOf" srcId="{08E053FB-FC1F-4DB1-923C-223E53AFF6FB}" destId="{EC46DB23-A7CF-4897-BA1E-5CADCD0589DE}" srcOrd="3" destOrd="0" presId="urn:microsoft.com/office/officeart/2005/8/layout/hProcess4"/>
    <dgm:cxn modelId="{53CC4AD7-B29D-4E1C-9D1B-CC0F6F7F95BC}" type="presParOf" srcId="{08E053FB-FC1F-4DB1-923C-223E53AFF6FB}" destId="{D2BE6F27-95BD-430F-9507-E8BE97979C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8E864-7017-4C54-9036-5B0B1D0F6B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332F7FF-F189-4A8A-B240-60FA07A0B0C5}">
      <dgm:prSet phldrT="[Text]"/>
      <dgm:spPr/>
      <dgm:t>
        <a:bodyPr/>
        <a:lstStyle/>
        <a:p>
          <a:endParaRPr lang="de-AT" dirty="0"/>
        </a:p>
      </dgm:t>
    </dgm:pt>
    <dgm:pt modelId="{087F969B-E33A-48E3-97FE-63239990C307}" type="parTrans" cxnId="{8AB59085-8723-40AF-A02C-AFF99EED832C}">
      <dgm:prSet/>
      <dgm:spPr/>
      <dgm:t>
        <a:bodyPr/>
        <a:lstStyle/>
        <a:p>
          <a:endParaRPr lang="de-AT"/>
        </a:p>
      </dgm:t>
    </dgm:pt>
    <dgm:pt modelId="{440A0D5D-B534-42A4-BE2A-66AD9987A2C1}" type="sibTrans" cxnId="{8AB59085-8723-40AF-A02C-AFF99EED832C}">
      <dgm:prSet/>
      <dgm:spPr/>
      <dgm:t>
        <a:bodyPr/>
        <a:lstStyle/>
        <a:p>
          <a:endParaRPr lang="de-AT"/>
        </a:p>
      </dgm:t>
    </dgm:pt>
    <dgm:pt modelId="{4D26509B-941A-49E4-B138-4887BA7E493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gm:t>
    </dgm:pt>
    <dgm:pt modelId="{635B0801-0ED4-455D-A048-8F8EB05DF509}" type="parTrans" cxnId="{3A3AD175-84B2-4FB3-B122-17B87F07B9D2}">
      <dgm:prSet/>
      <dgm:spPr/>
      <dgm:t>
        <a:bodyPr/>
        <a:lstStyle/>
        <a:p>
          <a:endParaRPr lang="de-AT"/>
        </a:p>
      </dgm:t>
    </dgm:pt>
    <dgm:pt modelId="{B9E1EED3-054A-4D05-BB11-5B8BFAAEF10F}" type="sibTrans" cxnId="{3A3AD175-84B2-4FB3-B122-17B87F07B9D2}">
      <dgm:prSet/>
      <dgm:spPr/>
      <dgm:t>
        <a:bodyPr/>
        <a:lstStyle/>
        <a:p>
          <a:r>
            <a:rPr lang="de-AT" dirty="0" err="1"/>
            <a:t>AuthSub</a:t>
          </a:r>
          <a:endParaRPr lang="de-AT" dirty="0"/>
        </a:p>
      </dgm:t>
    </dgm:pt>
    <dgm:pt modelId="{1F993825-C8BC-42FF-983F-E9377CEF1B44}">
      <dgm:prSet phldrT="[Text]"/>
      <dgm:spPr/>
      <dgm:t>
        <a:bodyPr/>
        <a:lstStyle/>
        <a:p>
          <a:endParaRPr lang="de-AT" dirty="0"/>
        </a:p>
      </dgm:t>
    </dgm:pt>
    <dgm:pt modelId="{9C1FFAE8-8DB7-4FB8-ACA8-C8464AED817E}" type="parTrans" cxnId="{9F54DA37-E59D-408D-BC0A-8DBD1BF669E3}">
      <dgm:prSet/>
      <dgm:spPr/>
      <dgm:t>
        <a:bodyPr/>
        <a:lstStyle/>
        <a:p>
          <a:endParaRPr lang="de-AT"/>
        </a:p>
      </dgm:t>
    </dgm:pt>
    <dgm:pt modelId="{EBB308ED-8A96-4E99-B52D-F9E185C7E6A7}" type="sibTrans" cxnId="{9F54DA37-E59D-408D-BC0A-8DBD1BF669E3}">
      <dgm:prSet/>
      <dgm:spPr/>
      <dgm:t>
        <a:bodyPr/>
        <a:lstStyle/>
        <a:p>
          <a:endParaRPr lang="de-AT"/>
        </a:p>
      </dgm:t>
    </dgm:pt>
    <dgm:pt modelId="{747EFF62-AD4B-40F7-8AE0-5B57F89FA370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4C4DC07-15B6-4006-B71A-5A1798E09A31}" type="parTrans" cxnId="{FCFBCBCD-8CE3-4FA4-9B22-BC32FE109DE2}">
      <dgm:prSet/>
      <dgm:spPr/>
      <dgm:t>
        <a:bodyPr/>
        <a:lstStyle/>
        <a:p>
          <a:endParaRPr lang="de-AT"/>
        </a:p>
      </dgm:t>
    </dgm:pt>
    <dgm:pt modelId="{16FC4954-BB3A-4231-98FD-058C01A55735}" type="sibTrans" cxnId="{FCFBCBCD-8CE3-4FA4-9B22-BC32FE109DE2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gm:t>
    </dgm:pt>
    <dgm:pt modelId="{F1720C18-CA11-4D73-BEF1-9C1BCEC5B6AA}">
      <dgm:prSet phldrT="[Text]"/>
      <dgm:spPr/>
      <dgm:t>
        <a:bodyPr/>
        <a:lstStyle/>
        <a:p>
          <a:endParaRPr lang="de-AT" dirty="0"/>
        </a:p>
      </dgm:t>
    </dgm:pt>
    <dgm:pt modelId="{70FEEDEA-8703-4B89-BC2C-12E2D462DAFF}" type="parTrans" cxnId="{0A0923CA-9678-4F4E-8CA1-8154CBE913B7}">
      <dgm:prSet/>
      <dgm:spPr/>
      <dgm:t>
        <a:bodyPr/>
        <a:lstStyle/>
        <a:p>
          <a:endParaRPr lang="de-AT"/>
        </a:p>
      </dgm:t>
    </dgm:pt>
    <dgm:pt modelId="{00C5C2E7-2DA9-4D27-A488-7069E1B19311}" type="sibTrans" cxnId="{0A0923CA-9678-4F4E-8CA1-8154CBE913B7}">
      <dgm:prSet/>
      <dgm:spPr/>
      <dgm:t>
        <a:bodyPr/>
        <a:lstStyle/>
        <a:p>
          <a:endParaRPr lang="de-AT"/>
        </a:p>
      </dgm:t>
    </dgm:pt>
    <dgm:pt modelId="{786EEB7E-1201-4261-9325-4B677853105F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gm:t>
    </dgm:pt>
    <dgm:pt modelId="{061B5577-0D6A-4EC3-97C4-44695DFBF0BD}" type="sibTrans" cxnId="{2B494007-14BA-4846-BFDA-39F947010BF7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gm:t>
    </dgm:pt>
    <dgm:pt modelId="{61BA52AF-1FD5-4A49-ABC2-CCED05BC3DB1}" type="parTrans" cxnId="{2B494007-14BA-4846-BFDA-39F947010BF7}">
      <dgm:prSet/>
      <dgm:spPr/>
      <dgm:t>
        <a:bodyPr/>
        <a:lstStyle/>
        <a:p>
          <a:endParaRPr lang="de-AT"/>
        </a:p>
      </dgm:t>
    </dgm:pt>
    <dgm:pt modelId="{C70E873E-CE38-49A7-8034-B69700F73686}" type="pres">
      <dgm:prSet presAssocID="{3448E864-7017-4C54-9036-5B0B1D0F6B0B}" presName="Name0" presStyleCnt="0">
        <dgm:presLayoutVars>
          <dgm:chMax/>
          <dgm:chPref/>
          <dgm:dir/>
          <dgm:animLvl val="lvl"/>
        </dgm:presLayoutVars>
      </dgm:prSet>
      <dgm:spPr/>
    </dgm:pt>
    <dgm:pt modelId="{5B4AF2EC-6187-4A18-B746-0B2531684BB0}" type="pres">
      <dgm:prSet presAssocID="{786EEB7E-1201-4261-9325-4B677853105F}" presName="composite" presStyleCnt="0"/>
      <dgm:spPr/>
    </dgm:pt>
    <dgm:pt modelId="{B82663FA-D2FC-4DCA-9F2D-E7B59870025A}" type="pres">
      <dgm:prSet presAssocID="{786EEB7E-1201-4261-9325-4B677853105F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F31EBED-7962-4DEA-A6C6-908F1B74199F}" type="pres">
      <dgm:prSet presAssocID="{786EEB7E-1201-4261-9325-4B677853105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ABA1E1A-FE6B-4E3D-AF1A-A55A4751EF1C}" type="pres">
      <dgm:prSet presAssocID="{786EEB7E-1201-4261-9325-4B677853105F}" presName="BalanceSpacing" presStyleCnt="0"/>
      <dgm:spPr/>
    </dgm:pt>
    <dgm:pt modelId="{E032C394-CA4C-42BA-9183-A87C388A14C5}" type="pres">
      <dgm:prSet presAssocID="{786EEB7E-1201-4261-9325-4B677853105F}" presName="BalanceSpacing1" presStyleCnt="0"/>
      <dgm:spPr/>
    </dgm:pt>
    <dgm:pt modelId="{83AAE97F-C85F-4455-A4DE-74F752B479A7}" type="pres">
      <dgm:prSet presAssocID="{061B5577-0D6A-4EC3-97C4-44695DFBF0BD}" presName="Accent1Text" presStyleLbl="node1" presStyleIdx="1" presStyleCnt="6"/>
      <dgm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87223391-F62D-4FDF-9B84-7A1520C7A29B}" type="pres">
      <dgm:prSet presAssocID="{061B5577-0D6A-4EC3-97C4-44695DFBF0BD}" presName="spaceBetweenRectangles" presStyleCnt="0"/>
      <dgm:spPr/>
    </dgm:pt>
    <dgm:pt modelId="{586FEADC-3672-4FB9-9FEA-BD9AAF40DDF3}" type="pres">
      <dgm:prSet presAssocID="{4D26509B-941A-49E4-B138-4887BA7E493B}" presName="composite" presStyleCnt="0"/>
      <dgm:spPr/>
    </dgm:pt>
    <dgm:pt modelId="{661E442C-19D7-4CAB-9FD1-0C35616EC69C}" type="pres">
      <dgm:prSet presAssocID="{4D26509B-941A-49E4-B138-4887BA7E493B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2C58D7F7-5909-4A94-9828-0591D635DA7D}" type="pres">
      <dgm:prSet presAssocID="{4D26509B-941A-49E4-B138-4887BA7E493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CBC97BA-760A-4399-A83E-4E9E618FD8B7}" type="pres">
      <dgm:prSet presAssocID="{4D26509B-941A-49E4-B138-4887BA7E493B}" presName="BalanceSpacing" presStyleCnt="0"/>
      <dgm:spPr/>
    </dgm:pt>
    <dgm:pt modelId="{6CB3B548-01C5-451C-972D-7D19047F6BF0}" type="pres">
      <dgm:prSet presAssocID="{4D26509B-941A-49E4-B138-4887BA7E493B}" presName="BalanceSpacing1" presStyleCnt="0"/>
      <dgm:spPr/>
    </dgm:pt>
    <dgm:pt modelId="{3C6E04F6-76DC-41B2-97C3-8196B2BAFAB3}" type="pres">
      <dgm:prSet presAssocID="{B9E1EED3-054A-4D05-BB11-5B8BFAAEF10F}" presName="Accent1Text" presStyleLbl="node1" presStyleIdx="3" presStyleCnt="6"/>
      <dgm:spPr/>
    </dgm:pt>
    <dgm:pt modelId="{CB7734F3-E8AE-4C8E-AB00-3C0598A8D37F}" type="pres">
      <dgm:prSet presAssocID="{B9E1EED3-054A-4D05-BB11-5B8BFAAEF10F}" presName="spaceBetweenRectangles" presStyleCnt="0"/>
      <dgm:spPr/>
    </dgm:pt>
    <dgm:pt modelId="{F1B9EA5C-1F34-40B9-91E8-713FE0FF8B8A}" type="pres">
      <dgm:prSet presAssocID="{747EFF62-AD4B-40F7-8AE0-5B57F89FA370}" presName="composite" presStyleCnt="0"/>
      <dgm:spPr/>
    </dgm:pt>
    <dgm:pt modelId="{10BF802B-457A-4A2B-BBCF-646CB163475D}" type="pres">
      <dgm:prSet presAssocID="{747EFF62-AD4B-40F7-8AE0-5B57F89FA370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CC0AFEB-D896-4672-ABF6-A9F8C0CD0ACB}" type="pres">
      <dgm:prSet presAssocID="{747EFF62-AD4B-40F7-8AE0-5B57F89FA37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614FEC1-73A4-46A6-A064-DE5D79F9361E}" type="pres">
      <dgm:prSet presAssocID="{747EFF62-AD4B-40F7-8AE0-5B57F89FA370}" presName="BalanceSpacing" presStyleCnt="0"/>
      <dgm:spPr/>
    </dgm:pt>
    <dgm:pt modelId="{F1783AD1-F184-48FC-88E0-1C60F22D6F59}" type="pres">
      <dgm:prSet presAssocID="{747EFF62-AD4B-40F7-8AE0-5B57F89FA370}" presName="BalanceSpacing1" presStyleCnt="0"/>
      <dgm:spPr/>
    </dgm:pt>
    <dgm:pt modelId="{679C0C3A-1042-4B34-B149-C73C5F6A9991}" type="pres">
      <dgm:prSet presAssocID="{16FC4954-BB3A-4231-98FD-058C01A55735}" presName="Accent1Text" presStyleLbl="node1" presStyleIdx="5" presStyleCnt="6"/>
      <dgm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2B494007-14BA-4846-BFDA-39F947010BF7}" srcId="{3448E864-7017-4C54-9036-5B0B1D0F6B0B}" destId="{786EEB7E-1201-4261-9325-4B677853105F}" srcOrd="0" destOrd="0" parTransId="{61BA52AF-1FD5-4A49-ABC2-CCED05BC3DB1}" sibTransId="{061B5577-0D6A-4EC3-97C4-44695DFBF0BD}"/>
    <dgm:cxn modelId="{1DA3442E-4346-49ED-B13D-DA5AB3BD2890}" type="presOf" srcId="{3448E864-7017-4C54-9036-5B0B1D0F6B0B}" destId="{C70E873E-CE38-49A7-8034-B69700F73686}" srcOrd="0" destOrd="0" presId="urn:microsoft.com/office/officeart/2008/layout/AlternatingHexagons"/>
    <dgm:cxn modelId="{9F54DA37-E59D-408D-BC0A-8DBD1BF669E3}" srcId="{4D26509B-941A-49E4-B138-4887BA7E493B}" destId="{1F993825-C8BC-42FF-983F-E9377CEF1B44}" srcOrd="0" destOrd="0" parTransId="{9C1FFAE8-8DB7-4FB8-ACA8-C8464AED817E}" sibTransId="{EBB308ED-8A96-4E99-B52D-F9E185C7E6A7}"/>
    <dgm:cxn modelId="{A4C63F5B-0419-4CE3-A44C-54BAC7A46F85}" type="presOf" srcId="{061B5577-0D6A-4EC3-97C4-44695DFBF0BD}" destId="{83AAE97F-C85F-4455-A4DE-74F752B479A7}" srcOrd="0" destOrd="0" presId="urn:microsoft.com/office/officeart/2008/layout/AlternatingHexagons"/>
    <dgm:cxn modelId="{03BA8163-C88C-48F3-A3E6-E7632D2AC716}" type="presOf" srcId="{4D26509B-941A-49E4-B138-4887BA7E493B}" destId="{661E442C-19D7-4CAB-9FD1-0C35616EC69C}" srcOrd="0" destOrd="0" presId="urn:microsoft.com/office/officeart/2008/layout/AlternatingHexagons"/>
    <dgm:cxn modelId="{3A3AD175-84B2-4FB3-B122-17B87F07B9D2}" srcId="{3448E864-7017-4C54-9036-5B0B1D0F6B0B}" destId="{4D26509B-941A-49E4-B138-4887BA7E493B}" srcOrd="1" destOrd="0" parTransId="{635B0801-0ED4-455D-A048-8F8EB05DF509}" sibTransId="{B9E1EED3-054A-4D05-BB11-5B8BFAAEF10F}"/>
    <dgm:cxn modelId="{8A7FF776-0368-4E6E-8723-7F5C0925060A}" type="presOf" srcId="{747EFF62-AD4B-40F7-8AE0-5B57F89FA370}" destId="{10BF802B-457A-4A2B-BBCF-646CB163475D}" srcOrd="0" destOrd="0" presId="urn:microsoft.com/office/officeart/2008/layout/AlternatingHexagons"/>
    <dgm:cxn modelId="{912D5477-AEC1-46B1-99AF-B04AE7D912FD}" type="presOf" srcId="{B9E1EED3-054A-4D05-BB11-5B8BFAAEF10F}" destId="{3C6E04F6-76DC-41B2-97C3-8196B2BAFAB3}" srcOrd="0" destOrd="0" presId="urn:microsoft.com/office/officeart/2008/layout/AlternatingHexagons"/>
    <dgm:cxn modelId="{71F12D7C-77C2-404E-B557-9DB442042B2F}" type="presOf" srcId="{786EEB7E-1201-4261-9325-4B677853105F}" destId="{B82663FA-D2FC-4DCA-9F2D-E7B59870025A}" srcOrd="0" destOrd="0" presId="urn:microsoft.com/office/officeart/2008/layout/AlternatingHexagons"/>
    <dgm:cxn modelId="{E04FC87C-BAC5-4CC1-9745-D4E684C60663}" type="presOf" srcId="{E332F7FF-F189-4A8A-B240-60FA07A0B0C5}" destId="{0F31EBED-7962-4DEA-A6C6-908F1B74199F}" srcOrd="0" destOrd="0" presId="urn:microsoft.com/office/officeart/2008/layout/AlternatingHexagons"/>
    <dgm:cxn modelId="{8AB59085-8723-40AF-A02C-AFF99EED832C}" srcId="{786EEB7E-1201-4261-9325-4B677853105F}" destId="{E332F7FF-F189-4A8A-B240-60FA07A0B0C5}" srcOrd="0" destOrd="0" parTransId="{087F969B-E33A-48E3-97FE-63239990C307}" sibTransId="{440A0D5D-B534-42A4-BE2A-66AD9987A2C1}"/>
    <dgm:cxn modelId="{F76828A2-2028-453F-859F-8FA79B89C590}" type="presOf" srcId="{16FC4954-BB3A-4231-98FD-058C01A55735}" destId="{679C0C3A-1042-4B34-B149-C73C5F6A9991}" srcOrd="0" destOrd="0" presId="urn:microsoft.com/office/officeart/2008/layout/AlternatingHexagons"/>
    <dgm:cxn modelId="{0A0923CA-9678-4F4E-8CA1-8154CBE913B7}" srcId="{747EFF62-AD4B-40F7-8AE0-5B57F89FA370}" destId="{F1720C18-CA11-4D73-BEF1-9C1BCEC5B6AA}" srcOrd="0" destOrd="0" parTransId="{70FEEDEA-8703-4B89-BC2C-12E2D462DAFF}" sibTransId="{00C5C2E7-2DA9-4D27-A488-7069E1B19311}"/>
    <dgm:cxn modelId="{FCFBCBCD-8CE3-4FA4-9B22-BC32FE109DE2}" srcId="{3448E864-7017-4C54-9036-5B0B1D0F6B0B}" destId="{747EFF62-AD4B-40F7-8AE0-5B57F89FA370}" srcOrd="2" destOrd="0" parTransId="{24C4DC07-15B6-4006-B71A-5A1798E09A31}" sibTransId="{16FC4954-BB3A-4231-98FD-058C01A55735}"/>
    <dgm:cxn modelId="{CC4F7AF4-2477-423B-93E2-30CBF9E4BCB1}" type="presOf" srcId="{1F993825-C8BC-42FF-983F-E9377CEF1B44}" destId="{2C58D7F7-5909-4A94-9828-0591D635DA7D}" srcOrd="0" destOrd="0" presId="urn:microsoft.com/office/officeart/2008/layout/AlternatingHexagons"/>
    <dgm:cxn modelId="{6E992CFB-C28A-41C2-B1DB-10193A577E81}" type="presOf" srcId="{F1720C18-CA11-4D73-BEF1-9C1BCEC5B6AA}" destId="{0CC0AFEB-D896-4672-ABF6-A9F8C0CD0ACB}" srcOrd="0" destOrd="0" presId="urn:microsoft.com/office/officeart/2008/layout/AlternatingHexagons"/>
    <dgm:cxn modelId="{7797A7C9-3ABA-4821-A1A4-EA509DAB1AB7}" type="presParOf" srcId="{C70E873E-CE38-49A7-8034-B69700F73686}" destId="{5B4AF2EC-6187-4A18-B746-0B2531684BB0}" srcOrd="0" destOrd="0" presId="urn:microsoft.com/office/officeart/2008/layout/AlternatingHexagons"/>
    <dgm:cxn modelId="{677C1AEA-8C54-4CAC-A703-79AFB2118DE5}" type="presParOf" srcId="{5B4AF2EC-6187-4A18-B746-0B2531684BB0}" destId="{B82663FA-D2FC-4DCA-9F2D-E7B59870025A}" srcOrd="0" destOrd="0" presId="urn:microsoft.com/office/officeart/2008/layout/AlternatingHexagons"/>
    <dgm:cxn modelId="{687E4D06-6DEF-435C-B8E7-452339661E37}" type="presParOf" srcId="{5B4AF2EC-6187-4A18-B746-0B2531684BB0}" destId="{0F31EBED-7962-4DEA-A6C6-908F1B74199F}" srcOrd="1" destOrd="0" presId="urn:microsoft.com/office/officeart/2008/layout/AlternatingHexagons"/>
    <dgm:cxn modelId="{AAE03BD7-F437-43AD-982B-BD5B1218ED8B}" type="presParOf" srcId="{5B4AF2EC-6187-4A18-B746-0B2531684BB0}" destId="{4ABA1E1A-FE6B-4E3D-AF1A-A55A4751EF1C}" srcOrd="2" destOrd="0" presId="urn:microsoft.com/office/officeart/2008/layout/AlternatingHexagons"/>
    <dgm:cxn modelId="{528AD80E-1C9B-416A-938E-2D7B6ACD95CE}" type="presParOf" srcId="{5B4AF2EC-6187-4A18-B746-0B2531684BB0}" destId="{E032C394-CA4C-42BA-9183-A87C388A14C5}" srcOrd="3" destOrd="0" presId="urn:microsoft.com/office/officeart/2008/layout/AlternatingHexagons"/>
    <dgm:cxn modelId="{A06304FE-031A-4E9E-A283-89FEC8DF9B64}" type="presParOf" srcId="{5B4AF2EC-6187-4A18-B746-0B2531684BB0}" destId="{83AAE97F-C85F-4455-A4DE-74F752B479A7}" srcOrd="4" destOrd="0" presId="urn:microsoft.com/office/officeart/2008/layout/AlternatingHexagons"/>
    <dgm:cxn modelId="{C2356F7B-2B30-4E5B-BDD6-526D205C6894}" type="presParOf" srcId="{C70E873E-CE38-49A7-8034-B69700F73686}" destId="{87223391-F62D-4FDF-9B84-7A1520C7A29B}" srcOrd="1" destOrd="0" presId="urn:microsoft.com/office/officeart/2008/layout/AlternatingHexagons"/>
    <dgm:cxn modelId="{F437E2EC-40DD-4655-A9ED-E47777662DD9}" type="presParOf" srcId="{C70E873E-CE38-49A7-8034-B69700F73686}" destId="{586FEADC-3672-4FB9-9FEA-BD9AAF40DDF3}" srcOrd="2" destOrd="0" presId="urn:microsoft.com/office/officeart/2008/layout/AlternatingHexagons"/>
    <dgm:cxn modelId="{982E5792-1901-4F58-8EB6-A7A441550883}" type="presParOf" srcId="{586FEADC-3672-4FB9-9FEA-BD9AAF40DDF3}" destId="{661E442C-19D7-4CAB-9FD1-0C35616EC69C}" srcOrd="0" destOrd="0" presId="urn:microsoft.com/office/officeart/2008/layout/AlternatingHexagons"/>
    <dgm:cxn modelId="{62F6F2FB-09C2-4B0E-924A-373F7D1F1815}" type="presParOf" srcId="{586FEADC-3672-4FB9-9FEA-BD9AAF40DDF3}" destId="{2C58D7F7-5909-4A94-9828-0591D635DA7D}" srcOrd="1" destOrd="0" presId="urn:microsoft.com/office/officeart/2008/layout/AlternatingHexagons"/>
    <dgm:cxn modelId="{01FCACC6-4F44-421C-A38B-E4C625E59FB7}" type="presParOf" srcId="{586FEADC-3672-4FB9-9FEA-BD9AAF40DDF3}" destId="{3CBC97BA-760A-4399-A83E-4E9E618FD8B7}" srcOrd="2" destOrd="0" presId="urn:microsoft.com/office/officeart/2008/layout/AlternatingHexagons"/>
    <dgm:cxn modelId="{AB42516E-BF80-450F-BD10-464D31A3A3E2}" type="presParOf" srcId="{586FEADC-3672-4FB9-9FEA-BD9AAF40DDF3}" destId="{6CB3B548-01C5-451C-972D-7D19047F6BF0}" srcOrd="3" destOrd="0" presId="urn:microsoft.com/office/officeart/2008/layout/AlternatingHexagons"/>
    <dgm:cxn modelId="{246BC2C6-A88B-4387-ABA3-58B07A773EE5}" type="presParOf" srcId="{586FEADC-3672-4FB9-9FEA-BD9AAF40DDF3}" destId="{3C6E04F6-76DC-41B2-97C3-8196B2BAFAB3}" srcOrd="4" destOrd="0" presId="urn:microsoft.com/office/officeart/2008/layout/AlternatingHexagons"/>
    <dgm:cxn modelId="{996AD537-E921-4780-934B-7C254767458B}" type="presParOf" srcId="{C70E873E-CE38-49A7-8034-B69700F73686}" destId="{CB7734F3-E8AE-4C8E-AB00-3C0598A8D37F}" srcOrd="3" destOrd="0" presId="urn:microsoft.com/office/officeart/2008/layout/AlternatingHexagons"/>
    <dgm:cxn modelId="{586CF525-5167-445C-AB18-DEB9949F53BF}" type="presParOf" srcId="{C70E873E-CE38-49A7-8034-B69700F73686}" destId="{F1B9EA5C-1F34-40B9-91E8-713FE0FF8B8A}" srcOrd="4" destOrd="0" presId="urn:microsoft.com/office/officeart/2008/layout/AlternatingHexagons"/>
    <dgm:cxn modelId="{C3F5C4DD-A59B-4465-A881-97B6007C3EAB}" type="presParOf" srcId="{F1B9EA5C-1F34-40B9-91E8-713FE0FF8B8A}" destId="{10BF802B-457A-4A2B-BBCF-646CB163475D}" srcOrd="0" destOrd="0" presId="urn:microsoft.com/office/officeart/2008/layout/AlternatingHexagons"/>
    <dgm:cxn modelId="{8280AC9D-CC50-4A76-8756-E089B7F7DB4E}" type="presParOf" srcId="{F1B9EA5C-1F34-40B9-91E8-713FE0FF8B8A}" destId="{0CC0AFEB-D896-4672-ABF6-A9F8C0CD0ACB}" srcOrd="1" destOrd="0" presId="urn:microsoft.com/office/officeart/2008/layout/AlternatingHexagons"/>
    <dgm:cxn modelId="{9D066702-C667-4D83-B6BC-386AA600F458}" type="presParOf" srcId="{F1B9EA5C-1F34-40B9-91E8-713FE0FF8B8A}" destId="{7614FEC1-73A4-46A6-A064-DE5D79F9361E}" srcOrd="2" destOrd="0" presId="urn:microsoft.com/office/officeart/2008/layout/AlternatingHexagons"/>
    <dgm:cxn modelId="{B7C8EDFD-03E2-4039-9B7D-0ADE9EF1B141}" type="presParOf" srcId="{F1B9EA5C-1F34-40B9-91E8-713FE0FF8B8A}" destId="{F1783AD1-F184-48FC-88E0-1C60F22D6F59}" srcOrd="3" destOrd="0" presId="urn:microsoft.com/office/officeart/2008/layout/AlternatingHexagons"/>
    <dgm:cxn modelId="{A3D72BAD-FC25-468B-B64B-5138121F64B5}" type="presParOf" srcId="{F1B9EA5C-1F34-40B9-91E8-713FE0FF8B8A}" destId="{679C0C3A-1042-4B34-B149-C73C5F6A9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0" presStyleCnt="6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0" presStyleCnt="6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1" presStyleCnt="6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1" presStyleCnt="6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2" presStyleCnt="6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2" presStyleCnt="6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3" presStyleCnt="6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3" presStyleCnt="6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4" presStyleCnt="6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4" presStyleCnt="6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5" presStyleCnt="6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5" presStyleCnt="6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063EB7A4-5802-46D5-B228-139F94B4CDC2}" type="presParOf" srcId="{EB3F08C6-7F5E-46BC-B5EE-6FCA4CAC4B1A}" destId="{D2B2F66D-92E9-4197-95C8-11A814F69DAE}" srcOrd="0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1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2" destOrd="0" presId="urn:microsoft.com/office/officeart/2011/layout/CircleProcess"/>
    <dgm:cxn modelId="{DA9AE61F-374A-48AC-BCCA-DEF437FF46C9}" type="presParOf" srcId="{EB3F08C6-7F5E-46BC-B5EE-6FCA4CAC4B1A}" destId="{596D7C7C-775A-4BEB-AA82-AE28012D94D4}" srcOrd="3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4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5" destOrd="0" presId="urn:microsoft.com/office/officeart/2011/layout/CircleProcess"/>
    <dgm:cxn modelId="{355E8315-E468-4E36-A4BE-C32CC2D54673}" type="presParOf" srcId="{EB3F08C6-7F5E-46BC-B5EE-6FCA4CAC4B1A}" destId="{6F6D5812-E720-4771-943A-CCE5BB4A82C3}" srcOrd="6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7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8" destOrd="0" presId="urn:microsoft.com/office/officeart/2011/layout/CircleProcess"/>
    <dgm:cxn modelId="{6D3217E5-A13F-42F4-A387-FC58923AA840}" type="presParOf" srcId="{EB3F08C6-7F5E-46BC-B5EE-6FCA4CAC4B1A}" destId="{AC4C0757-B5E6-4EA7-848F-2ACC3617024B}" srcOrd="9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0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1" destOrd="0" presId="urn:microsoft.com/office/officeart/2011/layout/CircleProcess"/>
    <dgm:cxn modelId="{13999805-61F5-4444-8881-F1791B0D3777}" type="presParOf" srcId="{EB3F08C6-7F5E-46BC-B5EE-6FCA4CAC4B1A}" destId="{3DBACCDE-2B21-4067-9D32-5875302E138A}" srcOrd="12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3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4" destOrd="0" presId="urn:microsoft.com/office/officeart/2011/layout/CircleProcess"/>
    <dgm:cxn modelId="{53885CE8-FEA1-4E13-86EC-774AF755F795}" type="presParOf" srcId="{EB3F08C6-7F5E-46BC-B5EE-6FCA4CAC4B1A}" destId="{DB800579-B585-40D2-A7D8-0088A2161672}" srcOrd="15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6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1E247-2801-4000-B8E1-22F95AE0E7F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FA2FC-CF81-4BB3-9AC4-81C17109C2B2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9A40-2B57-4247-968B-6E9F05CE99F9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Überblick und Historie</a:t>
          </a:r>
          <a:endParaRPr lang="en-US" sz="2000" kern="1200" noProof="0" dirty="0"/>
        </a:p>
      </dsp:txBody>
      <dsp:txXfrm>
        <a:off x="484329" y="2687410"/>
        <a:ext cx="1805982" cy="692236"/>
      </dsp:txXfrm>
    </dsp:sp>
    <dsp:sp modelId="{167B9D09-709D-4554-BC10-37B73A286431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2EA2D-8110-4706-BD36-244F3E041404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84922-6655-4772-9616-706BB191F39E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Basics und </a:t>
          </a:r>
          <a:r>
            <a:rPr lang="de-AT" sz="2000" kern="1200" noProof="0" dirty="0"/>
            <a:t>Terminologie</a:t>
          </a:r>
        </a:p>
      </dsp:txBody>
      <dsp:txXfrm>
        <a:off x="3218736" y="971691"/>
        <a:ext cx="1805982" cy="692236"/>
      </dsp:txXfrm>
    </dsp:sp>
    <dsp:sp modelId="{916E81AE-95FD-41D6-9F9D-39FA98D6BEE2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4E7C-A83E-4F65-854E-CF62FEB648E8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A5C0A-1A93-49B3-AE49-B678314C2114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Grants und Flows </a:t>
          </a:r>
          <a:r>
            <a:rPr lang="en-US" sz="2000" kern="1200" noProof="0" dirty="0" err="1"/>
            <a:t>im</a:t>
          </a:r>
          <a:r>
            <a:rPr lang="en-US" sz="2000" kern="1200" noProof="0" dirty="0"/>
            <a:t> Detail</a:t>
          </a:r>
        </a:p>
      </dsp:txBody>
      <dsp:txXfrm>
        <a:off x="5953144" y="2687410"/>
        <a:ext cx="1805982" cy="692236"/>
      </dsp:txXfrm>
    </dsp:sp>
    <dsp:sp modelId="{DACD5169-FDAC-4D05-B3E8-3ABBBFF0309F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DB23-A7CF-4897-BA1E-5CADCD0589DE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Live </a:t>
          </a:r>
          <a:r>
            <a:rPr lang="en-US" sz="2000" kern="1200" noProof="0" dirty="0" err="1"/>
            <a:t>Experimentieren</a:t>
          </a:r>
          <a:endParaRPr lang="en-US" sz="2000" kern="1200" noProof="0" dirty="0"/>
        </a:p>
      </dsp:txBody>
      <dsp:txXfrm>
        <a:off x="8687551" y="971691"/>
        <a:ext cx="1805982" cy="692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63FA-D2FC-4DCA-9F2D-E7B598700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sp:txBody>
      <dsp:txXfrm rot="-5400000">
        <a:off x="3909687" y="313106"/>
        <a:ext cx="1202866" cy="1382606"/>
      </dsp:txXfrm>
    </dsp:sp>
    <dsp:sp modelId="{0F31EBED-7962-4DEA-A6C6-908F1B74199F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401821"/>
        <a:ext cx="2241629" cy="1205177"/>
      </dsp:txXfrm>
    </dsp:sp>
    <dsp:sp modelId="{83AAE97F-C85F-4455-A4DE-74F752B479A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sp:txBody>
      <dsp:txXfrm rot="-5400000">
        <a:off x="2022380" y="313106"/>
        <a:ext cx="1202866" cy="1382606"/>
      </dsp:txXfrm>
    </dsp:sp>
    <dsp:sp modelId="{661E442C-19D7-4CAB-9FD1-0C35616EC69C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sp:txBody>
      <dsp:txXfrm rot="-5400000">
        <a:off x="2962418" y="2018030"/>
        <a:ext cx="1202866" cy="1382606"/>
      </dsp:txXfrm>
    </dsp:sp>
    <dsp:sp modelId="{2C58D7F7-5909-4A94-9828-0591D635DA7D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448468" y="2106744"/>
        <a:ext cx="2169318" cy="1205177"/>
      </dsp:txXfrm>
    </dsp:sp>
    <dsp:sp modelId="{3C6E04F6-76DC-41B2-97C3-8196B2BAFAB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/>
            <a:t>AuthSub</a:t>
          </a:r>
          <a:endParaRPr lang="de-AT" sz="2700" kern="1200" dirty="0"/>
        </a:p>
      </dsp:txBody>
      <dsp:txXfrm rot="-5400000">
        <a:off x="4849725" y="2018030"/>
        <a:ext cx="1202866" cy="1382606"/>
      </dsp:txXfrm>
    </dsp:sp>
    <dsp:sp modelId="{10BF802B-457A-4A2B-BBCF-646CB163475D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909687" y="3722953"/>
        <a:ext cx="1202866" cy="1382606"/>
      </dsp:txXfrm>
    </dsp:sp>
    <dsp:sp modelId="{0CC0AFEB-D896-4672-ABF6-A9F8C0CD0ACB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3811668"/>
        <a:ext cx="2241629" cy="1205177"/>
      </dsp:txXfrm>
    </dsp:sp>
    <dsp:sp modelId="{679C0C3A-1042-4B34-B149-C73C5F6A9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sp:txBody>
      <dsp:txXfrm rot="-5400000">
        <a:off x="2022380" y="3722953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6A84-3B67-4F0D-A766-3928B7962B8E}">
      <dsp:nvSpPr>
        <dsp:cNvPr id="0" name=""/>
        <dsp:cNvSpPr/>
      </dsp:nvSpPr>
      <dsp:spPr>
        <a:xfrm>
          <a:off x="9645499" y="2312485"/>
          <a:ext cx="1778049" cy="1777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970536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Oktober 2012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RFC </a:t>
          </a:r>
          <a:r>
            <a:rPr lang="de-AT" sz="1300" kern="1200" dirty="0" err="1"/>
            <a:t>published</a:t>
          </a:r>
          <a:endParaRPr lang="de-AT" sz="1300" kern="1200" dirty="0"/>
        </a:p>
      </dsp:txBody>
      <dsp:txXfrm>
        <a:off x="9942593" y="2608822"/>
        <a:ext cx="1184989" cy="1185037"/>
      </dsp:txXfrm>
    </dsp:sp>
    <dsp:sp modelId="{B15BF54C-2CE2-4834-A994-E8480D948266}">
      <dsp:nvSpPr>
        <dsp:cNvPr id="0" name=""/>
        <dsp:cNvSpPr/>
      </dsp:nvSpPr>
      <dsp:spPr>
        <a:xfrm rot="2700000">
          <a:off x="7808833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786857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2010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draft 01</a:t>
          </a:r>
        </a:p>
      </dsp:txBody>
      <dsp:txXfrm>
        <a:off x="8105802" y="2608822"/>
        <a:ext cx="1184989" cy="1185037"/>
      </dsp:txXfrm>
    </dsp:sp>
    <dsp:sp modelId="{67254387-9BC9-4597-9936-6EA921418BE2}">
      <dsp:nvSpPr>
        <dsp:cNvPr id="0" name=""/>
        <dsp:cNvSpPr/>
      </dsp:nvSpPr>
      <dsp:spPr>
        <a:xfrm rot="2700000">
          <a:off x="5972042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6031788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November 2009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1.1 </a:t>
          </a:r>
          <a:r>
            <a:rPr lang="de-AT" sz="1300" kern="1200" dirty="0" err="1"/>
            <a:t>dropped</a:t>
          </a:r>
          <a:endParaRPr lang="de-AT" sz="1300" kern="1200" dirty="0"/>
        </a:p>
      </dsp:txBody>
      <dsp:txXfrm>
        <a:off x="6269012" y="2608822"/>
        <a:ext cx="1184989" cy="1185037"/>
      </dsp:txXfrm>
    </dsp:sp>
    <dsp:sp modelId="{8F0580E5-4AB6-4201-9D7E-C028CD3D85AB}">
      <dsp:nvSpPr>
        <dsp:cNvPr id="0" name=""/>
        <dsp:cNvSpPr/>
      </dsp:nvSpPr>
      <dsp:spPr>
        <a:xfrm rot="2700000">
          <a:off x="413525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4194997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Dezember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1.0 </a:t>
          </a:r>
          <a:r>
            <a:rPr lang="de-AT" sz="1300" kern="1200" dirty="0" err="1"/>
            <a:t>specification</a:t>
          </a:r>
          <a:r>
            <a:rPr lang="de-AT" sz="1300" kern="1200" dirty="0"/>
            <a:t> final</a:t>
          </a:r>
        </a:p>
      </dsp:txBody>
      <dsp:txXfrm>
        <a:off x="4431091" y="2608822"/>
        <a:ext cx="1184989" cy="1185037"/>
      </dsp:txXfrm>
    </dsp:sp>
    <dsp:sp modelId="{97298E56-C8CD-4026-9317-88865E18BD0F}">
      <dsp:nvSpPr>
        <dsp:cNvPr id="0" name=""/>
        <dsp:cNvSpPr/>
      </dsp:nvSpPr>
      <dsp:spPr>
        <a:xfrm rot="2700000">
          <a:off x="229846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35820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Start </a:t>
          </a:r>
          <a:r>
            <a:rPr lang="de-AT" sz="1300" kern="1200" dirty="0" err="1"/>
            <a:t>OpenID</a:t>
          </a:r>
          <a:r>
            <a:rPr lang="de-AT" sz="1300" kern="1200" dirty="0"/>
            <a:t> </a:t>
          </a:r>
          <a:r>
            <a:rPr lang="de-AT" sz="1300" kern="1200" dirty="0" err="1"/>
            <a:t>group</a:t>
          </a:r>
          <a:endParaRPr lang="de-AT" sz="1300" kern="1200" dirty="0"/>
        </a:p>
      </dsp:txBody>
      <dsp:txXfrm>
        <a:off x="2594301" y="2608822"/>
        <a:ext cx="1184989" cy="1185037"/>
      </dsp:txXfrm>
    </dsp:sp>
    <dsp:sp modelId="{D46431A9-7E48-4293-8D6A-8DA37D6F82AE}">
      <dsp:nvSpPr>
        <dsp:cNvPr id="0" name=""/>
        <dsp:cNvSpPr/>
      </dsp:nvSpPr>
      <dsp:spPr>
        <a:xfrm rot="2700000">
          <a:off x="461670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52028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Die Vorläufer</a:t>
          </a:r>
          <a:br>
            <a:rPr lang="de-AT" sz="1300" b="1" kern="1200" dirty="0"/>
          </a:br>
          <a:endParaRPr lang="de-A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kern="1200" dirty="0" err="1"/>
            <a:t>FlickrAuth</a:t>
          </a:r>
          <a:br>
            <a:rPr lang="de-AT" sz="1300" kern="1200" dirty="0"/>
          </a:br>
          <a:r>
            <a:rPr lang="de-AT" sz="1300" kern="1200" dirty="0"/>
            <a:t>Google </a:t>
          </a:r>
          <a:r>
            <a:rPr lang="de-AT" sz="1300" kern="1200" dirty="0" err="1"/>
            <a:t>AuthSub</a:t>
          </a:r>
          <a:br>
            <a:rPr lang="de-AT" sz="1300" kern="1200" dirty="0"/>
          </a:br>
          <a:r>
            <a:rPr lang="de-AT" sz="1300" kern="1200" dirty="0"/>
            <a:t>Yahoo </a:t>
          </a:r>
          <a:r>
            <a:rPr lang="de-AT" sz="1300" kern="1200" dirty="0" err="1"/>
            <a:t>BBAuth</a:t>
          </a:r>
          <a:endParaRPr lang="de-AT" sz="1300" kern="1200" dirty="0"/>
        </a:p>
      </dsp:txBody>
      <dsp:txXfrm>
        <a:off x="757510" y="2608822"/>
        <a:ext cx="1184989" cy="1185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68AD-C28A-40F6-9C5A-F1F429679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4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https://openid.net/specs/openid-connect-core-1_0.html#IDToken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8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https://datatracker.ietf.org/doc/html/draft-ietf-oauth-security-topics-18#section-4.13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3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1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68AD-C28A-40F6-9C5A-F1F429679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2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stodon.technology/@danielwagn3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jpg"/><Relationship Id="rId2" Type="http://schemas.openxmlformats.org/officeDocument/2006/relationships/hyperlink" Target="https://github.com/danielwagn3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daniel_wagn3r" TargetMode="External"/><Relationship Id="rId11" Type="http://schemas.openxmlformats.org/officeDocument/2006/relationships/hyperlink" Target="https://www.manner.com/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hyperlink" Target="https://www.linkedin.com/in/danielwagn3r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ien.coderdojo.net/" TargetMode="External"/><Relationship Id="rId7" Type="http://schemas.openxmlformats.org/officeDocument/2006/relationships/hyperlink" Target="https://www.verbund.com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11" Type="http://schemas.openxmlformats.org/officeDocument/2006/relationships/hyperlink" Target="https://www.fh-kaernten.at/" TargetMode="External"/><Relationship Id="rId5" Type="http://schemas.openxmlformats.org/officeDocument/2006/relationships/hyperlink" Target="https://www.manner.com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tuwien.a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5.xml"/><Relationship Id="rId10" Type="http://schemas.openxmlformats.org/officeDocument/2006/relationships/image" Target="../media/image49.png"/><Relationship Id="rId4" Type="http://schemas.openxmlformats.org/officeDocument/2006/relationships/customXml" Target="../ink/ink4.xml"/><Relationship Id="rId9" Type="http://schemas.openxmlformats.org/officeDocument/2006/relationships/customXml" Target="../ink/ink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7.svg"/><Relationship Id="rId7" Type="http://schemas.openxmlformats.org/officeDocument/2006/relationships/image" Target="../media/image3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35.svg"/><Relationship Id="rId5" Type="http://schemas.openxmlformats.org/officeDocument/2006/relationships/image" Target="../media/image37.sv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5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5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5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5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5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46.png"/><Relationship Id="rId4" Type="http://schemas.openxmlformats.org/officeDocument/2006/relationships/image" Target="../media/image17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id.net/developers/specs/" TargetMode="External"/><Relationship Id="rId3" Type="http://schemas.openxmlformats.org/officeDocument/2006/relationships/hyperlink" Target="https://datatracker.ietf.org/doc/html/rfc6749" TargetMode="External"/><Relationship Id="rId7" Type="http://schemas.openxmlformats.org/officeDocument/2006/relationships/hyperlink" Target="https://datatracker.ietf.org/doc/html/rfc8628" TargetMode="External"/><Relationship Id="rId2" Type="http://schemas.openxmlformats.org/officeDocument/2006/relationships/hyperlink" Target="https://datatracker.ietf.org/doc/html/draft-ietf-oauth-security-topics-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7636" TargetMode="External"/><Relationship Id="rId5" Type="http://schemas.openxmlformats.org/officeDocument/2006/relationships/hyperlink" Target="https://datatracker.ietf.org/doc/html/rfc7519" TargetMode="External"/><Relationship Id="rId4" Type="http://schemas.openxmlformats.org/officeDocument/2006/relationships/hyperlink" Target="https://datatracker.ietf.org/doc/html/rfc6750" TargetMode="External"/><Relationship Id="rId9" Type="http://schemas.openxmlformats.org/officeDocument/2006/relationships/hyperlink" Target="https://datatracker.ietf.org/doc/html/draft-meyerzuselhausen-oauth-iss-auth-resp-02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1.svg"/><Relationship Id="rId18" Type="http://schemas.openxmlformats.org/officeDocument/2006/relationships/image" Target="../media/image62.png"/><Relationship Id="rId26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52.svg"/><Relationship Id="rId7" Type="http://schemas.openxmlformats.org/officeDocument/2006/relationships/image" Target="../media/image17.svg"/><Relationship Id="rId12" Type="http://schemas.openxmlformats.org/officeDocument/2006/relationships/image" Target="../media/image59.png"/><Relationship Id="rId17" Type="http://schemas.openxmlformats.org/officeDocument/2006/relationships/image" Target="../media/image35.svg"/><Relationship Id="rId25" Type="http://schemas.openxmlformats.org/officeDocument/2006/relationships/image" Target="../media/image15.svg"/><Relationship Id="rId2" Type="http://schemas.openxmlformats.org/officeDocument/2006/relationships/image" Target="../media/image29.png"/><Relationship Id="rId16" Type="http://schemas.openxmlformats.org/officeDocument/2006/relationships/image" Target="../media/image48.png"/><Relationship Id="rId20" Type="http://schemas.openxmlformats.org/officeDocument/2006/relationships/image" Target="../media/image63.png"/><Relationship Id="rId29" Type="http://schemas.openxmlformats.org/officeDocument/2006/relationships/image" Target="../media/image6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33.svg"/><Relationship Id="rId24" Type="http://schemas.openxmlformats.org/officeDocument/2006/relationships/image" Target="../media/image14.png"/><Relationship Id="rId5" Type="http://schemas.openxmlformats.org/officeDocument/2006/relationships/image" Target="../media/image31.svg"/><Relationship Id="rId15" Type="http://schemas.openxmlformats.org/officeDocument/2006/relationships/image" Target="../media/image61.svg"/><Relationship Id="rId23" Type="http://schemas.openxmlformats.org/officeDocument/2006/relationships/image" Target="../media/image13.sv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44.svg"/><Relationship Id="rId4" Type="http://schemas.openxmlformats.org/officeDocument/2006/relationships/image" Target="../media/image45.png"/><Relationship Id="rId9" Type="http://schemas.openxmlformats.org/officeDocument/2006/relationships/image" Target="../media/image37.svg"/><Relationship Id="rId14" Type="http://schemas.openxmlformats.org/officeDocument/2006/relationships/image" Target="../media/image60.png"/><Relationship Id="rId22" Type="http://schemas.openxmlformats.org/officeDocument/2006/relationships/image" Target="../media/image12.png"/><Relationship Id="rId27" Type="http://schemas.openxmlformats.org/officeDocument/2006/relationships/image" Target="../media/image5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3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22.jpg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9D4A-26D3-4774-8E2C-FAE284469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mit</a:t>
            </a:r>
            <a:br>
              <a:rPr lang="en-US" dirty="0"/>
            </a:br>
            <a:r>
              <a:rPr lang="en-US" dirty="0"/>
              <a:t>OAuth 2.0 &amp; OpenID Connect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67BAB-A59B-41E9-83FC-48E19EAE0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Daniel Wagner</a:t>
            </a:r>
          </a:p>
        </p:txBody>
      </p:sp>
      <p:pic>
        <p:nvPicPr>
          <p:cNvPr id="4" name="Picture 3" descr="Shape&#10;&#10;Description automatically generated with low confidence">
            <a:hlinkClick r:id="rId2"/>
            <a:extLst>
              <a:ext uri="{FF2B5EF4-FFF2-40B4-BE49-F238E27FC236}">
                <a16:creationId xmlns:a16="http://schemas.microsoft.com/office/drawing/2014/main" id="{08EBC52D-DB51-42C5-88B6-E5DBCD07D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84" y="5244972"/>
            <a:ext cx="432000" cy="4320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7ABFF26-4ABF-4488-9E62-9E6A2F0905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92" y="5244972"/>
            <a:ext cx="432000" cy="432000"/>
          </a:xfrm>
          <a:prstGeom prst="rect">
            <a:avLst/>
          </a:prstGeom>
        </p:spPr>
      </p:pic>
      <p:pic>
        <p:nvPicPr>
          <p:cNvPr id="6" name="Picture 5" descr="A picture containing ax, silhouette, vector graphics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C5972AF8-58C1-43D6-9AF8-2EA94B9FF59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00" y="5238206"/>
            <a:ext cx="432000" cy="432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AF27D578-7A0B-45C7-89C4-207F985B50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08" y="5219672"/>
            <a:ext cx="432000" cy="432000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B05D521-2A8A-4047-99FE-93D855C789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5" y="4478172"/>
            <a:ext cx="1965600" cy="1965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Text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E472F9D4-192A-4FDA-AFF5-66264FDB24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72" y="4564003"/>
            <a:ext cx="190795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305261"/>
              </p:ext>
            </p:extLst>
          </p:nvPr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Entwicklung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Kontroverse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Wie die Tokens genau aussehen und wie sie verifiziert werden,</a:t>
            </a:r>
          </a:p>
          <a:p>
            <a:pPr>
              <a:lnSpc>
                <a:spcPct val="150000"/>
              </a:lnSpc>
            </a:pPr>
            <a:r>
              <a:rPr lang="de-AT" dirty="0"/>
              <a:t>Ob und wie </a:t>
            </a:r>
            <a:r>
              <a:rPr lang="de-AT" dirty="0" err="1"/>
              <a:t>Authorization</a:t>
            </a:r>
            <a:r>
              <a:rPr lang="de-AT" dirty="0"/>
              <a:t> Server und </a:t>
            </a:r>
            <a:r>
              <a:rPr lang="de-AT" dirty="0" err="1"/>
              <a:t>Resource</a:t>
            </a:r>
            <a:r>
              <a:rPr lang="de-AT" dirty="0"/>
              <a:t> Server kommunizieren</a:t>
            </a:r>
          </a:p>
          <a:p>
            <a:pPr>
              <a:lnSpc>
                <a:spcPct val="150000"/>
              </a:lnSpc>
            </a:pPr>
            <a:r>
              <a:rPr lang="de-AT" dirty="0"/>
              <a:t>Wie der Client Benutzerinformationen erhalten kann</a:t>
            </a:r>
          </a:p>
          <a:p>
            <a:pPr>
              <a:lnSpc>
                <a:spcPct val="150000"/>
              </a:lnSpc>
            </a:pPr>
            <a:r>
              <a:rPr lang="de-AT" dirty="0"/>
              <a:t>Wie die Benutzerauthentifizierung erfolgt oder</a:t>
            </a:r>
          </a:p>
          <a:p>
            <a:pPr>
              <a:lnSpc>
                <a:spcPct val="150000"/>
              </a:lnSpc>
            </a:pPr>
            <a:r>
              <a:rPr lang="de-AT" dirty="0"/>
              <a:t>In welcher Form der Benutzer die Zugriffsrechte des Clients festlegen kann</a:t>
            </a:r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OAuth </a:t>
            </a:r>
            <a:r>
              <a:rPr lang="de-AT" sz="4800" dirty="0" err="1"/>
              <a:t>is</a:t>
            </a:r>
            <a:br>
              <a:rPr lang="de-AT" sz="4800" dirty="0"/>
            </a:b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33B1F3-70D9-4C35-B041-65008CCE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6" name="Picture 5" descr="Bildergebnis fÃ¼r oauth icon">
            <a:extLst>
              <a:ext uri="{FF2B5EF4-FFF2-40B4-BE49-F238E27FC236}">
                <a16:creationId xmlns:a16="http://schemas.microsoft.com/office/drawing/2014/main" id="{31310181-8A89-4E4D-B3CF-5BE8A4D5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An entity capable of granting access to a protected resource.</a:t>
            </a:r>
          </a:p>
          <a:p>
            <a:pPr marL="0" indent="0">
              <a:buNone/>
            </a:pPr>
            <a:r>
              <a:rPr lang="en-US" sz="2800" dirty="0"/>
              <a:t>When the resource owner is a person, it is referred to as an end-user.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The server hosting the protected resources, capable of accepting and responding to protected resource requests using access tokens.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Server welcher nach Autorisierung durch den authentifizierten </a:t>
            </a:r>
            <a:r>
              <a:rPr lang="de-DE" sz="2800" i="1" dirty="0" err="1"/>
              <a:t>Resource</a:t>
            </a:r>
            <a:r>
              <a:rPr lang="de-DE" sz="2800" i="1" dirty="0"/>
              <a:t> </a:t>
            </a:r>
            <a:r>
              <a:rPr lang="de-DE" sz="2800" i="1" dirty="0" err="1"/>
              <a:t>Owner</a:t>
            </a:r>
            <a:r>
              <a:rPr lang="de-DE" sz="2800" dirty="0"/>
              <a:t> einen </a:t>
            </a:r>
            <a:r>
              <a:rPr lang="de-DE" sz="2800" i="1" dirty="0"/>
              <a:t>Access Token</a:t>
            </a:r>
            <a:r>
              <a:rPr lang="de-DE" sz="2800" dirty="0"/>
              <a:t> für den </a:t>
            </a:r>
            <a:r>
              <a:rPr lang="de-DE" sz="2800" i="1" dirty="0"/>
              <a:t>Client</a:t>
            </a:r>
            <a:r>
              <a:rPr lang="de-DE" sz="2800" dirty="0"/>
              <a:t> ausstellt.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An application making protected resource requests on behalf of the resource owner and with its authorization.</a:t>
            </a:r>
            <a:endParaRPr lang="de-DE" sz="3000" dirty="0"/>
          </a:p>
          <a:p>
            <a:pPr marL="0" indent="0">
              <a:buNone/>
            </a:pPr>
            <a:endParaRPr lang="de-DE" sz="3000" dirty="0"/>
          </a:p>
          <a:p>
            <a:r>
              <a:rPr lang="de-DE" sz="3000" dirty="0"/>
              <a:t>Public Client</a:t>
            </a:r>
          </a:p>
          <a:p>
            <a:pPr marL="271463" indent="0">
              <a:buNone/>
            </a:pPr>
            <a:r>
              <a:rPr lang="de-AT" sz="2000" dirty="0"/>
              <a:t>Clients, die nicht in der Lage sind, die Vertraulichkeit ihrer Anmeldedaten zu wahren, und die nicht in der Lage sind, eine sichere Client-Authentifizierung auf andere Weise vorzunehmen. z.B. Native App oder Web Anwendung</a:t>
            </a:r>
            <a:endParaRPr lang="de-DE" sz="2000" dirty="0"/>
          </a:p>
          <a:p>
            <a:r>
              <a:rPr lang="de-DE" sz="3000" dirty="0" err="1"/>
              <a:t>Confidental</a:t>
            </a:r>
            <a:r>
              <a:rPr lang="de-DE" sz="3000" dirty="0"/>
              <a:t> Client</a:t>
            </a:r>
          </a:p>
          <a:p>
            <a:pPr marL="271463" indent="0">
              <a:buNone/>
            </a:pPr>
            <a:r>
              <a:rPr lang="de-AT" sz="2000" dirty="0"/>
              <a:t>Clients, die in der Lage sind, die Vertraulichkeit ihrer Anmeldedaten zu wahren, oder die in der Lage sind, eine sichere Client-Authentifizierung mit anderen Mitteln durchzuführen. z.B. serverseitige Anwendung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800" dirty="0"/>
              <a:t>First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sz="2800" dirty="0"/>
              <a:t>Third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F7CE3-9579-4971-B2B9-18FB3E58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2C04-DCF9-4B5F-ABDE-7D778DDBF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Studies</a:t>
            </a:r>
          </a:p>
          <a:p>
            <a:pPr marL="0" indent="0">
              <a:buNone/>
            </a:pPr>
            <a:r>
              <a:rPr lang="en-US" dirty="0"/>
              <a:t>Computer Science</a:t>
            </a:r>
          </a:p>
          <a:p>
            <a:pPr marL="0" indent="0">
              <a:buNone/>
            </a:pPr>
            <a:r>
              <a:rPr lang="en-US" dirty="0"/>
              <a:t>Computer Science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Work</a:t>
            </a:r>
          </a:p>
          <a:p>
            <a:pPr marL="0" indent="0">
              <a:buNone/>
            </a:pPr>
            <a:r>
              <a:rPr lang="en-US" dirty="0"/>
              <a:t>Developer</a:t>
            </a:r>
          </a:p>
          <a:p>
            <a:pPr marL="0" indent="0">
              <a:buNone/>
            </a:pPr>
            <a:r>
              <a:rPr lang="en-US" dirty="0"/>
              <a:t>Enterprise &amp; Software Architect</a:t>
            </a:r>
          </a:p>
          <a:p>
            <a:pPr marL="0" indent="0">
              <a:buNone/>
            </a:pPr>
            <a:r>
              <a:rPr lang="en-US" dirty="0"/>
              <a:t>Consultant, Speaker &amp; Trainer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E9DC3-64FA-474A-844B-821B89FEE0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Volunteer</a:t>
            </a:r>
          </a:p>
          <a:p>
            <a:pPr marL="0" indent="0">
              <a:buNone/>
            </a:pPr>
            <a:r>
              <a:rPr lang="en-US" dirty="0"/>
              <a:t>Founder CoderDojo Wien</a:t>
            </a:r>
          </a:p>
          <a:p>
            <a:pPr marL="0" indent="0">
              <a:buNone/>
            </a:pPr>
            <a:r>
              <a:rPr lang="en-US" dirty="0"/>
              <a:t>Ambassador Youth Hackathon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Affiliations (past &amp; present)</a:t>
            </a:r>
            <a:endParaRPr lang="en-US" dirty="0"/>
          </a:p>
        </p:txBody>
      </p:sp>
      <p:pic>
        <p:nvPicPr>
          <p:cNvPr id="7" name="Picture 6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6E42C1D-A87A-47E3-B251-CB4C9D0E98A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77" y="4577011"/>
            <a:ext cx="720000" cy="720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119908DF-B38D-4749-B356-7CC1108B0F7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74" y="4577011"/>
            <a:ext cx="763181" cy="72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5DBC7C43-B540-4B29-87A8-E423671CB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652" y="4577011"/>
            <a:ext cx="720000" cy="720000"/>
          </a:xfrm>
          <a:prstGeom prst="rect">
            <a:avLst/>
          </a:prstGeom>
        </p:spPr>
      </p:pic>
      <p:pic>
        <p:nvPicPr>
          <p:cNvPr id="14" name="Picture 2">
            <a:hlinkClick r:id="rId9"/>
            <a:extLst>
              <a:ext uri="{FF2B5EF4-FFF2-40B4-BE49-F238E27FC236}">
                <a16:creationId xmlns:a16="http://schemas.microsoft.com/office/drawing/2014/main" id="{C1221D13-F4D5-4297-9129-49E795E3A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652" y="57273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11"/>
            <a:extLst>
              <a:ext uri="{FF2B5EF4-FFF2-40B4-BE49-F238E27FC236}">
                <a16:creationId xmlns:a16="http://schemas.microsoft.com/office/drawing/2014/main" id="{C133A0F1-D221-47F3-92D0-0F8512C1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77" y="5772875"/>
            <a:ext cx="213663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9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Ein </a:t>
            </a:r>
            <a:r>
              <a:rPr lang="de-AT" sz="2800" i="1" dirty="0"/>
              <a:t>Access Token</a:t>
            </a:r>
            <a:r>
              <a:rPr lang="de-AT" sz="2800" dirty="0"/>
              <a:t> ermöglicht</a:t>
            </a:r>
            <a:br>
              <a:rPr lang="de-AT" sz="2800" dirty="0"/>
            </a:br>
            <a:r>
              <a:rPr lang="de-AT" sz="2800" dirty="0"/>
              <a:t>einem </a:t>
            </a:r>
            <a:r>
              <a:rPr lang="de-AT" sz="2800" i="1" dirty="0"/>
              <a:t>Client </a:t>
            </a:r>
            <a:r>
              <a:rPr lang="de-AT" sz="2800" dirty="0"/>
              <a:t>im Namen</a:t>
            </a:r>
            <a:br>
              <a:rPr lang="de-AT" sz="2800" dirty="0"/>
            </a:br>
            <a:r>
              <a:rPr lang="de-AT" sz="2800" dirty="0"/>
              <a:t>des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i="1" dirty="0"/>
              <a:t> </a:t>
            </a:r>
            <a:r>
              <a:rPr lang="de-AT" sz="2800" dirty="0"/>
              <a:t>den Zugriff </a:t>
            </a:r>
            <a:br>
              <a:rPr lang="de-AT" sz="2800" dirty="0"/>
            </a:br>
            <a:r>
              <a:rPr lang="de-AT" sz="2800" dirty="0"/>
              <a:t>auf einen geschützten </a:t>
            </a:r>
            <a:r>
              <a:rPr lang="de-AT" sz="2800" i="1" dirty="0" err="1"/>
              <a:t>Resource</a:t>
            </a:r>
            <a:r>
              <a:rPr lang="de-AT" sz="2800" i="1" dirty="0"/>
              <a:t> Server</a:t>
            </a:r>
            <a:r>
              <a:rPr lang="de-AT" sz="2800" dirty="0"/>
              <a:t>.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</a:t>
            </a:r>
            <a:r>
              <a:rPr lang="de-DE" sz="2800" i="1" dirty="0"/>
              <a:t>Refresh Token</a:t>
            </a:r>
            <a:r>
              <a:rPr lang="de-DE" sz="2800" dirty="0"/>
              <a:t> erlaubt dem </a:t>
            </a:r>
            <a:r>
              <a:rPr lang="de-DE" sz="2800" i="1" dirty="0"/>
              <a:t>Client</a:t>
            </a:r>
            <a:r>
              <a:rPr lang="de-DE" sz="2800" dirty="0"/>
              <a:t> vom </a:t>
            </a:r>
            <a:r>
              <a:rPr lang="de-DE" sz="2800" i="1" dirty="0" err="1"/>
              <a:t>Authorization</a:t>
            </a:r>
            <a:r>
              <a:rPr lang="de-DE" sz="2800" i="1" dirty="0"/>
              <a:t> Server </a:t>
            </a:r>
            <a:r>
              <a:rPr lang="de-DE" sz="2800" dirty="0"/>
              <a:t>ein neues </a:t>
            </a:r>
            <a:r>
              <a:rPr lang="de-DE" sz="2800" i="1" dirty="0"/>
              <a:t>Access Token</a:t>
            </a:r>
            <a:r>
              <a:rPr lang="de-DE" sz="2800" dirty="0"/>
              <a:t> anzufragen.</a:t>
            </a:r>
            <a:br>
              <a:rPr lang="de-DE" sz="2800" dirty="0"/>
            </a:br>
            <a:r>
              <a:rPr lang="de-DE" sz="2800" dirty="0"/>
              <a:t>Dadurch kann ein abgelaufenes </a:t>
            </a:r>
            <a:r>
              <a:rPr lang="de-DE" sz="2800" i="1" dirty="0"/>
              <a:t>Access Token</a:t>
            </a:r>
            <a:r>
              <a:rPr lang="de-DE" sz="2800" dirty="0"/>
              <a:t> erneuert werden.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</a:t>
            </a:r>
            <a:r>
              <a:rPr lang="de-AT" sz="2800" dirty="0"/>
              <a:t> verwendet, um eine Autorisierung vom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dirty="0"/>
              <a:t> zu erhalten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 </a:t>
            </a:r>
            <a:r>
              <a:rPr lang="de-AT" sz="2800" dirty="0"/>
              <a:t>verwendet, um eine </a:t>
            </a:r>
            <a:r>
              <a:rPr lang="de-AT" sz="2800" dirty="0" err="1"/>
              <a:t>Authorisierung</a:t>
            </a:r>
            <a:r>
              <a:rPr lang="de-AT" sz="2800" dirty="0"/>
              <a:t> gegen ein </a:t>
            </a:r>
            <a:r>
              <a:rPr lang="de-AT" sz="2800" i="1" dirty="0"/>
              <a:t>Access Token</a:t>
            </a:r>
            <a:r>
              <a:rPr lang="de-AT" sz="2800" dirty="0"/>
              <a:t> auszutauschen, in der Regel mit Client-Authentifizierung.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11880" y="2868558"/>
            <a:ext cx="3532913" cy="1485735"/>
            <a:chOff x="4011880" y="2868558"/>
            <a:chExt cx="3532913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011880" y="2979497"/>
              <a:ext cx="200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</a:t>
              </a:r>
              <a:r>
                <a:rPr lang="de-AT" sz="1200" dirty="0" err="1"/>
                <a:t>Ressoucen</a:t>
              </a:r>
              <a:r>
                <a:rPr lang="de-AT" sz="1200" dirty="0"/>
                <a:t>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Ressourcen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33B1F3-70D9-4C35-B041-65008CCE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OpenID Connect</a:t>
            </a:r>
          </a:p>
        </p:txBody>
      </p:sp>
      <p:pic>
        <p:nvPicPr>
          <p:cNvPr id="5" name="Picture 4" descr="Bildergebnis fÃ¼r openid connect">
            <a:extLst>
              <a:ext uri="{FF2B5EF4-FFF2-40B4-BE49-F238E27FC236}">
                <a16:creationId xmlns:a16="http://schemas.microsoft.com/office/drawing/2014/main" id="{450D3930-F0DE-4130-9ED6-A4B02A06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2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vs. OAuth 2.0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873F1B-C69E-4300-9748-F5C2D326F531}"/>
              </a:ext>
            </a:extLst>
          </p:cNvPr>
          <p:cNvSpPr/>
          <p:nvPr/>
        </p:nvSpPr>
        <p:spPr>
          <a:xfrm>
            <a:off x="2033960" y="2183460"/>
            <a:ext cx="8124080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 err="1">
                <a:solidFill>
                  <a:prstClr val="white"/>
                </a:solidFill>
                <a:latin typeface="Calibri" panose="020F0502020204030204"/>
              </a:rPr>
              <a:t>OpenID</a:t>
            </a: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 Connect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(Authentifizierung &amp; </a:t>
            </a:r>
            <a:r>
              <a:rPr lang="de-AT" sz="3600">
                <a:solidFill>
                  <a:prstClr val="white"/>
                </a:solidFill>
                <a:latin typeface="Calibri" panose="020F0502020204030204"/>
              </a:rPr>
              <a:t>Identität)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E66A4C-E916-453A-8AE7-992B56F5E5D5}"/>
              </a:ext>
            </a:extLst>
          </p:cNvPr>
          <p:cNvSpPr/>
          <p:nvPr/>
        </p:nvSpPr>
        <p:spPr>
          <a:xfrm>
            <a:off x="2033959" y="4021487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OAuth 2.0 (Autorisierung)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6906A5-D5A6-4E48-80E4-1B2FBD9D1E9C}"/>
              </a:ext>
            </a:extLst>
          </p:cNvPr>
          <p:cNvSpPr/>
          <p:nvPr/>
        </p:nvSpPr>
        <p:spPr>
          <a:xfrm>
            <a:off x="6095999" y="4021486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JWT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(Token Format)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i="1" dirty="0"/>
              <a:t>The ID Token is a security token that contains Claims about the Authentication of an End-User by an Authorization Server when using a Client, and potentially other requested Claims.</a:t>
            </a:r>
            <a:endParaRPr lang="de-DE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pic>
        <p:nvPicPr>
          <p:cNvPr id="8" name="Picture 4" descr="Bildergebnis fÃ¼r openid connect">
            <a:extLst>
              <a:ext uri="{FF2B5EF4-FFF2-40B4-BE49-F238E27FC236}">
                <a16:creationId xmlns:a16="http://schemas.microsoft.com/office/drawing/2014/main" id="{7AE1C30A-A22E-4A79-8CC5-1E8EB79F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3FE3-4A09-4055-82B1-E46C0AAF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C8196A-E0EB-4A05-95F5-562ADF6A0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74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36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4" descr="Bildergebnis fÃ¼r openid connect">
            <a:extLst>
              <a:ext uri="{FF2B5EF4-FFF2-40B4-BE49-F238E27FC236}">
                <a16:creationId xmlns:a16="http://schemas.microsoft.com/office/drawing/2014/main" id="{50BA7258-1087-4224-8A0B-2A12DCE5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erweitert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AT" dirty="0" err="1"/>
              <a:t>OpenID</a:t>
            </a:r>
            <a:r>
              <a:rPr lang="de-AT" dirty="0"/>
              <a:t> Connect (OIDC) erweitert OAuth 2.0 Informationen über den Benutzer für Clients zur Verfügung zu stellen, diese können so die Identität des Benutzers überprüfen.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OIDC spezifiziert Implementierungsdetails aus, wie z.B. JWT Token Format, verwendete Endpunkte und kryptographische Algorithmen inkl. automatischem Discovery.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Mit OIDC wird Interoperabilität erst praktisch möglich.</a:t>
            </a:r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7B543DF3-9580-42E9-89C8-90A4C185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Grants &amp;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CDFE41C-176E-4738-B81D-58C13930D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8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Grants &amp; OIDC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 Code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</a:t>
            </a:r>
            <a:r>
              <a:rPr lang="de-AT" dirty="0" err="1"/>
              <a:t>with</a:t>
            </a:r>
            <a:r>
              <a:rPr lang="de-AT" dirty="0"/>
              <a:t> PKCE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</a:p>
          <a:p>
            <a:r>
              <a:rPr lang="de-AT" dirty="0"/>
              <a:t>Basics und Terminologie</a:t>
            </a:r>
          </a:p>
          <a:p>
            <a:r>
              <a:rPr lang="de-AT" dirty="0"/>
              <a:t>Grants und </a:t>
            </a:r>
            <a:r>
              <a:rPr lang="de-AT" dirty="0" err="1"/>
              <a:t>Flows</a:t>
            </a:r>
            <a:r>
              <a:rPr lang="de-AT" dirty="0"/>
              <a:t> im Detail</a:t>
            </a:r>
          </a:p>
          <a:p>
            <a:r>
              <a:rPr lang="de-AT" dirty="0"/>
              <a:t>Live Demos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PKCE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Refresh Token 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Best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Pratice</a:t>
            </a:r>
            <a:r>
              <a:rPr lang="de-AT" dirty="0"/>
              <a:t> (</a:t>
            </a:r>
            <a:r>
              <a:rPr lang="de-AT" dirty="0" err="1"/>
              <a:t>Draft</a:t>
            </a:r>
            <a:r>
              <a:rPr lang="de-AT" dirty="0"/>
              <a:t>)</a:t>
            </a:r>
          </a:p>
          <a:p>
            <a:r>
              <a:rPr lang="de-AT" dirty="0"/>
              <a:t>Ermöglicht Erkennung missbräuchlich verwendeter Refresh Tokens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7D7DD6-A472-4862-8167-336006141033}"/>
              </a:ext>
            </a:extLst>
          </p:cNvPr>
          <p:cNvGrpSpPr/>
          <p:nvPr/>
        </p:nvGrpSpPr>
        <p:grpSpPr>
          <a:xfrm>
            <a:off x="1197661" y="4213202"/>
            <a:ext cx="1446924" cy="1440743"/>
            <a:chOff x="974256" y="4958709"/>
            <a:chExt cx="1446924" cy="144074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76BB2E9-4EB9-4786-8296-9CAE351F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CC070D-0708-4670-914B-527CDBDFBCCD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</a:p>
            <a:p>
              <a:pPr algn="ctr"/>
              <a:r>
                <a:rPr lang="de-AT" sz="1200" dirty="0"/>
                <a:t>(z.B. SPA)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684483-30D2-496D-ABD8-6E2C3B021E6E}"/>
              </a:ext>
            </a:extLst>
          </p:cNvPr>
          <p:cNvGrpSpPr/>
          <p:nvPr/>
        </p:nvGrpSpPr>
        <p:grpSpPr>
          <a:xfrm>
            <a:off x="9029852" y="3730377"/>
            <a:ext cx="1722477" cy="1866160"/>
            <a:chOff x="4233854" y="1261553"/>
            <a:chExt cx="1722477" cy="18661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73CB6E-104C-4E34-B61B-56F7C558AA8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EE7B7D-2371-4005-AAE3-21B46D83E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49BE7030-3ADE-4862-823E-8BFB05EE3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313211-4B6A-4F2E-9D8E-7236FDCB0C7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BFA7FB-C4C8-4C7A-9822-5CF76FFCDF0D}"/>
              </a:ext>
            </a:extLst>
          </p:cNvPr>
          <p:cNvGrpSpPr/>
          <p:nvPr/>
        </p:nvGrpSpPr>
        <p:grpSpPr>
          <a:xfrm rot="5400000">
            <a:off x="5653515" y="1938913"/>
            <a:ext cx="461665" cy="3582928"/>
            <a:chOff x="3391111" y="2943383"/>
            <a:chExt cx="461665" cy="25393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EF7D-A403-4D26-8144-FB0EB3A7A397}"/>
                </a:ext>
              </a:extLst>
            </p:cNvPr>
            <p:cNvSpPr txBox="1"/>
            <p:nvPr/>
          </p:nvSpPr>
          <p:spPr>
            <a:xfrm rot="16200000">
              <a:off x="2352290" y="3982204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11C8DF-C5AD-4F37-8CAE-4B44749CCF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96138" y="4198259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582C3B7-56C4-493B-81A0-A37B5A868FDF}"/>
              </a:ext>
            </a:extLst>
          </p:cNvPr>
          <p:cNvCxnSpPr>
            <a:cxnSpLocks/>
            <a:stCxn id="12" idx="0"/>
            <a:endCxn id="12" idx="3"/>
          </p:cNvCxnSpPr>
          <p:nvPr/>
        </p:nvCxnSpPr>
        <p:spPr>
          <a:xfrm rot="16200000" flipH="1">
            <a:off x="10001569" y="4176479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51ADF-EEB8-480E-8F35-A1336CE8BC84}"/>
              </a:ext>
            </a:extLst>
          </p:cNvPr>
          <p:cNvCxnSpPr>
            <a:cxnSpLocks/>
          </p:cNvCxnSpPr>
          <p:nvPr/>
        </p:nvCxnSpPr>
        <p:spPr>
          <a:xfrm rot="5400000">
            <a:off x="5892184" y="2820547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9C94E6-CBE9-4504-AFC7-4CDB88574A9C}"/>
              </a:ext>
            </a:extLst>
          </p:cNvPr>
          <p:cNvSpPr txBox="1"/>
          <p:nvPr/>
        </p:nvSpPr>
        <p:spPr>
          <a:xfrm>
            <a:off x="4194961" y="4143939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 1</a:t>
            </a:r>
            <a:endParaRPr lang="en-US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61DF9F-5759-44EC-8F41-F9EE769B47FE}"/>
              </a:ext>
            </a:extLst>
          </p:cNvPr>
          <p:cNvCxnSpPr>
            <a:cxnSpLocks/>
          </p:cNvCxnSpPr>
          <p:nvPr/>
        </p:nvCxnSpPr>
        <p:spPr>
          <a:xfrm rot="5400000">
            <a:off x="5861099" y="4428909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771813-7133-4A41-8BA4-5CF6A244374B}"/>
              </a:ext>
            </a:extLst>
          </p:cNvPr>
          <p:cNvSpPr txBox="1"/>
          <p:nvPr/>
        </p:nvSpPr>
        <p:spPr>
          <a:xfrm>
            <a:off x="4194961" y="493357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Anforderung eines neuen Access Token mit Refresh Token 1</a:t>
            </a:r>
            <a:endParaRPr lang="en-US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D2BC6A-3025-4F10-A191-4635D11CD468}"/>
              </a:ext>
            </a:extLst>
          </p:cNvPr>
          <p:cNvCxnSpPr>
            <a:cxnSpLocks/>
          </p:cNvCxnSpPr>
          <p:nvPr/>
        </p:nvCxnSpPr>
        <p:spPr>
          <a:xfrm flipV="1">
            <a:off x="4133959" y="5400671"/>
            <a:ext cx="3517617" cy="192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E2BF0A-E329-4FA5-AAAB-83670C0EF89C}"/>
              </a:ext>
            </a:extLst>
          </p:cNvPr>
          <p:cNvSpPr txBox="1"/>
          <p:nvPr/>
        </p:nvSpPr>
        <p:spPr>
          <a:xfrm>
            <a:off x="4163876" y="5726635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i="1" dirty="0"/>
              <a:t>4. Erzeugt ein neues Access Token und ein neues Refresh Token 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6527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66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48F0E-E527-4270-B4DE-1AF0F6CE0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0A515-583F-438F-BF66-00958685C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51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FDD4E58-48F0-41B3-AB21-64F82F553F9E}"/>
              </a:ext>
            </a:extLst>
          </p:cNvPr>
          <p:cNvSpPr/>
          <p:nvPr/>
        </p:nvSpPr>
        <p:spPr>
          <a:xfrm flipH="1">
            <a:off x="3464127" y="6093533"/>
            <a:ext cx="795600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Client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06117" y="5893047"/>
            <a:ext cx="1440000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Implicit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7" y="5744246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D9A98486-BC8D-4811-ABC4-5FD3926F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94" y="3530599"/>
            <a:ext cx="1839800" cy="1017602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609353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Client 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593652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A419D3F-F9CF-402A-AE73-A8BDAA1A7F9A}"/>
              </a:ext>
            </a:extLst>
          </p:cNvPr>
          <p:cNvSpPr/>
          <p:nvPr/>
        </p:nvSpPr>
        <p:spPr>
          <a:xfrm>
            <a:off x="8609707" y="3644756"/>
            <a:ext cx="1469605" cy="612648"/>
          </a:xfrm>
          <a:prstGeom prst="wedgeRoundRectCallout">
            <a:avLst>
              <a:gd name="adj1" fmla="val -73721"/>
              <a:gd name="adj2" fmla="val -12127"/>
              <a:gd name="adj3" fmla="val 16667"/>
            </a:avLst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First Party Clients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F8EF55-37B9-4C9D-8675-8B06398086AF}"/>
              </a:ext>
            </a:extLst>
          </p:cNvPr>
          <p:cNvSpPr/>
          <p:nvPr/>
        </p:nvSpPr>
        <p:spPr>
          <a:xfrm>
            <a:off x="6015600" y="627364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746393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15148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Pwd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Auth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32363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Password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</a:t>
                      </a: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Aspekte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OAuth 2.0 und </a:t>
            </a:r>
            <a:r>
              <a:rPr lang="de-AT" dirty="0" err="1"/>
              <a:t>OpenID</a:t>
            </a:r>
            <a:r>
              <a:rPr lang="de-AT" dirty="0"/>
              <a:t> Connect definieren nicht alles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Identity Store</a:t>
            </a:r>
          </a:p>
        </p:txBody>
      </p:sp>
    </p:spTree>
    <p:extLst>
      <p:ext uri="{BB962C8B-B14F-4D97-AF65-F5344CB8AC3E}">
        <p14:creationId xmlns:p14="http://schemas.microsoft.com/office/powerpoint/2010/main" val="1458868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err="1"/>
              <a:t>Current</a:t>
            </a:r>
            <a:r>
              <a:rPr lang="de-AT" dirty="0"/>
              <a:t> Best Practices</a:t>
            </a:r>
          </a:p>
          <a:p>
            <a:pPr lvl="1"/>
            <a:r>
              <a:rPr lang="de-AT" dirty="0"/>
              <a:t>Best </a:t>
            </a:r>
            <a:r>
              <a:rPr lang="de-AT" dirty="0" err="1"/>
              <a:t>Pratices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https://datatracker.ietf.org/doc/html/draft-ietf-oauth-security-topics-18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IETF RFCs und Internet </a:t>
            </a:r>
            <a:r>
              <a:rPr lang="de-AT" dirty="0" err="1"/>
              <a:t>Drafts</a:t>
            </a:r>
            <a:endParaRPr lang="de-AT" dirty="0"/>
          </a:p>
          <a:p>
            <a:pPr lvl="1"/>
            <a:r>
              <a:rPr lang="de-AT" dirty="0"/>
              <a:t>OAuth 2.0 </a:t>
            </a:r>
            <a:r>
              <a:rPr lang="de-AT" dirty="0">
                <a:hlinkClick r:id="rId3"/>
              </a:rPr>
              <a:t>https://datatracker.ietf.org/doc/html/rfc6749</a:t>
            </a:r>
            <a:endParaRPr lang="de-AT" dirty="0"/>
          </a:p>
          <a:p>
            <a:pPr lvl="1"/>
            <a:r>
              <a:rPr lang="de-AT" dirty="0" err="1"/>
              <a:t>Bearer</a:t>
            </a:r>
            <a:r>
              <a:rPr lang="de-AT" dirty="0"/>
              <a:t> Token </a:t>
            </a:r>
            <a:r>
              <a:rPr lang="de-AT" dirty="0">
                <a:hlinkClick r:id="rId4"/>
              </a:rPr>
              <a:t>https://datatracker.ietf.org/doc/html/rfc6750</a:t>
            </a:r>
            <a:endParaRPr lang="de-AT" dirty="0"/>
          </a:p>
          <a:p>
            <a:pPr lvl="1"/>
            <a:r>
              <a:rPr lang="de-AT" dirty="0"/>
              <a:t>JWT </a:t>
            </a:r>
            <a:r>
              <a:rPr lang="de-AT" dirty="0">
                <a:hlinkClick r:id="rId5"/>
              </a:rPr>
              <a:t>https://datatracker.ietf.org/doc/html/rfc7519</a:t>
            </a:r>
            <a:endParaRPr lang="de-AT" dirty="0"/>
          </a:p>
          <a:p>
            <a:pPr lvl="1"/>
            <a:r>
              <a:rPr lang="de-AT" dirty="0"/>
              <a:t>PKCE </a:t>
            </a:r>
            <a:r>
              <a:rPr lang="de-AT" dirty="0">
                <a:hlinkClick r:id="rId6"/>
              </a:rPr>
              <a:t>https://datatracker.ietf.org/doc/html/rfc7636</a:t>
            </a:r>
            <a:endParaRPr lang="de-AT" dirty="0"/>
          </a:p>
          <a:p>
            <a:pPr lvl="1"/>
            <a:r>
              <a:rPr lang="de-AT" dirty="0"/>
              <a:t>Device </a:t>
            </a:r>
            <a:r>
              <a:rPr lang="de-AT" dirty="0" err="1"/>
              <a:t>Authorization</a:t>
            </a:r>
            <a:r>
              <a:rPr lang="de-AT" dirty="0"/>
              <a:t> Grant </a:t>
            </a:r>
            <a:r>
              <a:rPr lang="de-AT" dirty="0">
                <a:hlinkClick r:id="rId7"/>
              </a:rPr>
              <a:t>https://datatracker.ietf.org/doc/html/rfc8628</a:t>
            </a:r>
            <a:endParaRPr lang="de-AT" dirty="0"/>
          </a:p>
          <a:p>
            <a:pPr lvl="1"/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>
                <a:hlinkClick r:id="rId8"/>
              </a:rPr>
              <a:t>https://openid.net/developers/specs/</a:t>
            </a:r>
            <a:endParaRPr lang="de-AT" dirty="0"/>
          </a:p>
          <a:p>
            <a:pPr lvl="1"/>
            <a:r>
              <a:rPr lang="de-AT" dirty="0"/>
              <a:t>Service Issuer Identifier </a:t>
            </a:r>
            <a:r>
              <a:rPr lang="de-AT" dirty="0">
                <a:hlinkClick r:id="rId9"/>
              </a:rPr>
              <a:t>https://datatracker.ietf.org/doc/html/draft-meyerzuselhausen-oauth-iss-auth-resp-02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2052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</a:t>
            </a:r>
            <a:r>
              <a:rPr lang="en-US" dirty="0" err="1"/>
              <a:t>vor</a:t>
            </a:r>
            <a:r>
              <a:rPr lang="en-US" dirty="0"/>
              <a:t>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Native </a:t>
            </a:r>
            <a:r>
              <a:rPr lang="de-AT" dirty="0" err="1"/>
              <a:t>Applications</a:t>
            </a:r>
            <a:r>
              <a:rPr lang="de-AT" dirty="0"/>
              <a:t> (Desktop, Host)</a:t>
            </a:r>
          </a:p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dirty="0" err="1"/>
              <a:t>Federated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endParaRPr lang="de-AT" dirty="0"/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Applications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129241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Szenario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900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max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geheim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erika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sicher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Vorläufer</a:t>
            </a:r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AD3EE3A-FFBF-497E-940E-E3CD5857B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54" y="243488"/>
            <a:ext cx="1447200" cy="14472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32F84E-A442-4958-89EC-90D90DA12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67875"/>
              </p:ext>
            </p:extLst>
          </p:nvPr>
        </p:nvGraphicFramePr>
        <p:xfrm>
          <a:off x="2032000" y="11550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5B89EB-0E4F-48AB-A62E-0606C520B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40663"/>
            <a:ext cx="2540000" cy="77089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7EFF2CF-E6C1-42F6-9876-1B0DFAE458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365176"/>
            <a:ext cx="2541600" cy="99848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83C432-339E-4790-B647-6CAF8F6FBA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00" y="5171615"/>
            <a:ext cx="2541600" cy="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Beginn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318"/>
          </a:xfrm>
        </p:spPr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7C850-F8E0-419D-A4C9-C71438F86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28" y="4735496"/>
            <a:ext cx="2541600" cy="68014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51F0A-3242-467D-B88C-0568B1AE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72" y="4308806"/>
            <a:ext cx="3333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2238</Words>
  <Application>Microsoft Office PowerPoint</Application>
  <PresentationFormat>Widescreen</PresentationFormat>
  <Paragraphs>519</Paragraphs>
  <Slides>57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Bradley Hand ITC</vt:lpstr>
      <vt:lpstr>Calibri</vt:lpstr>
      <vt:lpstr>Calibri Light</vt:lpstr>
      <vt:lpstr>Consolas</vt:lpstr>
      <vt:lpstr>Office Theme</vt:lpstr>
      <vt:lpstr>Authentifizierung mit OAuth 2.0 &amp; OpenID Connect</vt:lpstr>
      <vt:lpstr>About me</vt:lpstr>
      <vt:lpstr>Roadmap</vt:lpstr>
      <vt:lpstr>Roadmap</vt:lpstr>
      <vt:lpstr>Überblick und Historie</vt:lpstr>
      <vt:lpstr>Situation vor OAuth</vt:lpstr>
      <vt:lpstr>Beispiel Szenario</vt:lpstr>
      <vt:lpstr>Die Vorläufer</vt:lpstr>
      <vt:lpstr>Der Beginn</vt:lpstr>
      <vt:lpstr>Die Entwicklung</vt:lpstr>
      <vt:lpstr>OAuth 2.0 Kontroverse</vt:lpstr>
      <vt:lpstr>OAuth 2.0 Probleme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Token</vt:lpstr>
      <vt:lpstr>PowerPoint Presentation</vt:lpstr>
      <vt:lpstr>PowerPoint Presentation</vt:lpstr>
      <vt:lpstr>PowerPoint Presentation</vt:lpstr>
      <vt:lpstr>Kommunikationswege</vt:lpstr>
      <vt:lpstr>Kommunikationswege</vt:lpstr>
      <vt:lpstr>Basics und Terminologie</vt:lpstr>
      <vt:lpstr>OpenID Connect vs. OAuth 2.0</vt:lpstr>
      <vt:lpstr>PowerPoint Presentation</vt:lpstr>
      <vt:lpstr>ID Token</vt:lpstr>
      <vt:lpstr>OpenID Connect erweitert OAuth 2.0</vt:lpstr>
      <vt:lpstr>Grants &amp; Flows</vt:lpstr>
      <vt:lpstr>OAuth 2.0 Grants &amp; OIDC Flows</vt:lpstr>
      <vt:lpstr>Client Credentials Grant</vt:lpstr>
      <vt:lpstr>Client Credentials Grant</vt:lpstr>
      <vt:lpstr>Resource Owner Password Grant</vt:lpstr>
      <vt:lpstr>Resource Owner Grant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Authentication Grant</vt:lpstr>
      <vt:lpstr>Device Authentication Grant</vt:lpstr>
      <vt:lpstr>Authorization Code Flow with PKCE</vt:lpstr>
      <vt:lpstr>Authorization Code Flow with Proof Key Code(PKCE)</vt:lpstr>
      <vt:lpstr>Refresh Token Rotation</vt:lpstr>
      <vt:lpstr>Zusammenfassung</vt:lpstr>
      <vt:lpstr>OAuth 2.0 Grant / OIDC Flow Guide</vt:lpstr>
      <vt:lpstr>OAuth 2.0 Grant / OIDC Flow Guide</vt:lpstr>
      <vt:lpstr>Zusammenfassung Grant/Flow Features</vt:lpstr>
      <vt:lpstr>Zusammenfassung grant_types</vt:lpstr>
      <vt:lpstr>Weitere Aspekte</vt:lpstr>
      <vt:lpstr>Demos</vt:lpstr>
      <vt:lpstr>Literatur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100</cp:revision>
  <dcterms:created xsi:type="dcterms:W3CDTF">2018-11-11T10:28:14Z</dcterms:created>
  <dcterms:modified xsi:type="dcterms:W3CDTF">2022-06-19T16:38:12Z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