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ea4813d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ea4813d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ea4813d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ea4813d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ea4813d9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ea4813d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ea4813d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ea4813d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Technical Architecture Decisions - NoSQL, React,  Flask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Modern, responsive web application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Implemented about half of the requirements (but we had 7!)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a4813d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a4813d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ea4813d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ea4813d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Manage.Mentorship	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Jaisal, Daniel, and Gabriel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550" y="560950"/>
            <a:ext cx="1951775" cy="1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the Mentorship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Communication, Planning, &amp; Modeling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&amp; Demo!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Communication, Planning, &amp; Modeling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use the Agile Process Model. Using Github Projects we completed 3 sprints over the last month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members divided themselves as 1 PM, 1 PM/Developer, &amp; 1 Developers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Slack to regularly </a:t>
            </a:r>
            <a:r>
              <a:rPr lang="en"/>
              <a:t>communicate</a:t>
            </a:r>
            <a:r>
              <a:rPr lang="en"/>
              <a:t> with the team and between team members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</a:t>
            </a:r>
            <a:r>
              <a:rPr lang="en"/>
              <a:t>requirements from the Mentorship Board using Google Forms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situation - 2 team members were also customers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3786750"/>
            <a:ext cx="1323651" cy="11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413" y="3786750"/>
            <a:ext cx="2301187" cy="11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751" y="3621625"/>
            <a:ext cx="1500849" cy="13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Features!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639875" y="1179125"/>
            <a:ext cx="45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Registration (Login/Logout) of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Database (Add/remove entries)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 Emails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Statistics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Match Request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Resolve Match Requests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076" y="2251300"/>
            <a:ext cx="2892200" cy="2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25" y="1169750"/>
            <a:ext cx="6564192" cy="3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Demo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 request to connect with one of our mentors!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88" y="1737200"/>
            <a:ext cx="5772825" cy="28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