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5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 Mark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courses.csv</c:v>
                </c:pt>
                <c:pt idx="1">
                  <c:v>students.csv</c:v>
                </c:pt>
                <c:pt idx="2">
                  <c:v>tests.csv</c:v>
                </c:pt>
                <c:pt idx="3">
                  <c:v>marks.csv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7-48AA-9085-951CDA840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 Name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D0-4916-B5A7-7B3B1C5E25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courses.csv</c:v>
                </c:pt>
                <c:pt idx="1">
                  <c:v>students.csv</c:v>
                </c:pt>
                <c:pt idx="2">
                  <c:v>tests.csv</c:v>
                </c:pt>
                <c:pt idx="3">
                  <c:v>marks.csv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D0-4916-B5A7-7B3B1C5E2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 ID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courses.csv</c:v>
                </c:pt>
                <c:pt idx="1">
                  <c:v>students.csv</c:v>
                </c:pt>
                <c:pt idx="2">
                  <c:v>tests.csv</c:v>
                </c:pt>
                <c:pt idx="3">
                  <c:v>marks.csv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B-448F-AE21-2A8CCED4E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 ID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courses.csv</c:v>
                </c:pt>
                <c:pt idx="1">
                  <c:v>students.csv</c:v>
                </c:pt>
                <c:pt idx="2">
                  <c:v>tests.csv</c:v>
                </c:pt>
                <c:pt idx="3">
                  <c:v>marks.csv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2-428F-9BE8-EBC328438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 Weight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courses.csv</c:v>
                </c:pt>
                <c:pt idx="1">
                  <c:v>students.csv</c:v>
                </c:pt>
                <c:pt idx="2">
                  <c:v>tests.csv</c:v>
                </c:pt>
                <c:pt idx="3">
                  <c:v>marks.csv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8-4A28-AC9A-6F9A9EBCF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Course ID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BF-437B-BCE3-B2C9EA2B89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BF-437B-BCE3-B2C9EA2B89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BF-437B-BCE3-B2C9EA2B89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3BF-437B-BCE3-B2C9EA2B8992}"/>
              </c:ext>
            </c:extLst>
          </c:dPt>
          <c:cat>
            <c:strRef>
              <c:f>Sheet1!$A$2:$A$5</c:f>
              <c:strCache>
                <c:ptCount val="4"/>
                <c:pt idx="0">
                  <c:v>courses.csv</c:v>
                </c:pt>
                <c:pt idx="1">
                  <c:v>students.csv</c:v>
                </c:pt>
                <c:pt idx="2">
                  <c:v>tests.csv</c:v>
                </c:pt>
                <c:pt idx="3">
                  <c:v>marks.csv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BF-437B-BCE3-B2C9EA2B8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 Weight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57-4ECC-8E26-B4BCB8E24B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57-4ECC-8E26-B4BCB8E24B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57-4ECC-8E26-B4BCB8E24B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57-4ECC-8E26-B4BCB8E24BB0}"/>
              </c:ext>
            </c:extLst>
          </c:dPt>
          <c:cat>
            <c:strRef>
              <c:f>Sheet1!$A$2:$A$5</c:f>
              <c:strCache>
                <c:ptCount val="4"/>
                <c:pt idx="0">
                  <c:v>courses.csv</c:v>
                </c:pt>
                <c:pt idx="1">
                  <c:v>students.csv</c:v>
                </c:pt>
                <c:pt idx="2">
                  <c:v>tests.csv</c:v>
                </c:pt>
                <c:pt idx="3">
                  <c:v>marks.csv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57-4ECC-8E26-B4BCB8E24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 Weight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0-421A-A4F0-9510460B27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0-421A-A4F0-9510460B27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0-421A-A4F0-9510460B27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0-421A-A4F0-9510460B2732}"/>
              </c:ext>
            </c:extLst>
          </c:dPt>
          <c:cat>
            <c:strRef>
              <c:f>Sheet1!$A$2:$A$5</c:f>
              <c:strCache>
                <c:ptCount val="4"/>
                <c:pt idx="0">
                  <c:v>courses.csv</c:v>
                </c:pt>
                <c:pt idx="1">
                  <c:v>students.csv</c:v>
                </c:pt>
                <c:pt idx="2">
                  <c:v>tests.csv</c:v>
                </c:pt>
                <c:pt idx="3">
                  <c:v>marks.csv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C0-421A-A4F0-9510460B2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0.29072</cdr:x>
      <cdr:y>0.3186</cdr:y>
    </cdr:from>
    <cdr:to>
      <cdr:x>0.7027</cdr:x>
      <cdr:y>0.6814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6323C5-336C-4101-9E85-DA0D1433EB43}"/>
            </a:ext>
          </a:extLst>
        </cdr:cNvPr>
        <cdr:cNvSpPr txBox="1"/>
      </cdr:nvSpPr>
      <cdr:spPr>
        <a:xfrm xmlns:a="http://schemas.openxmlformats.org/drawingml/2006/main">
          <a:off x="532040" y="582661"/>
          <a:ext cx="753943" cy="6634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800" dirty="0"/>
            <a:t>Test ID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57FD-60F6-4BC9-A2CF-7471B315D81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8AEF-D31D-403E-8CCC-B54560C8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FE742720-2579-4719-8AF9-938B7F411B54}"/>
              </a:ext>
            </a:extLst>
          </p:cNvPr>
          <p:cNvGrpSpPr/>
          <p:nvPr/>
        </p:nvGrpSpPr>
        <p:grpSpPr>
          <a:xfrm>
            <a:off x="507288" y="949044"/>
            <a:ext cx="8129424" cy="4959911"/>
            <a:chOff x="0" y="0"/>
            <a:chExt cx="8129424" cy="495991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FAEFBE7-E93D-4251-8AE9-CDAB8BD20883}"/>
                </a:ext>
              </a:extLst>
            </p:cNvPr>
            <p:cNvGrpSpPr/>
            <p:nvPr/>
          </p:nvGrpSpPr>
          <p:grpSpPr>
            <a:xfrm>
              <a:off x="0" y="0"/>
              <a:ext cx="6141648" cy="4959911"/>
              <a:chOff x="719872" y="540089"/>
              <a:chExt cx="6141648" cy="4959911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A4B0D85-D7FC-4A33-B000-D44EC9C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0656" y="2781316"/>
                <a:ext cx="1276493" cy="1804282"/>
              </a:xfrm>
              <a:prstGeom prst="line">
                <a:avLst/>
              </a:prstGeom>
              <a:ln w="317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C087C77-80BF-436A-A51D-0B14390ED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5839" y="4585598"/>
                <a:ext cx="4382621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972BAC1-9DF9-486B-A30F-287E611B3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2143" y="2781315"/>
                <a:ext cx="3107418" cy="20259"/>
              </a:xfrm>
              <a:prstGeom prst="line">
                <a:avLst/>
              </a:prstGeom>
              <a:ln w="317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1331984-556D-4D21-9C42-339722566F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1472" y="1225888"/>
                <a:ext cx="1136609" cy="1555427"/>
              </a:xfrm>
              <a:prstGeom prst="line">
                <a:avLst/>
              </a:prstGeom>
              <a:ln w="317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6697DDF-5CAB-4BBF-A490-4CB98E987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5034" y="1225889"/>
                <a:ext cx="1162117" cy="1670250"/>
              </a:xfrm>
              <a:prstGeom prst="line">
                <a:avLst/>
              </a:prstGeom>
              <a:ln w="317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9E6BE7B-191E-4AB6-BE01-E0E4CCBBB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986" y="1225888"/>
                <a:ext cx="1160048" cy="1689986"/>
              </a:xfrm>
              <a:prstGeom prst="line">
                <a:avLst/>
              </a:prstGeom>
              <a:ln w="317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D51CBB6-BC17-4CD2-B202-EB99EED655D3}"/>
                  </a:ext>
                </a:extLst>
              </p:cNvPr>
              <p:cNvGrpSpPr/>
              <p:nvPr/>
            </p:nvGrpSpPr>
            <p:grpSpPr>
              <a:xfrm>
                <a:off x="719872" y="540089"/>
                <a:ext cx="1370228" cy="1371600"/>
                <a:chOff x="683566" y="768691"/>
                <a:chExt cx="1370228" cy="1371600"/>
              </a:xfrm>
            </p:grpSpPr>
            <p:graphicFrame>
              <p:nvGraphicFramePr>
                <p:cNvPr id="30" name="Chart 29">
                  <a:extLst>
                    <a:ext uri="{FF2B5EF4-FFF2-40B4-BE49-F238E27FC236}">
                      <a16:creationId xmlns:a16="http://schemas.microsoft.com/office/drawing/2014/main" id="{99CD16CF-E4D1-4839-AA90-06FEE729850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1493585"/>
                    </p:ext>
                  </p:extLst>
                </p:nvPr>
              </p:nvGraphicFramePr>
              <p:xfrm>
                <a:off x="683566" y="768691"/>
                <a:ext cx="1370228" cy="13716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AAAEA46-2F5E-4528-911F-AD573F1DA41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911480" y="997290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dirty="0"/>
                    <a:t>Test Mark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D46BB41-7DD5-438E-A40C-D107E6B787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89920" y="540089"/>
                <a:ext cx="1371600" cy="1371600"/>
                <a:chOff x="7356030" y="1435692"/>
                <a:chExt cx="2286000" cy="2286000"/>
              </a:xfrm>
            </p:grpSpPr>
            <p:graphicFrame>
              <p:nvGraphicFramePr>
                <p:cNvPr id="13" name="Chart 12">
                  <a:extLst>
                    <a:ext uri="{FF2B5EF4-FFF2-40B4-BE49-F238E27FC236}">
                      <a16:creationId xmlns:a16="http://schemas.microsoft.com/office/drawing/2014/main" id="{B0E69BC0-136D-4153-8961-DD619690E04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37419563"/>
                    </p:ext>
                  </p:extLst>
                </p:nvPr>
              </p:nvGraphicFramePr>
              <p:xfrm>
                <a:off x="7356030" y="1435692"/>
                <a:ext cx="2286000" cy="2286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22F4A9-AA6D-4B59-8589-002854EC8405}"/>
                    </a:ext>
                  </a:extLst>
                </p:cNvPr>
                <p:cNvSpPr txBox="1"/>
                <p:nvPr/>
              </p:nvSpPr>
              <p:spPr>
                <a:xfrm>
                  <a:off x="7670087" y="2147804"/>
                  <a:ext cx="1657884" cy="861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Student Name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528824-D92F-42B5-9827-4BCAC6312F96}"/>
                  </a:ext>
                </a:extLst>
              </p:cNvPr>
              <p:cNvGrpSpPr/>
              <p:nvPr/>
            </p:nvGrpSpPr>
            <p:grpSpPr>
              <a:xfrm>
                <a:off x="3974204" y="1866916"/>
                <a:ext cx="2057400" cy="1828800"/>
                <a:chOff x="6096000" y="1803422"/>
                <a:chExt cx="2743200" cy="2744595"/>
              </a:xfrm>
            </p:grpSpPr>
            <p:graphicFrame>
              <p:nvGraphicFramePr>
                <p:cNvPr id="10" name="Chart 9">
                  <a:extLst>
                    <a:ext uri="{FF2B5EF4-FFF2-40B4-BE49-F238E27FC236}">
                      <a16:creationId xmlns:a16="http://schemas.microsoft.com/office/drawing/2014/main" id="{463C5199-4877-440C-BC2D-AFC6BB06D4B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46649246"/>
                    </p:ext>
                  </p:extLst>
                </p:nvPr>
              </p:nvGraphicFramePr>
              <p:xfrm>
                <a:off x="6096000" y="1803422"/>
                <a:ext cx="2743200" cy="27445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96FA612-C02C-41F3-A607-514DD6677CA2}"/>
                    </a:ext>
                  </a:extLst>
                </p:cNvPr>
                <p:cNvSpPr txBox="1"/>
                <p:nvPr/>
              </p:nvSpPr>
              <p:spPr>
                <a:xfrm>
                  <a:off x="6818244" y="2744831"/>
                  <a:ext cx="1298711" cy="861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Student ID</a:t>
                  </a:r>
                </a:p>
              </p:txBody>
            </p:sp>
          </p:grpSp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8F2D889D-E287-4C3D-9998-F0150E0C4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2958967"/>
                  </p:ext>
                </p:extLst>
              </p:nvPr>
            </p:nvGraphicFramePr>
            <p:xfrm>
              <a:off x="1535629" y="1887174"/>
              <a:ext cx="1830055" cy="1828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D4E8667-0F29-40A3-8478-727490EF833F}"/>
                  </a:ext>
                </a:extLst>
              </p:cNvPr>
              <p:cNvGrpSpPr/>
              <p:nvPr/>
            </p:nvGrpSpPr>
            <p:grpSpPr>
              <a:xfrm>
                <a:off x="3041352" y="540089"/>
                <a:ext cx="1371600" cy="1371600"/>
                <a:chOff x="3533597" y="3360385"/>
                <a:chExt cx="1828800" cy="1828800"/>
              </a:xfrm>
            </p:grpSpPr>
            <p:graphicFrame>
              <p:nvGraphicFramePr>
                <p:cNvPr id="25" name="Chart 24">
                  <a:extLst>
                    <a:ext uri="{FF2B5EF4-FFF2-40B4-BE49-F238E27FC236}">
                      <a16:creationId xmlns:a16="http://schemas.microsoft.com/office/drawing/2014/main" id="{2735F976-D1C9-452D-BC07-B8372CD3257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43812945"/>
                    </p:ext>
                  </p:extLst>
                </p:nvPr>
              </p:nvGraphicFramePr>
              <p:xfrm>
                <a:off x="3533597" y="3360385"/>
                <a:ext cx="1828800" cy="18288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ED29DF-3993-44B4-82AB-5C9EF37705D0}"/>
                    </a:ext>
                  </a:extLst>
                </p:cNvPr>
                <p:cNvSpPr txBox="1"/>
                <p:nvPr/>
              </p:nvSpPr>
              <p:spPr>
                <a:xfrm>
                  <a:off x="3863001" y="3843897"/>
                  <a:ext cx="1169991" cy="861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Test Weight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9CA9421-793A-41A6-8FEB-3A6FBE1A0EF4}"/>
                  </a:ext>
                </a:extLst>
              </p:cNvPr>
              <p:cNvGrpSpPr/>
              <p:nvPr/>
            </p:nvGrpSpPr>
            <p:grpSpPr>
              <a:xfrm>
                <a:off x="2698451" y="3671200"/>
                <a:ext cx="2057400" cy="1828800"/>
                <a:chOff x="6096000" y="1803422"/>
                <a:chExt cx="2743200" cy="2744595"/>
              </a:xfrm>
            </p:grpSpPr>
            <p:graphicFrame>
              <p:nvGraphicFramePr>
                <p:cNvPr id="51" name="Chart 50">
                  <a:extLst>
                    <a:ext uri="{FF2B5EF4-FFF2-40B4-BE49-F238E27FC236}">
                      <a16:creationId xmlns:a16="http://schemas.microsoft.com/office/drawing/2014/main" id="{CAB91689-F39A-446F-A447-34912AAD677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077039419"/>
                    </p:ext>
                  </p:extLst>
                </p:nvPr>
              </p:nvGraphicFramePr>
              <p:xfrm>
                <a:off x="6096000" y="1803422"/>
                <a:ext cx="2743200" cy="27445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B5C80C6-C257-4639-AE00-5764C1BF077F}"/>
                    </a:ext>
                  </a:extLst>
                </p:cNvPr>
                <p:cNvSpPr txBox="1"/>
                <p:nvPr/>
              </p:nvSpPr>
              <p:spPr>
                <a:xfrm>
                  <a:off x="6818244" y="2690724"/>
                  <a:ext cx="1298711" cy="96999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Course ID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C88795-E68A-45A0-821D-6F45DF4ED2D7}"/>
                  </a:ext>
                </a:extLst>
              </p:cNvPr>
              <p:cNvGrpSpPr/>
              <p:nvPr/>
            </p:nvGrpSpPr>
            <p:grpSpPr>
              <a:xfrm>
                <a:off x="4863761" y="3899799"/>
                <a:ext cx="1371600" cy="1371600"/>
                <a:chOff x="3533597" y="3360385"/>
                <a:chExt cx="1828800" cy="1828800"/>
              </a:xfrm>
            </p:grpSpPr>
            <p:graphicFrame>
              <p:nvGraphicFramePr>
                <p:cNvPr id="54" name="Chart 53">
                  <a:extLst>
                    <a:ext uri="{FF2B5EF4-FFF2-40B4-BE49-F238E27FC236}">
                      <a16:creationId xmlns:a16="http://schemas.microsoft.com/office/drawing/2014/main" id="{9A486A6C-D5C3-4E97-94ED-5B29B051B3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1435663"/>
                    </p:ext>
                  </p:extLst>
                </p:nvPr>
              </p:nvGraphicFramePr>
              <p:xfrm>
                <a:off x="3533597" y="3360385"/>
                <a:ext cx="1828800" cy="18288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BC328FA-82F1-4576-ADFD-90738F041B44}"/>
                    </a:ext>
                  </a:extLst>
                </p:cNvPr>
                <p:cNvSpPr txBox="1"/>
                <p:nvPr/>
              </p:nvSpPr>
              <p:spPr>
                <a:xfrm>
                  <a:off x="3834137" y="3843897"/>
                  <a:ext cx="1227720" cy="861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Course Teacher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AB91161-D765-4C2E-80E3-674B1F6E0BBF}"/>
                  </a:ext>
                </a:extLst>
              </p:cNvPr>
              <p:cNvGrpSpPr/>
              <p:nvPr/>
            </p:nvGrpSpPr>
            <p:grpSpPr>
              <a:xfrm>
                <a:off x="1176386" y="3899799"/>
                <a:ext cx="1371600" cy="1371600"/>
                <a:chOff x="3533597" y="3360385"/>
                <a:chExt cx="1828800" cy="1828800"/>
              </a:xfrm>
            </p:grpSpPr>
            <p:graphicFrame>
              <p:nvGraphicFramePr>
                <p:cNvPr id="57" name="Chart 56">
                  <a:extLst>
                    <a:ext uri="{FF2B5EF4-FFF2-40B4-BE49-F238E27FC236}">
                      <a16:creationId xmlns:a16="http://schemas.microsoft.com/office/drawing/2014/main" id="{775D9E47-309D-4E19-9EBB-284951074BE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31801542"/>
                    </p:ext>
                  </p:extLst>
                </p:nvPr>
              </p:nvGraphicFramePr>
              <p:xfrm>
                <a:off x="3533597" y="3360385"/>
                <a:ext cx="1828800" cy="18288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8790082-875D-444E-89B1-8382A79E7BEF}"/>
                    </a:ext>
                  </a:extLst>
                </p:cNvPr>
                <p:cNvSpPr txBox="1"/>
                <p:nvPr/>
              </p:nvSpPr>
              <p:spPr>
                <a:xfrm>
                  <a:off x="3863001" y="3843897"/>
                  <a:ext cx="1169991" cy="861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Course Name</a:t>
                  </a: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C3087C-5311-482B-8A95-3DEEDBF949B1}"/>
                </a:ext>
              </a:extLst>
            </p:cNvPr>
            <p:cNvGrpSpPr/>
            <p:nvPr/>
          </p:nvGrpSpPr>
          <p:grpSpPr>
            <a:xfrm>
              <a:off x="6132984" y="1640725"/>
              <a:ext cx="1996440" cy="1241519"/>
              <a:chOff x="6708278" y="3671200"/>
              <a:chExt cx="1996440" cy="124151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38C383F-37A1-45C2-A3C5-5F23E9EC20CB}"/>
                  </a:ext>
                </a:extLst>
              </p:cNvPr>
              <p:cNvGrpSpPr/>
              <p:nvPr/>
            </p:nvGrpSpPr>
            <p:grpSpPr>
              <a:xfrm>
                <a:off x="6708278" y="3671200"/>
                <a:ext cx="1996440" cy="307777"/>
                <a:chOff x="6441578" y="5808565"/>
                <a:chExt cx="1996440" cy="307777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354B3D9-2BB2-4080-8973-76F10D1DE35F}"/>
                    </a:ext>
                  </a:extLst>
                </p:cNvPr>
                <p:cNvSpPr txBox="1"/>
                <p:nvPr/>
              </p:nvSpPr>
              <p:spPr>
                <a:xfrm>
                  <a:off x="6670178" y="5808565"/>
                  <a:ext cx="17678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from students.csv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D2447DC-9E59-4C91-91E3-377F33CA76CA}"/>
                    </a:ext>
                  </a:extLst>
                </p:cNvPr>
                <p:cNvSpPr/>
                <p:nvPr/>
              </p:nvSpPr>
              <p:spPr>
                <a:xfrm>
                  <a:off x="6441578" y="5848153"/>
                  <a:ext cx="2286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A2B3D2F-3303-43B8-A68C-2470462991CA}"/>
                  </a:ext>
                </a:extLst>
              </p:cNvPr>
              <p:cNvGrpSpPr/>
              <p:nvPr/>
            </p:nvGrpSpPr>
            <p:grpSpPr>
              <a:xfrm>
                <a:off x="6708278" y="3978976"/>
                <a:ext cx="1996440" cy="307777"/>
                <a:chOff x="6555878" y="3826576"/>
                <a:chExt cx="1996440" cy="307777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CC8CF5E-DC86-4193-B013-6C9B40800BD2}"/>
                    </a:ext>
                  </a:extLst>
                </p:cNvPr>
                <p:cNvSpPr txBox="1"/>
                <p:nvPr/>
              </p:nvSpPr>
              <p:spPr>
                <a:xfrm>
                  <a:off x="6784478" y="3826576"/>
                  <a:ext cx="17678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from marks.csv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69BDFAC-C3B7-4F59-BBA8-6DDC9C4C640B}"/>
                    </a:ext>
                  </a:extLst>
                </p:cNvPr>
                <p:cNvSpPr/>
                <p:nvPr/>
              </p:nvSpPr>
              <p:spPr>
                <a:xfrm>
                  <a:off x="6555878" y="3866164"/>
                  <a:ext cx="228600" cy="228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42F7936-EA63-4581-BC16-B1F0F792AA78}"/>
                  </a:ext>
                </a:extLst>
              </p:cNvPr>
              <p:cNvGrpSpPr/>
              <p:nvPr/>
            </p:nvGrpSpPr>
            <p:grpSpPr>
              <a:xfrm>
                <a:off x="6708278" y="4291217"/>
                <a:ext cx="1996440" cy="307777"/>
                <a:chOff x="6403478" y="3986417"/>
                <a:chExt cx="1996440" cy="307777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AA2BB82-9A3F-438A-B6D6-82820070A3A6}"/>
                    </a:ext>
                  </a:extLst>
                </p:cNvPr>
                <p:cNvSpPr txBox="1"/>
                <p:nvPr/>
              </p:nvSpPr>
              <p:spPr>
                <a:xfrm>
                  <a:off x="6632078" y="3986417"/>
                  <a:ext cx="17678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from tests.csv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04EC9EE-E40B-4F50-A426-B221352C052C}"/>
                    </a:ext>
                  </a:extLst>
                </p:cNvPr>
                <p:cNvSpPr/>
                <p:nvPr/>
              </p:nvSpPr>
              <p:spPr>
                <a:xfrm>
                  <a:off x="6403478" y="4026005"/>
                  <a:ext cx="228600" cy="2286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558568D-0FE7-4010-8657-E236F650D1CD}"/>
                  </a:ext>
                </a:extLst>
              </p:cNvPr>
              <p:cNvGrpSpPr/>
              <p:nvPr/>
            </p:nvGrpSpPr>
            <p:grpSpPr>
              <a:xfrm>
                <a:off x="6708278" y="4604942"/>
                <a:ext cx="1996440" cy="307777"/>
                <a:chOff x="6251078" y="4147742"/>
                <a:chExt cx="1996440" cy="307777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3108F85-2694-45D2-BCA6-394BEA62F06E}"/>
                    </a:ext>
                  </a:extLst>
                </p:cNvPr>
                <p:cNvSpPr txBox="1"/>
                <p:nvPr/>
              </p:nvSpPr>
              <p:spPr>
                <a:xfrm>
                  <a:off x="6479678" y="4147742"/>
                  <a:ext cx="17678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from courses.csv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C18B6E6-4270-411C-8D71-A8D00FA8B7A1}"/>
                    </a:ext>
                  </a:extLst>
                </p:cNvPr>
                <p:cNvSpPr/>
                <p:nvPr/>
              </p:nvSpPr>
              <p:spPr>
                <a:xfrm>
                  <a:off x="6251078" y="4187330"/>
                  <a:ext cx="228600" cy="228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531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Boyce</dc:creator>
  <cp:lastModifiedBy>Daniel Boyce</cp:lastModifiedBy>
  <cp:revision>6</cp:revision>
  <dcterms:created xsi:type="dcterms:W3CDTF">2019-11-16T06:53:04Z</dcterms:created>
  <dcterms:modified xsi:type="dcterms:W3CDTF">2019-11-16T00:41:30Z</dcterms:modified>
</cp:coreProperties>
</file>