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 autoAdjust="0"/>
    <p:restoredTop sz="94947" autoAdjust="0"/>
  </p:normalViewPr>
  <p:slideViewPr>
    <p:cSldViewPr snapToGrid="0">
      <p:cViewPr>
        <p:scale>
          <a:sx n="26" d="100"/>
          <a:sy n="26" d="100"/>
        </p:scale>
        <p:origin x="253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6800" y="540258"/>
            <a:ext cx="26517600" cy="1758287"/>
          </a:xfrm>
        </p:spPr>
        <p:txBody>
          <a:bodyPr/>
          <a:lstStyle/>
          <a:p>
            <a:pPr algn="ctr"/>
            <a:r>
              <a:rPr lang="en-US" dirty="0" err="1"/>
              <a:t>EasyControls.org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0111154" y="3721664"/>
            <a:ext cx="23668892" cy="1068460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Build Open Source Reusable and Self Landing Liquid Rocket Technology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/>
              <a:t>Build Open Source Data Driven “Machine Learning” Control Technology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/>
              <a:t>F.C.L.R Research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b="1" dirty="0"/>
              <a:t>Combine the two teams efforts to build a reusable throttleable rocket that can land and is controlled by using Data Driven “Machine Learning” Controls.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872305" y="5852160"/>
            <a:ext cx="12801600" cy="1219200"/>
          </a:xfrm>
        </p:spPr>
        <p:txBody>
          <a:bodyPr/>
          <a:lstStyle/>
          <a:p>
            <a:pPr algn="ctr"/>
            <a:r>
              <a:rPr lang="en-US" dirty="0"/>
              <a:t>Rocket Control </a:t>
            </a:r>
            <a:r>
              <a:rPr lang="en-US" dirty="0" err="1"/>
              <a:t>Prodotype</a:t>
            </a:r>
            <a:endParaRPr lang="en-US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9025589D-D733-4652-AC4C-E15CD734724D}"/>
              </a:ext>
            </a:extLst>
          </p:cNvPr>
          <p:cNvSpPr txBox="1">
            <a:spLocks/>
          </p:cNvSpPr>
          <p:nvPr/>
        </p:nvSpPr>
        <p:spPr bwMode="auto">
          <a:xfrm>
            <a:off x="8686800" y="2510137"/>
            <a:ext cx="26517600" cy="1068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Mission Overview</a:t>
            </a:r>
          </a:p>
        </p:txBody>
      </p:sp>
      <p:sp>
        <p:nvSpPr>
          <p:cNvPr id="40" name="Content Placeholder 10">
            <a:extLst>
              <a:ext uri="{FF2B5EF4-FFF2-40B4-BE49-F238E27FC236}">
                <a16:creationId xmlns:a16="http://schemas.microsoft.com/office/drawing/2014/main" id="{EB83EB4A-3BA6-4CF9-B6D3-90E9E2AA9546}"/>
              </a:ext>
            </a:extLst>
          </p:cNvPr>
          <p:cNvSpPr txBox="1">
            <a:spLocks/>
          </p:cNvSpPr>
          <p:nvPr/>
        </p:nvSpPr>
        <p:spPr>
          <a:xfrm>
            <a:off x="1110674" y="7227511"/>
            <a:ext cx="13138662" cy="24584488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Data Driven “Machine Learning” Control Technology</a:t>
            </a:r>
          </a:p>
          <a:p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A0CD6B25-931A-4718-84E0-261E5ADB3808}"/>
              </a:ext>
            </a:extLst>
          </p:cNvPr>
          <p:cNvSpPr txBox="1">
            <a:spLocks/>
          </p:cNvSpPr>
          <p:nvPr/>
        </p:nvSpPr>
        <p:spPr>
          <a:xfrm>
            <a:off x="1424751" y="5804171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driven “ML” control</a:t>
            </a:r>
          </a:p>
        </p:txBody>
      </p:sp>
      <p:sp>
        <p:nvSpPr>
          <p:cNvPr id="55" name="Content Placeholder 10">
            <a:extLst>
              <a:ext uri="{FF2B5EF4-FFF2-40B4-BE49-F238E27FC236}">
                <a16:creationId xmlns:a16="http://schemas.microsoft.com/office/drawing/2014/main" id="{B9610E74-6532-402A-B6F2-58E82B4A89B4}"/>
              </a:ext>
            </a:extLst>
          </p:cNvPr>
          <p:cNvSpPr txBox="1">
            <a:spLocks/>
          </p:cNvSpPr>
          <p:nvPr/>
        </p:nvSpPr>
        <p:spPr>
          <a:xfrm>
            <a:off x="29900880" y="7227511"/>
            <a:ext cx="12801600" cy="24736732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Reusable and Self Landing Liquid Rocket Technology</a:t>
            </a:r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4000" dirty="0"/>
          </a:p>
        </p:txBody>
      </p:sp>
      <p:pic>
        <p:nvPicPr>
          <p:cNvPr id="51" name="Picture 5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1563CDA-1329-4F9E-A32B-D54ED6408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659" y="1672833"/>
            <a:ext cx="7215188" cy="2743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A9F3B9A4-B949-4571-8F49-D2747764E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/>
          <a:stretch/>
        </p:blipFill>
        <p:spPr>
          <a:xfrm>
            <a:off x="2500171" y="908008"/>
            <a:ext cx="6524448" cy="3585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D465898-4269-46A1-8060-98088155C8E3}"/>
              </a:ext>
            </a:extLst>
          </p:cNvPr>
          <p:cNvSpPr/>
          <p:nvPr/>
        </p:nvSpPr>
        <p:spPr>
          <a:xfrm>
            <a:off x="546347" y="5101497"/>
            <a:ext cx="12833925" cy="46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042" name="Rectangle 2">
            <a:extLst>
              <a:ext uri="{FF2B5EF4-FFF2-40B4-BE49-F238E27FC236}">
                <a16:creationId xmlns:a16="http://schemas.microsoft.com/office/drawing/2014/main" id="{83ACEB81-B904-4491-A666-FF6BA9DC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473" y="32076913"/>
            <a:ext cx="536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Drawings by Leroy J. Krzycki</a:t>
            </a:r>
            <a:r>
              <a:rPr lang="en-US" altLang="en-US" sz="1800" dirty="0">
                <a:latin typeface="Arial" panose="020B0604020202020204" pitchFamily="34" charset="0"/>
              </a:rPr>
              <a:t>. China Lake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E030-2002-E34A-9BD1-CCDEA7880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175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Medical Poster</vt:lpstr>
      <vt:lpstr>EasyControls.org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Wilczak</dc:creator>
  <cp:lastModifiedBy>Wilczak, Daniel</cp:lastModifiedBy>
  <cp:revision>32</cp:revision>
  <dcterms:created xsi:type="dcterms:W3CDTF">2013-12-03T00:45:10Z</dcterms:created>
  <dcterms:modified xsi:type="dcterms:W3CDTF">2022-03-01T03:48:39Z</dcterms:modified>
</cp:coreProperties>
</file>