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2"/>
  </p:notesMasterIdLst>
  <p:handoutMasterIdLst>
    <p:handoutMasterId r:id="rId23"/>
  </p:handoutMasterIdLst>
  <p:sldIdLst>
    <p:sldId id="256" r:id="rId2"/>
    <p:sldId id="286" r:id="rId3"/>
    <p:sldId id="304" r:id="rId4"/>
    <p:sldId id="257" r:id="rId5"/>
    <p:sldId id="287" r:id="rId6"/>
    <p:sldId id="288" r:id="rId7"/>
    <p:sldId id="294" r:id="rId8"/>
    <p:sldId id="289" r:id="rId9"/>
    <p:sldId id="295" r:id="rId10"/>
    <p:sldId id="290" r:id="rId11"/>
    <p:sldId id="296" r:id="rId12"/>
    <p:sldId id="291" r:id="rId13"/>
    <p:sldId id="297" r:id="rId14"/>
    <p:sldId id="303" r:id="rId15"/>
    <p:sldId id="293" r:id="rId16"/>
    <p:sldId id="292" r:id="rId17"/>
    <p:sldId id="300" r:id="rId18"/>
    <p:sldId id="298" r:id="rId19"/>
    <p:sldId id="299" r:id="rId20"/>
    <p:sldId id="301" r:id="rId21"/>
  </p:sldIdLst>
  <p:sldSz cx="9144000" cy="6858000" type="screen4x3"/>
  <p:notesSz cx="6858000" cy="9144000"/>
  <p:defaultTextStyle>
    <a:defPPr>
      <a:defRPr lang="pt-BR"/>
    </a:defPPr>
    <a:lvl1pPr algn="l" rtl="0" fontAlgn="base">
      <a:spcBef>
        <a:spcPct val="0"/>
      </a:spcBef>
      <a:spcAft>
        <a:spcPct val="0"/>
      </a:spcAft>
      <a:defRPr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mn-cs"/>
      </a:defRPr>
    </a:lvl2pPr>
    <a:lvl3pPr marL="914400" algn="l" rtl="0" fontAlgn="base">
      <a:spcBef>
        <a:spcPct val="0"/>
      </a:spcBef>
      <a:spcAft>
        <a:spcPct val="0"/>
      </a:spcAft>
      <a:defRPr kern="1200">
        <a:solidFill>
          <a:schemeClr val="tx1"/>
        </a:solidFill>
        <a:latin typeface="Verdana" pitchFamily="34" charset="0"/>
        <a:ea typeface="+mn-ea"/>
        <a:cs typeface="+mn-cs"/>
      </a:defRPr>
    </a:lvl3pPr>
    <a:lvl4pPr marL="1371600" algn="l" rtl="0" fontAlgn="base">
      <a:spcBef>
        <a:spcPct val="0"/>
      </a:spcBef>
      <a:spcAft>
        <a:spcPct val="0"/>
      </a:spcAft>
      <a:defRPr kern="1200">
        <a:solidFill>
          <a:schemeClr val="tx1"/>
        </a:solidFill>
        <a:latin typeface="Verdana" pitchFamily="34" charset="0"/>
        <a:ea typeface="+mn-ea"/>
        <a:cs typeface="+mn-cs"/>
      </a:defRPr>
    </a:lvl4pPr>
    <a:lvl5pPr marL="1828800" algn="l" rtl="0" fontAlgn="base">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2527" autoAdjust="0"/>
    <p:restoredTop sz="97687" autoAdjust="0"/>
  </p:normalViewPr>
  <p:slideViewPr>
    <p:cSldViewPr>
      <p:cViewPr varScale="1">
        <p:scale>
          <a:sx n="110" d="100"/>
          <a:sy n="110" d="100"/>
        </p:scale>
        <p:origin x="124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B72ACA-3834-477A-80FD-B942AB986D4A}" type="datetimeFigureOut">
              <a:rPr lang="pt-BR" smtClean="0"/>
              <a:t>05/02/2018</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B0604E-9365-469F-9432-2F81AAD81AC7}" type="slidenum">
              <a:rPr lang="pt-BR" smtClean="0"/>
              <a:t>‹nº›</a:t>
            </a:fld>
            <a:endParaRPr lang="pt-BR"/>
          </a:p>
        </p:txBody>
      </p:sp>
    </p:spTree>
    <p:extLst>
      <p:ext uri="{BB962C8B-B14F-4D97-AF65-F5344CB8AC3E}">
        <p14:creationId xmlns:p14="http://schemas.microsoft.com/office/powerpoint/2010/main" val="1421073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8E17FD-4A99-48AE-B998-4E7933C47CC6}" type="datetimeFigureOut">
              <a:rPr lang="pt-BR" smtClean="0"/>
              <a:t>05/02/2018</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792A6D-B961-40D1-8D2D-279F4256792F}" type="slidenum">
              <a:rPr lang="pt-BR" smtClean="0"/>
              <a:t>‹nº›</a:t>
            </a:fld>
            <a:endParaRPr lang="pt-BR"/>
          </a:p>
        </p:txBody>
      </p:sp>
    </p:spTree>
    <p:extLst>
      <p:ext uri="{BB962C8B-B14F-4D97-AF65-F5344CB8AC3E}">
        <p14:creationId xmlns:p14="http://schemas.microsoft.com/office/powerpoint/2010/main" val="3159559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88792A6D-B961-40D1-8D2D-279F4256792F}" type="slidenum">
              <a:rPr lang="pt-BR" smtClean="0"/>
              <a:t>17</a:t>
            </a:fld>
            <a:endParaRPr lang="pt-BR"/>
          </a:p>
        </p:txBody>
      </p:sp>
    </p:spTree>
    <p:extLst>
      <p:ext uri="{BB962C8B-B14F-4D97-AF65-F5344CB8AC3E}">
        <p14:creationId xmlns:p14="http://schemas.microsoft.com/office/powerpoint/2010/main" val="1296984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4" name="Group 2"/>
          <p:cNvGrpSpPr>
            <a:grpSpLocks/>
          </p:cNvGrpSpPr>
          <p:nvPr/>
        </p:nvGrpSpPr>
        <p:grpSpPr bwMode="auto">
          <a:xfrm>
            <a:off x="-3222625" y="304800"/>
            <a:ext cx="11909425" cy="4724400"/>
            <a:chOff x="-2030" y="192"/>
            <a:chExt cx="7502" cy="2976"/>
          </a:xfrm>
        </p:grpSpPr>
        <p:sp>
          <p:nvSpPr>
            <p:cNvPr id="5" name="Line 3"/>
            <p:cNvSpPr>
              <a:spLocks noChangeShapeType="1"/>
            </p:cNvSpPr>
            <p:nvPr/>
          </p:nvSpPr>
          <p:spPr bwMode="auto">
            <a:xfrm>
              <a:off x="912" y="1584"/>
              <a:ext cx="456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6" name="AutoShape 4"/>
            <p:cNvSpPr>
              <a:spLocks noChangeArrowheads="1"/>
            </p:cNvSpPr>
            <p:nvPr/>
          </p:nvSpPr>
          <p:spPr bwMode="auto">
            <a:xfrm>
              <a:off x="-1584" y="864"/>
              <a:ext cx="2304" cy="2304"/>
            </a:xfrm>
            <a:custGeom>
              <a:avLst/>
              <a:gdLst>
                <a:gd name="T0" fmla="*/ 44083 w 64000"/>
                <a:gd name="T1" fmla="*/ 2368 h 64000"/>
                <a:gd name="T2" fmla="*/ 64000 w 64000"/>
                <a:gd name="T3" fmla="*/ 32000 h 64000"/>
                <a:gd name="T4" fmla="*/ 44083 w 64000"/>
                <a:gd name="T5" fmla="*/ 61631 h 64000"/>
                <a:gd name="T6" fmla="*/ 44083 w 64000"/>
                <a:gd name="T7" fmla="*/ 61631 h 64000"/>
                <a:gd name="T8" fmla="*/ 44082 w 64000"/>
                <a:gd name="T9" fmla="*/ 61631 h 64000"/>
                <a:gd name="T10" fmla="*/ 44083 w 64000"/>
                <a:gd name="T11" fmla="*/ 61632 h 64000"/>
                <a:gd name="T12" fmla="*/ 44083 w 64000"/>
                <a:gd name="T13" fmla="*/ 2368 h 64000"/>
                <a:gd name="T14" fmla="*/ 44082 w 64000"/>
                <a:gd name="T15" fmla="*/ 2368 h 64000"/>
                <a:gd name="T16" fmla="*/ 44083 w 64000"/>
                <a:gd name="T17" fmla="*/ 2368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44083 w 64000"/>
                <a:gd name="T28" fmla="*/ -29639 h 64000"/>
                <a:gd name="T29" fmla="*/ 44083 w 64000"/>
                <a:gd name="T30" fmla="*/ 29639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7" name="AutoShape 5"/>
            <p:cNvSpPr>
              <a:spLocks noChangeArrowheads="1"/>
            </p:cNvSpPr>
            <p:nvPr/>
          </p:nvSpPr>
          <p:spPr bwMode="auto">
            <a:xfrm>
              <a:off x="-2030" y="192"/>
              <a:ext cx="2544" cy="2544"/>
            </a:xfrm>
            <a:custGeom>
              <a:avLst/>
              <a:gdLst>
                <a:gd name="T0" fmla="*/ 50994 w 64000"/>
                <a:gd name="T1" fmla="*/ 6246 h 64000"/>
                <a:gd name="T2" fmla="*/ 64000 w 64000"/>
                <a:gd name="T3" fmla="*/ 32000 h 64000"/>
                <a:gd name="T4" fmla="*/ 50994 w 64000"/>
                <a:gd name="T5" fmla="*/ 57753 h 64000"/>
                <a:gd name="T6" fmla="*/ 50994 w 64000"/>
                <a:gd name="T7" fmla="*/ 57753 h 64000"/>
                <a:gd name="T8" fmla="*/ 50993 w 64000"/>
                <a:gd name="T9" fmla="*/ 57753 h 64000"/>
                <a:gd name="T10" fmla="*/ 50994 w 64000"/>
                <a:gd name="T11" fmla="*/ 57754 h 64000"/>
                <a:gd name="T12" fmla="*/ 50994 w 64000"/>
                <a:gd name="T13" fmla="*/ 6246 h 64000"/>
                <a:gd name="T14" fmla="*/ 50993 w 64000"/>
                <a:gd name="T15" fmla="*/ 6246 h 64000"/>
                <a:gd name="T16" fmla="*/ 50994 w 64000"/>
                <a:gd name="T17" fmla="*/ 6246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994 w 64000"/>
                <a:gd name="T28" fmla="*/ -25761 h 64000"/>
                <a:gd name="T29" fmla="*/ 50994 w 64000"/>
                <a:gd name="T30" fmla="*/ 25761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grpSp>
      <p:sp>
        <p:nvSpPr>
          <p:cNvPr id="8198" name="Rectangle 6"/>
          <p:cNvSpPr>
            <a:spLocks noGrp="1" noChangeArrowheads="1"/>
          </p:cNvSpPr>
          <p:nvPr>
            <p:ph type="ctrTitle"/>
          </p:nvPr>
        </p:nvSpPr>
        <p:spPr>
          <a:xfrm>
            <a:off x="1443038" y="985838"/>
            <a:ext cx="7239000" cy="1444625"/>
          </a:xfrm>
        </p:spPr>
        <p:txBody>
          <a:bodyPr/>
          <a:lstStyle>
            <a:lvl1pPr>
              <a:defRPr sz="4000"/>
            </a:lvl1pPr>
          </a:lstStyle>
          <a:p>
            <a:r>
              <a:rPr lang="pt-BR"/>
              <a:t>Clique para editar o estilo do título mestre</a:t>
            </a:r>
          </a:p>
        </p:txBody>
      </p:sp>
      <p:sp>
        <p:nvSpPr>
          <p:cNvPr id="8199" name="Rectangle 7"/>
          <p:cNvSpPr>
            <a:spLocks noGrp="1" noChangeArrowheads="1"/>
          </p:cNvSpPr>
          <p:nvPr>
            <p:ph type="subTitle" idx="1"/>
          </p:nvPr>
        </p:nvSpPr>
        <p:spPr>
          <a:xfrm>
            <a:off x="1443038" y="3427413"/>
            <a:ext cx="7239000" cy="1752600"/>
          </a:xfrm>
        </p:spPr>
        <p:txBody>
          <a:bodyPr/>
          <a:lstStyle>
            <a:lvl1pPr marL="0" indent="0">
              <a:buFont typeface="Wingdings" pitchFamily="2" charset="2"/>
              <a:buNone/>
              <a:defRPr/>
            </a:lvl1pPr>
          </a:lstStyle>
          <a:p>
            <a:r>
              <a:rPr lang="pt-BR"/>
              <a:t>Clique para editar o estilo do subtítulo mestre</a:t>
            </a:r>
          </a:p>
        </p:txBody>
      </p:sp>
      <p:sp>
        <p:nvSpPr>
          <p:cNvPr id="8" name="Rectangle 8"/>
          <p:cNvSpPr>
            <a:spLocks noGrp="1" noChangeArrowheads="1"/>
          </p:cNvSpPr>
          <p:nvPr>
            <p:ph type="dt" sz="half" idx="10"/>
          </p:nvPr>
        </p:nvSpPr>
        <p:spPr/>
        <p:txBody>
          <a:bodyPr/>
          <a:lstStyle>
            <a:lvl1pPr>
              <a:defRPr/>
            </a:lvl1pPr>
          </a:lstStyle>
          <a:p>
            <a:pPr>
              <a:defRPr/>
            </a:pPr>
            <a:endParaRPr lang="pt-BR"/>
          </a:p>
        </p:txBody>
      </p:sp>
      <p:sp>
        <p:nvSpPr>
          <p:cNvPr id="9" name="Rectangle 9"/>
          <p:cNvSpPr>
            <a:spLocks noGrp="1" noChangeArrowheads="1"/>
          </p:cNvSpPr>
          <p:nvPr>
            <p:ph type="ftr" sz="quarter" idx="11"/>
          </p:nvPr>
        </p:nvSpPr>
        <p:spPr/>
        <p:txBody>
          <a:bodyPr/>
          <a:lstStyle>
            <a:lvl1pPr>
              <a:defRPr/>
            </a:lvl1pPr>
          </a:lstStyle>
          <a:p>
            <a:pPr>
              <a:defRPr/>
            </a:pPr>
            <a:endParaRPr lang="pt-BR"/>
          </a:p>
        </p:txBody>
      </p:sp>
      <p:sp>
        <p:nvSpPr>
          <p:cNvPr id="10" name="Rectangle 10"/>
          <p:cNvSpPr>
            <a:spLocks noGrp="1" noChangeArrowheads="1"/>
          </p:cNvSpPr>
          <p:nvPr>
            <p:ph type="sldNum" sz="quarter" idx="12"/>
          </p:nvPr>
        </p:nvSpPr>
        <p:spPr/>
        <p:txBody>
          <a:bodyPr/>
          <a:lstStyle>
            <a:lvl1pPr>
              <a:defRPr/>
            </a:lvl1pPr>
          </a:lstStyle>
          <a:p>
            <a:pPr>
              <a:defRPr/>
            </a:pPr>
            <a:fld id="{41CD5311-B393-4EB1-94B9-DC30F3FFE21C}" type="slidenum">
              <a:rPr lang="pt-BR"/>
              <a:pPr>
                <a:defRPr/>
              </a:pPr>
              <a:t>‹nº›</a:t>
            </a:fld>
            <a:endParaRPr lang="pt-BR"/>
          </a:p>
        </p:txBody>
      </p:sp>
    </p:spTree>
    <p:extLst>
      <p:ext uri="{BB962C8B-B14F-4D97-AF65-F5344CB8AC3E}">
        <p14:creationId xmlns:p14="http://schemas.microsoft.com/office/powerpoint/2010/main" val="413348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8"/>
          <p:cNvSpPr>
            <a:spLocks noGrp="1" noChangeArrowheads="1"/>
          </p:cNvSpPr>
          <p:nvPr>
            <p:ph type="dt" sz="half" idx="10"/>
          </p:nvPr>
        </p:nvSpPr>
        <p:spPr>
          <a:ln/>
        </p:spPr>
        <p:txBody>
          <a:bodyPr/>
          <a:lstStyle>
            <a:lvl1pPr>
              <a:defRPr/>
            </a:lvl1pPr>
          </a:lstStyle>
          <a:p>
            <a:pPr>
              <a:defRPr/>
            </a:pPr>
            <a:endParaRPr lang="pt-BR"/>
          </a:p>
        </p:txBody>
      </p:sp>
      <p:sp>
        <p:nvSpPr>
          <p:cNvPr id="5" name="Rectangle 9"/>
          <p:cNvSpPr>
            <a:spLocks noGrp="1" noChangeArrowheads="1"/>
          </p:cNvSpPr>
          <p:nvPr>
            <p:ph type="ftr" sz="quarter" idx="11"/>
          </p:nvPr>
        </p:nvSpPr>
        <p:spPr>
          <a:ln/>
        </p:spPr>
        <p:txBody>
          <a:bodyPr/>
          <a:lstStyle>
            <a:lvl1pPr>
              <a:defRPr/>
            </a:lvl1pPr>
          </a:lstStyle>
          <a:p>
            <a:pPr>
              <a:defRPr/>
            </a:pPr>
            <a:endParaRPr lang="pt-BR"/>
          </a:p>
        </p:txBody>
      </p:sp>
      <p:sp>
        <p:nvSpPr>
          <p:cNvPr id="6" name="Rectangle 10"/>
          <p:cNvSpPr>
            <a:spLocks noGrp="1" noChangeArrowheads="1"/>
          </p:cNvSpPr>
          <p:nvPr>
            <p:ph type="sldNum" sz="quarter" idx="12"/>
          </p:nvPr>
        </p:nvSpPr>
        <p:spPr>
          <a:ln/>
        </p:spPr>
        <p:txBody>
          <a:bodyPr/>
          <a:lstStyle>
            <a:lvl1pPr>
              <a:defRPr/>
            </a:lvl1pPr>
          </a:lstStyle>
          <a:p>
            <a:pPr>
              <a:defRPr/>
            </a:pPr>
            <a:fld id="{99C4D062-4468-4153-8CAB-3B75F8A4D9B7}" type="slidenum">
              <a:rPr lang="pt-BR"/>
              <a:pPr>
                <a:defRPr/>
              </a:pPr>
              <a:t>‹nº›</a:t>
            </a:fld>
            <a:endParaRPr lang="pt-BR"/>
          </a:p>
        </p:txBody>
      </p:sp>
    </p:spTree>
    <p:extLst>
      <p:ext uri="{BB962C8B-B14F-4D97-AF65-F5344CB8AC3E}">
        <p14:creationId xmlns:p14="http://schemas.microsoft.com/office/powerpoint/2010/main" val="3991695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56413" y="301625"/>
            <a:ext cx="1827212" cy="5640388"/>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1370013" y="301625"/>
            <a:ext cx="5334000" cy="5640388"/>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8"/>
          <p:cNvSpPr>
            <a:spLocks noGrp="1" noChangeArrowheads="1"/>
          </p:cNvSpPr>
          <p:nvPr>
            <p:ph type="dt" sz="half" idx="10"/>
          </p:nvPr>
        </p:nvSpPr>
        <p:spPr>
          <a:ln/>
        </p:spPr>
        <p:txBody>
          <a:bodyPr/>
          <a:lstStyle>
            <a:lvl1pPr>
              <a:defRPr/>
            </a:lvl1pPr>
          </a:lstStyle>
          <a:p>
            <a:pPr>
              <a:defRPr/>
            </a:pPr>
            <a:endParaRPr lang="pt-BR"/>
          </a:p>
        </p:txBody>
      </p:sp>
      <p:sp>
        <p:nvSpPr>
          <p:cNvPr id="5" name="Rectangle 9"/>
          <p:cNvSpPr>
            <a:spLocks noGrp="1" noChangeArrowheads="1"/>
          </p:cNvSpPr>
          <p:nvPr>
            <p:ph type="ftr" sz="quarter" idx="11"/>
          </p:nvPr>
        </p:nvSpPr>
        <p:spPr>
          <a:ln/>
        </p:spPr>
        <p:txBody>
          <a:bodyPr/>
          <a:lstStyle>
            <a:lvl1pPr>
              <a:defRPr/>
            </a:lvl1pPr>
          </a:lstStyle>
          <a:p>
            <a:pPr>
              <a:defRPr/>
            </a:pPr>
            <a:endParaRPr lang="pt-BR"/>
          </a:p>
        </p:txBody>
      </p:sp>
      <p:sp>
        <p:nvSpPr>
          <p:cNvPr id="6" name="Rectangle 10"/>
          <p:cNvSpPr>
            <a:spLocks noGrp="1" noChangeArrowheads="1"/>
          </p:cNvSpPr>
          <p:nvPr>
            <p:ph type="sldNum" sz="quarter" idx="12"/>
          </p:nvPr>
        </p:nvSpPr>
        <p:spPr>
          <a:ln/>
        </p:spPr>
        <p:txBody>
          <a:bodyPr/>
          <a:lstStyle>
            <a:lvl1pPr>
              <a:defRPr/>
            </a:lvl1pPr>
          </a:lstStyle>
          <a:p>
            <a:pPr>
              <a:defRPr/>
            </a:pPr>
            <a:fld id="{A76F61EA-E9BC-49D1-AEE7-ECA8CAE8A1E2}" type="slidenum">
              <a:rPr lang="pt-BR"/>
              <a:pPr>
                <a:defRPr/>
              </a:pPr>
              <a:t>‹nº›</a:t>
            </a:fld>
            <a:endParaRPr lang="pt-BR"/>
          </a:p>
        </p:txBody>
      </p:sp>
    </p:spTree>
    <p:extLst>
      <p:ext uri="{BB962C8B-B14F-4D97-AF65-F5344CB8AC3E}">
        <p14:creationId xmlns:p14="http://schemas.microsoft.com/office/powerpoint/2010/main" val="1082914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8"/>
          <p:cNvSpPr>
            <a:spLocks noGrp="1" noChangeArrowheads="1"/>
          </p:cNvSpPr>
          <p:nvPr>
            <p:ph type="dt" sz="half" idx="10"/>
          </p:nvPr>
        </p:nvSpPr>
        <p:spPr>
          <a:ln/>
        </p:spPr>
        <p:txBody>
          <a:bodyPr/>
          <a:lstStyle>
            <a:lvl1pPr>
              <a:defRPr/>
            </a:lvl1pPr>
          </a:lstStyle>
          <a:p>
            <a:pPr>
              <a:defRPr/>
            </a:pPr>
            <a:endParaRPr lang="pt-BR"/>
          </a:p>
        </p:txBody>
      </p:sp>
      <p:sp>
        <p:nvSpPr>
          <p:cNvPr id="5" name="Rectangle 9"/>
          <p:cNvSpPr>
            <a:spLocks noGrp="1" noChangeArrowheads="1"/>
          </p:cNvSpPr>
          <p:nvPr>
            <p:ph type="ftr" sz="quarter" idx="11"/>
          </p:nvPr>
        </p:nvSpPr>
        <p:spPr>
          <a:ln/>
        </p:spPr>
        <p:txBody>
          <a:bodyPr/>
          <a:lstStyle>
            <a:lvl1pPr>
              <a:defRPr/>
            </a:lvl1pPr>
          </a:lstStyle>
          <a:p>
            <a:pPr>
              <a:defRPr/>
            </a:pPr>
            <a:endParaRPr lang="pt-BR"/>
          </a:p>
        </p:txBody>
      </p:sp>
      <p:sp>
        <p:nvSpPr>
          <p:cNvPr id="6" name="Rectangle 10"/>
          <p:cNvSpPr>
            <a:spLocks noGrp="1" noChangeArrowheads="1"/>
          </p:cNvSpPr>
          <p:nvPr>
            <p:ph type="sldNum" sz="quarter" idx="12"/>
          </p:nvPr>
        </p:nvSpPr>
        <p:spPr>
          <a:ln/>
        </p:spPr>
        <p:txBody>
          <a:bodyPr/>
          <a:lstStyle>
            <a:lvl1pPr>
              <a:defRPr/>
            </a:lvl1pPr>
          </a:lstStyle>
          <a:p>
            <a:pPr>
              <a:defRPr/>
            </a:pPr>
            <a:fld id="{5DBE3AF8-1755-4736-B37D-EE9A7137D171}" type="slidenum">
              <a:rPr lang="pt-BR"/>
              <a:pPr>
                <a:defRPr/>
              </a:pPr>
              <a:t>‹nº›</a:t>
            </a:fld>
            <a:endParaRPr lang="pt-BR"/>
          </a:p>
        </p:txBody>
      </p:sp>
    </p:spTree>
    <p:extLst>
      <p:ext uri="{BB962C8B-B14F-4D97-AF65-F5344CB8AC3E}">
        <p14:creationId xmlns:p14="http://schemas.microsoft.com/office/powerpoint/2010/main" val="3495305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
        <p:nvSpPr>
          <p:cNvPr id="4" name="Rectangle 8"/>
          <p:cNvSpPr>
            <a:spLocks noGrp="1" noChangeArrowheads="1"/>
          </p:cNvSpPr>
          <p:nvPr>
            <p:ph type="dt" sz="half" idx="10"/>
          </p:nvPr>
        </p:nvSpPr>
        <p:spPr>
          <a:ln/>
        </p:spPr>
        <p:txBody>
          <a:bodyPr/>
          <a:lstStyle>
            <a:lvl1pPr>
              <a:defRPr/>
            </a:lvl1pPr>
          </a:lstStyle>
          <a:p>
            <a:pPr>
              <a:defRPr/>
            </a:pPr>
            <a:endParaRPr lang="pt-BR"/>
          </a:p>
        </p:txBody>
      </p:sp>
      <p:sp>
        <p:nvSpPr>
          <p:cNvPr id="5" name="Rectangle 9"/>
          <p:cNvSpPr>
            <a:spLocks noGrp="1" noChangeArrowheads="1"/>
          </p:cNvSpPr>
          <p:nvPr>
            <p:ph type="ftr" sz="quarter" idx="11"/>
          </p:nvPr>
        </p:nvSpPr>
        <p:spPr>
          <a:ln/>
        </p:spPr>
        <p:txBody>
          <a:bodyPr/>
          <a:lstStyle>
            <a:lvl1pPr>
              <a:defRPr/>
            </a:lvl1pPr>
          </a:lstStyle>
          <a:p>
            <a:pPr>
              <a:defRPr/>
            </a:pPr>
            <a:endParaRPr lang="pt-BR"/>
          </a:p>
        </p:txBody>
      </p:sp>
      <p:sp>
        <p:nvSpPr>
          <p:cNvPr id="6" name="Rectangle 10"/>
          <p:cNvSpPr>
            <a:spLocks noGrp="1" noChangeArrowheads="1"/>
          </p:cNvSpPr>
          <p:nvPr>
            <p:ph type="sldNum" sz="quarter" idx="12"/>
          </p:nvPr>
        </p:nvSpPr>
        <p:spPr>
          <a:ln/>
        </p:spPr>
        <p:txBody>
          <a:bodyPr/>
          <a:lstStyle>
            <a:lvl1pPr>
              <a:defRPr/>
            </a:lvl1pPr>
          </a:lstStyle>
          <a:p>
            <a:pPr>
              <a:defRPr/>
            </a:pPr>
            <a:fld id="{289AC729-00EF-4E0F-A41A-50D109D62916}" type="slidenum">
              <a:rPr lang="pt-BR"/>
              <a:pPr>
                <a:defRPr/>
              </a:pPr>
              <a:t>‹nº›</a:t>
            </a:fld>
            <a:endParaRPr lang="pt-BR"/>
          </a:p>
        </p:txBody>
      </p:sp>
    </p:spTree>
    <p:extLst>
      <p:ext uri="{BB962C8B-B14F-4D97-AF65-F5344CB8AC3E}">
        <p14:creationId xmlns:p14="http://schemas.microsoft.com/office/powerpoint/2010/main" val="1940336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1370013" y="1827213"/>
            <a:ext cx="35798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5102225" y="1827213"/>
            <a:ext cx="3581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8"/>
          <p:cNvSpPr>
            <a:spLocks noGrp="1" noChangeArrowheads="1"/>
          </p:cNvSpPr>
          <p:nvPr>
            <p:ph type="dt" sz="half" idx="10"/>
          </p:nvPr>
        </p:nvSpPr>
        <p:spPr>
          <a:ln/>
        </p:spPr>
        <p:txBody>
          <a:bodyPr/>
          <a:lstStyle>
            <a:lvl1pPr>
              <a:defRPr/>
            </a:lvl1pPr>
          </a:lstStyle>
          <a:p>
            <a:pPr>
              <a:defRPr/>
            </a:pPr>
            <a:endParaRPr lang="pt-BR"/>
          </a:p>
        </p:txBody>
      </p:sp>
      <p:sp>
        <p:nvSpPr>
          <p:cNvPr id="6" name="Rectangle 9"/>
          <p:cNvSpPr>
            <a:spLocks noGrp="1" noChangeArrowheads="1"/>
          </p:cNvSpPr>
          <p:nvPr>
            <p:ph type="ftr" sz="quarter" idx="11"/>
          </p:nvPr>
        </p:nvSpPr>
        <p:spPr>
          <a:ln/>
        </p:spPr>
        <p:txBody>
          <a:bodyPr/>
          <a:lstStyle>
            <a:lvl1pPr>
              <a:defRPr/>
            </a:lvl1pPr>
          </a:lstStyle>
          <a:p>
            <a:pPr>
              <a:defRPr/>
            </a:pPr>
            <a:endParaRPr lang="pt-BR"/>
          </a:p>
        </p:txBody>
      </p:sp>
      <p:sp>
        <p:nvSpPr>
          <p:cNvPr id="7" name="Rectangle 10"/>
          <p:cNvSpPr>
            <a:spLocks noGrp="1" noChangeArrowheads="1"/>
          </p:cNvSpPr>
          <p:nvPr>
            <p:ph type="sldNum" sz="quarter" idx="12"/>
          </p:nvPr>
        </p:nvSpPr>
        <p:spPr>
          <a:ln/>
        </p:spPr>
        <p:txBody>
          <a:bodyPr/>
          <a:lstStyle>
            <a:lvl1pPr>
              <a:defRPr/>
            </a:lvl1pPr>
          </a:lstStyle>
          <a:p>
            <a:pPr>
              <a:defRPr/>
            </a:pPr>
            <a:fld id="{1DC12748-D9EF-49E3-8CEB-CEB9E01A9C67}" type="slidenum">
              <a:rPr lang="pt-BR"/>
              <a:pPr>
                <a:defRPr/>
              </a:pPr>
              <a:t>‹nº›</a:t>
            </a:fld>
            <a:endParaRPr lang="pt-BR"/>
          </a:p>
        </p:txBody>
      </p:sp>
    </p:spTree>
    <p:extLst>
      <p:ext uri="{BB962C8B-B14F-4D97-AF65-F5344CB8AC3E}">
        <p14:creationId xmlns:p14="http://schemas.microsoft.com/office/powerpoint/2010/main" val="2619457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8"/>
          <p:cNvSpPr>
            <a:spLocks noGrp="1" noChangeArrowheads="1"/>
          </p:cNvSpPr>
          <p:nvPr>
            <p:ph type="dt" sz="half" idx="10"/>
          </p:nvPr>
        </p:nvSpPr>
        <p:spPr>
          <a:ln/>
        </p:spPr>
        <p:txBody>
          <a:bodyPr/>
          <a:lstStyle>
            <a:lvl1pPr>
              <a:defRPr/>
            </a:lvl1pPr>
          </a:lstStyle>
          <a:p>
            <a:pPr>
              <a:defRPr/>
            </a:pPr>
            <a:endParaRPr lang="pt-BR"/>
          </a:p>
        </p:txBody>
      </p:sp>
      <p:sp>
        <p:nvSpPr>
          <p:cNvPr id="8" name="Rectangle 9"/>
          <p:cNvSpPr>
            <a:spLocks noGrp="1" noChangeArrowheads="1"/>
          </p:cNvSpPr>
          <p:nvPr>
            <p:ph type="ftr" sz="quarter" idx="11"/>
          </p:nvPr>
        </p:nvSpPr>
        <p:spPr>
          <a:ln/>
        </p:spPr>
        <p:txBody>
          <a:bodyPr/>
          <a:lstStyle>
            <a:lvl1pPr>
              <a:defRPr/>
            </a:lvl1pPr>
          </a:lstStyle>
          <a:p>
            <a:pPr>
              <a:defRPr/>
            </a:pPr>
            <a:endParaRPr lang="pt-BR"/>
          </a:p>
        </p:txBody>
      </p:sp>
      <p:sp>
        <p:nvSpPr>
          <p:cNvPr id="9" name="Rectangle 10"/>
          <p:cNvSpPr>
            <a:spLocks noGrp="1" noChangeArrowheads="1"/>
          </p:cNvSpPr>
          <p:nvPr>
            <p:ph type="sldNum" sz="quarter" idx="12"/>
          </p:nvPr>
        </p:nvSpPr>
        <p:spPr>
          <a:ln/>
        </p:spPr>
        <p:txBody>
          <a:bodyPr/>
          <a:lstStyle>
            <a:lvl1pPr>
              <a:defRPr/>
            </a:lvl1pPr>
          </a:lstStyle>
          <a:p>
            <a:pPr>
              <a:defRPr/>
            </a:pPr>
            <a:fld id="{791B2041-3F45-420A-99EA-9CA75D741209}" type="slidenum">
              <a:rPr lang="pt-BR"/>
              <a:pPr>
                <a:defRPr/>
              </a:pPr>
              <a:t>‹nº›</a:t>
            </a:fld>
            <a:endParaRPr lang="pt-BR"/>
          </a:p>
        </p:txBody>
      </p:sp>
    </p:spTree>
    <p:extLst>
      <p:ext uri="{BB962C8B-B14F-4D97-AF65-F5344CB8AC3E}">
        <p14:creationId xmlns:p14="http://schemas.microsoft.com/office/powerpoint/2010/main" val="1178880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Rectangle 8"/>
          <p:cNvSpPr>
            <a:spLocks noGrp="1" noChangeArrowheads="1"/>
          </p:cNvSpPr>
          <p:nvPr>
            <p:ph type="dt" sz="half" idx="10"/>
          </p:nvPr>
        </p:nvSpPr>
        <p:spPr>
          <a:ln/>
        </p:spPr>
        <p:txBody>
          <a:bodyPr/>
          <a:lstStyle>
            <a:lvl1pPr>
              <a:defRPr/>
            </a:lvl1pPr>
          </a:lstStyle>
          <a:p>
            <a:pPr>
              <a:defRPr/>
            </a:pPr>
            <a:endParaRPr lang="pt-BR"/>
          </a:p>
        </p:txBody>
      </p:sp>
      <p:sp>
        <p:nvSpPr>
          <p:cNvPr id="4" name="Rectangle 9"/>
          <p:cNvSpPr>
            <a:spLocks noGrp="1" noChangeArrowheads="1"/>
          </p:cNvSpPr>
          <p:nvPr>
            <p:ph type="ftr" sz="quarter" idx="11"/>
          </p:nvPr>
        </p:nvSpPr>
        <p:spPr>
          <a:ln/>
        </p:spPr>
        <p:txBody>
          <a:bodyPr/>
          <a:lstStyle>
            <a:lvl1pPr>
              <a:defRPr/>
            </a:lvl1pPr>
          </a:lstStyle>
          <a:p>
            <a:pPr>
              <a:defRPr/>
            </a:pPr>
            <a:endParaRPr lang="pt-BR"/>
          </a:p>
        </p:txBody>
      </p:sp>
      <p:sp>
        <p:nvSpPr>
          <p:cNvPr id="5" name="Rectangle 10"/>
          <p:cNvSpPr>
            <a:spLocks noGrp="1" noChangeArrowheads="1"/>
          </p:cNvSpPr>
          <p:nvPr>
            <p:ph type="sldNum" sz="quarter" idx="12"/>
          </p:nvPr>
        </p:nvSpPr>
        <p:spPr>
          <a:ln/>
        </p:spPr>
        <p:txBody>
          <a:bodyPr/>
          <a:lstStyle>
            <a:lvl1pPr>
              <a:defRPr/>
            </a:lvl1pPr>
          </a:lstStyle>
          <a:p>
            <a:pPr>
              <a:defRPr/>
            </a:pPr>
            <a:fld id="{114CA309-B86C-4CDE-909B-5A2F640A7209}" type="slidenum">
              <a:rPr lang="pt-BR"/>
              <a:pPr>
                <a:defRPr/>
              </a:pPr>
              <a:t>‹nº›</a:t>
            </a:fld>
            <a:endParaRPr lang="pt-BR"/>
          </a:p>
        </p:txBody>
      </p:sp>
    </p:spTree>
    <p:extLst>
      <p:ext uri="{BB962C8B-B14F-4D97-AF65-F5344CB8AC3E}">
        <p14:creationId xmlns:p14="http://schemas.microsoft.com/office/powerpoint/2010/main" val="162980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pt-BR"/>
          </a:p>
        </p:txBody>
      </p:sp>
      <p:sp>
        <p:nvSpPr>
          <p:cNvPr id="3" name="Rectangle 9"/>
          <p:cNvSpPr>
            <a:spLocks noGrp="1" noChangeArrowheads="1"/>
          </p:cNvSpPr>
          <p:nvPr>
            <p:ph type="ftr" sz="quarter" idx="11"/>
          </p:nvPr>
        </p:nvSpPr>
        <p:spPr>
          <a:ln/>
        </p:spPr>
        <p:txBody>
          <a:bodyPr/>
          <a:lstStyle>
            <a:lvl1pPr>
              <a:defRPr/>
            </a:lvl1pPr>
          </a:lstStyle>
          <a:p>
            <a:pPr>
              <a:defRPr/>
            </a:pPr>
            <a:endParaRPr lang="pt-BR"/>
          </a:p>
        </p:txBody>
      </p:sp>
      <p:sp>
        <p:nvSpPr>
          <p:cNvPr id="4" name="Rectangle 10"/>
          <p:cNvSpPr>
            <a:spLocks noGrp="1" noChangeArrowheads="1"/>
          </p:cNvSpPr>
          <p:nvPr>
            <p:ph type="sldNum" sz="quarter" idx="12"/>
          </p:nvPr>
        </p:nvSpPr>
        <p:spPr>
          <a:ln/>
        </p:spPr>
        <p:txBody>
          <a:bodyPr/>
          <a:lstStyle>
            <a:lvl1pPr>
              <a:defRPr/>
            </a:lvl1pPr>
          </a:lstStyle>
          <a:p>
            <a:pPr>
              <a:defRPr/>
            </a:pPr>
            <a:fld id="{310419E8-0343-4C25-94DE-8564515325FE}" type="slidenum">
              <a:rPr lang="pt-BR"/>
              <a:pPr>
                <a:defRPr/>
              </a:pPr>
              <a:t>‹nº›</a:t>
            </a:fld>
            <a:endParaRPr lang="pt-BR"/>
          </a:p>
        </p:txBody>
      </p:sp>
    </p:spTree>
    <p:extLst>
      <p:ext uri="{BB962C8B-B14F-4D97-AF65-F5344CB8AC3E}">
        <p14:creationId xmlns:p14="http://schemas.microsoft.com/office/powerpoint/2010/main" val="2857415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Rectangle 8"/>
          <p:cNvSpPr>
            <a:spLocks noGrp="1" noChangeArrowheads="1"/>
          </p:cNvSpPr>
          <p:nvPr>
            <p:ph type="dt" sz="half" idx="10"/>
          </p:nvPr>
        </p:nvSpPr>
        <p:spPr>
          <a:ln/>
        </p:spPr>
        <p:txBody>
          <a:bodyPr/>
          <a:lstStyle>
            <a:lvl1pPr>
              <a:defRPr/>
            </a:lvl1pPr>
          </a:lstStyle>
          <a:p>
            <a:pPr>
              <a:defRPr/>
            </a:pPr>
            <a:endParaRPr lang="pt-BR"/>
          </a:p>
        </p:txBody>
      </p:sp>
      <p:sp>
        <p:nvSpPr>
          <p:cNvPr id="6" name="Rectangle 9"/>
          <p:cNvSpPr>
            <a:spLocks noGrp="1" noChangeArrowheads="1"/>
          </p:cNvSpPr>
          <p:nvPr>
            <p:ph type="ftr" sz="quarter" idx="11"/>
          </p:nvPr>
        </p:nvSpPr>
        <p:spPr>
          <a:ln/>
        </p:spPr>
        <p:txBody>
          <a:bodyPr/>
          <a:lstStyle>
            <a:lvl1pPr>
              <a:defRPr/>
            </a:lvl1pPr>
          </a:lstStyle>
          <a:p>
            <a:pPr>
              <a:defRPr/>
            </a:pPr>
            <a:endParaRPr lang="pt-BR"/>
          </a:p>
        </p:txBody>
      </p:sp>
      <p:sp>
        <p:nvSpPr>
          <p:cNvPr id="7" name="Rectangle 10"/>
          <p:cNvSpPr>
            <a:spLocks noGrp="1" noChangeArrowheads="1"/>
          </p:cNvSpPr>
          <p:nvPr>
            <p:ph type="sldNum" sz="quarter" idx="12"/>
          </p:nvPr>
        </p:nvSpPr>
        <p:spPr>
          <a:ln/>
        </p:spPr>
        <p:txBody>
          <a:bodyPr/>
          <a:lstStyle>
            <a:lvl1pPr>
              <a:defRPr/>
            </a:lvl1pPr>
          </a:lstStyle>
          <a:p>
            <a:pPr>
              <a:defRPr/>
            </a:pPr>
            <a:fld id="{0B84ECE3-7B22-4AC2-B776-A561A267A2C4}" type="slidenum">
              <a:rPr lang="pt-BR"/>
              <a:pPr>
                <a:defRPr/>
              </a:pPr>
              <a:t>‹nº›</a:t>
            </a:fld>
            <a:endParaRPr lang="pt-BR"/>
          </a:p>
        </p:txBody>
      </p:sp>
    </p:spTree>
    <p:extLst>
      <p:ext uri="{BB962C8B-B14F-4D97-AF65-F5344CB8AC3E}">
        <p14:creationId xmlns:p14="http://schemas.microsoft.com/office/powerpoint/2010/main" val="3632674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Rectangle 8"/>
          <p:cNvSpPr>
            <a:spLocks noGrp="1" noChangeArrowheads="1"/>
          </p:cNvSpPr>
          <p:nvPr>
            <p:ph type="dt" sz="half" idx="10"/>
          </p:nvPr>
        </p:nvSpPr>
        <p:spPr>
          <a:ln/>
        </p:spPr>
        <p:txBody>
          <a:bodyPr/>
          <a:lstStyle>
            <a:lvl1pPr>
              <a:defRPr/>
            </a:lvl1pPr>
          </a:lstStyle>
          <a:p>
            <a:pPr>
              <a:defRPr/>
            </a:pPr>
            <a:endParaRPr lang="pt-BR"/>
          </a:p>
        </p:txBody>
      </p:sp>
      <p:sp>
        <p:nvSpPr>
          <p:cNvPr id="6" name="Rectangle 9"/>
          <p:cNvSpPr>
            <a:spLocks noGrp="1" noChangeArrowheads="1"/>
          </p:cNvSpPr>
          <p:nvPr>
            <p:ph type="ftr" sz="quarter" idx="11"/>
          </p:nvPr>
        </p:nvSpPr>
        <p:spPr>
          <a:ln/>
        </p:spPr>
        <p:txBody>
          <a:bodyPr/>
          <a:lstStyle>
            <a:lvl1pPr>
              <a:defRPr/>
            </a:lvl1pPr>
          </a:lstStyle>
          <a:p>
            <a:pPr>
              <a:defRPr/>
            </a:pPr>
            <a:endParaRPr lang="pt-BR"/>
          </a:p>
        </p:txBody>
      </p:sp>
      <p:sp>
        <p:nvSpPr>
          <p:cNvPr id="7" name="Rectangle 10"/>
          <p:cNvSpPr>
            <a:spLocks noGrp="1" noChangeArrowheads="1"/>
          </p:cNvSpPr>
          <p:nvPr>
            <p:ph type="sldNum" sz="quarter" idx="12"/>
          </p:nvPr>
        </p:nvSpPr>
        <p:spPr>
          <a:ln/>
        </p:spPr>
        <p:txBody>
          <a:bodyPr/>
          <a:lstStyle>
            <a:lvl1pPr>
              <a:defRPr/>
            </a:lvl1pPr>
          </a:lstStyle>
          <a:p>
            <a:pPr>
              <a:defRPr/>
            </a:pPr>
            <a:fld id="{4492619A-878D-4BA7-B599-F0CFC0F8AAC1}" type="slidenum">
              <a:rPr lang="pt-BR"/>
              <a:pPr>
                <a:defRPr/>
              </a:pPr>
              <a:t>‹nº›</a:t>
            </a:fld>
            <a:endParaRPr lang="pt-BR"/>
          </a:p>
        </p:txBody>
      </p:sp>
    </p:spTree>
    <p:extLst>
      <p:ext uri="{BB962C8B-B14F-4D97-AF65-F5344CB8AC3E}">
        <p14:creationId xmlns:p14="http://schemas.microsoft.com/office/powerpoint/2010/main" val="440188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238500" y="0"/>
            <a:ext cx="11925300" cy="3810000"/>
            <a:chOff x="-2040" y="0"/>
            <a:chExt cx="7512" cy="2400"/>
          </a:xfrm>
        </p:grpSpPr>
        <p:sp>
          <p:nvSpPr>
            <p:cNvPr id="1032" name="AutoShape 3"/>
            <p:cNvSpPr>
              <a:spLocks noChangeArrowheads="1"/>
            </p:cNvSpPr>
            <p:nvPr/>
          </p:nvSpPr>
          <p:spPr bwMode="auto">
            <a:xfrm>
              <a:off x="-2040" y="432"/>
              <a:ext cx="2592" cy="1968"/>
            </a:xfrm>
            <a:custGeom>
              <a:avLst/>
              <a:gdLst>
                <a:gd name="T0" fmla="*/ 50296 w 64000"/>
                <a:gd name="T1" fmla="*/ 5746 h 64000"/>
                <a:gd name="T2" fmla="*/ 64000 w 64000"/>
                <a:gd name="T3" fmla="*/ 32000 h 64000"/>
                <a:gd name="T4" fmla="*/ 50296 w 64000"/>
                <a:gd name="T5" fmla="*/ 58253 h 64000"/>
                <a:gd name="T6" fmla="*/ 50296 w 64000"/>
                <a:gd name="T7" fmla="*/ 58253 h 64000"/>
                <a:gd name="T8" fmla="*/ 50295 w 64000"/>
                <a:gd name="T9" fmla="*/ 58253 h 64000"/>
                <a:gd name="T10" fmla="*/ 50296 w 64000"/>
                <a:gd name="T11" fmla="*/ 58254 h 64000"/>
                <a:gd name="T12" fmla="*/ 50296 w 64000"/>
                <a:gd name="T13" fmla="*/ 5746 h 64000"/>
                <a:gd name="T14" fmla="*/ 50295 w 64000"/>
                <a:gd name="T15" fmla="*/ 5746 h 64000"/>
                <a:gd name="T16" fmla="*/ 50296 w 64000"/>
                <a:gd name="T17" fmla="*/ 5746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296 w 64000"/>
                <a:gd name="T28" fmla="*/ -26244 h 64000"/>
                <a:gd name="T29" fmla="*/ 50296 w 64000"/>
                <a:gd name="T30" fmla="*/ 26244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1033" name="AutoShape 4"/>
            <p:cNvSpPr>
              <a:spLocks noChangeArrowheads="1"/>
            </p:cNvSpPr>
            <p:nvPr/>
          </p:nvSpPr>
          <p:spPr bwMode="auto">
            <a:xfrm>
              <a:off x="-1528" y="0"/>
              <a:ext cx="1949" cy="1987"/>
            </a:xfrm>
            <a:custGeom>
              <a:avLst/>
              <a:gdLst>
                <a:gd name="T0" fmla="*/ 50077 w 64000"/>
                <a:gd name="T1" fmla="*/ 5595 h 64000"/>
                <a:gd name="T2" fmla="*/ 64000 w 64000"/>
                <a:gd name="T3" fmla="*/ 32000 h 64000"/>
                <a:gd name="T4" fmla="*/ 50077 w 64000"/>
                <a:gd name="T5" fmla="*/ 58404 h 64000"/>
                <a:gd name="T6" fmla="*/ 50077 w 64000"/>
                <a:gd name="T7" fmla="*/ 58404 h 64000"/>
                <a:gd name="T8" fmla="*/ 50076 w 64000"/>
                <a:gd name="T9" fmla="*/ 58404 h 64000"/>
                <a:gd name="T10" fmla="*/ 50077 w 64000"/>
                <a:gd name="T11" fmla="*/ 58405 h 64000"/>
                <a:gd name="T12" fmla="*/ 50077 w 64000"/>
                <a:gd name="T13" fmla="*/ 5595 h 64000"/>
                <a:gd name="T14" fmla="*/ 50076 w 64000"/>
                <a:gd name="T15" fmla="*/ 5595 h 64000"/>
                <a:gd name="T16" fmla="*/ 50077 w 64000"/>
                <a:gd name="T17" fmla="*/ 5595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077 w 64000"/>
                <a:gd name="T28" fmla="*/ -26412 h 64000"/>
                <a:gd name="T29" fmla="*/ 50077 w 64000"/>
                <a:gd name="T30" fmla="*/ 26412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1034" name="Line 5"/>
            <p:cNvSpPr>
              <a:spLocks noChangeShapeType="1"/>
            </p:cNvSpPr>
            <p:nvPr/>
          </p:nvSpPr>
          <p:spPr bwMode="auto">
            <a:xfrm>
              <a:off x="864" y="960"/>
              <a:ext cx="46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grpSp>
      <p:sp>
        <p:nvSpPr>
          <p:cNvPr id="1027" name="Rectangle 6"/>
          <p:cNvSpPr>
            <a:spLocks noGrp="1" noChangeArrowheads="1"/>
          </p:cNvSpPr>
          <p:nvPr>
            <p:ph type="title"/>
          </p:nvPr>
        </p:nvSpPr>
        <p:spPr bwMode="auto">
          <a:xfrm>
            <a:off x="1370013" y="301625"/>
            <a:ext cx="73136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pt-BR"/>
              <a:t>Clique para editar o estilo do título mestre</a:t>
            </a:r>
          </a:p>
        </p:txBody>
      </p:sp>
      <p:sp>
        <p:nvSpPr>
          <p:cNvPr id="1028" name="Rectangle 7"/>
          <p:cNvSpPr>
            <a:spLocks noGrp="1" noChangeArrowheads="1"/>
          </p:cNvSpPr>
          <p:nvPr>
            <p:ph type="body" idx="1"/>
          </p:nvPr>
        </p:nvSpPr>
        <p:spPr bwMode="auto">
          <a:xfrm>
            <a:off x="1370013" y="1827213"/>
            <a:ext cx="731361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176"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pt-BR"/>
          </a:p>
        </p:txBody>
      </p:sp>
      <p:sp>
        <p:nvSpPr>
          <p:cNvPr id="7177"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pPr>
              <a:defRPr/>
            </a:pPr>
            <a:endParaRPr lang="pt-BR"/>
          </a:p>
        </p:txBody>
      </p:sp>
      <p:sp>
        <p:nvSpPr>
          <p:cNvPr id="7178"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AD30FC9-3696-4F21-9AE9-D30224510E31}" type="slidenum">
              <a:rPr lang="pt-BR"/>
              <a:pPr>
                <a:defRPr/>
              </a:pPr>
              <a:t>‹nº›</a:t>
            </a:fld>
            <a:endParaRPr lang="pt-BR"/>
          </a:p>
        </p:txBody>
      </p:sp>
    </p:spTree>
  </p:cSld>
  <p:clrMap bg1="lt1" tx1="dk1" bg2="lt2" tx2="dk2" accent1="accent1" accent2="accent2" accent3="accent3" accent4="accent4" accent5="accent5" accent6="accent6" hlink="hlink" folHlink="folHlink"/>
  <p:sldLayoutIdLst>
    <p:sldLayoutId id="2147483722"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l"/>
        <a:defRPr sz="2500">
          <a:solidFill>
            <a:schemeClr val="tx1"/>
          </a:solidFill>
          <a:latin typeface="+mn-lt"/>
        </a:defRPr>
      </a:lvl2pPr>
      <a:lvl3pPr marL="1143000" indent="-228600" algn="l" rtl="0" eaLnBrk="0" fontAlgn="base" hangingPunct="0">
        <a:spcBef>
          <a:spcPct val="20000"/>
        </a:spcBef>
        <a:spcAft>
          <a:spcPct val="0"/>
        </a:spcAft>
        <a:buClr>
          <a:schemeClr val="tx2"/>
        </a:buClr>
        <a:buSzPct val="65000"/>
        <a:buFont typeface="Wingdings" pitchFamily="2" charset="2"/>
        <a:buChar char="¡"/>
        <a:defRPr sz="22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l"/>
        <a:defRPr sz="1900">
          <a:solidFill>
            <a:schemeClr val="tx1"/>
          </a:solidFill>
          <a:latin typeface="+mn-lt"/>
        </a:defRPr>
      </a:lvl4pPr>
      <a:lvl5pPr marL="2057400" indent="-228600" algn="l" rtl="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6.gif"/><Relationship Id="rId5" Type="http://schemas.openxmlformats.org/officeDocument/2006/relationships/image" Target="../media/image15.png"/><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9495" y="2803880"/>
            <a:ext cx="3284580" cy="3307311"/>
          </a:xfrm>
          <a:prstGeom prst="rect">
            <a:avLst/>
          </a:prstGeom>
          <a:noFill/>
          <a:extLst>
            <a:ext uri="{909E8E84-426E-40DD-AFC4-6F175D3DCCD1}">
              <a14:hiddenFill xmlns:a14="http://schemas.microsoft.com/office/drawing/2010/main">
                <a:solidFill>
                  <a:srgbClr val="FFFFFF"/>
                </a:solidFill>
              </a14:hiddenFill>
            </a:ext>
          </a:extLst>
        </p:spPr>
      </p:pic>
      <p:sp>
        <p:nvSpPr>
          <p:cNvPr id="3074" name="Rectangle 2"/>
          <p:cNvSpPr>
            <a:spLocks noGrp="1" noChangeArrowheads="1"/>
          </p:cNvSpPr>
          <p:nvPr>
            <p:ph type="ctrTitle"/>
          </p:nvPr>
        </p:nvSpPr>
        <p:spPr>
          <a:xfrm>
            <a:off x="1042988" y="1052513"/>
            <a:ext cx="7639050" cy="1444625"/>
          </a:xfrm>
        </p:spPr>
        <p:txBody>
          <a:bodyPr/>
          <a:lstStyle/>
          <a:p>
            <a:pPr algn="ctr" eaLnBrk="1" hangingPunct="1"/>
            <a:r>
              <a:rPr lang="pt-BR" dirty="0"/>
              <a:t>NewSoft – Soluções Inovadoras </a:t>
            </a:r>
            <a:br>
              <a:rPr lang="pt-BR" dirty="0"/>
            </a:br>
            <a:r>
              <a:rPr lang="pt-BR" sz="2400" dirty="0"/>
              <a:t>Sistema de Gerenciamento para Padaria</a:t>
            </a:r>
            <a:r>
              <a:rPr lang="pt-BR" dirty="0"/>
              <a:t> </a:t>
            </a:r>
          </a:p>
        </p:txBody>
      </p:sp>
      <p:sp>
        <p:nvSpPr>
          <p:cNvPr id="3075" name="Text Box 5"/>
          <p:cNvSpPr txBox="1">
            <a:spLocks noChangeArrowheads="1"/>
          </p:cNvSpPr>
          <p:nvPr/>
        </p:nvSpPr>
        <p:spPr bwMode="auto">
          <a:xfrm>
            <a:off x="4479925" y="28686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endParaRPr lang="pt-BR" dirty="0"/>
          </a:p>
        </p:txBody>
      </p:sp>
      <p:sp>
        <p:nvSpPr>
          <p:cNvPr id="3077" name="Text Box 7"/>
          <p:cNvSpPr txBox="1">
            <a:spLocks noChangeArrowheads="1"/>
          </p:cNvSpPr>
          <p:nvPr/>
        </p:nvSpPr>
        <p:spPr bwMode="auto">
          <a:xfrm>
            <a:off x="4896678" y="3332385"/>
            <a:ext cx="4032572" cy="2816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spcBef>
                <a:spcPct val="50000"/>
              </a:spcBef>
            </a:pPr>
            <a:r>
              <a:rPr lang="pt-BR" dirty="0"/>
              <a:t>Equipe:</a:t>
            </a:r>
          </a:p>
          <a:p>
            <a:pPr eaLnBrk="1" hangingPunct="1">
              <a:spcBef>
                <a:spcPct val="50000"/>
              </a:spcBef>
            </a:pPr>
            <a:r>
              <a:rPr lang="pt-BR" dirty="0"/>
              <a:t>Daniel Willians Ignacio de Souza</a:t>
            </a:r>
          </a:p>
          <a:p>
            <a:pPr eaLnBrk="1" hangingPunct="1">
              <a:spcBef>
                <a:spcPct val="50000"/>
              </a:spcBef>
            </a:pPr>
            <a:r>
              <a:rPr lang="pt-BR" dirty="0"/>
              <a:t>Thomaz William </a:t>
            </a:r>
            <a:r>
              <a:rPr lang="pt-BR" dirty="0" err="1"/>
              <a:t>Damaceno</a:t>
            </a:r>
            <a:r>
              <a:rPr lang="pt-BR" dirty="0"/>
              <a:t> </a:t>
            </a:r>
            <a:r>
              <a:rPr lang="pt-BR" dirty="0" err="1"/>
              <a:t>Abot</a:t>
            </a:r>
            <a:endParaRPr lang="pt-BR" dirty="0"/>
          </a:p>
          <a:p>
            <a:pPr eaLnBrk="1" hangingPunct="1">
              <a:spcBef>
                <a:spcPct val="50000"/>
              </a:spcBef>
            </a:pPr>
            <a:r>
              <a:rPr lang="pt-BR" dirty="0"/>
              <a:t>Natalia Cristina Ferreira  </a:t>
            </a:r>
          </a:p>
          <a:p>
            <a:pPr eaLnBrk="1" hangingPunct="1">
              <a:spcBef>
                <a:spcPct val="50000"/>
              </a:spcBef>
            </a:pPr>
            <a:r>
              <a:rPr lang="pt-BR"/>
              <a:t>Lilian </a:t>
            </a:r>
            <a:r>
              <a:rPr lang="pt-BR" dirty="0"/>
              <a:t>Pereira Gonçalves </a:t>
            </a:r>
          </a:p>
          <a:p>
            <a:pPr eaLnBrk="1" hangingPunct="1">
              <a:spcBef>
                <a:spcPct val="50000"/>
              </a:spcBef>
            </a:pPr>
            <a:r>
              <a:rPr lang="pt-BR" dirty="0"/>
              <a:t> </a:t>
            </a:r>
          </a:p>
          <a:p>
            <a:pPr algn="ctr" eaLnBrk="1" hangingPunct="1">
              <a:spcBef>
                <a:spcPct val="50000"/>
              </a:spcBef>
            </a:pPr>
            <a:endParaRPr lang="pt-BR" sz="1600" dirty="0"/>
          </a:p>
        </p:txBody>
      </p:sp>
      <p:pic>
        <p:nvPicPr>
          <p:cNvPr id="6" name="Picture 2" descr="D:\Senac\Atividades_de_Web\Nova pasta\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flipH="1" flipV="1">
            <a:off x="7650514" y="5877272"/>
            <a:ext cx="1493486" cy="9807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Diagrama de Classe</a:t>
            </a:r>
          </a:p>
        </p:txBody>
      </p:sp>
      <p:sp>
        <p:nvSpPr>
          <p:cNvPr id="3" name="Espaço Reservado para Conteúdo 2"/>
          <p:cNvSpPr>
            <a:spLocks noGrp="1"/>
          </p:cNvSpPr>
          <p:nvPr>
            <p:ph idx="1"/>
          </p:nvPr>
        </p:nvSpPr>
        <p:spPr/>
        <p:txBody>
          <a:bodyPr/>
          <a:lstStyle/>
          <a:p>
            <a:pPr marL="0" indent="540000" algn="just">
              <a:lnSpc>
                <a:spcPct val="150000"/>
              </a:lnSpc>
              <a:spcBef>
                <a:spcPts val="0"/>
              </a:spcBef>
            </a:pPr>
            <a:r>
              <a:rPr lang="pt-BR" sz="2000" dirty="0">
                <a:latin typeface="Arial" pitchFamily="34" charset="0"/>
                <a:cs typeface="Arial" pitchFamily="34" charset="0"/>
              </a:rPr>
              <a:t>Os Diagramas de Classes mostram as diferentes classes que compõem um sistema e como elas se relacionam umas com as outras. Utilizado para a criação e apresentação das tabelas do projeto.</a:t>
            </a:r>
          </a:p>
          <a:p>
            <a:endParaRPr lang="pt-BR" dirty="0"/>
          </a:p>
        </p:txBody>
      </p:sp>
      <p:pic>
        <p:nvPicPr>
          <p:cNvPr id="5" name="Picture 2" descr="D:\Senac\Atividades_de_Web\Nova pasta\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flipV="1">
            <a:off x="7650514" y="5877272"/>
            <a:ext cx="1493486" cy="98072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272348"/>
            <a:ext cx="1574752" cy="1585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337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Diagrama de Classe</a:t>
            </a:r>
          </a:p>
        </p:txBody>
      </p:sp>
      <p:pic>
        <p:nvPicPr>
          <p:cNvPr id="6" name="Picture 2" descr="E:\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272348"/>
            <a:ext cx="1574752" cy="15856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D:\Senac\Atividades_de_Web\Nova pasta\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flipH="1" flipV="1">
            <a:off x="7650514" y="5877272"/>
            <a:ext cx="1493486" cy="980728"/>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2040" y="1628800"/>
            <a:ext cx="3048000" cy="3543300"/>
          </a:xfrm>
          <a:prstGeom prst="rect">
            <a:avLst/>
          </a:prstGeom>
        </p:spPr>
      </p:pic>
      <p:pic>
        <p:nvPicPr>
          <p:cNvPr id="8" name="Imagem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2023" y="1628800"/>
            <a:ext cx="3057525" cy="4619625"/>
          </a:xfrm>
          <a:prstGeom prst="rect">
            <a:avLst/>
          </a:prstGeom>
        </p:spPr>
      </p:pic>
    </p:spTree>
    <p:extLst>
      <p:ext uri="{BB962C8B-B14F-4D97-AF65-F5344CB8AC3E}">
        <p14:creationId xmlns:p14="http://schemas.microsoft.com/office/powerpoint/2010/main" val="4024407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Diagrama de Estado</a:t>
            </a:r>
          </a:p>
        </p:txBody>
      </p:sp>
      <p:sp>
        <p:nvSpPr>
          <p:cNvPr id="3" name="Espaço Reservado para Conteúdo 2"/>
          <p:cNvSpPr>
            <a:spLocks noGrp="1"/>
          </p:cNvSpPr>
          <p:nvPr>
            <p:ph idx="1"/>
          </p:nvPr>
        </p:nvSpPr>
        <p:spPr/>
        <p:txBody>
          <a:bodyPr/>
          <a:lstStyle/>
          <a:p>
            <a:pPr marL="0" indent="540000" algn="just">
              <a:lnSpc>
                <a:spcPct val="150000"/>
              </a:lnSpc>
              <a:spcBef>
                <a:spcPts val="0"/>
              </a:spcBef>
            </a:pPr>
            <a:r>
              <a:rPr lang="pt-BR" sz="2000" dirty="0">
                <a:latin typeface="Arial" pitchFamily="34" charset="0"/>
                <a:cs typeface="Arial" pitchFamily="34" charset="0"/>
              </a:rPr>
              <a:t>Representam os possíveis estados de um objeto, as correspondentes transições entre estados, os eventos que fazem desencadear as transições, e as operações (ações e atividades) que são executadas dentro de um estado ou durante uma transição.</a:t>
            </a:r>
          </a:p>
          <a:p>
            <a:endParaRPr lang="pt-BR" dirty="0"/>
          </a:p>
        </p:txBody>
      </p:sp>
      <p:pic>
        <p:nvPicPr>
          <p:cNvPr id="5" name="Picture 2" descr="D:\Senac\Atividades_de_Web\Nova pasta\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flipV="1">
            <a:off x="7650514" y="5877272"/>
            <a:ext cx="1493486" cy="98072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272348"/>
            <a:ext cx="1574752" cy="1585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337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Diagrama de Estado</a:t>
            </a:r>
          </a:p>
        </p:txBody>
      </p:sp>
      <p:pic>
        <p:nvPicPr>
          <p:cNvPr id="5" name="Picture 2" descr="D:\Senac\Atividades_de_Web\Nova pasta\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flipV="1">
            <a:off x="7650514" y="5877272"/>
            <a:ext cx="1493486" cy="98072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E:\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272348"/>
            <a:ext cx="1574752" cy="158565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F:\Daniel\Projeto Senac\Diagramas\Diagramas_Atualizados\Estado\Estado Logi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1612704"/>
            <a:ext cx="6234832" cy="474008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035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Relações entre tabelas</a:t>
            </a:r>
          </a:p>
        </p:txBody>
      </p:sp>
      <p:pic>
        <p:nvPicPr>
          <p:cNvPr id="5" name="Picture 2" descr="D:\Senac\Atividades_de_Web\Nova pasta\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flipV="1">
            <a:off x="7650514" y="5877272"/>
            <a:ext cx="1493486" cy="98072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E:\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272348"/>
            <a:ext cx="1574752" cy="15856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8842" t="21615" r="6883" b="12953"/>
          <a:stretch/>
        </p:blipFill>
        <p:spPr bwMode="auto">
          <a:xfrm>
            <a:off x="1574752" y="1699744"/>
            <a:ext cx="7281641" cy="4167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2359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87624" y="404664"/>
            <a:ext cx="7618040" cy="1143000"/>
          </a:xfrm>
        </p:spPr>
        <p:txBody>
          <a:bodyPr/>
          <a:lstStyle/>
          <a:p>
            <a:r>
              <a:rPr lang="pt-BR" dirty="0"/>
              <a:t>Exemplos de códigos BD </a:t>
            </a:r>
          </a:p>
        </p:txBody>
      </p:sp>
      <p:sp>
        <p:nvSpPr>
          <p:cNvPr id="3" name="Espaço Reservado para Conteúdo 2"/>
          <p:cNvSpPr>
            <a:spLocks noGrp="1"/>
          </p:cNvSpPr>
          <p:nvPr>
            <p:ph sz="half" idx="2"/>
          </p:nvPr>
        </p:nvSpPr>
        <p:spPr>
          <a:xfrm>
            <a:off x="395536" y="1628800"/>
            <a:ext cx="8424936" cy="1584176"/>
          </a:xfrm>
        </p:spPr>
        <p:txBody>
          <a:bodyPr/>
          <a:lstStyle/>
          <a:p>
            <a:pPr marL="0" lvl="0" indent="0" algn="ctr">
              <a:spcBef>
                <a:spcPts val="0"/>
              </a:spcBef>
              <a:spcAft>
                <a:spcPts val="800"/>
              </a:spcAft>
              <a:buClr>
                <a:srgbClr val="006666"/>
              </a:buClr>
              <a:buNone/>
            </a:pPr>
            <a:r>
              <a:rPr lang="pt-BR" sz="1600" dirty="0">
                <a:solidFill>
                  <a:schemeClr val="bg1"/>
                </a:solidFill>
                <a:latin typeface="+mj-lt"/>
                <a:ea typeface="Calibri"/>
                <a:cs typeface="Times New Roman"/>
              </a:rPr>
              <a:t>//Cria banco de dados</a:t>
            </a:r>
          </a:p>
          <a:p>
            <a:pPr marL="0" lvl="0" indent="0" algn="ctr">
              <a:spcBef>
                <a:spcPts val="0"/>
              </a:spcBef>
              <a:spcAft>
                <a:spcPts val="0"/>
              </a:spcAft>
              <a:buClr>
                <a:srgbClr val="006666"/>
              </a:buClr>
              <a:buNone/>
            </a:pPr>
            <a:r>
              <a:rPr lang="pt-BR" sz="1600" dirty="0" err="1">
                <a:solidFill>
                  <a:srgbClr val="0000FF"/>
                </a:solidFill>
                <a:latin typeface="+mj-lt"/>
                <a:ea typeface="Calibri"/>
                <a:cs typeface="Times New Roman"/>
              </a:rPr>
              <a:t>create</a:t>
            </a:r>
            <a:r>
              <a:rPr lang="pt-BR" sz="1600" dirty="0">
                <a:solidFill>
                  <a:srgbClr val="000000"/>
                </a:solidFill>
                <a:latin typeface="+mj-lt"/>
                <a:ea typeface="Calibri"/>
                <a:cs typeface="Times New Roman"/>
              </a:rPr>
              <a:t> </a:t>
            </a:r>
            <a:r>
              <a:rPr lang="pt-BR" sz="1600" dirty="0" err="1">
                <a:solidFill>
                  <a:srgbClr val="0000FF"/>
                </a:solidFill>
                <a:latin typeface="+mj-lt"/>
                <a:ea typeface="Calibri"/>
                <a:cs typeface="Times New Roman"/>
              </a:rPr>
              <a:t>database</a:t>
            </a:r>
            <a:r>
              <a:rPr lang="pt-BR" sz="1600" dirty="0">
                <a:solidFill>
                  <a:srgbClr val="000000"/>
                </a:solidFill>
                <a:latin typeface="+mj-lt"/>
                <a:ea typeface="Calibri"/>
                <a:cs typeface="Times New Roman"/>
              </a:rPr>
              <a:t> Padaria</a:t>
            </a:r>
            <a:endParaRPr lang="pt-BR" sz="1600" dirty="0">
              <a:solidFill>
                <a:schemeClr val="bg1"/>
              </a:solidFill>
              <a:latin typeface="+mj-lt"/>
              <a:ea typeface="Calibri"/>
              <a:cs typeface="Times New Roman"/>
            </a:endParaRPr>
          </a:p>
          <a:p>
            <a:pPr marL="0" lvl="0" indent="0" algn="ctr">
              <a:spcBef>
                <a:spcPts val="0"/>
              </a:spcBef>
              <a:spcAft>
                <a:spcPts val="0"/>
              </a:spcAft>
              <a:buClr>
                <a:srgbClr val="006666"/>
              </a:buClr>
              <a:buNone/>
            </a:pPr>
            <a:r>
              <a:rPr lang="pt-BR" sz="1600" dirty="0">
                <a:solidFill>
                  <a:schemeClr val="bg1"/>
                </a:solidFill>
                <a:latin typeface="+mj-lt"/>
                <a:ea typeface="Calibri"/>
                <a:cs typeface="Times New Roman"/>
              </a:rPr>
              <a:t>//Usa o banco de dados que criou</a:t>
            </a:r>
          </a:p>
          <a:p>
            <a:pPr marL="0" lvl="0" indent="0" algn="ctr">
              <a:spcBef>
                <a:spcPts val="0"/>
              </a:spcBef>
              <a:spcAft>
                <a:spcPts val="0"/>
              </a:spcAft>
              <a:buClr>
                <a:srgbClr val="006666"/>
              </a:buClr>
              <a:buNone/>
            </a:pPr>
            <a:r>
              <a:rPr lang="pt-BR" sz="1600" dirty="0">
                <a:solidFill>
                  <a:srgbClr val="0000FF"/>
                </a:solidFill>
                <a:latin typeface="+mj-lt"/>
                <a:ea typeface="Calibri"/>
                <a:cs typeface="Times New Roman"/>
              </a:rPr>
              <a:t>Use</a:t>
            </a:r>
            <a:r>
              <a:rPr lang="pt-BR" sz="1600" dirty="0">
                <a:solidFill>
                  <a:srgbClr val="000000"/>
                </a:solidFill>
                <a:latin typeface="+mj-lt"/>
                <a:ea typeface="Calibri"/>
                <a:cs typeface="Times New Roman"/>
              </a:rPr>
              <a:t> Padaria</a:t>
            </a:r>
          </a:p>
          <a:p>
            <a:pPr marL="0" lvl="0" indent="0" algn="ctr">
              <a:spcBef>
                <a:spcPts val="0"/>
              </a:spcBef>
              <a:spcAft>
                <a:spcPts val="0"/>
              </a:spcAft>
              <a:buClr>
                <a:srgbClr val="006666"/>
              </a:buClr>
              <a:buNone/>
            </a:pPr>
            <a:r>
              <a:rPr lang="pt-BR" sz="1600" dirty="0">
                <a:solidFill>
                  <a:schemeClr val="bg1"/>
                </a:solidFill>
                <a:latin typeface="+mj-lt"/>
                <a:ea typeface="Calibri"/>
                <a:cs typeface="Times New Roman"/>
              </a:rPr>
              <a:t>//Troca o esquema para em o nome mude </a:t>
            </a:r>
          </a:p>
          <a:p>
            <a:pPr marL="0" lvl="0" indent="0" algn="ctr">
              <a:spcBef>
                <a:spcPts val="0"/>
              </a:spcBef>
              <a:spcAft>
                <a:spcPts val="0"/>
              </a:spcAft>
              <a:buClr>
                <a:srgbClr val="006666"/>
              </a:buClr>
              <a:buNone/>
            </a:pPr>
            <a:r>
              <a:rPr lang="es-AR" sz="1600" dirty="0" err="1">
                <a:solidFill>
                  <a:srgbClr val="0000FF"/>
                </a:solidFill>
                <a:latin typeface="+mj-lt"/>
                <a:ea typeface="Calibri"/>
                <a:cs typeface="Times New Roman"/>
              </a:rPr>
              <a:t>Create</a:t>
            </a:r>
            <a:r>
              <a:rPr lang="es-AR" sz="1600" dirty="0">
                <a:solidFill>
                  <a:srgbClr val="000000"/>
                </a:solidFill>
                <a:latin typeface="+mj-lt"/>
                <a:ea typeface="Calibri"/>
                <a:cs typeface="Times New Roman"/>
              </a:rPr>
              <a:t> </a:t>
            </a:r>
            <a:r>
              <a:rPr lang="es-AR" sz="1600" dirty="0" err="1">
                <a:solidFill>
                  <a:srgbClr val="0000FF"/>
                </a:solidFill>
                <a:latin typeface="+mj-lt"/>
                <a:ea typeface="Calibri"/>
                <a:cs typeface="Times New Roman"/>
              </a:rPr>
              <a:t>schema</a:t>
            </a:r>
            <a:r>
              <a:rPr lang="es-AR" sz="1600" dirty="0">
                <a:solidFill>
                  <a:srgbClr val="000000"/>
                </a:solidFill>
                <a:latin typeface="+mj-lt"/>
                <a:ea typeface="Calibri"/>
                <a:cs typeface="Times New Roman"/>
              </a:rPr>
              <a:t> </a:t>
            </a:r>
            <a:r>
              <a:rPr lang="es-AR" sz="1600" dirty="0" err="1">
                <a:solidFill>
                  <a:srgbClr val="000000"/>
                </a:solidFill>
                <a:latin typeface="+mj-lt"/>
                <a:ea typeface="Calibri"/>
                <a:cs typeface="Times New Roman"/>
              </a:rPr>
              <a:t>Padaria</a:t>
            </a:r>
            <a:r>
              <a:rPr lang="es-AR" sz="1600" dirty="0">
                <a:solidFill>
                  <a:srgbClr val="000000"/>
                </a:solidFill>
                <a:latin typeface="+mj-lt"/>
                <a:ea typeface="Calibri"/>
                <a:cs typeface="Times New Roman"/>
              </a:rPr>
              <a:t> </a:t>
            </a:r>
            <a:r>
              <a:rPr lang="es-AR" sz="1600" dirty="0" err="1">
                <a:solidFill>
                  <a:srgbClr val="0000FF"/>
                </a:solidFill>
                <a:latin typeface="+mj-lt"/>
                <a:ea typeface="Calibri"/>
                <a:cs typeface="Times New Roman"/>
              </a:rPr>
              <a:t>authorization</a:t>
            </a:r>
            <a:r>
              <a:rPr lang="es-AR" sz="1600" dirty="0">
                <a:solidFill>
                  <a:srgbClr val="000000"/>
                </a:solidFill>
                <a:latin typeface="+mj-lt"/>
                <a:ea typeface="Calibri"/>
                <a:cs typeface="Times New Roman"/>
              </a:rPr>
              <a:t> </a:t>
            </a:r>
            <a:r>
              <a:rPr lang="es-AR" sz="1600" dirty="0" err="1">
                <a:solidFill>
                  <a:srgbClr val="000000"/>
                </a:solidFill>
                <a:latin typeface="+mj-lt"/>
                <a:ea typeface="Calibri"/>
                <a:cs typeface="Times New Roman"/>
              </a:rPr>
              <a:t>dbo</a:t>
            </a:r>
            <a:endParaRPr lang="pt-BR" sz="1600" dirty="0">
              <a:solidFill>
                <a:schemeClr val="bg1"/>
              </a:solidFill>
              <a:latin typeface="+mj-lt"/>
              <a:ea typeface="Calibri"/>
              <a:cs typeface="Times New Roman"/>
            </a:endParaRPr>
          </a:p>
          <a:p>
            <a:pPr marL="0" lvl="0" indent="0" algn="ctr">
              <a:spcBef>
                <a:spcPts val="0"/>
              </a:spcBef>
              <a:spcAft>
                <a:spcPts val="0"/>
              </a:spcAft>
              <a:buClr>
                <a:srgbClr val="006666"/>
              </a:buClr>
              <a:buNone/>
            </a:pPr>
            <a:r>
              <a:rPr lang="es-AR" sz="1600" dirty="0">
                <a:solidFill>
                  <a:schemeClr val="bg1"/>
                </a:solidFill>
                <a:latin typeface="+mj-lt"/>
                <a:ea typeface="Calibri"/>
                <a:cs typeface="Times New Roman"/>
              </a:rPr>
              <a:t>//</a:t>
            </a:r>
            <a:r>
              <a:rPr lang="es-AR" sz="1600" dirty="0" err="1">
                <a:solidFill>
                  <a:schemeClr val="bg1"/>
                </a:solidFill>
                <a:latin typeface="+mj-lt"/>
                <a:ea typeface="Calibri"/>
                <a:cs typeface="Times New Roman"/>
              </a:rPr>
              <a:t>Cria</a:t>
            </a:r>
            <a:r>
              <a:rPr lang="es-AR" sz="1600" dirty="0">
                <a:solidFill>
                  <a:schemeClr val="bg1"/>
                </a:solidFill>
                <a:latin typeface="+mj-lt"/>
                <a:ea typeface="Calibri"/>
                <a:cs typeface="Times New Roman"/>
              </a:rPr>
              <a:t> </a:t>
            </a:r>
            <a:r>
              <a:rPr lang="es-AR" sz="1600" dirty="0" err="1">
                <a:solidFill>
                  <a:schemeClr val="bg1"/>
                </a:solidFill>
                <a:latin typeface="+mj-lt"/>
                <a:ea typeface="Calibri"/>
                <a:cs typeface="Times New Roman"/>
              </a:rPr>
              <a:t>uma</a:t>
            </a:r>
            <a:r>
              <a:rPr lang="es-AR" sz="1600" dirty="0">
                <a:solidFill>
                  <a:schemeClr val="bg1"/>
                </a:solidFill>
                <a:latin typeface="+mj-lt"/>
                <a:ea typeface="Calibri"/>
                <a:cs typeface="Times New Roman"/>
              </a:rPr>
              <a:t> </a:t>
            </a:r>
            <a:r>
              <a:rPr lang="es-AR" sz="1600" dirty="0" err="1">
                <a:solidFill>
                  <a:schemeClr val="bg1"/>
                </a:solidFill>
                <a:latin typeface="+mj-lt"/>
                <a:ea typeface="Calibri"/>
                <a:cs typeface="Times New Roman"/>
              </a:rPr>
              <a:t>tabela</a:t>
            </a:r>
            <a:r>
              <a:rPr lang="es-AR" sz="1600" dirty="0">
                <a:solidFill>
                  <a:schemeClr val="bg1"/>
                </a:solidFill>
                <a:latin typeface="+mj-lt"/>
                <a:ea typeface="Calibri"/>
                <a:cs typeface="Times New Roman"/>
              </a:rPr>
              <a:t> </a:t>
            </a:r>
            <a:endParaRPr lang="pt-BR" sz="1600" dirty="0">
              <a:solidFill>
                <a:schemeClr val="bg1"/>
              </a:solidFill>
              <a:latin typeface="+mj-lt"/>
              <a:ea typeface="Calibri"/>
              <a:cs typeface="Times New Roman"/>
            </a:endParaRPr>
          </a:p>
          <a:p>
            <a:pPr marL="0" lvl="0" indent="0" algn="ctr">
              <a:spcBef>
                <a:spcPts val="0"/>
              </a:spcBef>
              <a:spcAft>
                <a:spcPts val="0"/>
              </a:spcAft>
              <a:buClr>
                <a:srgbClr val="006666"/>
              </a:buClr>
              <a:buNone/>
            </a:pPr>
            <a:r>
              <a:rPr lang="es-AR" sz="1600" dirty="0" err="1">
                <a:solidFill>
                  <a:srgbClr val="0000FF"/>
                </a:solidFill>
                <a:latin typeface="+mj-lt"/>
                <a:ea typeface="Calibri"/>
                <a:cs typeface="Times New Roman"/>
              </a:rPr>
              <a:t>create</a:t>
            </a:r>
            <a:r>
              <a:rPr lang="es-AR" sz="1600" dirty="0">
                <a:solidFill>
                  <a:srgbClr val="000000"/>
                </a:solidFill>
                <a:latin typeface="+mj-lt"/>
                <a:ea typeface="Calibri"/>
                <a:cs typeface="Times New Roman"/>
              </a:rPr>
              <a:t> </a:t>
            </a:r>
            <a:r>
              <a:rPr lang="es-AR" sz="1600" dirty="0" err="1">
                <a:solidFill>
                  <a:srgbClr val="0000FF"/>
                </a:solidFill>
                <a:latin typeface="+mj-lt"/>
                <a:ea typeface="Calibri"/>
                <a:cs typeface="Times New Roman"/>
              </a:rPr>
              <a:t>table</a:t>
            </a:r>
            <a:r>
              <a:rPr lang="es-AR" sz="1600" dirty="0">
                <a:solidFill>
                  <a:srgbClr val="000000"/>
                </a:solidFill>
                <a:latin typeface="+mj-lt"/>
                <a:ea typeface="Calibri"/>
                <a:cs typeface="Times New Roman"/>
              </a:rPr>
              <a:t> </a:t>
            </a:r>
            <a:r>
              <a:rPr lang="es-AR" sz="1600" dirty="0" err="1">
                <a:solidFill>
                  <a:srgbClr val="000000"/>
                </a:solidFill>
                <a:latin typeface="+mj-lt"/>
                <a:ea typeface="Calibri"/>
                <a:cs typeface="Times New Roman"/>
              </a:rPr>
              <a:t>padaria</a:t>
            </a:r>
            <a:r>
              <a:rPr lang="es-AR" sz="1600" dirty="0" err="1">
                <a:solidFill>
                  <a:srgbClr val="808080"/>
                </a:solidFill>
                <a:latin typeface="+mj-lt"/>
                <a:ea typeface="Calibri"/>
                <a:cs typeface="Times New Roman"/>
              </a:rPr>
              <a:t>.</a:t>
            </a:r>
            <a:r>
              <a:rPr lang="es-AR" sz="1600" dirty="0" err="1">
                <a:solidFill>
                  <a:srgbClr val="000000"/>
                </a:solidFill>
                <a:latin typeface="+mj-lt"/>
                <a:ea typeface="Calibri"/>
                <a:cs typeface="Times New Roman"/>
              </a:rPr>
              <a:t>Cliente</a:t>
            </a:r>
            <a:r>
              <a:rPr lang="es-AR" sz="1600" dirty="0">
                <a:solidFill>
                  <a:srgbClr val="000000"/>
                </a:solidFill>
                <a:latin typeface="+mj-lt"/>
                <a:ea typeface="Calibri"/>
                <a:cs typeface="Times New Roman"/>
              </a:rPr>
              <a:t> </a:t>
            </a:r>
            <a:endParaRPr lang="pt-BR" sz="1600" dirty="0">
              <a:solidFill>
                <a:srgbClr val="000000"/>
              </a:solidFill>
              <a:latin typeface="+mj-lt"/>
              <a:ea typeface="Calibri"/>
              <a:cs typeface="Times New Roman"/>
            </a:endParaRPr>
          </a:p>
          <a:p>
            <a:pPr marL="0" lvl="0" indent="0" algn="ctr">
              <a:spcBef>
                <a:spcPts val="0"/>
              </a:spcBef>
              <a:spcAft>
                <a:spcPts val="0"/>
              </a:spcAft>
              <a:buClr>
                <a:srgbClr val="006666"/>
              </a:buClr>
              <a:buNone/>
            </a:pPr>
            <a:r>
              <a:rPr lang="es-AR" sz="900" dirty="0">
                <a:solidFill>
                  <a:srgbClr val="000000"/>
                </a:solidFill>
                <a:latin typeface="+mj-lt"/>
                <a:ea typeface="Calibri"/>
                <a:cs typeface="Times New Roman"/>
              </a:rPr>
              <a:t> </a:t>
            </a:r>
            <a:endParaRPr lang="pt-BR" sz="900" dirty="0">
              <a:solidFill>
                <a:srgbClr val="000000"/>
              </a:solidFill>
              <a:latin typeface="+mj-lt"/>
              <a:ea typeface="Calibri"/>
              <a:cs typeface="Times New Roman"/>
            </a:endParaRPr>
          </a:p>
          <a:p>
            <a:pPr marL="0" indent="0" algn="ctr">
              <a:buNone/>
            </a:pPr>
            <a:endParaRPr lang="pt-BR" dirty="0"/>
          </a:p>
        </p:txBody>
      </p:sp>
      <p:sp>
        <p:nvSpPr>
          <p:cNvPr id="7" name="Espaço Reservado para Conteúdo 6"/>
          <p:cNvSpPr>
            <a:spLocks noGrp="1"/>
          </p:cNvSpPr>
          <p:nvPr>
            <p:ph sz="quarter" idx="4"/>
          </p:nvPr>
        </p:nvSpPr>
        <p:spPr>
          <a:xfrm>
            <a:off x="539552" y="3760917"/>
            <a:ext cx="8136904" cy="2304256"/>
          </a:xfrm>
        </p:spPr>
        <p:txBody>
          <a:bodyPr/>
          <a:lstStyle/>
          <a:p>
            <a:pPr marL="0" lvl="0" indent="0" algn="ctr">
              <a:spcBef>
                <a:spcPts val="0"/>
              </a:spcBef>
              <a:spcAft>
                <a:spcPts val="0"/>
              </a:spcAft>
              <a:buClr>
                <a:srgbClr val="006666"/>
              </a:buClr>
              <a:buNone/>
            </a:pPr>
            <a:r>
              <a:rPr lang="pt-BR" sz="1600" dirty="0">
                <a:solidFill>
                  <a:schemeClr val="bg1"/>
                </a:solidFill>
                <a:latin typeface="+mj-lt"/>
                <a:ea typeface="Calibri"/>
                <a:cs typeface="Times New Roman"/>
              </a:rPr>
              <a:t>//Apaga o Banco de dados criado</a:t>
            </a:r>
          </a:p>
          <a:p>
            <a:pPr marL="0" lvl="0" indent="0" algn="ctr">
              <a:spcBef>
                <a:spcPts val="0"/>
              </a:spcBef>
              <a:spcAft>
                <a:spcPts val="0"/>
              </a:spcAft>
              <a:buClr>
                <a:srgbClr val="006666"/>
              </a:buClr>
              <a:buNone/>
            </a:pPr>
            <a:r>
              <a:rPr lang="es-AR" sz="1600" dirty="0" err="1">
                <a:solidFill>
                  <a:srgbClr val="0000FF"/>
                </a:solidFill>
                <a:latin typeface="+mj-lt"/>
                <a:ea typeface="Calibri"/>
                <a:cs typeface="Times New Roman"/>
              </a:rPr>
              <a:t>drop</a:t>
            </a:r>
            <a:r>
              <a:rPr lang="es-AR" sz="1600" dirty="0">
                <a:solidFill>
                  <a:srgbClr val="000000"/>
                </a:solidFill>
                <a:latin typeface="+mj-lt"/>
                <a:ea typeface="Calibri"/>
                <a:cs typeface="Times New Roman"/>
              </a:rPr>
              <a:t> </a:t>
            </a:r>
            <a:r>
              <a:rPr lang="es-AR" sz="1600" dirty="0" err="1">
                <a:solidFill>
                  <a:srgbClr val="0000FF"/>
                </a:solidFill>
                <a:latin typeface="+mj-lt"/>
                <a:ea typeface="Calibri"/>
                <a:cs typeface="Times New Roman"/>
              </a:rPr>
              <a:t>database</a:t>
            </a:r>
            <a:r>
              <a:rPr lang="es-AR" sz="1600" dirty="0">
                <a:solidFill>
                  <a:srgbClr val="000000"/>
                </a:solidFill>
                <a:latin typeface="+mj-lt"/>
                <a:ea typeface="Calibri"/>
                <a:cs typeface="Times New Roman"/>
              </a:rPr>
              <a:t> </a:t>
            </a:r>
            <a:r>
              <a:rPr lang="es-AR" sz="1600" dirty="0" err="1">
                <a:solidFill>
                  <a:srgbClr val="000000"/>
                </a:solidFill>
                <a:latin typeface="+mj-lt"/>
                <a:ea typeface="Calibri"/>
                <a:cs typeface="Times New Roman"/>
              </a:rPr>
              <a:t>Padaria</a:t>
            </a:r>
            <a:endParaRPr lang="pt-BR" sz="1600" dirty="0">
              <a:solidFill>
                <a:srgbClr val="000000"/>
              </a:solidFill>
              <a:latin typeface="+mj-lt"/>
              <a:ea typeface="Calibri"/>
              <a:cs typeface="Times New Roman"/>
            </a:endParaRPr>
          </a:p>
          <a:p>
            <a:pPr marL="0" lvl="0" indent="0" algn="ctr">
              <a:spcBef>
                <a:spcPts val="0"/>
              </a:spcBef>
              <a:spcAft>
                <a:spcPts val="0"/>
              </a:spcAft>
              <a:buClr>
                <a:srgbClr val="006666"/>
              </a:buClr>
              <a:buNone/>
            </a:pPr>
            <a:r>
              <a:rPr lang="pt-BR" sz="200" dirty="0">
                <a:solidFill>
                  <a:schemeClr val="bg1"/>
                </a:solidFill>
                <a:latin typeface="+mj-lt"/>
                <a:ea typeface="Calibri"/>
                <a:cs typeface="Times New Roman"/>
              </a:rPr>
              <a:t>//Munda um dados sem ter que </a:t>
            </a:r>
            <a:r>
              <a:rPr lang="pt-BR" sz="200" dirty="0" err="1">
                <a:solidFill>
                  <a:schemeClr val="bg1"/>
                </a:solidFill>
                <a:latin typeface="+mj-lt"/>
                <a:ea typeface="Calibri"/>
                <a:cs typeface="Times New Roman"/>
              </a:rPr>
              <a:t>apágalo</a:t>
            </a:r>
            <a:r>
              <a:rPr lang="pt-BR" sz="200" dirty="0">
                <a:solidFill>
                  <a:schemeClr val="bg1"/>
                </a:solidFill>
                <a:latin typeface="+mj-lt"/>
                <a:ea typeface="Calibri"/>
                <a:cs typeface="Times New Roman"/>
              </a:rPr>
              <a:t> </a:t>
            </a:r>
          </a:p>
          <a:p>
            <a:pPr marL="0" lvl="0" indent="0" algn="ctr">
              <a:spcBef>
                <a:spcPts val="0"/>
              </a:spcBef>
              <a:spcAft>
                <a:spcPts val="0"/>
              </a:spcAft>
              <a:buClr>
                <a:srgbClr val="006666"/>
              </a:buClr>
              <a:buNone/>
            </a:pPr>
            <a:r>
              <a:rPr lang="es-AR" sz="200" dirty="0">
                <a:solidFill>
                  <a:schemeClr val="bg1"/>
                </a:solidFill>
                <a:latin typeface="+mj-lt"/>
                <a:ea typeface="Calibri"/>
                <a:cs typeface="Times New Roman"/>
              </a:rPr>
              <a:t>ALTER TABLE </a:t>
            </a:r>
            <a:r>
              <a:rPr lang="es-AR" sz="200" dirty="0" err="1">
                <a:solidFill>
                  <a:schemeClr val="bg1"/>
                </a:solidFill>
                <a:latin typeface="+mj-lt"/>
                <a:ea typeface="Calibri"/>
                <a:cs typeface="Times New Roman"/>
              </a:rPr>
              <a:t>Persons.oNomeDaSuaTabela</a:t>
            </a:r>
            <a:endParaRPr lang="pt-BR" sz="200" dirty="0">
              <a:solidFill>
                <a:schemeClr val="bg1"/>
              </a:solidFill>
              <a:latin typeface="+mj-lt"/>
              <a:ea typeface="Calibri"/>
              <a:cs typeface="Times New Roman"/>
            </a:endParaRPr>
          </a:p>
          <a:p>
            <a:pPr marL="0" lvl="0" indent="0" algn="ctr">
              <a:spcBef>
                <a:spcPts val="0"/>
              </a:spcBef>
              <a:spcAft>
                <a:spcPts val="0"/>
              </a:spcAft>
              <a:buClr>
                <a:srgbClr val="006666"/>
              </a:buClr>
              <a:buNone/>
            </a:pPr>
            <a:r>
              <a:rPr lang="pt-BR" sz="200" dirty="0">
                <a:solidFill>
                  <a:schemeClr val="bg1"/>
                </a:solidFill>
                <a:latin typeface="+mj-lt"/>
                <a:ea typeface="Calibri"/>
                <a:cs typeface="Times New Roman"/>
              </a:rPr>
              <a:t>DROP CONSTRAINT </a:t>
            </a:r>
            <a:r>
              <a:rPr lang="pt-BR" sz="200" dirty="0" err="1">
                <a:solidFill>
                  <a:schemeClr val="bg1"/>
                </a:solidFill>
                <a:latin typeface="+mj-lt"/>
                <a:ea typeface="Calibri"/>
                <a:cs typeface="Times New Roman"/>
              </a:rPr>
              <a:t>pk_PersonID</a:t>
            </a:r>
            <a:endParaRPr lang="pt-BR" sz="200" dirty="0">
              <a:solidFill>
                <a:schemeClr val="bg1"/>
              </a:solidFill>
              <a:latin typeface="+mj-lt"/>
              <a:ea typeface="Calibri"/>
              <a:cs typeface="Times New Roman"/>
            </a:endParaRPr>
          </a:p>
          <a:p>
            <a:pPr marL="0" lvl="0" indent="0" algn="ctr">
              <a:spcBef>
                <a:spcPts val="0"/>
              </a:spcBef>
              <a:spcAft>
                <a:spcPts val="0"/>
              </a:spcAft>
              <a:buClr>
                <a:srgbClr val="006666"/>
              </a:buClr>
              <a:buNone/>
            </a:pPr>
            <a:r>
              <a:rPr lang="pt-BR" sz="1600" dirty="0">
                <a:solidFill>
                  <a:schemeClr val="bg1"/>
                </a:solidFill>
                <a:latin typeface="+mj-lt"/>
                <a:ea typeface="Calibri"/>
                <a:cs typeface="Times New Roman"/>
              </a:rPr>
              <a:t>//Insere dados na tabela</a:t>
            </a:r>
          </a:p>
          <a:p>
            <a:pPr marL="0" lvl="0" indent="0" algn="ctr">
              <a:spcBef>
                <a:spcPts val="0"/>
              </a:spcBef>
              <a:spcAft>
                <a:spcPts val="0"/>
              </a:spcAft>
              <a:buClr>
                <a:srgbClr val="006666"/>
              </a:buClr>
              <a:buNone/>
            </a:pPr>
            <a:r>
              <a:rPr lang="pt-BR" sz="1600" dirty="0" err="1">
                <a:solidFill>
                  <a:srgbClr val="0000FF"/>
                </a:solidFill>
                <a:latin typeface="+mj-lt"/>
                <a:ea typeface="Calibri"/>
                <a:cs typeface="Times New Roman"/>
              </a:rPr>
              <a:t>insert</a:t>
            </a:r>
            <a:r>
              <a:rPr lang="pt-BR" sz="1600" dirty="0">
                <a:solidFill>
                  <a:srgbClr val="000000"/>
                </a:solidFill>
                <a:latin typeface="+mj-lt"/>
                <a:ea typeface="Calibri"/>
                <a:cs typeface="Times New Roman"/>
              </a:rPr>
              <a:t> </a:t>
            </a:r>
            <a:r>
              <a:rPr lang="pt-BR" sz="1600" dirty="0" err="1">
                <a:solidFill>
                  <a:srgbClr val="0000FF"/>
                </a:solidFill>
                <a:latin typeface="+mj-lt"/>
                <a:ea typeface="Calibri"/>
                <a:cs typeface="Times New Roman"/>
              </a:rPr>
              <a:t>into</a:t>
            </a:r>
            <a:r>
              <a:rPr lang="pt-BR" sz="1600" dirty="0">
                <a:solidFill>
                  <a:srgbClr val="000000"/>
                </a:solidFill>
                <a:latin typeface="+mj-lt"/>
                <a:ea typeface="Calibri"/>
                <a:cs typeface="Times New Roman"/>
              </a:rPr>
              <a:t> </a:t>
            </a:r>
            <a:r>
              <a:rPr lang="pt-BR" sz="1600" dirty="0" err="1">
                <a:solidFill>
                  <a:srgbClr val="000000"/>
                </a:solidFill>
                <a:latin typeface="+mj-lt"/>
                <a:ea typeface="Calibri"/>
                <a:cs typeface="Times New Roman"/>
              </a:rPr>
              <a:t>Padaria</a:t>
            </a:r>
            <a:r>
              <a:rPr lang="pt-BR" sz="1600" dirty="0" err="1">
                <a:solidFill>
                  <a:srgbClr val="808080"/>
                </a:solidFill>
                <a:latin typeface="+mj-lt"/>
                <a:ea typeface="Calibri"/>
                <a:cs typeface="Times New Roman"/>
              </a:rPr>
              <a:t>.</a:t>
            </a:r>
            <a:r>
              <a:rPr lang="pt-BR" sz="1600" dirty="0" err="1">
                <a:solidFill>
                  <a:srgbClr val="000000"/>
                </a:solidFill>
                <a:latin typeface="+mj-lt"/>
                <a:ea typeface="Calibri"/>
                <a:cs typeface="Times New Roman"/>
              </a:rPr>
              <a:t>Cliente</a:t>
            </a:r>
            <a:r>
              <a:rPr lang="pt-BR" sz="1600" dirty="0">
                <a:solidFill>
                  <a:srgbClr val="000000"/>
                </a:solidFill>
                <a:latin typeface="+mj-lt"/>
                <a:ea typeface="Calibri"/>
                <a:cs typeface="Times New Roman"/>
              </a:rPr>
              <a:t> </a:t>
            </a:r>
            <a:r>
              <a:rPr lang="pt-BR" sz="1600" dirty="0" err="1">
                <a:solidFill>
                  <a:srgbClr val="0000FF"/>
                </a:solidFill>
                <a:latin typeface="+mj-lt"/>
                <a:ea typeface="Calibri"/>
                <a:cs typeface="Times New Roman"/>
              </a:rPr>
              <a:t>values</a:t>
            </a:r>
            <a:r>
              <a:rPr lang="pt-BR" sz="1600" dirty="0">
                <a:solidFill>
                  <a:srgbClr val="0000FF"/>
                </a:solidFill>
                <a:latin typeface="+mj-lt"/>
                <a:ea typeface="Calibri"/>
                <a:cs typeface="Times New Roman"/>
              </a:rPr>
              <a:t> </a:t>
            </a:r>
            <a:r>
              <a:rPr lang="pt-BR" sz="1600" dirty="0">
                <a:solidFill>
                  <a:srgbClr val="808080"/>
                </a:solidFill>
                <a:latin typeface="+mj-lt"/>
                <a:ea typeface="Calibri"/>
                <a:cs typeface="Times New Roman"/>
              </a:rPr>
              <a:t>()</a:t>
            </a:r>
            <a:endParaRPr lang="pt-BR" sz="1600" dirty="0">
              <a:solidFill>
                <a:srgbClr val="000000"/>
              </a:solidFill>
              <a:latin typeface="+mj-lt"/>
              <a:ea typeface="Calibri"/>
              <a:cs typeface="Times New Roman"/>
            </a:endParaRPr>
          </a:p>
          <a:p>
            <a:pPr marL="0" lvl="0" indent="0" algn="ctr">
              <a:spcBef>
                <a:spcPts val="0"/>
              </a:spcBef>
              <a:spcAft>
                <a:spcPts val="0"/>
              </a:spcAft>
              <a:buClr>
                <a:srgbClr val="006666"/>
              </a:buClr>
              <a:buNone/>
            </a:pPr>
            <a:r>
              <a:rPr lang="pt-BR" sz="1600" dirty="0">
                <a:solidFill>
                  <a:schemeClr val="bg1"/>
                </a:solidFill>
                <a:latin typeface="+mj-lt"/>
                <a:ea typeface="Calibri"/>
                <a:cs typeface="Times New Roman"/>
              </a:rPr>
              <a:t>//Consegue ver os dados da tabela</a:t>
            </a:r>
          </a:p>
          <a:p>
            <a:pPr marL="0" lvl="0" indent="0" algn="ctr">
              <a:spcBef>
                <a:spcPts val="0"/>
              </a:spcBef>
              <a:spcAft>
                <a:spcPts val="0"/>
              </a:spcAft>
              <a:buClr>
                <a:srgbClr val="006666"/>
              </a:buClr>
              <a:buNone/>
            </a:pPr>
            <a:r>
              <a:rPr lang="pt-BR" sz="1600" dirty="0" err="1">
                <a:solidFill>
                  <a:srgbClr val="0000FF"/>
                </a:solidFill>
                <a:latin typeface="+mj-lt"/>
                <a:ea typeface="Calibri"/>
                <a:cs typeface="Times New Roman"/>
              </a:rPr>
              <a:t>select</a:t>
            </a:r>
            <a:r>
              <a:rPr lang="pt-BR" sz="1600" dirty="0">
                <a:solidFill>
                  <a:srgbClr val="000000"/>
                </a:solidFill>
                <a:latin typeface="+mj-lt"/>
                <a:ea typeface="Calibri"/>
                <a:cs typeface="Times New Roman"/>
              </a:rPr>
              <a:t> </a:t>
            </a:r>
            <a:r>
              <a:rPr lang="pt-BR" sz="1600" dirty="0">
                <a:solidFill>
                  <a:srgbClr val="808080"/>
                </a:solidFill>
                <a:latin typeface="+mj-lt"/>
                <a:ea typeface="Calibri"/>
                <a:cs typeface="Times New Roman"/>
              </a:rPr>
              <a:t>*</a:t>
            </a:r>
            <a:endParaRPr lang="pt-BR" sz="1600" dirty="0">
              <a:solidFill>
                <a:srgbClr val="000000"/>
              </a:solidFill>
              <a:latin typeface="+mj-lt"/>
              <a:ea typeface="Calibri"/>
              <a:cs typeface="Times New Roman"/>
            </a:endParaRPr>
          </a:p>
          <a:p>
            <a:pPr marL="0" lvl="0" indent="0" algn="ctr">
              <a:spcBef>
                <a:spcPts val="0"/>
              </a:spcBef>
              <a:spcAft>
                <a:spcPts val="0"/>
              </a:spcAft>
              <a:buClr>
                <a:srgbClr val="006666"/>
              </a:buClr>
              <a:buNone/>
            </a:pPr>
            <a:r>
              <a:rPr lang="pt-BR" sz="1600" dirty="0" err="1">
                <a:solidFill>
                  <a:srgbClr val="0000FF"/>
                </a:solidFill>
                <a:latin typeface="+mj-lt"/>
                <a:ea typeface="Calibri"/>
                <a:cs typeface="Times New Roman"/>
              </a:rPr>
              <a:t>from</a:t>
            </a:r>
            <a:r>
              <a:rPr lang="pt-BR" sz="1600" dirty="0">
                <a:solidFill>
                  <a:srgbClr val="000000"/>
                </a:solidFill>
                <a:latin typeface="+mj-lt"/>
                <a:ea typeface="Calibri"/>
                <a:cs typeface="Times New Roman"/>
              </a:rPr>
              <a:t> </a:t>
            </a:r>
            <a:r>
              <a:rPr lang="pt-BR" sz="1600" dirty="0" err="1">
                <a:solidFill>
                  <a:srgbClr val="000000"/>
                </a:solidFill>
                <a:latin typeface="+mj-lt"/>
                <a:ea typeface="Calibri"/>
                <a:cs typeface="Times New Roman"/>
              </a:rPr>
              <a:t>Padaria</a:t>
            </a:r>
            <a:r>
              <a:rPr lang="pt-BR" sz="1600" dirty="0" err="1">
                <a:solidFill>
                  <a:srgbClr val="808080"/>
                </a:solidFill>
                <a:latin typeface="+mj-lt"/>
                <a:ea typeface="Calibri"/>
                <a:cs typeface="Times New Roman"/>
              </a:rPr>
              <a:t>.</a:t>
            </a:r>
            <a:r>
              <a:rPr lang="pt-BR" sz="1600" dirty="0" err="1">
                <a:solidFill>
                  <a:srgbClr val="000000"/>
                </a:solidFill>
                <a:latin typeface="+mj-lt"/>
                <a:ea typeface="Calibri"/>
                <a:cs typeface="Times New Roman"/>
              </a:rPr>
              <a:t>Cliente</a:t>
            </a:r>
            <a:endParaRPr lang="pt-BR" sz="1600" dirty="0">
              <a:solidFill>
                <a:srgbClr val="000000"/>
              </a:solidFill>
              <a:latin typeface="+mj-lt"/>
              <a:ea typeface="Calibri"/>
              <a:cs typeface="Times New Roman"/>
            </a:endParaRPr>
          </a:p>
          <a:p>
            <a:pPr marL="0" indent="0" algn="ctr">
              <a:buNone/>
            </a:pPr>
            <a:endParaRPr lang="pt-BR" dirty="0"/>
          </a:p>
        </p:txBody>
      </p:sp>
      <p:pic>
        <p:nvPicPr>
          <p:cNvPr id="5" name="Picture 2" descr="D:\Senac\Atividades_de_Web\Nova pasta\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flipV="1">
            <a:off x="7650514" y="5877272"/>
            <a:ext cx="1493486" cy="98072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272348"/>
            <a:ext cx="1574752" cy="1585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337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27584" y="260648"/>
            <a:ext cx="8568952" cy="1296144"/>
          </a:xfrm>
        </p:spPr>
        <p:txBody>
          <a:bodyPr/>
          <a:lstStyle/>
          <a:p>
            <a:r>
              <a:rPr lang="pt-BR" dirty="0"/>
              <a:t>EXEMPLOS de códigos - Programação</a:t>
            </a:r>
          </a:p>
        </p:txBody>
      </p:sp>
      <p:sp>
        <p:nvSpPr>
          <p:cNvPr id="3" name="Espaço Reservado para Conteúdo 2"/>
          <p:cNvSpPr>
            <a:spLocks noGrp="1"/>
          </p:cNvSpPr>
          <p:nvPr>
            <p:ph idx="1"/>
          </p:nvPr>
        </p:nvSpPr>
        <p:spPr>
          <a:xfrm>
            <a:off x="1468819" y="1700808"/>
            <a:ext cx="6928437" cy="1296145"/>
          </a:xfrm>
        </p:spPr>
        <p:txBody>
          <a:bodyPr/>
          <a:lstStyle/>
          <a:p>
            <a:pPr marL="0" indent="0">
              <a:lnSpc>
                <a:spcPct val="150000"/>
              </a:lnSpc>
              <a:buNone/>
            </a:pPr>
            <a:r>
              <a:rPr lang="pt-BR" sz="2000" dirty="0">
                <a:solidFill>
                  <a:srgbClr val="C00000"/>
                </a:solidFill>
                <a:latin typeface="+mj-lt"/>
              </a:rPr>
              <a:t>textBox1.Text = "";</a:t>
            </a:r>
          </a:p>
          <a:p>
            <a:pPr marL="0" indent="0">
              <a:lnSpc>
                <a:spcPct val="150000"/>
              </a:lnSpc>
              <a:buNone/>
            </a:pPr>
            <a:r>
              <a:rPr lang="pt-BR" sz="2000" dirty="0" err="1">
                <a:solidFill>
                  <a:srgbClr val="00B0F0"/>
                </a:solidFill>
                <a:latin typeface="+mj-lt"/>
              </a:rPr>
              <a:t>this.Close</a:t>
            </a:r>
            <a:r>
              <a:rPr lang="pt-BR" sz="2000" dirty="0">
                <a:solidFill>
                  <a:srgbClr val="00B0F0"/>
                </a:solidFill>
                <a:latin typeface="+mj-lt"/>
              </a:rPr>
              <a:t>();</a:t>
            </a:r>
          </a:p>
          <a:p>
            <a:pPr marL="0" indent="0">
              <a:lnSpc>
                <a:spcPct val="150000"/>
              </a:lnSpc>
              <a:buNone/>
            </a:pPr>
            <a:r>
              <a:rPr lang="pt-BR" sz="2000" dirty="0" err="1">
                <a:solidFill>
                  <a:srgbClr val="7030A0"/>
                </a:solidFill>
                <a:latin typeface="+mj-lt"/>
              </a:rPr>
              <a:t>Application.Exit</a:t>
            </a:r>
            <a:r>
              <a:rPr lang="pt-BR" sz="2000" dirty="0">
                <a:solidFill>
                  <a:srgbClr val="7030A0"/>
                </a:solidFill>
                <a:latin typeface="+mj-lt"/>
              </a:rPr>
              <a:t>();</a:t>
            </a:r>
          </a:p>
          <a:p>
            <a:pPr marL="0" indent="0">
              <a:buNone/>
            </a:pPr>
            <a:endParaRPr lang="pt-BR" sz="2400" dirty="0">
              <a:latin typeface="+mj-lt"/>
            </a:endParaRPr>
          </a:p>
          <a:p>
            <a:pPr marL="0" indent="0">
              <a:buNone/>
            </a:pPr>
            <a:endParaRPr lang="pt-BR" sz="2800" dirty="0"/>
          </a:p>
        </p:txBody>
      </p:sp>
      <p:pic>
        <p:nvPicPr>
          <p:cNvPr id="5" name="Picture 2" descr="D:\Senac\Atividades_de_Web\Nova pasta\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flipV="1">
            <a:off x="7650514" y="5877272"/>
            <a:ext cx="1493486" cy="98072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272348"/>
            <a:ext cx="1574752" cy="1585651"/>
          </a:xfrm>
          <a:prstGeom prst="rect">
            <a:avLst/>
          </a:prstGeom>
          <a:noFill/>
          <a:extLst>
            <a:ext uri="{909E8E84-426E-40DD-AFC4-6F175D3DCCD1}">
              <a14:hiddenFill xmlns:a14="http://schemas.microsoft.com/office/drawing/2010/main">
                <a:solidFill>
                  <a:srgbClr val="FFFFFF"/>
                </a:solidFill>
              </a14:hiddenFill>
            </a:ext>
          </a:extLst>
        </p:spPr>
      </p:pic>
      <p:sp>
        <p:nvSpPr>
          <p:cNvPr id="7" name="Espaço Reservado para Conteúdo 2"/>
          <p:cNvSpPr txBox="1">
            <a:spLocks/>
          </p:cNvSpPr>
          <p:nvPr/>
        </p:nvSpPr>
        <p:spPr bwMode="auto">
          <a:xfrm>
            <a:off x="1552981" y="4941168"/>
            <a:ext cx="5392218"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l"/>
              <a:defRPr sz="2500">
                <a:solidFill>
                  <a:schemeClr val="tx1"/>
                </a:solidFill>
                <a:latin typeface="+mn-lt"/>
              </a:defRPr>
            </a:lvl2pPr>
            <a:lvl3pPr marL="1143000" indent="-228600" algn="l" rtl="0" eaLnBrk="0" fontAlgn="base" hangingPunct="0">
              <a:spcBef>
                <a:spcPct val="20000"/>
              </a:spcBef>
              <a:spcAft>
                <a:spcPct val="0"/>
              </a:spcAft>
              <a:buClr>
                <a:schemeClr val="tx2"/>
              </a:buClr>
              <a:buSzPct val="65000"/>
              <a:buFont typeface="Wingdings" pitchFamily="2" charset="2"/>
              <a:buChar char="¡"/>
              <a:defRPr sz="22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l"/>
              <a:defRPr sz="1900">
                <a:solidFill>
                  <a:schemeClr val="tx1"/>
                </a:solidFill>
                <a:latin typeface="+mn-lt"/>
              </a:defRPr>
            </a:lvl4pPr>
            <a:lvl5pPr marL="2057400" indent="-228600" algn="l" rtl="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a:lstStyle>
          <a:p>
            <a:pPr marL="0" indent="0">
              <a:buNone/>
            </a:pPr>
            <a:r>
              <a:rPr lang="pt-BR" sz="2000" dirty="0" err="1">
                <a:solidFill>
                  <a:srgbClr val="002060"/>
                </a:solidFill>
                <a:latin typeface="+mj-lt"/>
              </a:rPr>
              <a:t>this.visible</a:t>
            </a:r>
            <a:r>
              <a:rPr lang="pt-BR" sz="2000" dirty="0">
                <a:solidFill>
                  <a:srgbClr val="002060"/>
                </a:solidFill>
                <a:latin typeface="+mj-lt"/>
              </a:rPr>
              <a:t> = false;</a:t>
            </a:r>
          </a:p>
          <a:p>
            <a:pPr marL="0" indent="0">
              <a:buNone/>
            </a:pPr>
            <a:r>
              <a:rPr lang="pt-BR" sz="2000" dirty="0">
                <a:solidFill>
                  <a:srgbClr val="002060"/>
                </a:solidFill>
                <a:latin typeface="+mj-lt"/>
              </a:rPr>
              <a:t>form4 </a:t>
            </a:r>
            <a:r>
              <a:rPr lang="pt-BR" sz="2000" dirty="0" err="1">
                <a:solidFill>
                  <a:srgbClr val="002060"/>
                </a:solidFill>
                <a:latin typeface="+mj-lt"/>
              </a:rPr>
              <a:t>janelanova</a:t>
            </a:r>
            <a:r>
              <a:rPr lang="pt-BR" sz="2000" dirty="0">
                <a:solidFill>
                  <a:srgbClr val="002060"/>
                </a:solidFill>
                <a:latin typeface="+mj-lt"/>
              </a:rPr>
              <a:t> = new form4();</a:t>
            </a:r>
          </a:p>
          <a:p>
            <a:pPr marL="0" indent="0">
              <a:buNone/>
            </a:pPr>
            <a:r>
              <a:rPr lang="pt-BR" sz="2000" dirty="0" err="1">
                <a:solidFill>
                  <a:srgbClr val="002060"/>
                </a:solidFill>
                <a:latin typeface="+mj-lt"/>
              </a:rPr>
              <a:t>janelanova.showdialog</a:t>
            </a:r>
            <a:r>
              <a:rPr lang="pt-BR" sz="2000" dirty="0">
                <a:solidFill>
                  <a:srgbClr val="002060"/>
                </a:solidFill>
                <a:latin typeface="+mj-lt"/>
              </a:rPr>
              <a:t>();</a:t>
            </a:r>
          </a:p>
        </p:txBody>
      </p:sp>
      <p:sp>
        <p:nvSpPr>
          <p:cNvPr id="8" name="Espaço Reservado para Conteúdo 2"/>
          <p:cNvSpPr txBox="1">
            <a:spLocks/>
          </p:cNvSpPr>
          <p:nvPr/>
        </p:nvSpPr>
        <p:spPr bwMode="auto">
          <a:xfrm>
            <a:off x="1522014" y="3460144"/>
            <a:ext cx="6897575" cy="460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l"/>
              <a:defRPr sz="2500">
                <a:solidFill>
                  <a:schemeClr val="tx1"/>
                </a:solidFill>
                <a:latin typeface="+mn-lt"/>
              </a:defRPr>
            </a:lvl2pPr>
            <a:lvl3pPr marL="1143000" indent="-228600" algn="l" rtl="0" eaLnBrk="0" fontAlgn="base" hangingPunct="0">
              <a:spcBef>
                <a:spcPct val="20000"/>
              </a:spcBef>
              <a:spcAft>
                <a:spcPct val="0"/>
              </a:spcAft>
              <a:buClr>
                <a:schemeClr val="tx2"/>
              </a:buClr>
              <a:buSzPct val="65000"/>
              <a:buFont typeface="Wingdings" pitchFamily="2" charset="2"/>
              <a:buChar char="¡"/>
              <a:defRPr sz="22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l"/>
              <a:defRPr sz="1900">
                <a:solidFill>
                  <a:schemeClr val="tx1"/>
                </a:solidFill>
                <a:latin typeface="+mn-lt"/>
              </a:defRPr>
            </a:lvl4pPr>
            <a:lvl5pPr marL="2057400" indent="-228600" algn="l" rtl="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a:lstStyle>
          <a:p>
            <a:pPr marL="0" indent="0">
              <a:buNone/>
            </a:pPr>
            <a:r>
              <a:rPr lang="pt-BR" sz="2000" dirty="0" err="1">
                <a:solidFill>
                  <a:srgbClr val="92D050"/>
                </a:solidFill>
                <a:latin typeface="+mj-lt"/>
              </a:rPr>
              <a:t>if</a:t>
            </a:r>
            <a:r>
              <a:rPr lang="pt-BR" sz="2000" dirty="0">
                <a:solidFill>
                  <a:srgbClr val="92D050"/>
                </a:solidFill>
                <a:latin typeface="+mj-lt"/>
              </a:rPr>
              <a:t> (</a:t>
            </a:r>
            <a:r>
              <a:rPr lang="pt-BR" sz="2000" dirty="0" err="1">
                <a:solidFill>
                  <a:srgbClr val="92D050"/>
                </a:solidFill>
                <a:latin typeface="+mj-lt"/>
              </a:rPr>
              <a:t>MessageBox.Show</a:t>
            </a:r>
            <a:r>
              <a:rPr lang="pt-BR" sz="2000" dirty="0">
                <a:solidFill>
                  <a:srgbClr val="92D050"/>
                </a:solidFill>
                <a:latin typeface="+mj-lt"/>
              </a:rPr>
              <a:t>("Você deseja sair do Sistema?", "Confirmação",</a:t>
            </a:r>
          </a:p>
          <a:p>
            <a:pPr marL="0" indent="0">
              <a:buNone/>
            </a:pPr>
            <a:r>
              <a:rPr lang="pt-BR" sz="2000" dirty="0" err="1">
                <a:solidFill>
                  <a:srgbClr val="92D050"/>
                </a:solidFill>
                <a:latin typeface="+mj-lt"/>
              </a:rPr>
              <a:t>MessageBoxButtons.YesNo</a:t>
            </a:r>
            <a:r>
              <a:rPr lang="pt-BR" sz="2000" dirty="0">
                <a:solidFill>
                  <a:srgbClr val="92D050"/>
                </a:solidFill>
                <a:latin typeface="+mj-lt"/>
              </a:rPr>
              <a:t>, </a:t>
            </a:r>
            <a:r>
              <a:rPr lang="pt-BR" sz="2000" dirty="0" err="1">
                <a:solidFill>
                  <a:srgbClr val="92D050"/>
                </a:solidFill>
                <a:latin typeface="+mj-lt"/>
              </a:rPr>
              <a:t>MessageBoxIcon.Question</a:t>
            </a:r>
            <a:r>
              <a:rPr lang="pt-BR" sz="2000" dirty="0">
                <a:solidFill>
                  <a:srgbClr val="92D050"/>
                </a:solidFill>
                <a:latin typeface="+mj-lt"/>
              </a:rPr>
              <a:t>) == </a:t>
            </a:r>
            <a:r>
              <a:rPr lang="pt-BR" sz="2000" dirty="0" err="1">
                <a:solidFill>
                  <a:srgbClr val="92D050"/>
                </a:solidFill>
                <a:latin typeface="+mj-lt"/>
              </a:rPr>
              <a:t>DialogResult.Yes</a:t>
            </a:r>
            <a:r>
              <a:rPr lang="pt-BR" sz="2000">
                <a:solidFill>
                  <a:srgbClr val="92D050"/>
                </a:solidFill>
                <a:latin typeface="+mj-lt"/>
              </a:rPr>
              <a:t>)</a:t>
            </a:r>
            <a:endParaRPr lang="pt-BR" sz="2000" dirty="0">
              <a:solidFill>
                <a:srgbClr val="92D050"/>
              </a:solidFill>
              <a:latin typeface="+mj-lt"/>
            </a:endParaRPr>
          </a:p>
          <a:p>
            <a:pPr marL="0" indent="0">
              <a:buFont typeface="Wingdings" pitchFamily="2" charset="2"/>
              <a:buNone/>
            </a:pPr>
            <a:endParaRPr lang="pt-BR" sz="2800" dirty="0"/>
          </a:p>
        </p:txBody>
      </p:sp>
    </p:spTree>
    <p:extLst>
      <p:ext uri="{BB962C8B-B14F-4D97-AF65-F5344CB8AC3E}">
        <p14:creationId xmlns:p14="http://schemas.microsoft.com/office/powerpoint/2010/main" val="1132337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Demonstração do Programa </a:t>
            </a:r>
          </a:p>
        </p:txBody>
      </p:sp>
      <p:sp>
        <p:nvSpPr>
          <p:cNvPr id="3" name="Espaço Reservado para Conteúdo 2"/>
          <p:cNvSpPr>
            <a:spLocks noGrp="1"/>
          </p:cNvSpPr>
          <p:nvPr>
            <p:ph idx="1"/>
          </p:nvPr>
        </p:nvSpPr>
        <p:spPr/>
        <p:txBody>
          <a:bodyPr/>
          <a:lstStyle/>
          <a:p>
            <a:pPr marL="0" indent="0">
              <a:buNone/>
            </a:pPr>
            <a:endParaRPr lang="pt-BR" dirty="0"/>
          </a:p>
        </p:txBody>
      </p:sp>
      <p:pic>
        <p:nvPicPr>
          <p:cNvPr id="4" name="Picture 2" descr="E:\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272348"/>
            <a:ext cx="1574752" cy="15856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D:\Senac\Atividades_de_Web\Nova pasta\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flipH="1" flipV="1">
            <a:off x="7650514" y="5877272"/>
            <a:ext cx="1493486" cy="98072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3890" y="1849904"/>
            <a:ext cx="5616624" cy="3422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F:\Daniel\Projeto Senac\Imagens\Carregamento\ajax-loader.gif"/>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3543494" y="4758709"/>
            <a:ext cx="2664296" cy="254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76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Dificuldades</a:t>
            </a:r>
          </a:p>
        </p:txBody>
      </p:sp>
      <p:sp>
        <p:nvSpPr>
          <p:cNvPr id="3" name="Espaço Reservado para Conteúdo 2"/>
          <p:cNvSpPr>
            <a:spLocks noGrp="1"/>
          </p:cNvSpPr>
          <p:nvPr>
            <p:ph idx="1"/>
          </p:nvPr>
        </p:nvSpPr>
        <p:spPr/>
        <p:txBody>
          <a:bodyPr/>
          <a:lstStyle/>
          <a:p>
            <a:pPr marL="0" indent="0">
              <a:buNone/>
            </a:pPr>
            <a:r>
              <a:rPr lang="pt-BR" sz="2000" dirty="0">
                <a:latin typeface="Arial" pitchFamily="34" charset="0"/>
                <a:cs typeface="Arial" pitchFamily="34" charset="0"/>
              </a:rPr>
              <a:t>Ao longo do projeto tivemos varias dificuldades tal como:</a:t>
            </a:r>
          </a:p>
          <a:p>
            <a:pPr marL="0" indent="0">
              <a:buNone/>
            </a:pPr>
            <a:endParaRPr lang="pt-BR" sz="2000" dirty="0">
              <a:latin typeface="Arial" pitchFamily="34" charset="0"/>
              <a:cs typeface="Arial" pitchFamily="34" charset="0"/>
            </a:endParaRPr>
          </a:p>
          <a:p>
            <a:r>
              <a:rPr lang="pt-BR" sz="2000" dirty="0">
                <a:latin typeface="Arial" pitchFamily="34" charset="0"/>
                <a:cs typeface="Arial" pitchFamily="34" charset="0"/>
              </a:rPr>
              <a:t>Ligar o Banco de dados com o Visual Studio.</a:t>
            </a:r>
          </a:p>
          <a:p>
            <a:r>
              <a:rPr lang="pt-BR" sz="2000" dirty="0">
                <a:latin typeface="Arial" pitchFamily="34" charset="0"/>
                <a:cs typeface="Arial" pitchFamily="34" charset="0"/>
              </a:rPr>
              <a:t>Fazer o botão alterar no Visual Studio.</a:t>
            </a:r>
          </a:p>
          <a:p>
            <a:r>
              <a:rPr lang="pt-BR" sz="2000" dirty="0">
                <a:latin typeface="Arial" pitchFamily="34" charset="0"/>
                <a:cs typeface="Arial" pitchFamily="34" charset="0"/>
              </a:rPr>
              <a:t>Elaborar os diagramas.</a:t>
            </a:r>
          </a:p>
          <a:p>
            <a:pPr marL="0" indent="0">
              <a:buNone/>
            </a:pPr>
            <a:endParaRPr lang="pt-BR" sz="2000" dirty="0">
              <a:latin typeface="Arial" pitchFamily="34" charset="0"/>
              <a:cs typeface="Arial" pitchFamily="34" charset="0"/>
            </a:endParaRPr>
          </a:p>
        </p:txBody>
      </p:sp>
      <p:pic>
        <p:nvPicPr>
          <p:cNvPr id="4" name="Picture 2" descr="E:\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272348"/>
            <a:ext cx="1574752" cy="15856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D:\Senac\Atividades_de_Web\Nova pasta\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flipH="1" flipV="1">
            <a:off x="7650514" y="5877272"/>
            <a:ext cx="1493486" cy="980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706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Conclusão </a:t>
            </a:r>
          </a:p>
        </p:txBody>
      </p:sp>
      <p:sp>
        <p:nvSpPr>
          <p:cNvPr id="3" name="Espaço Reservado para Conteúdo 2"/>
          <p:cNvSpPr>
            <a:spLocks noGrp="1"/>
          </p:cNvSpPr>
          <p:nvPr>
            <p:ph idx="1"/>
          </p:nvPr>
        </p:nvSpPr>
        <p:spPr/>
        <p:txBody>
          <a:bodyPr/>
          <a:lstStyle/>
          <a:p>
            <a:pPr marL="0" indent="540000">
              <a:spcBef>
                <a:spcPts val="0"/>
              </a:spcBef>
            </a:pPr>
            <a:r>
              <a:rPr lang="pt-BR" sz="2000" dirty="0">
                <a:latin typeface="+mj-lt"/>
              </a:rPr>
              <a:t>Com este projeto concluímos nossa aprendizagem no  Modulo de Programação</a:t>
            </a:r>
          </a:p>
          <a:p>
            <a:pPr marL="0" indent="540000">
              <a:spcBef>
                <a:spcPts val="0"/>
              </a:spcBef>
            </a:pPr>
            <a:endParaRPr lang="pt-BR" sz="2000" dirty="0">
              <a:latin typeface="+mj-lt"/>
            </a:endParaRPr>
          </a:p>
          <a:p>
            <a:pPr marL="0" indent="540000">
              <a:spcBef>
                <a:spcPts val="0"/>
              </a:spcBef>
            </a:pPr>
            <a:r>
              <a:rPr lang="pt-BR" sz="2000" dirty="0">
                <a:latin typeface="+mj-lt"/>
              </a:rPr>
              <a:t>E é com muita satisfação que nos despedimos, Consideramos que essa experiência foi muito válida e extremamente enriquecedora.</a:t>
            </a:r>
          </a:p>
          <a:p>
            <a:pPr marL="0" indent="540000">
              <a:spcBef>
                <a:spcPts val="0"/>
              </a:spcBef>
            </a:pPr>
            <a:endParaRPr lang="pt-BR" sz="2000" dirty="0">
              <a:latin typeface="+mj-lt"/>
            </a:endParaRPr>
          </a:p>
          <a:p>
            <a:pPr marL="0" indent="540000">
              <a:spcBef>
                <a:spcPts val="0"/>
              </a:spcBef>
            </a:pPr>
            <a:r>
              <a:rPr lang="pt-BR" sz="2000" dirty="0">
                <a:latin typeface="+mj-lt"/>
              </a:rPr>
              <a:t>Podendo aplicar bastante do que já havíamos aprendido, Acreditamos que durante esse período obtemos um amadurecimento tanto profissional quanto pessoal que será extremamente importante para nós no futuro.</a:t>
            </a:r>
          </a:p>
        </p:txBody>
      </p:sp>
      <p:pic>
        <p:nvPicPr>
          <p:cNvPr id="4" name="Picture 2" descr="E:\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272348"/>
            <a:ext cx="1574752" cy="15856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Senac\Atividades_de_Web\Nova pasta\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flipH="1" flipV="1">
            <a:off x="7650514" y="5877272"/>
            <a:ext cx="1493486" cy="980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56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31640" y="301625"/>
            <a:ext cx="7344816" cy="1143000"/>
          </a:xfrm>
        </p:spPr>
        <p:txBody>
          <a:bodyPr/>
          <a:lstStyle/>
          <a:p>
            <a:r>
              <a:rPr lang="pt-BR" dirty="0"/>
              <a:t>Competências do Módulo</a:t>
            </a:r>
          </a:p>
        </p:txBody>
      </p:sp>
      <p:sp>
        <p:nvSpPr>
          <p:cNvPr id="3" name="Espaço Reservado para Conteúdo 2"/>
          <p:cNvSpPr>
            <a:spLocks noGrp="1"/>
          </p:cNvSpPr>
          <p:nvPr>
            <p:ph idx="1"/>
          </p:nvPr>
        </p:nvSpPr>
        <p:spPr>
          <a:xfrm>
            <a:off x="1547664" y="1780892"/>
            <a:ext cx="7378451" cy="4410099"/>
          </a:xfrm>
        </p:spPr>
        <p:txBody>
          <a:bodyPr/>
          <a:lstStyle/>
          <a:p>
            <a:pPr marL="0" indent="0">
              <a:lnSpc>
                <a:spcPct val="150000"/>
              </a:lnSpc>
              <a:buNone/>
            </a:pPr>
            <a:r>
              <a:rPr lang="pt-BR" sz="2400" dirty="0">
                <a:latin typeface="Arial" pitchFamily="34" charset="0"/>
                <a:cs typeface="Arial" pitchFamily="34" charset="0"/>
              </a:rPr>
              <a:t>Desenvolvimento</a:t>
            </a:r>
          </a:p>
          <a:p>
            <a:pPr>
              <a:lnSpc>
                <a:spcPct val="150000"/>
              </a:lnSpc>
            </a:pPr>
            <a:r>
              <a:rPr lang="pt-BR" sz="2000" dirty="0">
                <a:latin typeface="Arial" pitchFamily="34" charset="0"/>
                <a:cs typeface="Arial" pitchFamily="34" charset="0"/>
              </a:rPr>
              <a:t>ASI - Análise de Sistemas</a:t>
            </a:r>
          </a:p>
          <a:p>
            <a:pPr>
              <a:lnSpc>
                <a:spcPct val="150000"/>
              </a:lnSpc>
            </a:pPr>
            <a:r>
              <a:rPr lang="pt-BR" sz="2000" dirty="0">
                <a:latin typeface="Arial" pitchFamily="34" charset="0"/>
                <a:cs typeface="Arial" pitchFamily="34" charset="0"/>
              </a:rPr>
              <a:t>LOP - Lógica de Programação</a:t>
            </a:r>
          </a:p>
          <a:p>
            <a:pPr>
              <a:lnSpc>
                <a:spcPct val="150000"/>
              </a:lnSpc>
            </a:pPr>
            <a:r>
              <a:rPr lang="pt-BR" sz="2000" dirty="0">
                <a:latin typeface="Arial" pitchFamily="34" charset="0"/>
                <a:cs typeface="Arial" pitchFamily="34" charset="0"/>
              </a:rPr>
              <a:t>POO - Programação Orientada Objetos</a:t>
            </a:r>
          </a:p>
          <a:p>
            <a:pPr>
              <a:lnSpc>
                <a:spcPct val="150000"/>
              </a:lnSpc>
            </a:pPr>
            <a:r>
              <a:rPr lang="pt-BR" sz="2000" dirty="0">
                <a:latin typeface="Arial" pitchFamily="34" charset="0"/>
                <a:cs typeface="Arial" pitchFamily="34" charset="0"/>
              </a:rPr>
              <a:t>MOD - Modelagem de Dados</a:t>
            </a:r>
          </a:p>
          <a:p>
            <a:pPr>
              <a:lnSpc>
                <a:spcPct val="150000"/>
              </a:lnSpc>
            </a:pPr>
            <a:r>
              <a:rPr lang="pt-BR" sz="2000" dirty="0">
                <a:latin typeface="Arial" pitchFamily="34" charset="0"/>
                <a:cs typeface="Arial" pitchFamily="34" charset="0"/>
              </a:rPr>
              <a:t>IBD - Implementação de BD</a:t>
            </a:r>
          </a:p>
          <a:p>
            <a:pPr>
              <a:lnSpc>
                <a:spcPct val="150000"/>
              </a:lnSpc>
            </a:pPr>
            <a:r>
              <a:rPr lang="pt-BR" sz="2000" dirty="0">
                <a:latin typeface="Arial" pitchFamily="34" charset="0"/>
                <a:cs typeface="Arial" pitchFamily="34" charset="0"/>
              </a:rPr>
              <a:t>LIP - Linguagem de Programação - C#</a:t>
            </a:r>
          </a:p>
        </p:txBody>
      </p:sp>
      <p:pic>
        <p:nvPicPr>
          <p:cNvPr id="5" name="Picture 2" descr="D:\Senac\Atividades_de_Web\Nova pasta\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flipV="1">
            <a:off x="7650514" y="5877272"/>
            <a:ext cx="1493486" cy="98072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272348"/>
            <a:ext cx="1574752" cy="1585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070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Perguntas</a:t>
            </a:r>
          </a:p>
        </p:txBody>
      </p:sp>
      <p:pic>
        <p:nvPicPr>
          <p:cNvPr id="4" name="Picture 2" descr="E:\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272348"/>
            <a:ext cx="1574752" cy="1585651"/>
          </a:xfrm>
          <a:prstGeom prst="rect">
            <a:avLst/>
          </a:prstGeom>
          <a:noFill/>
          <a:extLst>
            <a:ext uri="{909E8E84-426E-40DD-AFC4-6F175D3DCCD1}">
              <a14:hiddenFill xmlns:a14="http://schemas.microsoft.com/office/drawing/2010/main">
                <a:solidFill>
                  <a:srgbClr val="FFFFFF"/>
                </a:solidFill>
              </a14:hiddenFill>
            </a:ext>
          </a:extLst>
        </p:spPr>
      </p:pic>
      <p:sp>
        <p:nvSpPr>
          <p:cNvPr id="6" name="Espaço Reservado para Conteúdo 5"/>
          <p:cNvSpPr>
            <a:spLocks noGrp="1"/>
          </p:cNvSpPr>
          <p:nvPr>
            <p:ph idx="1"/>
          </p:nvPr>
        </p:nvSpPr>
        <p:spPr>
          <a:xfrm>
            <a:off x="8244408" y="0"/>
            <a:ext cx="873244" cy="692696"/>
          </a:xfrm>
        </p:spPr>
        <p:txBody>
          <a:bodyPr/>
          <a:lstStyle/>
          <a:p>
            <a:pPr marL="0" indent="0">
              <a:buNone/>
            </a:pPr>
            <a:r>
              <a:rPr lang="pt-BR" sz="200" dirty="0">
                <a:solidFill>
                  <a:schemeClr val="bg1"/>
                </a:solidFill>
              </a:rPr>
              <a:t>//</a:t>
            </a:r>
            <a:r>
              <a:rPr lang="pt-BR" sz="200" dirty="0"/>
              <a:t>         </a:t>
            </a:r>
            <a:r>
              <a:rPr lang="pt-BR" sz="200" dirty="0">
                <a:solidFill>
                  <a:schemeClr val="bg1"/>
                </a:solidFill>
              </a:rPr>
              <a:t>!!!FOCA NA PROGRAMAÇÃO!!!</a:t>
            </a:r>
          </a:p>
          <a:p>
            <a:pPr marL="0" indent="0">
              <a:buNone/>
            </a:pPr>
            <a:r>
              <a:rPr lang="pt-BR" sz="200" dirty="0">
                <a:solidFill>
                  <a:schemeClr val="bg1"/>
                </a:solidFill>
              </a:rPr>
              <a:t>// </a:t>
            </a:r>
            <a:r>
              <a:rPr lang="pt-BR" sz="200" dirty="0"/>
              <a:t>         -+//---:</a:t>
            </a:r>
            <a:r>
              <a:rPr lang="pt-BR" sz="200" dirty="0" err="1"/>
              <a:t>yo</a:t>
            </a:r>
            <a:r>
              <a:rPr lang="pt-BR" sz="200" dirty="0"/>
              <a:t>-:.                            </a:t>
            </a:r>
          </a:p>
          <a:p>
            <a:pPr marL="0" indent="0">
              <a:buNone/>
            </a:pPr>
            <a:r>
              <a:rPr lang="pt-BR" sz="200" dirty="0">
                <a:solidFill>
                  <a:schemeClr val="bg1"/>
                </a:solidFill>
              </a:rPr>
              <a:t>//  </a:t>
            </a:r>
            <a:r>
              <a:rPr lang="pt-BR" sz="200" dirty="0"/>
              <a:t>    `.:.-:-.::  /:.                          </a:t>
            </a:r>
          </a:p>
          <a:p>
            <a:pPr marL="0" indent="0">
              <a:buNone/>
            </a:pPr>
            <a:r>
              <a:rPr lang="pt-BR" sz="200" dirty="0">
                <a:solidFill>
                  <a:schemeClr val="bg1"/>
                </a:solidFill>
              </a:rPr>
              <a:t>//</a:t>
            </a:r>
            <a:r>
              <a:rPr lang="pt-BR" sz="200" dirty="0"/>
              <a:t>     .``./+--.:-.`..`  +/                         </a:t>
            </a:r>
          </a:p>
          <a:p>
            <a:pPr marL="0" indent="0">
              <a:buNone/>
            </a:pPr>
            <a:r>
              <a:rPr lang="pt-BR" sz="200" dirty="0">
                <a:solidFill>
                  <a:schemeClr val="bg1"/>
                </a:solidFill>
              </a:rPr>
              <a:t>//</a:t>
            </a:r>
            <a:r>
              <a:rPr lang="pt-BR" sz="200" dirty="0"/>
              <a:t>    ````. -:-.`.`. ..   d`                        </a:t>
            </a:r>
          </a:p>
          <a:p>
            <a:pPr marL="0" indent="0">
              <a:buNone/>
            </a:pPr>
            <a:r>
              <a:rPr lang="pt-BR" sz="200" dirty="0">
                <a:solidFill>
                  <a:schemeClr val="bg1"/>
                </a:solidFill>
              </a:rPr>
              <a:t>//</a:t>
            </a:r>
            <a:r>
              <a:rPr lang="pt-BR" sz="200" dirty="0"/>
              <a:t>        .   :. ` ``  `  :s                        </a:t>
            </a:r>
          </a:p>
          <a:p>
            <a:pPr marL="0" indent="0">
              <a:buNone/>
            </a:pPr>
            <a:r>
              <a:rPr lang="pt-BR" sz="200" dirty="0">
                <a:solidFill>
                  <a:schemeClr val="bg1"/>
                </a:solidFill>
              </a:rPr>
              <a:t>//</a:t>
            </a:r>
            <a:r>
              <a:rPr lang="pt-BR" sz="200" dirty="0"/>
              <a:t>        `    +           -/`                      </a:t>
            </a:r>
          </a:p>
          <a:p>
            <a:pPr marL="0" indent="0">
              <a:buNone/>
            </a:pPr>
            <a:r>
              <a:rPr lang="pt-BR" sz="200" dirty="0">
                <a:solidFill>
                  <a:schemeClr val="bg1"/>
                </a:solidFill>
              </a:rPr>
              <a:t>//</a:t>
            </a:r>
            <a:r>
              <a:rPr lang="pt-BR" sz="200" dirty="0"/>
              <a:t>            o            `:-`                    </a:t>
            </a:r>
          </a:p>
          <a:p>
            <a:pPr marL="0" indent="0">
              <a:buNone/>
            </a:pPr>
            <a:r>
              <a:rPr lang="pt-BR" sz="200" dirty="0">
                <a:solidFill>
                  <a:schemeClr val="bg1"/>
                </a:solidFill>
              </a:rPr>
              <a:t>//</a:t>
            </a:r>
            <a:r>
              <a:rPr lang="pt-BR" sz="200" dirty="0"/>
              <a:t>            ./              .:-`                  </a:t>
            </a:r>
          </a:p>
          <a:p>
            <a:pPr marL="0" indent="0">
              <a:buNone/>
            </a:pPr>
            <a:r>
              <a:rPr lang="pt-BR" sz="200" dirty="0">
                <a:solidFill>
                  <a:schemeClr val="bg1"/>
                </a:solidFill>
              </a:rPr>
              <a:t>//</a:t>
            </a:r>
            <a:r>
              <a:rPr lang="pt-BR" sz="200" dirty="0"/>
              <a:t>            +`                ./-                 </a:t>
            </a:r>
          </a:p>
          <a:p>
            <a:pPr marL="0" indent="0">
              <a:buNone/>
            </a:pPr>
            <a:r>
              <a:rPr lang="pt-BR" sz="200" dirty="0">
                <a:solidFill>
                  <a:schemeClr val="bg1"/>
                </a:solidFill>
              </a:rPr>
              <a:t>//</a:t>
            </a:r>
            <a:r>
              <a:rPr lang="pt-BR" sz="200" dirty="0"/>
              <a:t>            o                   y/....``          </a:t>
            </a:r>
          </a:p>
          <a:p>
            <a:pPr marL="0" indent="0">
              <a:buNone/>
            </a:pPr>
            <a:r>
              <a:rPr lang="pt-BR" sz="200" dirty="0">
                <a:solidFill>
                  <a:schemeClr val="bg1"/>
                </a:solidFill>
              </a:rPr>
              <a:t>//</a:t>
            </a:r>
            <a:r>
              <a:rPr lang="pt-BR" sz="200" dirty="0"/>
              <a:t>           :h                   : .....:/-.       </a:t>
            </a:r>
          </a:p>
          <a:p>
            <a:pPr marL="0" indent="0">
              <a:buNone/>
            </a:pPr>
            <a:r>
              <a:rPr lang="pt-BR" sz="200" dirty="0">
                <a:solidFill>
                  <a:schemeClr val="bg1"/>
                </a:solidFill>
              </a:rPr>
              <a:t>//</a:t>
            </a:r>
            <a:r>
              <a:rPr lang="pt-BR" sz="200" dirty="0"/>
              <a:t>          +:o`        `-.``.    `       `.-/-     </a:t>
            </a:r>
          </a:p>
          <a:p>
            <a:pPr marL="0" indent="0">
              <a:buNone/>
            </a:pPr>
            <a:r>
              <a:rPr lang="pt-BR" sz="200" dirty="0">
                <a:solidFill>
                  <a:schemeClr val="bg1"/>
                </a:solidFill>
              </a:rPr>
              <a:t>//</a:t>
            </a:r>
            <a:r>
              <a:rPr lang="pt-BR" sz="200" dirty="0"/>
              <a:t>          s `-        o.   ``              `/+`   </a:t>
            </a:r>
          </a:p>
          <a:p>
            <a:pPr marL="0" indent="0">
              <a:buNone/>
            </a:pPr>
            <a:r>
              <a:rPr lang="pt-BR" sz="200" dirty="0">
                <a:solidFill>
                  <a:schemeClr val="bg1"/>
                </a:solidFill>
              </a:rPr>
              <a:t>//</a:t>
            </a:r>
            <a:r>
              <a:rPr lang="pt-BR" sz="200" dirty="0"/>
              <a:t>          +` -      `--    -`                ./-  </a:t>
            </a:r>
          </a:p>
          <a:p>
            <a:pPr marL="0" indent="0">
              <a:buNone/>
            </a:pPr>
            <a:r>
              <a:rPr lang="pt-BR" sz="200" dirty="0">
                <a:solidFill>
                  <a:schemeClr val="bg1"/>
                </a:solidFill>
              </a:rPr>
              <a:t>//</a:t>
            </a:r>
            <a:r>
              <a:rPr lang="pt-BR" sz="200" dirty="0"/>
              <a:t>          :-  -    :-`     s`                  -o </a:t>
            </a:r>
          </a:p>
          <a:p>
            <a:pPr marL="0" indent="0">
              <a:buNone/>
            </a:pPr>
            <a:r>
              <a:rPr lang="pt-BR" sz="200" dirty="0">
                <a:solidFill>
                  <a:schemeClr val="bg1"/>
                </a:solidFill>
              </a:rPr>
              <a:t>//</a:t>
            </a:r>
            <a:r>
              <a:rPr lang="pt-BR" sz="200" dirty="0"/>
              <a:t>  .::o:---/`  `/` /.     .o-                    ++</a:t>
            </a:r>
          </a:p>
          <a:p>
            <a:pPr marL="0" indent="0">
              <a:buNone/>
            </a:pPr>
            <a:r>
              <a:rPr lang="pt-BR" sz="200" dirty="0">
                <a:solidFill>
                  <a:schemeClr val="bg1"/>
                </a:solidFill>
              </a:rPr>
              <a:t>//</a:t>
            </a:r>
            <a:r>
              <a:rPr lang="pt-BR" sz="200" dirty="0"/>
              <a:t>.:+:-.````    :</a:t>
            </a:r>
            <a:r>
              <a:rPr lang="pt-BR" sz="200" dirty="0" err="1"/>
              <a:t>y+sh</a:t>
            </a:r>
            <a:r>
              <a:rPr lang="pt-BR" sz="200" dirty="0"/>
              <a:t>     .d.   `.` `...````````   y</a:t>
            </a:r>
          </a:p>
          <a:p>
            <a:pPr marL="0" indent="0">
              <a:buNone/>
            </a:pPr>
            <a:r>
              <a:rPr lang="pt-BR" sz="200" dirty="0"/>
              <a:t>///://::------:/-` `/-    `--:++:://:.``.-.       .o</a:t>
            </a:r>
          </a:p>
          <a:p>
            <a:pPr marL="0" indent="0">
              <a:buNone/>
            </a:pPr>
            <a:r>
              <a:rPr lang="pt-BR" sz="200" dirty="0">
                <a:solidFill>
                  <a:schemeClr val="bg1"/>
                </a:solidFill>
              </a:rPr>
              <a:t>//</a:t>
            </a:r>
            <a:r>
              <a:rPr lang="pt-BR" sz="200" dirty="0"/>
              <a:t> ```               -/:-`    ..+</a:t>
            </a:r>
            <a:r>
              <a:rPr lang="pt-BR" sz="200" dirty="0" err="1"/>
              <a:t>yo</a:t>
            </a:r>
            <a:r>
              <a:rPr lang="pt-BR" sz="200" dirty="0"/>
              <a:t>/---.    ..`.:/:`</a:t>
            </a:r>
          </a:p>
          <a:p>
            <a:pPr marL="0" indent="0">
              <a:buNone/>
            </a:pPr>
            <a:r>
              <a:rPr lang="pt-BR" sz="200" dirty="0">
                <a:solidFill>
                  <a:schemeClr val="bg1"/>
                </a:solidFill>
              </a:rPr>
              <a:t>//</a:t>
            </a:r>
            <a:r>
              <a:rPr lang="pt-BR" sz="200" dirty="0"/>
              <a:t>                       -/:--`..-o/:o//-://..--`   </a:t>
            </a:r>
          </a:p>
          <a:p>
            <a:pPr marL="0" indent="0">
              <a:buNone/>
            </a:pPr>
            <a:r>
              <a:rPr lang="pt-BR" sz="200" dirty="0">
                <a:solidFill>
                  <a:schemeClr val="bg1"/>
                </a:solidFill>
              </a:rPr>
              <a:t>//</a:t>
            </a:r>
            <a:r>
              <a:rPr lang="pt-BR" sz="200" dirty="0"/>
              <a:t>                           `----s:   `.`</a:t>
            </a:r>
          </a:p>
        </p:txBody>
      </p:sp>
      <p:pic>
        <p:nvPicPr>
          <p:cNvPr id="8" name="Picture 2" descr="D:\Senac\Atividades_de_Web\Nova pasta\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flipH="1" flipV="1">
            <a:off x="7660466" y="5870375"/>
            <a:ext cx="1493486" cy="98072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oppmais.com.br/wp-content/uploads/2015/03/pergunt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1916832"/>
            <a:ext cx="5184576" cy="38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300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31640" y="301625"/>
            <a:ext cx="7344816" cy="1143000"/>
          </a:xfrm>
        </p:spPr>
        <p:txBody>
          <a:bodyPr/>
          <a:lstStyle/>
          <a:p>
            <a:r>
              <a:rPr lang="pt-BR" dirty="0"/>
              <a:t>Programas Utilizados</a:t>
            </a:r>
          </a:p>
        </p:txBody>
      </p:sp>
      <p:pic>
        <p:nvPicPr>
          <p:cNvPr id="5" name="Picture 2" descr="D:\Senac\Atividades_de_Web\Nova pasta\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flipV="1">
            <a:off x="7650514" y="5877272"/>
            <a:ext cx="1493486" cy="98072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272348"/>
            <a:ext cx="1574752" cy="15856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community.emc.com/servlet/JiveServlet/showImage/102-11345-29-41779/SQL2012.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19078"/>
          <a:stretch/>
        </p:blipFill>
        <p:spPr bwMode="auto">
          <a:xfrm>
            <a:off x="1835695" y="4447270"/>
            <a:ext cx="3228075" cy="82507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www.elenilsonvieira.com.br/wp-content/uploads/2012/03/logo_ms_visual_studio_201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080" y="2322714"/>
            <a:ext cx="2691656" cy="104722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20156" t="17188" r="74219" b="73828"/>
          <a:stretch/>
        </p:blipFill>
        <p:spPr bwMode="auto">
          <a:xfrm>
            <a:off x="2125564" y="1628799"/>
            <a:ext cx="1870371" cy="2389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7">
            <a:extLst>
              <a:ext uri="{28A0092B-C50C-407E-A947-70E740481C1C}">
                <a14:useLocalDpi xmlns:a14="http://schemas.microsoft.com/office/drawing/2010/main" val="0"/>
              </a:ext>
            </a:extLst>
          </a:blip>
          <a:srcRect l="29934" t="8984" r="59219" b="78461"/>
          <a:stretch/>
        </p:blipFill>
        <p:spPr bwMode="auto">
          <a:xfrm>
            <a:off x="5062885" y="4131501"/>
            <a:ext cx="1885379" cy="1745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6440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pt-BR" dirty="0"/>
              <a:t>Visão Geral Do Sistema</a:t>
            </a:r>
          </a:p>
        </p:txBody>
      </p:sp>
      <p:sp>
        <p:nvSpPr>
          <p:cNvPr id="4099" name="Rectangle 3"/>
          <p:cNvSpPr>
            <a:spLocks noGrp="1" noChangeArrowheads="1"/>
          </p:cNvSpPr>
          <p:nvPr>
            <p:ph type="body" idx="1"/>
          </p:nvPr>
        </p:nvSpPr>
        <p:spPr>
          <a:xfrm>
            <a:off x="1115616" y="1827212"/>
            <a:ext cx="7568009" cy="4410099"/>
          </a:xfrm>
        </p:spPr>
        <p:txBody>
          <a:bodyPr/>
          <a:lstStyle/>
          <a:p>
            <a:pPr marL="0" indent="540000" algn="just" eaLnBrk="1" hangingPunct="1">
              <a:lnSpc>
                <a:spcPct val="150000"/>
              </a:lnSpc>
              <a:spcBef>
                <a:spcPts val="0"/>
              </a:spcBef>
            </a:pPr>
            <a:r>
              <a:rPr lang="pt-BR" sz="2000" dirty="0">
                <a:solidFill>
                  <a:srgbClr val="000000"/>
                </a:solidFill>
                <a:latin typeface="Arial" pitchFamily="34" charset="0"/>
                <a:ea typeface="Times New Roman" pitchFamily="18" charset="0"/>
                <a:cs typeface="Arial" pitchFamily="34" charset="0"/>
              </a:rPr>
              <a:t>A proposta do software </a:t>
            </a:r>
            <a:r>
              <a:rPr lang="pt-BR" sz="2000" dirty="0" err="1">
                <a:solidFill>
                  <a:srgbClr val="000000"/>
                </a:solidFill>
                <a:latin typeface="Arial" pitchFamily="34" charset="0"/>
                <a:ea typeface="Times New Roman" pitchFamily="18" charset="0"/>
                <a:cs typeface="Arial" pitchFamily="34" charset="0"/>
              </a:rPr>
              <a:t>Easy</a:t>
            </a:r>
            <a:r>
              <a:rPr lang="pt-BR" sz="2000" dirty="0">
                <a:solidFill>
                  <a:srgbClr val="000000"/>
                </a:solidFill>
                <a:latin typeface="Arial" pitchFamily="34" charset="0"/>
                <a:ea typeface="Times New Roman" pitchFamily="18" charset="0"/>
                <a:cs typeface="Arial" pitchFamily="34" charset="0"/>
              </a:rPr>
              <a:t> Bread é auxiliar o gerenciamento de atividades que ocorrem numa padaria de médio ou grande porte.</a:t>
            </a:r>
          </a:p>
          <a:p>
            <a:pPr marL="0" indent="540000" algn="just" eaLnBrk="1" hangingPunct="1">
              <a:lnSpc>
                <a:spcPct val="150000"/>
              </a:lnSpc>
              <a:spcBef>
                <a:spcPts val="0"/>
              </a:spcBef>
            </a:pPr>
            <a:r>
              <a:rPr lang="pt-BR" sz="2000" dirty="0">
                <a:solidFill>
                  <a:srgbClr val="000000"/>
                </a:solidFill>
                <a:latin typeface="Arial" pitchFamily="34" charset="0"/>
                <a:ea typeface="Times New Roman" pitchFamily="18" charset="0"/>
                <a:cs typeface="Arial" pitchFamily="34" charset="0"/>
              </a:rPr>
              <a:t>Situações </a:t>
            </a:r>
            <a:r>
              <a:rPr lang="pt-BR" sz="2000">
                <a:solidFill>
                  <a:srgbClr val="000000"/>
                </a:solidFill>
                <a:latin typeface="Arial" pitchFamily="34" charset="0"/>
                <a:ea typeface="Times New Roman" pitchFamily="18" charset="0"/>
                <a:cs typeface="Arial" pitchFamily="34" charset="0"/>
              </a:rPr>
              <a:t>como colaboração </a:t>
            </a:r>
            <a:r>
              <a:rPr lang="pt-BR" sz="2000" dirty="0">
                <a:solidFill>
                  <a:srgbClr val="000000"/>
                </a:solidFill>
                <a:latin typeface="Arial" pitchFamily="34" charset="0"/>
                <a:ea typeface="Times New Roman" pitchFamily="18" charset="0"/>
                <a:cs typeface="Arial" pitchFamily="34" charset="0"/>
              </a:rPr>
              <a:t>de funcionários, satisfação do cliente, contatos com fornecedores, entre outros, ganham uma maior precisão, agilidade e sofisticação devido aos serviços de automação em software.</a:t>
            </a:r>
          </a:p>
          <a:p>
            <a:pPr algn="just" eaLnBrk="1" hangingPunct="1">
              <a:lnSpc>
                <a:spcPct val="90000"/>
              </a:lnSpc>
            </a:pPr>
            <a:endParaRPr lang="pt-BR" dirty="0">
              <a:solidFill>
                <a:srgbClr val="000000"/>
              </a:solidFill>
              <a:latin typeface="Times New Roman" pitchFamily="18" charset="0"/>
              <a:ea typeface="Times New Roman" pitchFamily="18" charset="0"/>
              <a:cs typeface="Arial" charset="0"/>
            </a:endParaRPr>
          </a:p>
          <a:p>
            <a:pPr marL="0" indent="0" algn="just" eaLnBrk="1" hangingPunct="1">
              <a:lnSpc>
                <a:spcPct val="90000"/>
              </a:lnSpc>
              <a:buNone/>
            </a:pPr>
            <a:endParaRPr lang="pt-BR" dirty="0">
              <a:solidFill>
                <a:srgbClr val="000000"/>
              </a:solidFill>
              <a:latin typeface="Times New Roman" pitchFamily="18" charset="0"/>
              <a:ea typeface="Times New Roman" pitchFamily="18" charset="0"/>
              <a:cs typeface="Arial" charset="0"/>
            </a:endParaRPr>
          </a:p>
        </p:txBody>
      </p:sp>
      <p:pic>
        <p:nvPicPr>
          <p:cNvPr id="5" name="Picture 2" descr="D:\Senac\Atividades_de_Web\Nova pasta\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flipV="1">
            <a:off x="7650514" y="5877272"/>
            <a:ext cx="1493486" cy="98072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272348"/>
            <a:ext cx="1574752" cy="15856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Definição UML</a:t>
            </a:r>
          </a:p>
        </p:txBody>
      </p:sp>
      <p:sp>
        <p:nvSpPr>
          <p:cNvPr id="3" name="Espaço Reservado para Conteúdo 2"/>
          <p:cNvSpPr>
            <a:spLocks noGrp="1"/>
          </p:cNvSpPr>
          <p:nvPr>
            <p:ph idx="1"/>
          </p:nvPr>
        </p:nvSpPr>
        <p:spPr>
          <a:xfrm>
            <a:off x="1403648" y="1556792"/>
            <a:ext cx="7313612" cy="2609899"/>
          </a:xfrm>
        </p:spPr>
        <p:txBody>
          <a:bodyPr/>
          <a:lstStyle/>
          <a:p>
            <a:pPr marL="0" indent="540000">
              <a:lnSpc>
                <a:spcPct val="150000"/>
              </a:lnSpc>
              <a:spcBef>
                <a:spcPts val="0"/>
              </a:spcBef>
              <a:buNone/>
            </a:pPr>
            <a:r>
              <a:rPr lang="pt-BR" sz="2000" dirty="0">
                <a:latin typeface="Arial" pitchFamily="34" charset="0"/>
                <a:cs typeface="Arial" pitchFamily="34" charset="0"/>
              </a:rPr>
              <a:t>UML (Linguagem de Modelagem Unificada)  é uma linguagem que define uma série de artefatos que nos ajuda na tarefa de modelar e documentar os sistemas orientados a objetos que desenvolvemos.</a:t>
            </a:r>
          </a:p>
          <a:p>
            <a:pPr marL="0" indent="0">
              <a:buNone/>
            </a:pPr>
            <a:endParaRPr lang="pt-BR" dirty="0"/>
          </a:p>
        </p:txBody>
      </p:sp>
      <p:pic>
        <p:nvPicPr>
          <p:cNvPr id="5" name="Picture 2" descr="D:\Senac\Atividades_de_Web\Nova pasta\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flipV="1">
            <a:off x="7650514" y="5877272"/>
            <a:ext cx="1493486" cy="98072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272348"/>
            <a:ext cx="1574752" cy="15856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dsc.ufcg.edu.br/~jacques/cursos/map/html/uml/images/modelo.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3409242"/>
            <a:ext cx="4464496" cy="3143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595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Diagrama Caso de Uso</a:t>
            </a:r>
          </a:p>
        </p:txBody>
      </p:sp>
      <p:sp>
        <p:nvSpPr>
          <p:cNvPr id="3" name="Espaço Reservado para Conteúdo 2"/>
          <p:cNvSpPr>
            <a:spLocks noGrp="1"/>
          </p:cNvSpPr>
          <p:nvPr>
            <p:ph idx="1"/>
          </p:nvPr>
        </p:nvSpPr>
        <p:spPr/>
        <p:txBody>
          <a:bodyPr/>
          <a:lstStyle/>
          <a:p>
            <a:pPr marL="0" indent="540000">
              <a:lnSpc>
                <a:spcPct val="150000"/>
              </a:lnSpc>
              <a:spcBef>
                <a:spcPts val="0"/>
              </a:spcBef>
            </a:pPr>
            <a:r>
              <a:rPr lang="pt-BR" sz="2000" dirty="0">
                <a:latin typeface="Arial" pitchFamily="34" charset="0"/>
                <a:cs typeface="Arial" pitchFamily="34" charset="0"/>
              </a:rPr>
              <a:t>Esse diagrama documenta o que o sistema faz do ponto de vista do usuário. Em outras palavras, ele descreve as principais funcionalidades do sistema e a interação dessas funcionalidades com os usuários do mesmo sistema. </a:t>
            </a:r>
          </a:p>
          <a:p>
            <a:pPr marL="0" indent="540000">
              <a:lnSpc>
                <a:spcPct val="150000"/>
              </a:lnSpc>
              <a:spcBef>
                <a:spcPts val="0"/>
              </a:spcBef>
            </a:pPr>
            <a:r>
              <a:rPr lang="pt-BR" sz="2000" dirty="0">
                <a:latin typeface="Arial" pitchFamily="34" charset="0"/>
                <a:cs typeface="Arial" pitchFamily="34" charset="0"/>
              </a:rPr>
              <a:t>Nesse diagrama não nos aprofundamos em detalhes técnicos que dizem como o sistema faz.</a:t>
            </a:r>
          </a:p>
          <a:p>
            <a:endParaRPr lang="pt-BR" dirty="0"/>
          </a:p>
        </p:txBody>
      </p:sp>
      <p:pic>
        <p:nvPicPr>
          <p:cNvPr id="5" name="Picture 2" descr="D:\Senac\Atividades_de_Web\Nova pasta\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flipV="1">
            <a:off x="7650514" y="5877272"/>
            <a:ext cx="1493486" cy="98072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272348"/>
            <a:ext cx="1574752" cy="1585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828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D:\Senac\Atividades_de_Web\Nova pasta\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flipV="1">
            <a:off x="7650514" y="5877272"/>
            <a:ext cx="1493486" cy="980728"/>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r>
              <a:rPr lang="pt-BR" dirty="0"/>
              <a:t>Diagrama Caso de Uso</a:t>
            </a:r>
          </a:p>
        </p:txBody>
      </p:sp>
      <p:pic>
        <p:nvPicPr>
          <p:cNvPr id="6" name="Espaço Reservado para Conteúdo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11471" y="1628800"/>
            <a:ext cx="7288153" cy="4536504"/>
          </a:xfrm>
          <a:prstGeom prst="rect">
            <a:avLst/>
          </a:prstGeom>
          <a:ln>
            <a:noFill/>
          </a:ln>
          <a:effectLst>
            <a:softEdge rad="112500"/>
          </a:effectLst>
        </p:spPr>
      </p:pic>
      <p:pic>
        <p:nvPicPr>
          <p:cNvPr id="5" name="Picture 2" descr="E:\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272348"/>
            <a:ext cx="1574752" cy="1585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449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Diagrama de Atividades </a:t>
            </a:r>
          </a:p>
        </p:txBody>
      </p:sp>
      <p:sp>
        <p:nvSpPr>
          <p:cNvPr id="3" name="Espaço Reservado para Conteúdo 2"/>
          <p:cNvSpPr>
            <a:spLocks noGrp="1"/>
          </p:cNvSpPr>
          <p:nvPr>
            <p:ph idx="1"/>
          </p:nvPr>
        </p:nvSpPr>
        <p:spPr/>
        <p:txBody>
          <a:bodyPr/>
          <a:lstStyle/>
          <a:p>
            <a:pPr marL="0" indent="540000" algn="just">
              <a:lnSpc>
                <a:spcPct val="150000"/>
              </a:lnSpc>
              <a:spcBef>
                <a:spcPts val="0"/>
              </a:spcBef>
            </a:pPr>
            <a:r>
              <a:rPr lang="pt-BR" sz="2000" dirty="0">
                <a:latin typeface="Arial" pitchFamily="34" charset="0"/>
                <a:cs typeface="Arial" pitchFamily="34" charset="0"/>
              </a:rPr>
              <a:t>Um diagrama de atividade mostra um processo de negócios ou um processo de software como um fluxo de trabalho por meio de uma série de ações. Pessoas, computadores ou componentes de software podem executar essas ações.</a:t>
            </a:r>
          </a:p>
          <a:p>
            <a:endParaRPr lang="pt-BR" dirty="0"/>
          </a:p>
        </p:txBody>
      </p:sp>
      <p:pic>
        <p:nvPicPr>
          <p:cNvPr id="5" name="Picture 2" descr="D:\Senac\Atividades_de_Web\Nova pasta\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flipV="1">
            <a:off x="7650514" y="5877272"/>
            <a:ext cx="1493486" cy="98072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272348"/>
            <a:ext cx="1574752" cy="1585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8778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Senac\Atividades_de_Web\Nova pasta\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flipV="1">
            <a:off x="7650514" y="5877272"/>
            <a:ext cx="1493486" cy="980728"/>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r>
              <a:rPr lang="pt-BR" dirty="0"/>
              <a:t>Diagrama de Atividades </a:t>
            </a:r>
          </a:p>
        </p:txBody>
      </p:sp>
      <p:pic>
        <p:nvPicPr>
          <p:cNvPr id="5" name="Picture 2" descr="E:\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272348"/>
            <a:ext cx="1574752" cy="15856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F:\Daniel\Projeto Senac\Diagramas\Diagramas_Atualizados\Atividade\Activity Diagram0 Client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4752" y="1611469"/>
            <a:ext cx="6075762" cy="486037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9810891"/>
      </p:ext>
    </p:extLst>
  </p:cSld>
  <p:clrMapOvr>
    <a:masterClrMapping/>
  </p:clrMapOvr>
</p:sld>
</file>

<file path=ppt/theme/theme1.xml><?xml version="1.0" encoding="utf-8"?>
<a:theme xmlns:a="http://schemas.openxmlformats.org/drawingml/2006/main" name="Eclipse">
  <a:themeElements>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Eclipse">
      <a:majorFont>
        <a:latin typeface="Arial"/>
        <a:ea typeface=""/>
        <a:cs typeface=""/>
      </a:majorFont>
      <a:minorFont>
        <a:latin typeface="Verdana"/>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Eclipse</Template>
  <TotalTime>940</TotalTime>
  <Words>683</Words>
  <Application>Microsoft Office PowerPoint</Application>
  <PresentationFormat>Apresentação na tela (4:3)</PresentationFormat>
  <Paragraphs>101</Paragraphs>
  <Slides>20</Slides>
  <Notes>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20</vt:i4>
      </vt:variant>
    </vt:vector>
  </HeadingPairs>
  <TitlesOfParts>
    <vt:vector size="26" baseType="lpstr">
      <vt:lpstr>Arial</vt:lpstr>
      <vt:lpstr>Calibri</vt:lpstr>
      <vt:lpstr>Times New Roman</vt:lpstr>
      <vt:lpstr>Verdana</vt:lpstr>
      <vt:lpstr>Wingdings</vt:lpstr>
      <vt:lpstr>Eclipse</vt:lpstr>
      <vt:lpstr>NewSoft – Soluções Inovadoras  Sistema de Gerenciamento para Padaria </vt:lpstr>
      <vt:lpstr>Competências do Módulo</vt:lpstr>
      <vt:lpstr>Programas Utilizados</vt:lpstr>
      <vt:lpstr>Visão Geral Do Sistema</vt:lpstr>
      <vt:lpstr>Definição UML</vt:lpstr>
      <vt:lpstr>Diagrama Caso de Uso</vt:lpstr>
      <vt:lpstr>Diagrama Caso de Uso</vt:lpstr>
      <vt:lpstr>Diagrama de Atividades </vt:lpstr>
      <vt:lpstr>Diagrama de Atividades </vt:lpstr>
      <vt:lpstr>Diagrama de Classe</vt:lpstr>
      <vt:lpstr>Diagrama de Classe</vt:lpstr>
      <vt:lpstr>Diagrama de Estado</vt:lpstr>
      <vt:lpstr>Diagrama de Estado</vt:lpstr>
      <vt:lpstr>Relações entre tabelas</vt:lpstr>
      <vt:lpstr>Exemplos de códigos BD </vt:lpstr>
      <vt:lpstr>EXEMPLOS de códigos - Programação</vt:lpstr>
      <vt:lpstr>Demonstração do Programa </vt:lpstr>
      <vt:lpstr>Dificuldades</vt:lpstr>
      <vt:lpstr>Conclusão </vt:lpstr>
      <vt:lpstr>Perguntas</vt:lpstr>
    </vt:vector>
  </TitlesOfParts>
  <Company>Centro de Informática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PãoSoft  Sistema de Gerenciamento para Panificadora</dc:title>
  <dc:creator>tlam</dc:creator>
  <cp:lastModifiedBy>DANIEL SOUZA</cp:lastModifiedBy>
  <cp:revision>129</cp:revision>
  <dcterms:created xsi:type="dcterms:W3CDTF">2007-08-04T11:44:43Z</dcterms:created>
  <dcterms:modified xsi:type="dcterms:W3CDTF">2018-02-05T19:14:57Z</dcterms:modified>
  <cp:contentStatus/>
</cp:coreProperties>
</file>