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61" r:id="rId5"/>
    <p:sldId id="262" r:id="rId6"/>
    <p:sldId id="263"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060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www.aerocivil.gov.co/atencion/estadisticas-de-las-actividades-aeronauticas/bases-de-datos" TargetMode="External"/><Relationship Id="rId4" Type="http://schemas.openxmlformats.org/officeDocument/2006/relationships/hyperlink" Target="https://openflights.org/data.html)"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GB" dirty="0" err="1"/>
              <a:t>Comportamiento</a:t>
            </a:r>
            <a:r>
              <a:rPr lang="en-GB" dirty="0"/>
              <a:t> de </a:t>
            </a:r>
            <a:r>
              <a:rPr lang="en-GB" dirty="0" err="1"/>
              <a:t>vuelos</a:t>
            </a:r>
            <a:r>
              <a:rPr lang="en-GB" dirty="0"/>
              <a:t> </a:t>
            </a:r>
            <a:r>
              <a:rPr lang="en-GB" dirty="0" err="1"/>
              <a:t>en</a:t>
            </a:r>
            <a:r>
              <a:rPr lang="en-GB" dirty="0"/>
              <a:t> Colombia </a:t>
            </a:r>
            <a:r>
              <a:rPr lang="en-GB" dirty="0" err="1" smtClean="0"/>
              <a:t>años</a:t>
            </a:r>
            <a:r>
              <a:rPr lang="en-GB" dirty="0" smtClean="0"/>
              <a:t/>
            </a:r>
            <a:br>
              <a:rPr lang="en-GB" dirty="0" smtClean="0"/>
            </a:br>
            <a:r>
              <a:rPr lang="en-GB" dirty="0" smtClean="0"/>
              <a:t> 2016-2017</a:t>
            </a:r>
            <a:endParaRPr lang="en-GB" dirty="0"/>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GB"/>
              <a:t>José Daniel Ayala Barrera</a:t>
            </a:r>
          </a:p>
          <a:p>
            <a:pPr lvl="0">
              <a:spcBef>
                <a:spcPts val="0"/>
              </a:spcBef>
              <a:buNone/>
            </a:pPr>
            <a:endParaRPr/>
          </a:p>
          <a:p>
            <a:pPr lvl="0">
              <a:spcBef>
                <a:spcPts val="0"/>
              </a:spcBef>
              <a:buNone/>
            </a:pPr>
            <a:r>
              <a:rPr lang="en-GB"/>
              <a:t>https://danielxxi.github.io/Tarea4VA/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1600"/>
              </a:spcAft>
              <a:buClr>
                <a:schemeClr val="dk2"/>
              </a:buClr>
              <a:buSzPct val="100000"/>
              <a:buChar char="●"/>
            </a:pPr>
            <a:r>
              <a:rPr lang="en-GB" sz="1800" dirty="0" err="1">
                <a:solidFill>
                  <a:schemeClr val="dk2"/>
                </a:solidFill>
              </a:rPr>
              <a:t>Propósito</a:t>
            </a:r>
            <a:r>
              <a:rPr lang="en-GB" sz="1800" dirty="0">
                <a:solidFill>
                  <a:schemeClr val="dk2"/>
                </a:solidFill>
              </a:rPr>
              <a:t> del </a:t>
            </a:r>
            <a:r>
              <a:rPr lang="en-GB" sz="1800" dirty="0" err="1">
                <a:solidFill>
                  <a:schemeClr val="dk2"/>
                </a:solidFill>
              </a:rPr>
              <a:t>proyecto</a:t>
            </a:r>
            <a:r>
              <a:rPr lang="en-GB" sz="1800" dirty="0">
                <a:solidFill>
                  <a:schemeClr val="dk2"/>
                </a:solidFill>
              </a:rPr>
              <a:t> (</a:t>
            </a:r>
            <a:r>
              <a:rPr lang="en-GB" sz="1800" dirty="0" err="1">
                <a:solidFill>
                  <a:schemeClr val="dk2"/>
                </a:solidFill>
              </a:rPr>
              <a:t>descripción</a:t>
            </a:r>
            <a:r>
              <a:rPr lang="en-GB" sz="1800" dirty="0">
                <a:solidFill>
                  <a:schemeClr val="dk2"/>
                </a:solidFill>
              </a:rPr>
              <a:t>): El </a:t>
            </a:r>
            <a:r>
              <a:rPr lang="en-GB" sz="1800" dirty="0" err="1">
                <a:solidFill>
                  <a:schemeClr val="dk2"/>
                </a:solidFill>
              </a:rPr>
              <a:t>propósito</a:t>
            </a:r>
            <a:r>
              <a:rPr lang="en-GB" sz="1800" dirty="0">
                <a:solidFill>
                  <a:schemeClr val="dk2"/>
                </a:solidFill>
              </a:rPr>
              <a:t> del </a:t>
            </a:r>
            <a:r>
              <a:rPr lang="en-GB" sz="1800" dirty="0" err="1">
                <a:solidFill>
                  <a:schemeClr val="dk2"/>
                </a:solidFill>
              </a:rPr>
              <a:t>proyecto</a:t>
            </a:r>
            <a:r>
              <a:rPr lang="en-GB" sz="1800" dirty="0">
                <a:solidFill>
                  <a:schemeClr val="dk2"/>
                </a:solidFill>
              </a:rPr>
              <a:t> </a:t>
            </a:r>
            <a:r>
              <a:rPr lang="en-GB" sz="1800" dirty="0" err="1">
                <a:solidFill>
                  <a:schemeClr val="dk2"/>
                </a:solidFill>
              </a:rPr>
              <a:t>es</a:t>
            </a:r>
            <a:r>
              <a:rPr lang="en-GB" sz="1800" dirty="0">
                <a:solidFill>
                  <a:schemeClr val="dk2"/>
                </a:solidFill>
              </a:rPr>
              <a:t> </a:t>
            </a:r>
            <a:r>
              <a:rPr lang="en-GB" sz="1800" dirty="0" err="1">
                <a:solidFill>
                  <a:schemeClr val="dk2"/>
                </a:solidFill>
              </a:rPr>
              <a:t>desplegar</a:t>
            </a:r>
            <a:r>
              <a:rPr lang="en-GB" sz="1800" dirty="0">
                <a:solidFill>
                  <a:schemeClr val="dk2"/>
                </a:solidFill>
              </a:rPr>
              <a:t> </a:t>
            </a:r>
            <a:r>
              <a:rPr lang="en-GB" sz="1800" dirty="0" err="1">
                <a:solidFill>
                  <a:schemeClr val="dk2"/>
                </a:solidFill>
              </a:rPr>
              <a:t>información</a:t>
            </a:r>
            <a:r>
              <a:rPr lang="en-GB" sz="1800" dirty="0">
                <a:solidFill>
                  <a:schemeClr val="dk2"/>
                </a:solidFill>
              </a:rPr>
              <a:t> </a:t>
            </a:r>
            <a:r>
              <a:rPr lang="en-GB" sz="1800" dirty="0" err="1">
                <a:solidFill>
                  <a:schemeClr val="dk2"/>
                </a:solidFill>
              </a:rPr>
              <a:t>sobre</a:t>
            </a:r>
            <a:r>
              <a:rPr lang="en-GB" sz="1800" dirty="0">
                <a:solidFill>
                  <a:schemeClr val="dk2"/>
                </a:solidFill>
              </a:rPr>
              <a:t> el </a:t>
            </a:r>
            <a:r>
              <a:rPr lang="en-GB" sz="1800" dirty="0" err="1">
                <a:solidFill>
                  <a:schemeClr val="dk2"/>
                </a:solidFill>
              </a:rPr>
              <a:t>comportamiento</a:t>
            </a:r>
            <a:r>
              <a:rPr lang="en-GB" sz="1800" dirty="0">
                <a:solidFill>
                  <a:schemeClr val="dk2"/>
                </a:solidFill>
              </a:rPr>
              <a:t> de </a:t>
            </a:r>
            <a:r>
              <a:rPr lang="en-GB" sz="1800" dirty="0" err="1">
                <a:solidFill>
                  <a:schemeClr val="dk2"/>
                </a:solidFill>
              </a:rPr>
              <a:t>los</a:t>
            </a:r>
            <a:r>
              <a:rPr lang="en-GB" sz="1800" dirty="0">
                <a:solidFill>
                  <a:schemeClr val="dk2"/>
                </a:solidFill>
              </a:rPr>
              <a:t> </a:t>
            </a:r>
            <a:r>
              <a:rPr lang="en-GB" sz="1800" dirty="0" err="1">
                <a:solidFill>
                  <a:schemeClr val="dk2"/>
                </a:solidFill>
              </a:rPr>
              <a:t>vuelos</a:t>
            </a:r>
            <a:r>
              <a:rPr lang="en-GB" sz="1800" dirty="0">
                <a:solidFill>
                  <a:schemeClr val="dk2"/>
                </a:solidFill>
              </a:rPr>
              <a:t> para </a:t>
            </a:r>
            <a:r>
              <a:rPr lang="en-GB" sz="1800" dirty="0" err="1">
                <a:solidFill>
                  <a:schemeClr val="dk2"/>
                </a:solidFill>
              </a:rPr>
              <a:t>los</a:t>
            </a:r>
            <a:r>
              <a:rPr lang="en-GB" sz="1800" dirty="0">
                <a:solidFill>
                  <a:schemeClr val="dk2"/>
                </a:solidFill>
              </a:rPr>
              <a:t> </a:t>
            </a:r>
            <a:r>
              <a:rPr lang="en-GB" sz="1800" dirty="0" err="1">
                <a:solidFill>
                  <a:schemeClr val="dk2"/>
                </a:solidFill>
              </a:rPr>
              <a:t>primeros</a:t>
            </a:r>
            <a:r>
              <a:rPr lang="en-GB" sz="1800" dirty="0">
                <a:solidFill>
                  <a:schemeClr val="dk2"/>
                </a:solidFill>
              </a:rPr>
              <a:t> </a:t>
            </a:r>
            <a:r>
              <a:rPr lang="en-GB" sz="1800" dirty="0" err="1">
                <a:solidFill>
                  <a:schemeClr val="dk2"/>
                </a:solidFill>
              </a:rPr>
              <a:t>ocho</a:t>
            </a:r>
            <a:r>
              <a:rPr lang="en-GB" sz="1800" dirty="0">
                <a:solidFill>
                  <a:schemeClr val="dk2"/>
                </a:solidFill>
              </a:rPr>
              <a:t> </a:t>
            </a:r>
            <a:r>
              <a:rPr lang="en-GB" sz="1800" dirty="0" err="1">
                <a:solidFill>
                  <a:schemeClr val="dk2"/>
                </a:solidFill>
              </a:rPr>
              <a:t>meses</a:t>
            </a:r>
            <a:r>
              <a:rPr lang="en-GB" sz="1800" dirty="0">
                <a:solidFill>
                  <a:schemeClr val="dk2"/>
                </a:solidFill>
              </a:rPr>
              <a:t> del </a:t>
            </a:r>
            <a:r>
              <a:rPr lang="en-GB" sz="1800" dirty="0" err="1">
                <a:solidFill>
                  <a:schemeClr val="dk2"/>
                </a:solidFill>
              </a:rPr>
              <a:t>año</a:t>
            </a:r>
            <a:r>
              <a:rPr lang="en-GB" sz="1800" dirty="0">
                <a:solidFill>
                  <a:schemeClr val="dk2"/>
                </a:solidFill>
              </a:rPr>
              <a:t> 2017, </a:t>
            </a:r>
            <a:r>
              <a:rPr lang="en-GB" sz="1800" dirty="0" err="1">
                <a:solidFill>
                  <a:schemeClr val="dk2"/>
                </a:solidFill>
              </a:rPr>
              <a:t>tomando</a:t>
            </a:r>
            <a:r>
              <a:rPr lang="en-GB" sz="1800" dirty="0">
                <a:solidFill>
                  <a:schemeClr val="dk2"/>
                </a:solidFill>
              </a:rPr>
              <a:t> </a:t>
            </a:r>
            <a:r>
              <a:rPr lang="en-GB" sz="1800" dirty="0" err="1">
                <a:solidFill>
                  <a:schemeClr val="dk2"/>
                </a:solidFill>
              </a:rPr>
              <a:t>como</a:t>
            </a:r>
            <a:r>
              <a:rPr lang="en-GB" sz="1800" dirty="0">
                <a:solidFill>
                  <a:schemeClr val="dk2"/>
                </a:solidFill>
              </a:rPr>
              <a:t> base </a:t>
            </a:r>
            <a:r>
              <a:rPr lang="en-GB" sz="1800" dirty="0" err="1">
                <a:solidFill>
                  <a:schemeClr val="dk2"/>
                </a:solidFill>
              </a:rPr>
              <a:t>los</a:t>
            </a:r>
            <a:r>
              <a:rPr lang="en-GB" sz="1800" dirty="0">
                <a:solidFill>
                  <a:schemeClr val="dk2"/>
                </a:solidFill>
              </a:rPr>
              <a:t> datasets </a:t>
            </a:r>
            <a:r>
              <a:rPr lang="en-GB" sz="1800" dirty="0" err="1">
                <a:solidFill>
                  <a:schemeClr val="dk2"/>
                </a:solidFill>
              </a:rPr>
              <a:t>disponibles</a:t>
            </a:r>
            <a:r>
              <a:rPr lang="en-GB" sz="1800" dirty="0">
                <a:solidFill>
                  <a:schemeClr val="dk2"/>
                </a:solidFill>
              </a:rPr>
              <a:t> </a:t>
            </a:r>
            <a:r>
              <a:rPr lang="en-GB" sz="1800" dirty="0" err="1">
                <a:solidFill>
                  <a:schemeClr val="dk2"/>
                </a:solidFill>
              </a:rPr>
              <a:t>en</a:t>
            </a:r>
            <a:r>
              <a:rPr lang="en-GB" sz="1800" dirty="0">
                <a:solidFill>
                  <a:schemeClr val="dk2"/>
                </a:solidFill>
              </a:rPr>
              <a:t> la </a:t>
            </a:r>
            <a:r>
              <a:rPr lang="en-GB" sz="1800" dirty="0" err="1">
                <a:solidFill>
                  <a:schemeClr val="dk2"/>
                </a:solidFill>
              </a:rPr>
              <a:t>página</a:t>
            </a:r>
            <a:r>
              <a:rPr lang="en-GB" sz="1800" dirty="0">
                <a:solidFill>
                  <a:schemeClr val="dk2"/>
                </a:solidFill>
              </a:rPr>
              <a:t> de </a:t>
            </a:r>
            <a:r>
              <a:rPr lang="en-GB" sz="1800" dirty="0" err="1">
                <a:solidFill>
                  <a:schemeClr val="dk2"/>
                </a:solidFill>
              </a:rPr>
              <a:t>aerocivil</a:t>
            </a:r>
            <a:r>
              <a:rPr lang="en-GB" sz="1800" dirty="0">
                <a:solidFill>
                  <a:schemeClr val="dk2"/>
                </a:solidFill>
              </a:rPr>
              <a:t> (</a:t>
            </a:r>
            <a:r>
              <a:rPr lang="en-GB" sz="1800" u="sng" dirty="0">
                <a:solidFill>
                  <a:schemeClr val="hlink"/>
                </a:solidFill>
                <a:hlinkClick r:id="rId3"/>
              </a:rPr>
              <a:t>http://www.aerocivil.gov.co/atencion/estadisticas-de-las-actividades-aeronauticas/bases-de-datos</a:t>
            </a:r>
            <a:r>
              <a:rPr lang="en-GB" sz="1800" dirty="0">
                <a:solidFill>
                  <a:schemeClr val="dk2"/>
                </a:solidFill>
              </a:rPr>
              <a:t>) y </a:t>
            </a:r>
            <a:r>
              <a:rPr lang="en-GB" sz="1800" dirty="0" err="1">
                <a:solidFill>
                  <a:schemeClr val="dk2"/>
                </a:solidFill>
              </a:rPr>
              <a:t>en</a:t>
            </a:r>
            <a:r>
              <a:rPr lang="en-GB" sz="1800" dirty="0">
                <a:solidFill>
                  <a:schemeClr val="dk2"/>
                </a:solidFill>
              </a:rPr>
              <a:t> </a:t>
            </a:r>
            <a:r>
              <a:rPr lang="en-GB" sz="1800" dirty="0" err="1">
                <a:solidFill>
                  <a:schemeClr val="dk2"/>
                </a:solidFill>
              </a:rPr>
              <a:t>los</a:t>
            </a:r>
            <a:r>
              <a:rPr lang="en-GB" sz="1800" dirty="0">
                <a:solidFill>
                  <a:schemeClr val="dk2"/>
                </a:solidFill>
              </a:rPr>
              <a:t> </a:t>
            </a:r>
            <a:r>
              <a:rPr lang="en-GB" sz="1800" dirty="0" err="1">
                <a:solidFill>
                  <a:schemeClr val="dk2"/>
                </a:solidFill>
              </a:rPr>
              <a:t>datos</a:t>
            </a:r>
            <a:r>
              <a:rPr lang="en-GB" sz="1800" dirty="0">
                <a:solidFill>
                  <a:schemeClr val="dk2"/>
                </a:solidFill>
              </a:rPr>
              <a:t> </a:t>
            </a:r>
            <a:r>
              <a:rPr lang="en-GB" sz="1800" dirty="0" err="1">
                <a:solidFill>
                  <a:schemeClr val="dk2"/>
                </a:solidFill>
              </a:rPr>
              <a:t>complementarios</a:t>
            </a:r>
            <a:r>
              <a:rPr lang="en-GB" sz="1800" dirty="0">
                <a:solidFill>
                  <a:schemeClr val="dk2"/>
                </a:solidFill>
              </a:rPr>
              <a:t> de </a:t>
            </a:r>
            <a:r>
              <a:rPr lang="en-GB" sz="1800" dirty="0" err="1">
                <a:solidFill>
                  <a:schemeClr val="dk2"/>
                </a:solidFill>
              </a:rPr>
              <a:t>openfights.org</a:t>
            </a:r>
            <a:r>
              <a:rPr lang="en-GB" sz="1800" dirty="0">
                <a:solidFill>
                  <a:schemeClr val="dk2"/>
                </a:solidFill>
              </a:rPr>
              <a:t> (</a:t>
            </a:r>
            <a:r>
              <a:rPr lang="en-GB" sz="1800" u="sng" dirty="0">
                <a:solidFill>
                  <a:schemeClr val="hlink"/>
                </a:solidFill>
                <a:hlinkClick r:id="rId4"/>
              </a:rPr>
              <a:t>https://openflights.org/data.html</a:t>
            </a:r>
            <a:r>
              <a:rPr lang="en-GB" sz="1800" dirty="0" smtClean="0">
                <a:solidFill>
                  <a:schemeClr val="dk2"/>
                </a:solidFill>
                <a:hlinkClick r:id="rId4"/>
              </a:rPr>
              <a:t>)</a:t>
            </a:r>
            <a:r>
              <a:rPr lang="en-GB" sz="1800" dirty="0" smtClean="0">
                <a:solidFill>
                  <a:schemeClr val="dk2"/>
                </a:solidFill>
              </a:rPr>
              <a:t>. Este </a:t>
            </a:r>
            <a:r>
              <a:rPr lang="en-GB" sz="1800" dirty="0" err="1" smtClean="0">
                <a:solidFill>
                  <a:schemeClr val="dk2"/>
                </a:solidFill>
              </a:rPr>
              <a:t>análisiS</a:t>
            </a:r>
            <a:r>
              <a:rPr lang="en-GB" sz="1800" dirty="0" smtClean="0">
                <a:solidFill>
                  <a:schemeClr val="dk2"/>
                </a:solidFill>
              </a:rPr>
              <a:t> se </a:t>
            </a:r>
            <a:r>
              <a:rPr lang="en-GB" sz="1800" dirty="0" err="1" smtClean="0">
                <a:solidFill>
                  <a:schemeClr val="dk2"/>
                </a:solidFill>
              </a:rPr>
              <a:t>hace</a:t>
            </a:r>
            <a:r>
              <a:rPr lang="en-GB" sz="1800" dirty="0" smtClean="0">
                <a:solidFill>
                  <a:schemeClr val="dk2"/>
                </a:solidFill>
              </a:rPr>
              <a:t> </a:t>
            </a:r>
            <a:r>
              <a:rPr lang="en-GB" sz="1800" dirty="0" err="1" smtClean="0">
                <a:solidFill>
                  <a:schemeClr val="dk2"/>
                </a:solidFill>
              </a:rPr>
              <a:t>basado</a:t>
            </a:r>
            <a:r>
              <a:rPr lang="en-GB" sz="1800" dirty="0" smtClean="0">
                <a:solidFill>
                  <a:schemeClr val="dk2"/>
                </a:solidFill>
              </a:rPr>
              <a:t> </a:t>
            </a:r>
            <a:r>
              <a:rPr lang="en-GB" sz="1800" dirty="0" err="1" smtClean="0">
                <a:solidFill>
                  <a:schemeClr val="dk2"/>
                </a:solidFill>
              </a:rPr>
              <a:t>en</a:t>
            </a:r>
            <a:r>
              <a:rPr lang="en-GB" sz="1800" dirty="0" smtClean="0">
                <a:solidFill>
                  <a:schemeClr val="dk2"/>
                </a:solidFill>
              </a:rPr>
              <a:t> la </a:t>
            </a:r>
            <a:r>
              <a:rPr lang="en-GB" sz="1800" dirty="0" err="1" smtClean="0">
                <a:solidFill>
                  <a:schemeClr val="dk2"/>
                </a:solidFill>
              </a:rPr>
              <a:t>cantidad</a:t>
            </a:r>
            <a:r>
              <a:rPr lang="en-GB" sz="1800" dirty="0" smtClean="0">
                <a:solidFill>
                  <a:schemeClr val="dk2"/>
                </a:solidFill>
              </a:rPr>
              <a:t> de </a:t>
            </a:r>
            <a:r>
              <a:rPr lang="en-GB" sz="1800" dirty="0" err="1" smtClean="0">
                <a:solidFill>
                  <a:schemeClr val="dk2"/>
                </a:solidFill>
              </a:rPr>
              <a:t>vuelos</a:t>
            </a:r>
            <a:r>
              <a:rPr lang="en-GB" sz="1800" dirty="0" smtClean="0">
                <a:solidFill>
                  <a:schemeClr val="dk2"/>
                </a:solidFill>
              </a:rPr>
              <a:t> (</a:t>
            </a:r>
            <a:r>
              <a:rPr lang="en-GB" sz="1800" dirty="0" err="1" smtClean="0">
                <a:solidFill>
                  <a:schemeClr val="dk2"/>
                </a:solidFill>
              </a:rPr>
              <a:t>itinierarios</a:t>
            </a:r>
            <a:r>
              <a:rPr lang="en-GB" sz="1800" dirty="0" smtClean="0">
                <a:solidFill>
                  <a:schemeClr val="dk2"/>
                </a:solidFill>
              </a:rPr>
              <a:t>) y la </a:t>
            </a:r>
            <a:r>
              <a:rPr lang="en-GB" sz="1800" dirty="0" err="1" smtClean="0">
                <a:solidFill>
                  <a:schemeClr val="dk2"/>
                </a:solidFill>
              </a:rPr>
              <a:t>cantidad</a:t>
            </a:r>
            <a:r>
              <a:rPr lang="en-GB" sz="1800" dirty="0" smtClean="0">
                <a:solidFill>
                  <a:schemeClr val="dk2"/>
                </a:solidFill>
              </a:rPr>
              <a:t> de </a:t>
            </a:r>
            <a:r>
              <a:rPr lang="en-GB" sz="1800" dirty="0" err="1" smtClean="0">
                <a:solidFill>
                  <a:schemeClr val="dk2"/>
                </a:solidFill>
              </a:rPr>
              <a:t>pasajeros</a:t>
            </a:r>
            <a:r>
              <a:rPr lang="en-GB" sz="1800" dirty="0" smtClean="0">
                <a:solidFill>
                  <a:schemeClr val="dk2"/>
                </a:solidFill>
              </a:rPr>
              <a:t> </a:t>
            </a:r>
            <a:r>
              <a:rPr lang="en-GB" sz="1800" dirty="0" err="1" smtClean="0">
                <a:solidFill>
                  <a:schemeClr val="dk2"/>
                </a:solidFill>
              </a:rPr>
              <a:t>transportados</a:t>
            </a:r>
            <a:r>
              <a:rPr lang="en-GB" sz="1800" dirty="0" smtClean="0">
                <a:solidFill>
                  <a:schemeClr val="dk2"/>
                </a:solidFill>
              </a:rPr>
              <a:t>.</a:t>
            </a:r>
            <a:br>
              <a:rPr lang="en-GB" sz="1800" dirty="0" smtClean="0">
                <a:solidFill>
                  <a:schemeClr val="dk2"/>
                </a:solidFill>
              </a:rPr>
            </a:br>
            <a:r>
              <a:rPr lang="en-GB" sz="1800" dirty="0" err="1" smtClean="0">
                <a:solidFill>
                  <a:schemeClr val="dk2"/>
                </a:solidFill>
              </a:rPr>
              <a:t>Qué</a:t>
            </a:r>
            <a:r>
              <a:rPr lang="en-GB" sz="1800" dirty="0" smtClean="0">
                <a:solidFill>
                  <a:schemeClr val="dk2"/>
                </a:solidFill>
              </a:rPr>
              <a:t> </a:t>
            </a:r>
            <a:r>
              <a:rPr lang="en-GB" sz="1800" dirty="0" err="1">
                <a:solidFill>
                  <a:schemeClr val="dk2"/>
                </a:solidFill>
              </a:rPr>
              <a:t>tecnologías</a:t>
            </a:r>
            <a:r>
              <a:rPr lang="en-GB" sz="1800" dirty="0">
                <a:solidFill>
                  <a:schemeClr val="dk2"/>
                </a:solidFill>
              </a:rPr>
              <a:t> </a:t>
            </a:r>
            <a:r>
              <a:rPr lang="en-GB" sz="1800" dirty="0" err="1">
                <a:solidFill>
                  <a:schemeClr val="dk2"/>
                </a:solidFill>
              </a:rPr>
              <a:t>utilicé</a:t>
            </a:r>
            <a:r>
              <a:rPr lang="en-GB" sz="1800" dirty="0">
                <a:solidFill>
                  <a:schemeClr val="dk2"/>
                </a:solidFill>
              </a:rPr>
              <a:t>: html, </a:t>
            </a:r>
            <a:r>
              <a:rPr lang="en-GB" sz="1800" dirty="0" err="1">
                <a:solidFill>
                  <a:schemeClr val="dk2"/>
                </a:solidFill>
              </a:rPr>
              <a:t>css</a:t>
            </a:r>
            <a:r>
              <a:rPr lang="en-GB" sz="1800" dirty="0">
                <a:solidFill>
                  <a:schemeClr val="dk2"/>
                </a:solidFill>
              </a:rPr>
              <a:t> y d3</a:t>
            </a:r>
          </a:p>
          <a:p>
            <a:pPr marL="457200" lvl="0" indent="-342900" rtl="0">
              <a:lnSpc>
                <a:spcPct val="115000"/>
              </a:lnSpc>
              <a:spcBef>
                <a:spcPts val="0"/>
              </a:spcBef>
              <a:spcAft>
                <a:spcPts val="1600"/>
              </a:spcAft>
              <a:buClr>
                <a:schemeClr val="dk2"/>
              </a:buClr>
              <a:buSzPct val="100000"/>
              <a:buChar char="●"/>
            </a:pPr>
            <a:r>
              <a:rPr lang="en-GB" sz="1800" dirty="0" err="1">
                <a:solidFill>
                  <a:schemeClr val="dk2"/>
                </a:solidFill>
              </a:rPr>
              <a:t>Qué</a:t>
            </a:r>
            <a:r>
              <a:rPr lang="en-GB" sz="1800" dirty="0">
                <a:solidFill>
                  <a:schemeClr val="dk2"/>
                </a:solidFill>
              </a:rPr>
              <a:t> </a:t>
            </a:r>
            <a:r>
              <a:rPr lang="en-GB" sz="1800" dirty="0" err="1">
                <a:solidFill>
                  <a:schemeClr val="dk2"/>
                </a:solidFill>
              </a:rPr>
              <a:t>fue</a:t>
            </a:r>
            <a:r>
              <a:rPr lang="en-GB" sz="1800" dirty="0">
                <a:solidFill>
                  <a:schemeClr val="dk2"/>
                </a:solidFill>
              </a:rPr>
              <a:t> lo que </a:t>
            </a:r>
            <a:r>
              <a:rPr lang="en-GB" sz="1800" dirty="0" err="1">
                <a:solidFill>
                  <a:schemeClr val="dk2"/>
                </a:solidFill>
              </a:rPr>
              <a:t>más</a:t>
            </a:r>
            <a:r>
              <a:rPr lang="en-GB" sz="1800" dirty="0">
                <a:solidFill>
                  <a:schemeClr val="dk2"/>
                </a:solidFill>
              </a:rPr>
              <a:t> </a:t>
            </a:r>
            <a:r>
              <a:rPr lang="en-GB" sz="1800" dirty="0" err="1">
                <a:solidFill>
                  <a:schemeClr val="dk2"/>
                </a:solidFill>
              </a:rPr>
              <a:t>trabajo</a:t>
            </a:r>
            <a:r>
              <a:rPr lang="en-GB" sz="1800" dirty="0">
                <a:solidFill>
                  <a:schemeClr val="dk2"/>
                </a:solidFill>
              </a:rPr>
              <a:t> me </a:t>
            </a:r>
            <a:r>
              <a:rPr lang="en-GB" sz="1800" dirty="0" err="1">
                <a:solidFill>
                  <a:schemeClr val="dk2"/>
                </a:solidFill>
              </a:rPr>
              <a:t>costó</a:t>
            </a:r>
            <a:r>
              <a:rPr lang="en-GB" sz="1800" dirty="0">
                <a:solidFill>
                  <a:schemeClr val="dk2"/>
                </a:solidFill>
              </a:rPr>
              <a:t>: </a:t>
            </a:r>
            <a:r>
              <a:rPr lang="en-GB" sz="1800" dirty="0" err="1">
                <a:solidFill>
                  <a:schemeClr val="dk2"/>
                </a:solidFill>
              </a:rPr>
              <a:t>manejar</a:t>
            </a:r>
            <a:r>
              <a:rPr lang="en-GB" sz="1800" dirty="0">
                <a:solidFill>
                  <a:schemeClr val="dk2"/>
                </a:solidFill>
              </a:rPr>
              <a:t> </a:t>
            </a:r>
            <a:r>
              <a:rPr lang="en-GB" sz="1800" dirty="0" err="1">
                <a:solidFill>
                  <a:schemeClr val="dk2"/>
                </a:solidFill>
              </a:rPr>
              <a:t>github</a:t>
            </a:r>
            <a:r>
              <a:rPr lang="en-GB" sz="1800" dirty="0">
                <a:solidFill>
                  <a:schemeClr val="dk2"/>
                </a:solidFill>
              </a:rPr>
              <a:t> </a:t>
            </a:r>
          </a:p>
          <a:p>
            <a:pPr marL="457200" lvl="0" indent="-342900" rtl="0">
              <a:lnSpc>
                <a:spcPct val="115000"/>
              </a:lnSpc>
              <a:spcBef>
                <a:spcPts val="0"/>
              </a:spcBef>
              <a:spcAft>
                <a:spcPts val="1600"/>
              </a:spcAft>
              <a:buClr>
                <a:schemeClr val="dk2"/>
              </a:buClr>
              <a:buSzPct val="100000"/>
              <a:buChar char="●"/>
            </a:pPr>
            <a:r>
              <a:rPr lang="en-GB" sz="1800" dirty="0">
                <a:solidFill>
                  <a:schemeClr val="dk2"/>
                </a:solidFill>
              </a:rPr>
              <a:t>De </a:t>
            </a:r>
            <a:r>
              <a:rPr lang="en-GB" sz="1800" dirty="0" err="1">
                <a:solidFill>
                  <a:schemeClr val="dk2"/>
                </a:solidFill>
              </a:rPr>
              <a:t>qué</a:t>
            </a:r>
            <a:r>
              <a:rPr lang="en-GB" sz="1800" dirty="0">
                <a:solidFill>
                  <a:schemeClr val="dk2"/>
                </a:solidFill>
              </a:rPr>
              <a:t> </a:t>
            </a:r>
            <a:r>
              <a:rPr lang="en-GB" sz="1800" dirty="0" err="1">
                <a:solidFill>
                  <a:schemeClr val="dk2"/>
                </a:solidFill>
              </a:rPr>
              <a:t>estoy</a:t>
            </a:r>
            <a:r>
              <a:rPr lang="en-GB" sz="1800" dirty="0">
                <a:solidFill>
                  <a:schemeClr val="dk2"/>
                </a:solidFill>
              </a:rPr>
              <a:t> </a:t>
            </a:r>
            <a:r>
              <a:rPr lang="en-GB" sz="1800" dirty="0" err="1">
                <a:solidFill>
                  <a:schemeClr val="dk2"/>
                </a:solidFill>
              </a:rPr>
              <a:t>más</a:t>
            </a:r>
            <a:r>
              <a:rPr lang="en-GB" sz="1800" dirty="0">
                <a:solidFill>
                  <a:schemeClr val="dk2"/>
                </a:solidFill>
              </a:rPr>
              <a:t> </a:t>
            </a:r>
            <a:r>
              <a:rPr lang="en-GB" sz="1800" dirty="0" err="1">
                <a:solidFill>
                  <a:schemeClr val="dk2"/>
                </a:solidFill>
              </a:rPr>
              <a:t>orgulloso</a:t>
            </a:r>
            <a:r>
              <a:rPr lang="en-GB" sz="1800" dirty="0">
                <a:solidFill>
                  <a:schemeClr val="dk2"/>
                </a:solidFill>
              </a:rPr>
              <a:t>: </a:t>
            </a:r>
            <a:r>
              <a:rPr lang="en-GB" sz="1800" dirty="0" err="1">
                <a:solidFill>
                  <a:schemeClr val="dk2"/>
                </a:solidFill>
              </a:rPr>
              <a:t>Creo</a:t>
            </a:r>
            <a:r>
              <a:rPr lang="en-GB" sz="1800" dirty="0">
                <a:solidFill>
                  <a:schemeClr val="dk2"/>
                </a:solidFill>
              </a:rPr>
              <a:t> que al fin </a:t>
            </a:r>
            <a:r>
              <a:rPr lang="en-GB" sz="1800" dirty="0" err="1">
                <a:solidFill>
                  <a:schemeClr val="dk2"/>
                </a:solidFill>
              </a:rPr>
              <a:t>estoy</a:t>
            </a:r>
            <a:r>
              <a:rPr lang="en-GB" sz="1800" dirty="0">
                <a:solidFill>
                  <a:schemeClr val="dk2"/>
                </a:solidFill>
              </a:rPr>
              <a:t> </a:t>
            </a:r>
            <a:r>
              <a:rPr lang="en-GB" sz="1800" dirty="0" err="1">
                <a:solidFill>
                  <a:schemeClr val="dk2"/>
                </a:solidFill>
              </a:rPr>
              <a:t>aprendiendo</a:t>
            </a:r>
            <a:r>
              <a:rPr lang="en-GB" sz="1800" dirty="0">
                <a:solidFill>
                  <a:schemeClr val="dk2"/>
                </a:solidFill>
              </a:rPr>
              <a:t> a </a:t>
            </a:r>
            <a:r>
              <a:rPr lang="en-GB" sz="1800" dirty="0" err="1">
                <a:solidFill>
                  <a:schemeClr val="dk2"/>
                </a:solidFill>
              </a:rPr>
              <a:t>manejar</a:t>
            </a:r>
            <a:r>
              <a:rPr lang="en-GB" sz="1800" dirty="0">
                <a:solidFill>
                  <a:schemeClr val="dk2"/>
                </a:solidFill>
              </a:rPr>
              <a:t> el </a:t>
            </a:r>
            <a:r>
              <a:rPr lang="en-GB" sz="1800" dirty="0" err="1">
                <a:solidFill>
                  <a:schemeClr val="dk2"/>
                </a:solidFill>
              </a:rPr>
              <a:t>github</a:t>
            </a:r>
            <a:r>
              <a:rPr lang="en-GB" sz="1800" dirty="0">
                <a:solidFill>
                  <a:schemeClr val="dk2"/>
                </a:solidFill>
              </a:rPr>
              <a:t>!!! </a:t>
            </a:r>
            <a:r>
              <a:rPr lang="en-GB" sz="1800" dirty="0" err="1">
                <a:solidFill>
                  <a:schemeClr val="dk2"/>
                </a:solidFill>
              </a:rPr>
              <a:t>Es</a:t>
            </a:r>
            <a:r>
              <a:rPr lang="en-GB" sz="1800" dirty="0">
                <a:solidFill>
                  <a:schemeClr val="dk2"/>
                </a:solidFill>
              </a:rPr>
              <a:t> </a:t>
            </a:r>
            <a:r>
              <a:rPr lang="en-GB" sz="1800" dirty="0" err="1">
                <a:solidFill>
                  <a:schemeClr val="dk2"/>
                </a:solidFill>
              </a:rPr>
              <a:t>dificil</a:t>
            </a:r>
            <a:r>
              <a:rPr lang="en-GB" sz="1800" dirty="0">
                <a:solidFill>
                  <a:schemeClr val="dk2"/>
                </a:solidFill>
              </a:rPr>
              <a:t> </a:t>
            </a:r>
            <a:r>
              <a:rPr lang="en-GB" sz="1800" dirty="0" err="1">
                <a:solidFill>
                  <a:schemeClr val="dk2"/>
                </a:solidFill>
              </a:rPr>
              <a:t>cuando</a:t>
            </a:r>
            <a:r>
              <a:rPr lang="en-GB" sz="1800" dirty="0">
                <a:solidFill>
                  <a:schemeClr val="dk2"/>
                </a:solidFill>
              </a:rPr>
              <a:t> </a:t>
            </a:r>
            <a:r>
              <a:rPr lang="en-GB" sz="1800" dirty="0" err="1">
                <a:solidFill>
                  <a:schemeClr val="dk2"/>
                </a:solidFill>
              </a:rPr>
              <a:t>uno</a:t>
            </a:r>
            <a:r>
              <a:rPr lang="en-GB" sz="1800" dirty="0">
                <a:solidFill>
                  <a:schemeClr val="dk2"/>
                </a:solidFill>
              </a:rPr>
              <a:t> no </a:t>
            </a:r>
            <a:r>
              <a:rPr lang="en-GB" sz="1800" dirty="0" err="1">
                <a:solidFill>
                  <a:schemeClr val="dk2"/>
                </a:solidFill>
              </a:rPr>
              <a:t>tiene</a:t>
            </a:r>
            <a:r>
              <a:rPr lang="en-GB" sz="1800" dirty="0">
                <a:solidFill>
                  <a:schemeClr val="dk2"/>
                </a:solidFill>
              </a:rPr>
              <a:t> </a:t>
            </a:r>
            <a:r>
              <a:rPr lang="en-GB" sz="1800" dirty="0" err="1">
                <a:solidFill>
                  <a:schemeClr val="dk2"/>
                </a:solidFill>
              </a:rPr>
              <a:t>perfil</a:t>
            </a:r>
            <a:r>
              <a:rPr lang="en-GB" sz="1800" dirty="0">
                <a:solidFill>
                  <a:schemeClr val="dk2"/>
                </a:solidFill>
              </a:rPr>
              <a:t> de </a:t>
            </a:r>
            <a:r>
              <a:rPr lang="en-GB" sz="1800" dirty="0" err="1">
                <a:solidFill>
                  <a:schemeClr val="dk2"/>
                </a:solidFill>
              </a:rPr>
              <a:t>desarrollador</a:t>
            </a:r>
            <a:r>
              <a:rPr lang="en-GB" sz="1800" dirty="0">
                <a:solidFill>
                  <a:schemeClr val="dk2"/>
                </a:solidFill>
              </a:rPr>
              <a:t> </a:t>
            </a:r>
            <a:r>
              <a:rPr lang="en-GB" sz="1800" dirty="0" err="1">
                <a:solidFill>
                  <a:schemeClr val="dk2"/>
                </a:solidFill>
              </a:rPr>
              <a:t>aprender</a:t>
            </a:r>
            <a:r>
              <a:rPr lang="en-GB" sz="1800" dirty="0">
                <a:solidFill>
                  <a:schemeClr val="dk2"/>
                </a:solidFill>
              </a:rPr>
              <a:t> y </a:t>
            </a:r>
            <a:r>
              <a:rPr lang="en-GB" sz="1800" dirty="0" err="1">
                <a:solidFill>
                  <a:schemeClr val="dk2"/>
                </a:solidFill>
              </a:rPr>
              <a:t>desaprender</a:t>
            </a:r>
            <a:r>
              <a:rPr lang="en-GB" sz="1800" dirty="0">
                <a:solidFill>
                  <a:schemeClr val="dk2"/>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Shape 65" descr="Screen Shot 2017-10-12 at 6.33.55 PM.png"/>
          <p:cNvPicPr preferRelativeResize="0"/>
          <p:nvPr/>
        </p:nvPicPr>
        <p:blipFill>
          <a:blip r:embed="rId3">
            <a:alphaModFix/>
          </a:blip>
          <a:stretch>
            <a:fillRect/>
          </a:stretch>
        </p:blipFill>
        <p:spPr>
          <a:xfrm>
            <a:off x="734775" y="689476"/>
            <a:ext cx="7860275" cy="4125049"/>
          </a:xfrm>
          <a:prstGeom prst="rect">
            <a:avLst/>
          </a:prstGeom>
          <a:noFill/>
          <a:ln>
            <a:noFill/>
          </a:ln>
        </p:spPr>
      </p:pic>
      <p:sp>
        <p:nvSpPr>
          <p:cNvPr id="66" name="Shape 66"/>
          <p:cNvSpPr txBox="1"/>
          <p:nvPr/>
        </p:nvSpPr>
        <p:spPr>
          <a:xfrm>
            <a:off x="839750" y="268250"/>
            <a:ext cx="6717900" cy="783900"/>
          </a:xfrm>
          <a:prstGeom prst="rect">
            <a:avLst/>
          </a:prstGeom>
          <a:noFill/>
          <a:ln>
            <a:noFill/>
          </a:ln>
        </p:spPr>
        <p:txBody>
          <a:bodyPr wrap="square" lIns="91425" tIns="91425" rIns="91425" bIns="91425" anchor="t" anchorCtr="0">
            <a:noAutofit/>
          </a:bodyPr>
          <a:lstStyle/>
          <a:p>
            <a:pPr lvl="0">
              <a:spcBef>
                <a:spcPts val="0"/>
              </a:spcBef>
              <a:buNone/>
            </a:pPr>
            <a:r>
              <a:rPr lang="en-GB"/>
              <a:t>Intentando con el editor sublime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spcBef>
                <a:spcPts val="0"/>
              </a:spcBef>
              <a:spcAft>
                <a:spcPts val="1200"/>
              </a:spcAft>
              <a:buClr>
                <a:srgbClr val="24292E"/>
              </a:buClr>
              <a:buSzPct val="100000"/>
            </a:pPr>
            <a:r>
              <a:rPr lang="en-GB" sz="3000" dirty="0" smtClean="0">
                <a:solidFill>
                  <a:srgbClr val="24292E"/>
                </a:solidFill>
                <a:highlight>
                  <a:srgbClr val="FFFFFF"/>
                </a:highlight>
              </a:rPr>
              <a:t>Se </a:t>
            </a:r>
            <a:r>
              <a:rPr lang="en-GB" sz="3000" dirty="0" err="1" smtClean="0">
                <a:solidFill>
                  <a:srgbClr val="24292E"/>
                </a:solidFill>
                <a:highlight>
                  <a:srgbClr val="FFFFFF"/>
                </a:highlight>
              </a:rPr>
              <a:t>laboran</a:t>
            </a:r>
            <a:r>
              <a:rPr lang="en-GB" sz="3000" dirty="0" smtClean="0">
                <a:solidFill>
                  <a:srgbClr val="24292E"/>
                </a:solidFill>
                <a:highlight>
                  <a:srgbClr val="FFFFFF"/>
                </a:highlight>
              </a:rPr>
              <a:t> </a:t>
            </a:r>
            <a:r>
              <a:rPr lang="en-GB" sz="3000" dirty="0" err="1" smtClean="0">
                <a:solidFill>
                  <a:srgbClr val="24292E"/>
                </a:solidFill>
                <a:highlight>
                  <a:srgbClr val="FFFFFF"/>
                </a:highlight>
              </a:rPr>
              <a:t>visualizaciones</a:t>
            </a:r>
            <a:r>
              <a:rPr lang="en-GB" sz="3000" dirty="0" smtClean="0">
                <a:solidFill>
                  <a:srgbClr val="24292E"/>
                </a:solidFill>
                <a:highlight>
                  <a:srgbClr val="FFFFFF"/>
                </a:highlight>
              </a:rPr>
              <a:t> </a:t>
            </a:r>
            <a:r>
              <a:rPr lang="en-GB" sz="3000" dirty="0" err="1" smtClean="0">
                <a:solidFill>
                  <a:srgbClr val="24292E"/>
                </a:solidFill>
                <a:highlight>
                  <a:srgbClr val="FFFFFF"/>
                </a:highlight>
              </a:rPr>
              <a:t>usando</a:t>
            </a:r>
            <a:r>
              <a:rPr lang="en-GB" sz="3000" dirty="0" smtClean="0">
                <a:solidFill>
                  <a:srgbClr val="24292E"/>
                </a:solidFill>
                <a:highlight>
                  <a:srgbClr val="FFFFFF"/>
                </a:highlight>
              </a:rPr>
              <a:t> Tidy Tree, y para un </a:t>
            </a:r>
            <a:r>
              <a:rPr lang="en-GB" sz="3000" dirty="0" err="1" smtClean="0">
                <a:solidFill>
                  <a:srgbClr val="24292E"/>
                </a:solidFill>
                <a:highlight>
                  <a:srgbClr val="FFFFFF"/>
                </a:highlight>
              </a:rPr>
              <a:t>caso</a:t>
            </a:r>
            <a:r>
              <a:rPr lang="en-GB" sz="3000" dirty="0" smtClean="0">
                <a:solidFill>
                  <a:srgbClr val="24292E"/>
                </a:solidFill>
                <a:highlight>
                  <a:srgbClr val="FFFFFF"/>
                </a:highlight>
              </a:rPr>
              <a:t> se </a:t>
            </a:r>
            <a:r>
              <a:rPr lang="en-GB" sz="3000" dirty="0" err="1" smtClean="0">
                <a:solidFill>
                  <a:srgbClr val="24292E"/>
                </a:solidFill>
                <a:highlight>
                  <a:srgbClr val="FFFFFF"/>
                </a:highlight>
              </a:rPr>
              <a:t>aplicó</a:t>
            </a:r>
            <a:r>
              <a:rPr lang="en-GB" sz="3000" dirty="0" smtClean="0">
                <a:solidFill>
                  <a:srgbClr val="24292E"/>
                </a:solidFill>
                <a:highlight>
                  <a:srgbClr val="FFFFFF"/>
                </a:highlight>
              </a:rPr>
              <a:t> radial layout</a:t>
            </a:r>
            <a:endParaRPr lang="en-GB" sz="3000" dirty="0">
              <a:solidFill>
                <a:srgbClr val="24292E"/>
              </a:solidFill>
              <a:highlight>
                <a:srgbClr val="FFFFFF"/>
              </a:highlight>
            </a:endParaRPr>
          </a:p>
          <a:p>
            <a:pPr lvl="0" rtl="0">
              <a:spcBef>
                <a:spcPts val="0"/>
              </a:spcBef>
              <a:buNone/>
            </a:pP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descr="tidy-tree.png"/>
          <p:cNvPicPr preferRelativeResize="0"/>
          <p:nvPr/>
        </p:nvPicPr>
        <p:blipFill>
          <a:blip r:embed="rId3">
            <a:alphaModFix/>
          </a:blip>
          <a:stretch>
            <a:fillRect/>
          </a:stretch>
        </p:blipFill>
        <p:spPr>
          <a:xfrm>
            <a:off x="2218900" y="97775"/>
            <a:ext cx="4098789"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200" y="0"/>
            <a:ext cx="6442157" cy="5143500"/>
          </a:xfrm>
          <a:prstGeom prst="rect">
            <a:avLst/>
          </a:prstGeom>
        </p:spPr>
      </p:pic>
    </p:spTree>
    <p:extLst>
      <p:ext uri="{BB962C8B-B14F-4D97-AF65-F5344CB8AC3E}">
        <p14:creationId xmlns:p14="http://schemas.microsoft.com/office/powerpoint/2010/main" val="2627718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Words>
  <Application>Microsoft Macintosh PowerPoint</Application>
  <PresentationFormat>On-screen Show (16:9)</PresentationFormat>
  <Paragraphs>9</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Comportamiento de vuelos en Colombia años  2016-2017</vt:lpstr>
      <vt:lpstr>Propósito del proyecto (descripción): El propósito del proyecto es desplegar información sobre el comportamiento de los vuelos para los primeros ocho meses del año 2017, tomando como base los datasets disponibles en la página de aerocivil (http://www.aerocivil.gov.co/atencion/estadisticas-de-las-actividades-aeronauticas/bases-de-datos) y en los datos complementarios de openfights.org (https://openflights.org/data.html). Este análisiS se hace basado en la cantidad de vuelos (itinierarios) y la cantidad de pasajeros transportados. Qué tecnologías utilicé: html, css y d3 Qué fue lo que más trabajo me costó: manejar github  De qué estoy más orgulloso: Creo que al fin estoy aprendiendo a manejar el github!!! Es dificil cuando uno no tiene perfil de desarrollador aprender y desaprender.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Comportamiento de vuelos en Colombia años  2016-2017</dc:title>
  <cp:lastModifiedBy>Microsoft Office User</cp:lastModifiedBy>
  <cp:revision>1</cp:revision>
  <dcterms:modified xsi:type="dcterms:W3CDTF">2017-11-07T20:57:10Z</dcterms:modified>
</cp:coreProperties>
</file>