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4882-C548-16EF-B8B1-0EE8B336D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48038-184F-37CE-D398-19EB80D59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4AB82-EAF4-874E-8A4D-078FCCC2C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0AE6-D34B-4109-A814-FF7184D3EB7E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7C200-D5F0-631C-DAB8-89867116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290A6-CA07-3834-EC4E-36B0DFC5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F111-9C6B-4299-A5B1-8D56F9044D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74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00759-3723-69A1-9E19-C57B8DA1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4D23E-51E4-F6DE-1513-BEFB07578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6C10-5DA5-6207-8C58-493CC16C9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0AE6-D34B-4109-A814-FF7184D3EB7E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3563D-1B5C-CD5F-ADC5-C5359FDE6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D41D6-294E-E7C8-F0C7-5635CD104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F111-9C6B-4299-A5B1-8D56F9044D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64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12032E-56B0-8542-11A4-A0AAF7C7B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8E8B7-6F00-B921-D7DD-BFDBD2A07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73B91-9F35-9743-A27F-C69444E0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0AE6-D34B-4109-A814-FF7184D3EB7E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7754F-A951-21D0-6CC9-83EEBC1E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455A8-ECFA-C6F8-C817-188C591E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F111-9C6B-4299-A5B1-8D56F9044D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65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2CEB-2D64-ACFA-C98C-4A6082B4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CF461-D799-FD11-2449-F07D0F3E7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045BE-F589-D7EE-3C2C-F1A8309E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0AE6-D34B-4109-A814-FF7184D3EB7E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7896A-C878-2A50-0C96-630BF23C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AD6D0-CBF7-5AA9-F4C7-054245B08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F111-9C6B-4299-A5B1-8D56F9044D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6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1BAB-ED49-623B-A282-C5499688A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ED6F7-32E0-47B2-186D-48A70D729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9047B-FB05-7D7C-FA90-CD847522F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0AE6-D34B-4109-A814-FF7184D3EB7E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9055F-4203-D531-A4FB-A41BC5E5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8D7BB-7060-6A31-D709-7D6774A0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F111-9C6B-4299-A5B1-8D56F9044D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40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366D-2F49-8C64-CC4D-1F526349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73A4A-3CDB-D3E7-B9F5-34157D8DD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89CBD-056D-1D5D-F604-AA6C77748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570F0-79D3-59D1-3B3F-0FA2B6D3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0AE6-D34B-4109-A814-FF7184D3EB7E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250D4-A9A3-56D8-5962-13D899DA7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2721A-5A44-2628-52CC-D1E91A3A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F111-9C6B-4299-A5B1-8D56F9044D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884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96B2-5B14-8D59-6683-91EEA61EF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C842E-D09E-E424-F9FA-381F935C0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D269E-3DB0-31AE-382F-2DBD3ABBF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E7B83-B21D-41D5-F824-11E293B43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2B6BB5-B6A0-A783-68D6-313651B6A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323E93-D4BB-5A5B-F30E-30EB24CE7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0AE6-D34B-4109-A814-FF7184D3EB7E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31FE7B-5F9E-D173-66C6-69AB4A00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EEBD2D-E166-3600-6F9D-CD8094E8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F111-9C6B-4299-A5B1-8D56F9044D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05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132D6-ABB9-760F-6D11-2599AA98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F174A2-247A-B2D9-B518-4B220EB7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0AE6-D34B-4109-A814-FF7184D3EB7E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9A26D-E3AD-A6DB-1656-E353BBF26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47271-FEB8-2056-9EF8-9A6D470C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F111-9C6B-4299-A5B1-8D56F9044D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63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0425F9-CE88-AE18-5AA8-8005EE971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0AE6-D34B-4109-A814-FF7184D3EB7E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813B4-6D56-D693-4AB5-2E67332F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3B429-CB27-76E3-C753-534D40CD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F111-9C6B-4299-A5B1-8D56F9044D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08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59675-7E36-FF55-39CF-49E98BF9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B5CB4-FE1F-AA4C-B494-0D6611B9B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38ECD-9A00-E518-18B7-717069469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45363-3A93-5EA1-2030-3C2049CB7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0AE6-D34B-4109-A814-FF7184D3EB7E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CAEC1-5B96-CB42-E8A1-28BE9D75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651F8-982B-5AF4-F1FC-9CC35F67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F111-9C6B-4299-A5B1-8D56F9044D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74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D5ED8-BC03-633C-016F-111919F87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4704AE-07E7-D222-DABF-9DDC3D225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D2FDD-59F4-54FD-74B0-3DE81B264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12BE0-2359-4CE3-4718-5B7DAF8F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0AE6-D34B-4109-A814-FF7184D3EB7E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FFEE0-2283-0224-FBAF-236250CC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B79D5-3FD9-87F2-68AC-01738056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F111-9C6B-4299-A5B1-8D56F9044D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37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415EAB-F1D6-745E-7FFF-0782A3374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E9584-8503-A644-F1B7-DCF30BE29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9F501-BB26-25FE-24F9-761C89E13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70AE6-D34B-4109-A814-FF7184D3EB7E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36BC1-5E58-9253-62D0-F4F13AB69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1C3D5-B80A-952F-BEDB-49ECD03A2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1F111-9C6B-4299-A5B1-8D56F9044D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72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E64D88E4-74BB-F3AE-4F63-A3D0667FBB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2066053"/>
              </p:ext>
            </p:extLst>
          </p:nvPr>
        </p:nvGraphicFramePr>
        <p:xfrm>
          <a:off x="2184879" y="1883323"/>
          <a:ext cx="7822242" cy="30913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414">
                  <a:extLst>
                    <a:ext uri="{9D8B030D-6E8A-4147-A177-3AD203B41FA5}">
                      <a16:colId xmlns:a16="http://schemas.microsoft.com/office/drawing/2014/main" val="1522672931"/>
                    </a:ext>
                  </a:extLst>
                </a:gridCol>
                <a:gridCol w="2607414">
                  <a:extLst>
                    <a:ext uri="{9D8B030D-6E8A-4147-A177-3AD203B41FA5}">
                      <a16:colId xmlns:a16="http://schemas.microsoft.com/office/drawing/2014/main" val="32189856"/>
                    </a:ext>
                  </a:extLst>
                </a:gridCol>
                <a:gridCol w="2607414">
                  <a:extLst>
                    <a:ext uri="{9D8B030D-6E8A-4147-A177-3AD203B41FA5}">
                      <a16:colId xmlns:a16="http://schemas.microsoft.com/office/drawing/2014/main" val="4250033900"/>
                    </a:ext>
                  </a:extLst>
                </a:gridCol>
              </a:tblGrid>
              <a:tr h="1030451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Random </a:t>
                      </a:r>
                      <a:r>
                        <a:rPr lang="en-GB" sz="3000" b="1" dirty="0"/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Perfect </a:t>
                      </a:r>
                      <a:r>
                        <a:rPr lang="en-GB" sz="3000" b="1" dirty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3761235"/>
                  </a:ext>
                </a:extLst>
              </a:tr>
              <a:tr h="1030451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Random </a:t>
                      </a:r>
                      <a:r>
                        <a:rPr lang="en-GB" sz="2800" b="1" dirty="0"/>
                        <a:t>X</a:t>
                      </a:r>
                      <a:endParaRPr lang="en-GB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X win</a:t>
                      </a:r>
                      <a:r>
                        <a:rPr lang="en-GB" dirty="0"/>
                        <a:t>: 58.4%</a:t>
                      </a:r>
                    </a:p>
                    <a:p>
                      <a:pPr algn="ctr"/>
                      <a:r>
                        <a:rPr lang="en-GB" b="1" dirty="0"/>
                        <a:t>O win</a:t>
                      </a:r>
                      <a:r>
                        <a:rPr lang="en-GB" dirty="0"/>
                        <a:t>: 29.5%</a:t>
                      </a:r>
                    </a:p>
                    <a:p>
                      <a:pPr algn="ctr"/>
                      <a:r>
                        <a:rPr lang="en-GB" b="1" dirty="0"/>
                        <a:t>Tie</a:t>
                      </a:r>
                      <a:r>
                        <a:rPr lang="en-GB" dirty="0"/>
                        <a:t>: 12.1%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X win</a:t>
                      </a:r>
                      <a:r>
                        <a:rPr lang="en-GB" dirty="0"/>
                        <a:t>: 0%</a:t>
                      </a:r>
                    </a:p>
                    <a:p>
                      <a:pPr algn="ctr"/>
                      <a:r>
                        <a:rPr lang="en-GB" b="1" dirty="0"/>
                        <a:t>O win</a:t>
                      </a:r>
                      <a:r>
                        <a:rPr lang="en-GB" dirty="0"/>
                        <a:t>: 78.6%</a:t>
                      </a:r>
                    </a:p>
                    <a:p>
                      <a:pPr algn="ctr"/>
                      <a:r>
                        <a:rPr lang="en-GB" b="1" dirty="0"/>
                        <a:t>Tie</a:t>
                      </a:r>
                      <a:r>
                        <a:rPr lang="en-GB" dirty="0"/>
                        <a:t>: 21.4%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098118"/>
                  </a:ext>
                </a:extLst>
              </a:tr>
              <a:tr h="10304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Perfect </a:t>
                      </a:r>
                      <a:r>
                        <a:rPr lang="en-GB" sz="2400" b="1" dirty="0"/>
                        <a:t>X</a:t>
                      </a:r>
                      <a:endParaRPr lang="en-GB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X win</a:t>
                      </a:r>
                      <a:r>
                        <a:rPr lang="en-GB" dirty="0"/>
                        <a:t>: 97%</a:t>
                      </a:r>
                    </a:p>
                    <a:p>
                      <a:pPr algn="ctr"/>
                      <a:r>
                        <a:rPr lang="en-GB" b="1" dirty="0"/>
                        <a:t>O win</a:t>
                      </a:r>
                      <a:r>
                        <a:rPr lang="en-GB" dirty="0"/>
                        <a:t>: 0%</a:t>
                      </a:r>
                    </a:p>
                    <a:p>
                      <a:pPr algn="ctr"/>
                      <a:r>
                        <a:rPr lang="en-GB" b="1" dirty="0"/>
                        <a:t>Tie</a:t>
                      </a:r>
                      <a:r>
                        <a:rPr lang="en-GB" dirty="0"/>
                        <a:t>: 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X win</a:t>
                      </a:r>
                      <a:r>
                        <a:rPr lang="en-GB" dirty="0"/>
                        <a:t>: 0%</a:t>
                      </a:r>
                    </a:p>
                    <a:p>
                      <a:pPr algn="ctr"/>
                      <a:r>
                        <a:rPr lang="en-GB" b="1" dirty="0"/>
                        <a:t>O win</a:t>
                      </a:r>
                      <a:r>
                        <a:rPr lang="en-GB" dirty="0"/>
                        <a:t>: 0%</a:t>
                      </a:r>
                    </a:p>
                    <a:p>
                      <a:pPr algn="ctr"/>
                      <a:r>
                        <a:rPr lang="en-GB" b="1" dirty="0"/>
                        <a:t>Tie</a:t>
                      </a:r>
                      <a:r>
                        <a:rPr lang="en-GB" dirty="0"/>
                        <a:t>: 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360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452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64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Oluwafeyisayo Yekini</dc:creator>
  <cp:lastModifiedBy>Daniel Oluwafeyisayo Yekini</cp:lastModifiedBy>
  <cp:revision>2</cp:revision>
  <dcterms:created xsi:type="dcterms:W3CDTF">2022-06-23T15:56:10Z</dcterms:created>
  <dcterms:modified xsi:type="dcterms:W3CDTF">2022-07-07T16:46:13Z</dcterms:modified>
</cp:coreProperties>
</file>