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A8A85-52F1-4ADB-A0D0-2C1BD3B580B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53E4-B275-4AC0-AF58-D63240BC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D4C6-AADF-4C6B-8D5D-2F1EFB81604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F951-E622-465B-923C-EF04CC4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iki.lmera.ericsson.se/wiki/Jenki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Jenkins HS" descr="http://www.tupilabs.com/img/posts/2012-10-31_promoting-material-for-jenkins-user-event/jenkins_no_b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16" y="3501008"/>
            <a:ext cx="860176" cy="13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Jenkins AM" descr="http://www.tupilabs.com/img/posts/2012-10-31_promoting-material-for-jenkins-user-event/jenkins_no_b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860176" cy="13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Orchestrator" descr="https://paul4innovating.files.wordpress.com/2014/08/asset-orchestra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12" y="518193"/>
            <a:ext cx="19247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M1 Label"/>
          <p:cNvSpPr txBox="1"/>
          <p:nvPr/>
        </p:nvSpPr>
        <p:spPr>
          <a:xfrm>
            <a:off x="4162793" y="13314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Jenkins HS-AM" descr="http://www.tupilabs.com/img/posts/2012-10-31_promoting-material-for-jenkins-user-event/jenkins_no_b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16" y="908720"/>
            <a:ext cx="860176" cy="13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S2 Label"/>
          <p:cNvSpPr txBox="1"/>
          <p:nvPr/>
        </p:nvSpPr>
        <p:spPr>
          <a:xfrm>
            <a:off x="4529492" y="13314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HS1 Label"/>
          <p:cNvSpPr txBox="1"/>
          <p:nvPr/>
        </p:nvSpPr>
        <p:spPr>
          <a:xfrm>
            <a:off x="4499992" y="13314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itle"/>
          <p:cNvSpPr txBox="1"/>
          <p:nvPr/>
        </p:nvSpPr>
        <p:spPr>
          <a:xfrm>
            <a:off x="2555776" y="188354"/>
            <a:ext cx="3797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HAJP </a:t>
            </a:r>
            <a:r>
              <a:rPr lang="en-US" sz="2800" b="1" dirty="0" smtClean="0"/>
              <a:t>Cluster Operations</a:t>
            </a:r>
            <a:endParaRPr lang="en-US" sz="2800" b="1" dirty="0"/>
          </a:p>
        </p:txBody>
      </p:sp>
      <p:sp>
        <p:nvSpPr>
          <p:cNvPr id="13" name="AM2 Label"/>
          <p:cNvSpPr txBox="1"/>
          <p:nvPr/>
        </p:nvSpPr>
        <p:spPr>
          <a:xfrm>
            <a:off x="4211960" y="13314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0" name="A + A1+ A2"/>
          <p:cNvGrpSpPr/>
          <p:nvPr/>
        </p:nvGrpSpPr>
        <p:grpSpPr>
          <a:xfrm>
            <a:off x="686219" y="3645025"/>
            <a:ext cx="1437509" cy="1224135"/>
            <a:chOff x="686219" y="3645025"/>
            <a:chExt cx="1437509" cy="1224135"/>
          </a:xfrm>
        </p:grpSpPr>
        <p:grpSp>
          <p:nvGrpSpPr>
            <p:cNvPr id="9" name="Job A"/>
            <p:cNvGrpSpPr/>
            <p:nvPr/>
          </p:nvGrpSpPr>
          <p:grpSpPr>
            <a:xfrm>
              <a:off x="686219" y="3645025"/>
              <a:ext cx="1437509" cy="1224135"/>
              <a:chOff x="686219" y="3645025"/>
              <a:chExt cx="1437509" cy="1224135"/>
            </a:xfrm>
          </p:grpSpPr>
          <p:pic>
            <p:nvPicPr>
              <p:cNvPr id="15" name="Picture 4" descr="http://cliparts.co/cliparts/rij/K4e/rijK4egb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219" y="3645025"/>
                <a:ext cx="1437509" cy="1224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043608" y="3800073"/>
                <a:ext cx="530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Job A</a:t>
                </a:r>
                <a:endParaRPr lang="en-US" sz="1200" b="1" dirty="0"/>
              </a:p>
            </p:txBody>
          </p:sp>
        </p:grpSp>
        <p:grpSp>
          <p:nvGrpSpPr>
            <p:cNvPr id="7" name="Build A1"/>
            <p:cNvGrpSpPr/>
            <p:nvPr/>
          </p:nvGrpSpPr>
          <p:grpSpPr>
            <a:xfrm>
              <a:off x="812897" y="4101577"/>
              <a:ext cx="544258" cy="605519"/>
              <a:chOff x="812897" y="4101577"/>
              <a:chExt cx="544258" cy="605519"/>
            </a:xfrm>
          </p:grpSpPr>
          <p:pic>
            <p:nvPicPr>
              <p:cNvPr id="22" name="Picture 6" descr="http://images.clipartpanda.com/blue-music-note-clipart-yikeK7bkT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897" y="4101577"/>
                <a:ext cx="544258" cy="605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816755" y="4191471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8" name="Build A2"/>
            <p:cNvGrpSpPr/>
            <p:nvPr/>
          </p:nvGrpSpPr>
          <p:grpSpPr>
            <a:xfrm>
              <a:off x="1434540" y="4059514"/>
              <a:ext cx="545172" cy="593622"/>
              <a:chOff x="1434540" y="4059514"/>
              <a:chExt cx="545172" cy="593622"/>
            </a:xfrm>
          </p:grpSpPr>
          <p:pic>
            <p:nvPicPr>
              <p:cNvPr id="25" name="Picture 8" descr="http://cliparts.co/cliparts/BTg/KA8/BTgKA8bp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6149" y="4059514"/>
                <a:ext cx="533563" cy="593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434540" y="4147162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</p:grpSp>
      </p:grpSp>
      <p:sp>
        <p:nvSpPr>
          <p:cNvPr id="28" name="Active Master Join"/>
          <p:cNvSpPr txBox="1"/>
          <p:nvPr/>
        </p:nvSpPr>
        <p:spPr>
          <a:xfrm>
            <a:off x="2873625" y="6012577"/>
            <a:ext cx="3319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Active Master Join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9" name="Hot Standby Join"/>
          <p:cNvSpPr txBox="1"/>
          <p:nvPr/>
        </p:nvSpPr>
        <p:spPr>
          <a:xfrm>
            <a:off x="2915816" y="6012577"/>
            <a:ext cx="3057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Hot Standby Join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pSp>
        <p:nvGrpSpPr>
          <p:cNvPr id="40" name="A + A1+ A2 Copy1"/>
          <p:cNvGrpSpPr/>
          <p:nvPr/>
        </p:nvGrpSpPr>
        <p:grpSpPr>
          <a:xfrm>
            <a:off x="838619" y="3797425"/>
            <a:ext cx="1437509" cy="1224135"/>
            <a:chOff x="686219" y="3645025"/>
            <a:chExt cx="1437509" cy="1224135"/>
          </a:xfrm>
        </p:grpSpPr>
        <p:grpSp>
          <p:nvGrpSpPr>
            <p:cNvPr id="41" name="Job A"/>
            <p:cNvGrpSpPr/>
            <p:nvPr/>
          </p:nvGrpSpPr>
          <p:grpSpPr>
            <a:xfrm>
              <a:off x="686219" y="3645025"/>
              <a:ext cx="1437509" cy="1224135"/>
              <a:chOff x="686219" y="3645025"/>
              <a:chExt cx="1437509" cy="1224135"/>
            </a:xfrm>
          </p:grpSpPr>
          <p:pic>
            <p:nvPicPr>
              <p:cNvPr id="48" name="Picture 4" descr="http://cliparts.co/cliparts/rij/K4e/rijK4egb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219" y="3645025"/>
                <a:ext cx="1437509" cy="1224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1043608" y="3800073"/>
                <a:ext cx="530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Job A</a:t>
                </a:r>
                <a:endParaRPr lang="en-US" sz="1200" b="1" dirty="0"/>
              </a:p>
            </p:txBody>
          </p:sp>
        </p:grpSp>
        <p:grpSp>
          <p:nvGrpSpPr>
            <p:cNvPr id="42" name="Build A1"/>
            <p:cNvGrpSpPr/>
            <p:nvPr/>
          </p:nvGrpSpPr>
          <p:grpSpPr>
            <a:xfrm>
              <a:off x="812897" y="4101577"/>
              <a:ext cx="544258" cy="605519"/>
              <a:chOff x="812897" y="4101577"/>
              <a:chExt cx="544258" cy="605519"/>
            </a:xfrm>
          </p:grpSpPr>
          <p:pic>
            <p:nvPicPr>
              <p:cNvPr id="46" name="Picture 6" descr="http://images.clipartpanda.com/blue-music-note-clipart-yikeK7bkT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897" y="4101577"/>
                <a:ext cx="544258" cy="605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816755" y="4191471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43" name="Build A2"/>
            <p:cNvGrpSpPr/>
            <p:nvPr/>
          </p:nvGrpSpPr>
          <p:grpSpPr>
            <a:xfrm>
              <a:off x="1434540" y="4059514"/>
              <a:ext cx="545172" cy="593622"/>
              <a:chOff x="1434540" y="4059514"/>
              <a:chExt cx="545172" cy="593622"/>
            </a:xfrm>
          </p:grpSpPr>
          <p:pic>
            <p:nvPicPr>
              <p:cNvPr id="44" name="Picture 8" descr="http://cliparts.co/cliparts/BTg/KA8/BTgKA8bp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6149" y="4059514"/>
                <a:ext cx="533563" cy="593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1434540" y="4147162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</p:grpSp>
      </p:grpSp>
      <p:grpSp>
        <p:nvGrpSpPr>
          <p:cNvPr id="61" name="B + B1"/>
          <p:cNvGrpSpPr/>
          <p:nvPr/>
        </p:nvGrpSpPr>
        <p:grpSpPr>
          <a:xfrm>
            <a:off x="7310955" y="4797152"/>
            <a:ext cx="1437509" cy="1221487"/>
            <a:chOff x="6876256" y="4859496"/>
            <a:chExt cx="1437509" cy="1221487"/>
          </a:xfrm>
        </p:grpSpPr>
        <p:grpSp>
          <p:nvGrpSpPr>
            <p:cNvPr id="50" name="Job B"/>
            <p:cNvGrpSpPr/>
            <p:nvPr/>
          </p:nvGrpSpPr>
          <p:grpSpPr>
            <a:xfrm>
              <a:off x="6876256" y="4859496"/>
              <a:ext cx="1437509" cy="1221487"/>
              <a:chOff x="395536" y="3347201"/>
              <a:chExt cx="2080166" cy="2026015"/>
            </a:xfrm>
          </p:grpSpPr>
          <p:pic>
            <p:nvPicPr>
              <p:cNvPr id="51" name="Picture 8" descr="http://cliparts.co/cliparts/BTg/KA8/BTgKA8bp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3347201"/>
                <a:ext cx="2080166" cy="2026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810691" y="3677512"/>
                <a:ext cx="847135" cy="510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Job </a:t>
                </a:r>
                <a:r>
                  <a:rPr lang="en-US" sz="1400" b="1" dirty="0" smtClean="0"/>
                  <a:t>B</a:t>
                </a:r>
                <a:endParaRPr lang="en-US" sz="1400" b="1" dirty="0"/>
              </a:p>
            </p:txBody>
          </p:sp>
        </p:grpSp>
        <p:grpSp>
          <p:nvGrpSpPr>
            <p:cNvPr id="60" name="Build B1"/>
            <p:cNvGrpSpPr/>
            <p:nvPr/>
          </p:nvGrpSpPr>
          <p:grpSpPr>
            <a:xfrm>
              <a:off x="7020272" y="5335215"/>
              <a:ext cx="530709" cy="614065"/>
              <a:chOff x="4211960" y="4377994"/>
              <a:chExt cx="530709" cy="614065"/>
            </a:xfrm>
          </p:grpSpPr>
          <p:pic>
            <p:nvPicPr>
              <p:cNvPr id="1030" name="Picture 6" descr="https://missionwife.files.wordpress.com/2012/06/blank_sticky_note_clip_art_hight.png?w=240&amp;h=23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960" y="4377994"/>
                <a:ext cx="530709" cy="614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4211960" y="4445496"/>
                <a:ext cx="514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</p:grpSp>
      </p:grpSp>
      <p:grpSp>
        <p:nvGrpSpPr>
          <p:cNvPr id="67" name="A + A1+ A2 Copy2"/>
          <p:cNvGrpSpPr/>
          <p:nvPr/>
        </p:nvGrpSpPr>
        <p:grpSpPr>
          <a:xfrm>
            <a:off x="827584" y="3789040"/>
            <a:ext cx="1437509" cy="1224135"/>
            <a:chOff x="686219" y="3645025"/>
            <a:chExt cx="1437509" cy="1224135"/>
          </a:xfrm>
        </p:grpSpPr>
        <p:grpSp>
          <p:nvGrpSpPr>
            <p:cNvPr id="68" name="Job A"/>
            <p:cNvGrpSpPr/>
            <p:nvPr/>
          </p:nvGrpSpPr>
          <p:grpSpPr>
            <a:xfrm>
              <a:off x="686219" y="3645025"/>
              <a:ext cx="1437509" cy="1224135"/>
              <a:chOff x="686219" y="3645025"/>
              <a:chExt cx="1437509" cy="1224135"/>
            </a:xfrm>
          </p:grpSpPr>
          <p:pic>
            <p:nvPicPr>
              <p:cNvPr id="75" name="Picture 4" descr="http://cliparts.co/cliparts/rij/K4e/rijK4egb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219" y="3645025"/>
                <a:ext cx="1437509" cy="1224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1043608" y="3800073"/>
                <a:ext cx="530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Job A</a:t>
                </a:r>
                <a:endParaRPr lang="en-US" sz="1200" b="1" dirty="0"/>
              </a:p>
            </p:txBody>
          </p:sp>
        </p:grpSp>
        <p:grpSp>
          <p:nvGrpSpPr>
            <p:cNvPr id="69" name="Build A1"/>
            <p:cNvGrpSpPr/>
            <p:nvPr/>
          </p:nvGrpSpPr>
          <p:grpSpPr>
            <a:xfrm>
              <a:off x="812897" y="4101577"/>
              <a:ext cx="544258" cy="605519"/>
              <a:chOff x="812897" y="4101577"/>
              <a:chExt cx="544258" cy="605519"/>
            </a:xfrm>
          </p:grpSpPr>
          <p:pic>
            <p:nvPicPr>
              <p:cNvPr id="73" name="Picture 6" descr="http://images.clipartpanda.com/blue-music-note-clipart-yikeK7bkT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897" y="4101577"/>
                <a:ext cx="544258" cy="605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816755" y="4191471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70" name="Build A2"/>
            <p:cNvGrpSpPr/>
            <p:nvPr/>
          </p:nvGrpSpPr>
          <p:grpSpPr>
            <a:xfrm>
              <a:off x="1434540" y="4059514"/>
              <a:ext cx="545172" cy="593622"/>
              <a:chOff x="1434540" y="4059514"/>
              <a:chExt cx="545172" cy="593622"/>
            </a:xfrm>
          </p:grpSpPr>
          <p:pic>
            <p:nvPicPr>
              <p:cNvPr id="71" name="Picture 8" descr="http://cliparts.co/cliparts/BTg/KA8/BTgKA8bp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6149" y="4059514"/>
                <a:ext cx="533563" cy="593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434540" y="4147162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</p:grpSp>
      </p:grpSp>
      <p:sp>
        <p:nvSpPr>
          <p:cNvPr id="77" name="Failover"/>
          <p:cNvSpPr txBox="1"/>
          <p:nvPr/>
        </p:nvSpPr>
        <p:spPr>
          <a:xfrm>
            <a:off x="3854078" y="6021288"/>
            <a:ext cx="1529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Failover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32" name="Setup" descr="http://vtexan.com/wp-content/uploads/2011/10/database_set_u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9" y="3383835"/>
            <a:ext cx="261190" cy="2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Setup Copy1" descr="http://vtexan.com/wp-content/uploads/2011/10/database_set_u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9" y="3536235"/>
            <a:ext cx="261190" cy="2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Setup Copy2" descr="http://vtexan.com/wp-content/uploads/2011/10/database_set_u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27850"/>
            <a:ext cx="261190" cy="2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Hot Standby Rejoin"/>
          <p:cNvSpPr txBox="1"/>
          <p:nvPr/>
        </p:nvSpPr>
        <p:spPr>
          <a:xfrm>
            <a:off x="2771800" y="6012577"/>
            <a:ext cx="3456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Hot Standby Rejoin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A + A1+ A2 Copy3"/>
          <p:cNvGrpSpPr/>
          <p:nvPr/>
        </p:nvGrpSpPr>
        <p:grpSpPr>
          <a:xfrm>
            <a:off x="7524328" y="2179177"/>
            <a:ext cx="1437509" cy="1224135"/>
            <a:chOff x="686219" y="3645025"/>
            <a:chExt cx="1437509" cy="1224135"/>
          </a:xfrm>
        </p:grpSpPr>
        <p:grpSp>
          <p:nvGrpSpPr>
            <p:cNvPr id="83" name="Job A"/>
            <p:cNvGrpSpPr/>
            <p:nvPr/>
          </p:nvGrpSpPr>
          <p:grpSpPr>
            <a:xfrm>
              <a:off x="686219" y="3645025"/>
              <a:ext cx="1437509" cy="1224135"/>
              <a:chOff x="686219" y="3645025"/>
              <a:chExt cx="1437509" cy="1224135"/>
            </a:xfrm>
          </p:grpSpPr>
          <p:pic>
            <p:nvPicPr>
              <p:cNvPr id="90" name="Picture 4" descr="http://cliparts.co/cliparts/rij/K4e/rijK4egb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219" y="3645025"/>
                <a:ext cx="1437509" cy="1224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043608" y="3800073"/>
                <a:ext cx="530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Job A</a:t>
                </a:r>
                <a:endParaRPr lang="en-US" sz="1200" b="1" dirty="0"/>
              </a:p>
            </p:txBody>
          </p:sp>
        </p:grpSp>
        <p:grpSp>
          <p:nvGrpSpPr>
            <p:cNvPr id="84" name="Build A1"/>
            <p:cNvGrpSpPr/>
            <p:nvPr/>
          </p:nvGrpSpPr>
          <p:grpSpPr>
            <a:xfrm>
              <a:off x="812897" y="4101577"/>
              <a:ext cx="544258" cy="605519"/>
              <a:chOff x="812897" y="4101577"/>
              <a:chExt cx="544258" cy="605519"/>
            </a:xfrm>
          </p:grpSpPr>
          <p:pic>
            <p:nvPicPr>
              <p:cNvPr id="88" name="Picture 6" descr="http://images.clipartpanda.com/blue-music-note-clipart-yikeK7bkT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897" y="4101577"/>
                <a:ext cx="544258" cy="605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816755" y="4191471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85" name="Build A2"/>
            <p:cNvGrpSpPr/>
            <p:nvPr/>
          </p:nvGrpSpPr>
          <p:grpSpPr>
            <a:xfrm>
              <a:off x="1434540" y="4059514"/>
              <a:ext cx="545172" cy="593622"/>
              <a:chOff x="1434540" y="4059514"/>
              <a:chExt cx="545172" cy="593622"/>
            </a:xfrm>
          </p:grpSpPr>
          <p:pic>
            <p:nvPicPr>
              <p:cNvPr id="86" name="Picture 8" descr="http://cliparts.co/cliparts/BTg/KA8/BTgKA8bp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6149" y="4059514"/>
                <a:ext cx="533563" cy="593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1434540" y="4147162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Build</a:t>
                </a:r>
              </a:p>
              <a:p>
                <a:pPr algn="ctr"/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</p:grpSp>
      </p:grpSp>
      <p:sp>
        <p:nvSpPr>
          <p:cNvPr id="92" name="HS3 Label"/>
          <p:cNvSpPr txBox="1"/>
          <p:nvPr/>
        </p:nvSpPr>
        <p:spPr>
          <a:xfrm>
            <a:off x="4499992" y="13407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34" name="Setup 1" descr="https://www.dyndnsservices.com/img/page_proces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392" y="2052829"/>
            <a:ext cx="293648" cy="29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Setup 2" descr="https://www.dyndnsservices.com/img/page_proces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392" y="4658712"/>
            <a:ext cx="293648" cy="29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209 L -0.33785 0.27511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13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78019E-6 L 0.68542 -0.2130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71" y="-10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1735E-6 L 0.3283 0.07936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3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9195E-6 L 0.71563 -0.2371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81" y="-11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46599E-6 L 0.68663 0.16612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23" y="8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1735E-6 L 0.32517 0.4572 " pathEditMode="relative" rAng="0" ptsTypes="AA">
                                      <p:cBhvr>
                                        <p:cTn id="9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22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63767E-7 L 0.71684 0.1418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33" y="7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1735E-6 L 0.36024 0.07936 " pathEditMode="relative" rAng="0" ptsTypes="AA">
                                      <p:cBhvr>
                                        <p:cTn id="1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3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63535E-7 L -0.37257 0.27742 " pathEditMode="relative" rAng="0" ptsTypes="AA">
                                      <p:cBhvr>
                                        <p:cTn id="164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8" y="138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000"/>
                            </p:stCondLst>
                            <p:childTnLst>
                              <p:par>
                                <p:cTn id="1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-0.00138 L -0.75538 0.20708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97" y="10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16" grpId="0"/>
      <p:bldP spid="16" grpId="1"/>
      <p:bldP spid="21" grpId="0"/>
      <p:bldP spid="21" grpId="1"/>
      <p:bldP spid="21" grpId="2"/>
      <p:bldP spid="13" grpId="0"/>
      <p:bldP spid="13" grpId="1"/>
      <p:bldP spid="28" grpId="0"/>
      <p:bldP spid="39" grpId="0"/>
      <p:bldP spid="39" grpId="1"/>
      <p:bldP spid="77" grpId="0"/>
      <p:bldP spid="77" grpId="1"/>
      <p:bldP spid="81" grpId="0"/>
      <p:bldP spid="92" grpId="0"/>
      <p:bldP spid="9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46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 Sinai-Glazer</dc:creator>
  <cp:lastModifiedBy>Sagi Sinai-Glazer</cp:lastModifiedBy>
  <cp:revision>19</cp:revision>
  <dcterms:created xsi:type="dcterms:W3CDTF">2015-05-06T16:03:13Z</dcterms:created>
  <dcterms:modified xsi:type="dcterms:W3CDTF">2015-05-07T16:07:06Z</dcterms:modified>
</cp:coreProperties>
</file>