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73" autoAdjust="0"/>
  </p:normalViewPr>
  <p:slideViewPr>
    <p:cSldViewPr>
      <p:cViewPr varScale="1">
        <p:scale>
          <a:sx n="70" d="100"/>
          <a:sy n="70" d="100"/>
        </p:scale>
        <p:origin x="-87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02A6-1F70-4E00-8C07-8459E26C465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1D40-5713-4810-BB68-25AB88D4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8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02A6-1F70-4E00-8C07-8459E26C465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1D40-5713-4810-BB68-25AB88D4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2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02A6-1F70-4E00-8C07-8459E26C465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1D40-5713-4810-BB68-25AB88D4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02A6-1F70-4E00-8C07-8459E26C465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1D40-5713-4810-BB68-25AB88D4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3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02A6-1F70-4E00-8C07-8459E26C465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1D40-5713-4810-BB68-25AB88D4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4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02A6-1F70-4E00-8C07-8459E26C465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1D40-5713-4810-BB68-25AB88D4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6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02A6-1F70-4E00-8C07-8459E26C465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1D40-5713-4810-BB68-25AB88D4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7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02A6-1F70-4E00-8C07-8459E26C465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1D40-5713-4810-BB68-25AB88D4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2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02A6-1F70-4E00-8C07-8459E26C465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1D40-5713-4810-BB68-25AB88D4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02A6-1F70-4E00-8C07-8459E26C465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1D40-5713-4810-BB68-25AB88D4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02A6-1F70-4E00-8C07-8459E26C465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A1D40-5713-4810-BB68-25AB88D4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4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02A6-1F70-4E00-8C07-8459E26C465F}" type="datetimeFigureOut">
              <a:rPr lang="en-US" smtClean="0"/>
              <a:t>5/6/2015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1D40-5713-4810-BB68-25AB88D43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6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iki.lmera.ericsson.se/wiki/Jenkins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81126" y="3351489"/>
            <a:ext cx="2088232" cy="2026015"/>
            <a:chOff x="661419" y="3553604"/>
            <a:chExt cx="1966365" cy="1900818"/>
          </a:xfrm>
        </p:grpSpPr>
        <p:pic>
          <p:nvPicPr>
            <p:cNvPr id="1028" name="Picture 4" descr="http://cliparts.co/cliparts/rij/K4e/rijK4egbT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9" y="3553604"/>
              <a:ext cx="1966365" cy="1900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132202" y="3861048"/>
              <a:ext cx="659933" cy="346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Job A</a:t>
              </a:r>
              <a:endParaRPr lang="en-US" b="1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732624" y="4307936"/>
            <a:ext cx="915411" cy="1228851"/>
            <a:chOff x="661419" y="3553604"/>
            <a:chExt cx="1966365" cy="1900818"/>
          </a:xfrm>
        </p:grpSpPr>
        <p:pic>
          <p:nvPicPr>
            <p:cNvPr id="50" name="Picture 4" descr="http://cliparts.co/cliparts/rij/K4e/rijK4egb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9" y="3553604"/>
              <a:ext cx="1966365" cy="1900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1132202" y="3861048"/>
              <a:ext cx="696249" cy="571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pic>
        <p:nvPicPr>
          <p:cNvPr id="4" name="Picture 16" descr="http://www.tupilabs.com/img/posts/2012-10-31_promoting-material-for-jenkins-user-event/jenkins_no_bg.pn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26" y="1005052"/>
            <a:ext cx="1529720" cy="23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46616" y="281781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65136" y="548680"/>
            <a:ext cx="860176" cy="1349332"/>
            <a:chOff x="7024192" y="1268761"/>
            <a:chExt cx="860176" cy="1349332"/>
          </a:xfrm>
        </p:grpSpPr>
        <p:pic>
          <p:nvPicPr>
            <p:cNvPr id="5" name="Picture 16" descr="http://www.tupilabs.com/img/posts/2012-10-31_promoting-material-for-jenkins-user-event/jenkins_no_bg.pn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4192" y="1268761"/>
              <a:ext cx="860176" cy="134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7265796" y="220486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H</a:t>
              </a:r>
              <a:endPara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65136" y="2996952"/>
            <a:ext cx="860176" cy="1349332"/>
            <a:chOff x="7024192" y="1268761"/>
            <a:chExt cx="860176" cy="1349332"/>
          </a:xfrm>
        </p:grpSpPr>
        <p:pic>
          <p:nvPicPr>
            <p:cNvPr id="20" name="Picture 16" descr="http://www.tupilabs.com/img/posts/2012-10-31_promoting-material-for-jenkins-user-event/jenkins_no_bg.pn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4192" y="1268761"/>
              <a:ext cx="860176" cy="134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265796" y="220486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n w="1905"/>
                  <a:gradFill>
                    <a:gsLst>
                      <a:gs pos="0">
                        <a:schemeClr val="accent6">
                          <a:shade val="20000"/>
                          <a:satMod val="200000"/>
                        </a:schemeClr>
                      </a:gs>
                      <a:gs pos="78000">
                        <a:schemeClr val="accent6">
                          <a:tint val="90000"/>
                          <a:shade val="89000"/>
                          <a:satMod val="220000"/>
                        </a:schemeClr>
                      </a:gs>
                      <a:gs pos="100000">
                        <a:schemeClr val="accent6">
                          <a:tint val="12000"/>
                          <a:satMod val="255000"/>
                        </a:schemeClr>
                      </a:gs>
                    </a:gsLst>
                    <a:lin ang="5400000"/>
                  </a:gra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H</a:t>
              </a:r>
              <a:endPara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95536" y="3347201"/>
            <a:ext cx="2080166" cy="2026015"/>
            <a:chOff x="395536" y="3347201"/>
            <a:chExt cx="2080166" cy="2026015"/>
          </a:xfrm>
        </p:grpSpPr>
        <p:pic>
          <p:nvPicPr>
            <p:cNvPr id="78" name="Picture 8" descr="http://cliparts.co/cliparts/BTg/KA8/BTgKA8bpc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347201"/>
              <a:ext cx="2080166" cy="2026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883841" y="3677512"/>
              <a:ext cx="7008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Job A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84381" y="4360389"/>
            <a:ext cx="915411" cy="1228851"/>
            <a:chOff x="661419" y="3553604"/>
            <a:chExt cx="1966365" cy="1900818"/>
          </a:xfrm>
        </p:grpSpPr>
        <p:pic>
          <p:nvPicPr>
            <p:cNvPr id="23" name="Picture 4" descr="http://cliparts.co/cliparts/rij/K4e/rijK4egb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419" y="3553604"/>
              <a:ext cx="1966365" cy="1900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132202" y="3861048"/>
              <a:ext cx="696249" cy="5712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31840" y="6012577"/>
            <a:ext cx="2838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</a:rPr>
              <a:t>Create New Job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31840" y="6012577"/>
            <a:ext cx="3133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Create New Build</a:t>
            </a:r>
            <a:endParaRPr lang="en-US" sz="3200" b="1" dirty="0">
              <a:solidFill>
                <a:srgbClr val="0070C0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611560" y="4449125"/>
            <a:ext cx="866057" cy="801434"/>
            <a:chOff x="790599" y="4581128"/>
            <a:chExt cx="866057" cy="801434"/>
          </a:xfrm>
        </p:grpSpPr>
        <p:pic>
          <p:nvPicPr>
            <p:cNvPr id="68" name="Picture 6" descr="http://images.clipartpanda.com/blue-music-note-clipart-yikeK7bkT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581128"/>
              <a:ext cx="829072" cy="801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790599" y="4787860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Build 1</a:t>
              </a:r>
              <a:endParaRPr lang="en-US" b="1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3131840" y="6021288"/>
            <a:ext cx="2263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Delete Build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51476" y="4371261"/>
            <a:ext cx="967090" cy="1217979"/>
            <a:chOff x="1751476" y="4371261"/>
            <a:chExt cx="967090" cy="1217979"/>
          </a:xfrm>
        </p:grpSpPr>
        <p:pic>
          <p:nvPicPr>
            <p:cNvPr id="81" name="Picture 8" descr="http://cliparts.co/cliparts/BTg/KA8/BTgKA8bpc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476" y="4371261"/>
              <a:ext cx="967090" cy="1217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/>
            <p:cNvSpPr txBox="1"/>
            <p:nvPr/>
          </p:nvSpPr>
          <p:spPr>
            <a:xfrm>
              <a:off x="1994826" y="4556722"/>
              <a:ext cx="3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691576" y="4311268"/>
            <a:ext cx="967090" cy="1217979"/>
            <a:chOff x="1751476" y="4371261"/>
            <a:chExt cx="967090" cy="1217979"/>
          </a:xfrm>
        </p:grpSpPr>
        <p:pic>
          <p:nvPicPr>
            <p:cNvPr id="84" name="Picture 8" descr="http://cliparts.co/cliparts/BTg/KA8/BTgKA8bpc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1476" y="4371261"/>
              <a:ext cx="967090" cy="1217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/>
            <p:cNvSpPr txBox="1"/>
            <p:nvPr/>
          </p:nvSpPr>
          <p:spPr>
            <a:xfrm>
              <a:off x="1994826" y="4556722"/>
              <a:ext cx="324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A</a:t>
              </a:r>
              <a:endParaRPr lang="en-US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873435" y="4920258"/>
            <a:ext cx="379650" cy="494722"/>
            <a:chOff x="790599" y="4581128"/>
            <a:chExt cx="866057" cy="815653"/>
          </a:xfrm>
        </p:grpSpPr>
        <p:pic>
          <p:nvPicPr>
            <p:cNvPr id="71" name="Picture 6" descr="http://images.clipartpanda.com/blue-music-note-clipart-yikeK7bk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581128"/>
              <a:ext cx="829072" cy="801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790599" y="4787860"/>
              <a:ext cx="688206" cy="608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924029" y="4950687"/>
            <a:ext cx="379650" cy="494722"/>
            <a:chOff x="790599" y="4581128"/>
            <a:chExt cx="866057" cy="815653"/>
          </a:xfrm>
        </p:grpSpPr>
        <p:pic>
          <p:nvPicPr>
            <p:cNvPr id="74" name="Picture 6" descr="http://images.clipartpanda.com/blue-music-note-clipart-yikeK7bkT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4581128"/>
              <a:ext cx="829072" cy="801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790599" y="4787860"/>
              <a:ext cx="688206" cy="608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3151816" y="6012577"/>
            <a:ext cx="2104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Update Job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131840" y="6012577"/>
            <a:ext cx="1969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Delete Job</a:t>
            </a:r>
            <a:endParaRPr 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1299" y="188640"/>
            <a:ext cx="4766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HAJP Job and Build Replication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3176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7441E-6 L 0.32674 2.7441E-6 C 0.47292 2.7441E-6 0.65642 -0.01018 0.65642 -0.01851 L 0.65642 -0.03656 " pathEditMode="relative" rAng="0" ptsTypes="FfFF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3" y="-182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9019E-6 L 0.33403 -1.9019E-6 C 0.48472 -1.9019E-6 0.67014 -0.1099 0.67014 -0.19829 L 0.67014 -0.39611 " pathEditMode="relative" rAng="0" ptsTypes="FfFF">
                                      <p:cBhvr>
                                        <p:cTn id="1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07" y="-19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-3.55391E-6 L 0.33281 -3.55391E-6 C 0.48264 -3.55391E-6 0.66701 -0.10759 0.66701 -0.19481 L 0.66701 -0.38986 " pathEditMode="relative" rAng="0" ptsTypes="FfFF">
                                      <p:cBhvr>
                                        <p:cTn id="3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03" y="-1950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179E-7 L 0.32725 3.33179E-7 C 0.47413 3.33179E-7 0.65486 -0.00764 0.65486 -0.01342 L 0.65486 -0.02684 " pathEditMode="relative" rAng="0" ptsTypes="FfFF">
                                      <p:cBhvr>
                                        <p:cTn id="3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743" y="-13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37899E-6 L 0.33264 -1.37899E-6 C 0.48177 -1.37899E-6 0.66528 -0.11198 0.66528 -0.20245 L 0.66528 -0.40444 " pathEditMode="relative" rAng="0" ptsTypes="FfFF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64" y="-2022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8.4683E-7 L 0.33177 8.4683E-7 C 0.48055 8.4683E-7 0.66371 -0.00833 0.66371 -0.01458 L 0.66371 -0.02846 " pathEditMode="relative" rAng="0" ptsTypes="FfFF">
                                      <p:cBhvr>
                                        <p:cTn id="5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77" y="-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8" grpId="0"/>
      <p:bldP spid="48" grpId="1"/>
      <p:bldP spid="76" grpId="0"/>
      <p:bldP spid="76" grpId="1"/>
      <p:bldP spid="86" grpId="0"/>
      <p:bldP spid="86" grpId="1"/>
      <p:bldP spid="8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32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Ericsson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Sagi Sinai-Glazer</dc:creator>
  <cp:lastModifiedBy>Sagi Sinai-Glazer</cp:lastModifiedBy>
  <cp:revision>13</cp:revision>
  <dcterms:created xsi:type="dcterms:W3CDTF">2015-05-06T18:15:44Z</dcterms:created>
  <dcterms:modified xsi:type="dcterms:W3CDTF">2015-05-07T00:36:13Z</dcterms:modified>
</cp:coreProperties>
</file>