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6EB4E8-D732-4AC6-AE17-C0730DE1075E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03D1-F77C-4D86-BA0E-D307A2432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68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br>
              <a:rPr lang="en-US" altLang="zh-TW" dirty="0" smtClean="0"/>
            </a:br>
            <a:r>
              <a:rPr lang="en-US" altLang="zh-TW" dirty="0" smtClean="0"/>
              <a:t>Term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第五組</a:t>
            </a:r>
            <a:endParaRPr lang="en-US" altLang="zh-TW" dirty="0" smtClean="0"/>
          </a:p>
          <a:p>
            <a:r>
              <a:rPr lang="zh-TW" altLang="en-US" dirty="0" smtClean="0"/>
              <a:t>游騰杰 王宇晨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38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26146" cy="1400530"/>
          </a:xfrm>
        </p:spPr>
        <p:txBody>
          <a:bodyPr>
            <a:normAutofit fontScale="90000"/>
          </a:bodyPr>
          <a:lstStyle/>
          <a:p>
            <a:r>
              <a:rPr lang="en-US" altLang="zh-TW" sz="5400" dirty="0" smtClean="0"/>
              <a:t>Design </a:t>
            </a:r>
            <a:r>
              <a:rPr lang="en-US" altLang="zh-TW" sz="5400" dirty="0" smtClean="0"/>
              <a:t>method: </a:t>
            </a:r>
            <a:br>
              <a:rPr lang="en-US" altLang="zh-TW" sz="5400" dirty="0" smtClean="0"/>
            </a:br>
            <a:r>
              <a:rPr lang="en-US" altLang="zh-TW" sz="5400" dirty="0" smtClean="0"/>
              <a:t>Greedy </a:t>
            </a:r>
            <a:r>
              <a:rPr lang="en-US" altLang="zh-TW" sz="5400" dirty="0" smtClean="0"/>
              <a:t>Algorithm 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7835" y="2335947"/>
            <a:ext cx="10815565" cy="4195481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+mj-lt"/>
              </a:rPr>
              <a:t>Construct a conflict table</a:t>
            </a:r>
          </a:p>
          <a:p>
            <a:r>
              <a:rPr lang="en-US" altLang="zh-TW" sz="3600" dirty="0" smtClean="0">
                <a:latin typeface="+mj-lt"/>
              </a:rPr>
              <a:t>Compare two car direction in same time with conflict table</a:t>
            </a:r>
          </a:p>
          <a:p>
            <a:r>
              <a:rPr lang="en-US" altLang="zh-TW" sz="3600" dirty="0" smtClean="0">
                <a:latin typeface="+mj-lt"/>
              </a:rPr>
              <a:t>If there has a pair can pass, then pass</a:t>
            </a:r>
          </a:p>
          <a:p>
            <a:r>
              <a:rPr lang="en-US" altLang="zh-TW" sz="3600" dirty="0" smtClean="0">
                <a:latin typeface="+mj-lt"/>
              </a:rPr>
              <a:t>If not, pass one of the queueing car </a:t>
            </a:r>
            <a:endParaRPr lang="zh-TW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0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829" y="0"/>
            <a:ext cx="12736287" cy="7226719"/>
          </a:xfrm>
        </p:spPr>
      </p:pic>
    </p:spTree>
    <p:extLst>
      <p:ext uri="{BB962C8B-B14F-4D97-AF65-F5344CB8AC3E}">
        <p14:creationId xmlns:p14="http://schemas.microsoft.com/office/powerpoint/2010/main" val="214778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Average rounds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1" y="171241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Case 1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0.666667 </a:t>
            </a:r>
            <a:endParaRPr lang="en-US" altLang="zh-TW" sz="3200" dirty="0" smtClean="0"/>
          </a:p>
          <a:p>
            <a:r>
              <a:rPr lang="en-US" altLang="zh-TW" sz="3200" dirty="0" smtClean="0"/>
              <a:t>Case 2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4.52632 </a:t>
            </a:r>
          </a:p>
          <a:p>
            <a:r>
              <a:rPr lang="en-US" altLang="zh-TW" sz="3200" dirty="0" smtClean="0"/>
              <a:t>Case 3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2.7 </a:t>
            </a:r>
          </a:p>
          <a:p>
            <a:r>
              <a:rPr lang="en-US" altLang="zh-TW" sz="3200" dirty="0" smtClean="0"/>
              <a:t>Case 4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4.0625</a:t>
            </a:r>
          </a:p>
          <a:p>
            <a:r>
              <a:rPr lang="en-US" altLang="zh-TW" sz="3200" dirty="0" smtClean="0"/>
              <a:t>Case 5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3.8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1879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64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 3</vt:lpstr>
      <vt:lpstr>新細明體</vt:lpstr>
      <vt:lpstr>Ion</vt:lpstr>
      <vt:lpstr>Algorithm Term Project</vt:lpstr>
      <vt:lpstr>Design method:  Greedy Algorithm </vt:lpstr>
      <vt:lpstr>PowerPoint Presentation</vt:lpstr>
      <vt:lpstr>Average rounds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Term Project</dc:title>
  <dc:creator>王宇晨</dc:creator>
  <cp:lastModifiedBy>Daniel You</cp:lastModifiedBy>
  <cp:revision>5</cp:revision>
  <dcterms:created xsi:type="dcterms:W3CDTF">2018-01-04T21:41:19Z</dcterms:created>
  <dcterms:modified xsi:type="dcterms:W3CDTF">2018-01-04T22:07:38Z</dcterms:modified>
</cp:coreProperties>
</file>