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6"/>
  </p:notesMasterIdLst>
  <p:handoutMasterIdLst>
    <p:handoutMasterId r:id="rId37"/>
  </p:handoutMasterIdLst>
  <p:sldIdLst>
    <p:sldId id="256" r:id="rId5"/>
    <p:sldId id="294" r:id="rId6"/>
    <p:sldId id="300" r:id="rId7"/>
    <p:sldId id="296" r:id="rId8"/>
    <p:sldId id="297" r:id="rId9"/>
    <p:sldId id="303" r:id="rId10"/>
    <p:sldId id="317" r:id="rId11"/>
    <p:sldId id="331" r:id="rId12"/>
    <p:sldId id="333" r:id="rId13"/>
    <p:sldId id="335" r:id="rId14"/>
    <p:sldId id="337" r:id="rId15"/>
    <p:sldId id="332" r:id="rId16"/>
    <p:sldId id="336" r:id="rId17"/>
    <p:sldId id="338" r:id="rId18"/>
    <p:sldId id="323" r:id="rId19"/>
    <p:sldId id="327" r:id="rId20"/>
    <p:sldId id="343" r:id="rId21"/>
    <p:sldId id="344" r:id="rId22"/>
    <p:sldId id="347" r:id="rId23"/>
    <p:sldId id="348" r:id="rId24"/>
    <p:sldId id="350" r:id="rId25"/>
    <p:sldId id="349" r:id="rId26"/>
    <p:sldId id="351" r:id="rId27"/>
    <p:sldId id="352" r:id="rId28"/>
    <p:sldId id="358" r:id="rId29"/>
    <p:sldId id="359" r:id="rId30"/>
    <p:sldId id="360" r:id="rId31"/>
    <p:sldId id="361" r:id="rId32"/>
    <p:sldId id="369" r:id="rId33"/>
    <p:sldId id="298" r:id="rId34"/>
    <p:sldId id="299" r:id="rId35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B025A4-D5AF-47AA-A712-6D1847A8A0E0}">
          <p14:sldIdLst>
            <p14:sldId id="256"/>
            <p14:sldId id="294"/>
            <p14:sldId id="300"/>
            <p14:sldId id="296"/>
            <p14:sldId id="297"/>
            <p14:sldId id="303"/>
            <p14:sldId id="317"/>
            <p14:sldId id="331"/>
            <p14:sldId id="333"/>
            <p14:sldId id="335"/>
            <p14:sldId id="337"/>
            <p14:sldId id="332"/>
            <p14:sldId id="336"/>
            <p14:sldId id="338"/>
            <p14:sldId id="323"/>
            <p14:sldId id="327"/>
            <p14:sldId id="343"/>
            <p14:sldId id="344"/>
            <p14:sldId id="347"/>
            <p14:sldId id="348"/>
            <p14:sldId id="350"/>
            <p14:sldId id="349"/>
            <p14:sldId id="351"/>
            <p14:sldId id="352"/>
            <p14:sldId id="358"/>
            <p14:sldId id="359"/>
            <p14:sldId id="360"/>
            <p14:sldId id="361"/>
            <p14:sldId id="369"/>
          </p14:sldIdLst>
        </p14:section>
        <p14:section name="Tensorflow Package Dependencies" id="{1D4616DA-65D4-4D50-AA7E-DA22501FB7EB}">
          <p14:sldIdLst>
            <p14:sldId id="298"/>
          </p14:sldIdLst>
        </p14:section>
        <p14:section name="서버 환경에서의 패키지 관리" id="{E4F33257-6AFF-4C9A-84B9-AAAF144F2018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5609" userDrawn="1">
          <p15:clr>
            <a:srgbClr val="A4A3A4"/>
          </p15:clr>
        </p15:guide>
        <p15:guide id="4" pos="3908" userDrawn="1">
          <p15:clr>
            <a:srgbClr val="A4A3A4"/>
          </p15:clr>
        </p15:guide>
        <p15:guide id="5" pos="2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FE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1" autoAdjust="0"/>
  </p:normalViewPr>
  <p:slideViewPr>
    <p:cSldViewPr snapToGrid="0">
      <p:cViewPr varScale="1">
        <p:scale>
          <a:sx n="46" d="100"/>
          <a:sy n="46" d="100"/>
        </p:scale>
        <p:origin x="60" y="1146"/>
      </p:cViewPr>
      <p:guideLst>
        <p:guide orient="horz" pos="3360"/>
        <p:guide pos="3840"/>
        <p:guide pos="5609"/>
        <p:guide pos="3908"/>
        <p:guide pos="2071"/>
      </p:guideLst>
    </p:cSldViewPr>
  </p:slideViewPr>
  <p:outlineViewPr>
    <p:cViewPr>
      <p:scale>
        <a:sx n="33" d="100"/>
        <a:sy n="33" d="100"/>
      </p:scale>
      <p:origin x="0" y="-424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98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virtual-machines/sizes-gpu" TargetMode="External"/><Relationship Id="rId2" Type="http://schemas.openxmlformats.org/officeDocument/2006/relationships/hyperlink" Target="https://docs.nvidia.com/datacenter/cloud-native/container-toolkit/latest/install-guide.html" TargetMode="External"/><Relationship Id="rId1" Type="http://schemas.openxmlformats.org/officeDocument/2006/relationships/hyperlink" Target="https://docs.docker.com/engine/install/ubuntu/" TargetMode="External"/><Relationship Id="rId4" Type="http://schemas.openxmlformats.org/officeDocument/2006/relationships/hyperlink" Target="https://learn.microsoft.com/en-us/azure/virtual-machines/linux/use-remote-desktop?tabs=azure-cli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hyperlink" Target="https://docs.nvidia.com/datacenter/cloud-native/container-toolkit/latest/install-guide.html" TargetMode="External"/><Relationship Id="rId1" Type="http://schemas.openxmlformats.org/officeDocument/2006/relationships/hyperlink" Target="https://learn.microsoft.com/en-us/azure/virtual-machines/linux/use-remote-desktop?tabs=azure-cli" TargetMode="External"/><Relationship Id="rId4" Type="http://schemas.openxmlformats.org/officeDocument/2006/relationships/hyperlink" Target="https://learn.microsoft.com/en-us/azure/virtual-machines/sizes-gp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7BFB42-4ACB-466B-8A29-5D02129D130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DE"/>
        </a:p>
      </dgm:t>
    </dgm:pt>
    <dgm:pt modelId="{69A96415-C2C4-4FE5-9D4B-FC5D115036EB}">
      <dgm:prSet phldrT="[Text]"/>
      <dgm:spPr/>
      <dgm:t>
        <a:bodyPr/>
        <a:lstStyle/>
        <a:p>
          <a:r>
            <a:rPr lang="ko-KR" altLang="en-US" dirty="0"/>
            <a:t>에져 가입</a:t>
          </a:r>
          <a:endParaRPr lang="en-DE" dirty="0"/>
        </a:p>
      </dgm:t>
    </dgm:pt>
    <dgm:pt modelId="{2A29756C-11FC-41D7-A7B9-E733158CF138}" type="parTrans" cxnId="{A6751736-6FE3-40F6-ADFE-F8712DE78E12}">
      <dgm:prSet/>
      <dgm:spPr/>
      <dgm:t>
        <a:bodyPr/>
        <a:lstStyle/>
        <a:p>
          <a:endParaRPr lang="en-DE"/>
        </a:p>
      </dgm:t>
    </dgm:pt>
    <dgm:pt modelId="{BF0B6B8D-622C-4938-960D-D6B27CF22D25}" type="sibTrans" cxnId="{A6751736-6FE3-40F6-ADFE-F8712DE78E12}">
      <dgm:prSet/>
      <dgm:spPr/>
      <dgm:t>
        <a:bodyPr/>
        <a:lstStyle/>
        <a:p>
          <a:endParaRPr lang="en-DE"/>
        </a:p>
      </dgm:t>
    </dgm:pt>
    <dgm:pt modelId="{FCDBE9AB-F324-47C9-A973-B5191A1C20DE}">
      <dgm:prSet phldrT="[Text]"/>
      <dgm:spPr/>
      <dgm:t>
        <a:bodyPr/>
        <a:lstStyle/>
        <a:p>
          <a:r>
            <a:rPr lang="en-US" dirty="0"/>
            <a:t>Payment methods (</a:t>
          </a:r>
          <a:r>
            <a:rPr lang="ko-KR" altLang="en-US" dirty="0"/>
            <a:t>결제방법</a:t>
          </a:r>
          <a:r>
            <a:rPr lang="en-US" altLang="ko-KR" dirty="0"/>
            <a:t>)</a:t>
          </a:r>
          <a:endParaRPr lang="en-DE" dirty="0"/>
        </a:p>
      </dgm:t>
    </dgm:pt>
    <dgm:pt modelId="{788F6E1B-F4BB-4859-A4E7-6A61130FDF6C}" type="parTrans" cxnId="{06D4EE12-FE6E-4216-92DA-C12A6004A145}">
      <dgm:prSet/>
      <dgm:spPr/>
      <dgm:t>
        <a:bodyPr/>
        <a:lstStyle/>
        <a:p>
          <a:endParaRPr lang="en-DE"/>
        </a:p>
      </dgm:t>
    </dgm:pt>
    <dgm:pt modelId="{DC9B49F6-1C86-41B9-8084-6FD64319189C}" type="sibTrans" cxnId="{06D4EE12-FE6E-4216-92DA-C12A6004A145}">
      <dgm:prSet/>
      <dgm:spPr/>
      <dgm:t>
        <a:bodyPr/>
        <a:lstStyle/>
        <a:p>
          <a:endParaRPr lang="en-DE"/>
        </a:p>
      </dgm:t>
    </dgm:pt>
    <dgm:pt modelId="{0C9E652E-DCE1-41E5-9DF7-B73087143AC3}">
      <dgm:prSet phldrT="[Text]"/>
      <dgm:spPr/>
      <dgm:t>
        <a:bodyPr/>
        <a:lstStyle/>
        <a:p>
          <a:r>
            <a:rPr lang="ko-KR" altLang="en-US" dirty="0"/>
            <a:t>도커 설치</a:t>
          </a:r>
          <a:endParaRPr lang="en-DE" dirty="0"/>
        </a:p>
      </dgm:t>
    </dgm:pt>
    <dgm:pt modelId="{1887AA91-9D6B-4350-BFD4-DE30A80EE2B7}" type="parTrans" cxnId="{5C591318-F24F-4A27-90DE-384A435755EB}">
      <dgm:prSet/>
      <dgm:spPr/>
      <dgm:t>
        <a:bodyPr/>
        <a:lstStyle/>
        <a:p>
          <a:endParaRPr lang="en-DE"/>
        </a:p>
      </dgm:t>
    </dgm:pt>
    <dgm:pt modelId="{13DD44F9-8D8A-4163-BA3A-4E4267DAC937}" type="sibTrans" cxnId="{5C591318-F24F-4A27-90DE-384A435755EB}">
      <dgm:prSet/>
      <dgm:spPr/>
      <dgm:t>
        <a:bodyPr/>
        <a:lstStyle/>
        <a:p>
          <a:endParaRPr lang="en-DE"/>
        </a:p>
      </dgm:t>
    </dgm:pt>
    <dgm:pt modelId="{E1D2C323-93A7-4407-B5E9-BB1751A84B97}">
      <dgm:prSet phldrT="[Text]"/>
      <dgm:spPr/>
      <dgm:t>
        <a:bodyPr/>
        <a:lstStyle/>
        <a:p>
          <a:r>
            <a:rPr lang="ko-KR" altLang="en-US" dirty="0">
              <a:hlinkClick xmlns:r="http://schemas.openxmlformats.org/officeDocument/2006/relationships" r:id="rId1"/>
            </a:rPr>
            <a:t>도커 엔진 설치</a:t>
          </a:r>
          <a:endParaRPr lang="en-DE" dirty="0"/>
        </a:p>
      </dgm:t>
    </dgm:pt>
    <dgm:pt modelId="{552AFC10-2AEF-4A21-91D0-8ECC241834F5}" type="parTrans" cxnId="{B14FFD1C-779E-4902-A326-F67FE282A16D}">
      <dgm:prSet/>
      <dgm:spPr/>
      <dgm:t>
        <a:bodyPr/>
        <a:lstStyle/>
        <a:p>
          <a:endParaRPr lang="en-DE"/>
        </a:p>
      </dgm:t>
    </dgm:pt>
    <dgm:pt modelId="{AB88C924-2E31-4F29-A272-BED4F048582F}" type="sibTrans" cxnId="{B14FFD1C-779E-4902-A326-F67FE282A16D}">
      <dgm:prSet/>
      <dgm:spPr/>
      <dgm:t>
        <a:bodyPr/>
        <a:lstStyle/>
        <a:p>
          <a:endParaRPr lang="en-DE"/>
        </a:p>
      </dgm:t>
    </dgm:pt>
    <dgm:pt modelId="{A7EBA1D0-B243-4E31-9AB0-325612DC980B}">
      <dgm:prSet phldrT="[Text]"/>
      <dgm:spPr/>
      <dgm:t>
        <a:bodyPr/>
        <a:lstStyle/>
        <a:p>
          <a:r>
            <a:rPr lang="de-DE" dirty="0"/>
            <a:t>GPU </a:t>
          </a:r>
          <a:r>
            <a:rPr lang="ko-KR" altLang="en-US" dirty="0"/>
            <a:t>셋팅</a:t>
          </a:r>
          <a:r>
            <a:rPr lang="en-US" altLang="ko-KR" dirty="0"/>
            <a:t>1</a:t>
          </a:r>
          <a:endParaRPr lang="en-DE" dirty="0"/>
        </a:p>
      </dgm:t>
    </dgm:pt>
    <dgm:pt modelId="{2E643B11-A742-4F83-AF3E-F9FB65DD7520}" type="parTrans" cxnId="{56733ABC-DC72-4F9E-818B-759D92E68559}">
      <dgm:prSet/>
      <dgm:spPr/>
      <dgm:t>
        <a:bodyPr/>
        <a:lstStyle/>
        <a:p>
          <a:endParaRPr lang="en-DE"/>
        </a:p>
      </dgm:t>
    </dgm:pt>
    <dgm:pt modelId="{6D0E3744-9A94-4D14-BB46-B9C0B41A6632}" type="sibTrans" cxnId="{56733ABC-DC72-4F9E-818B-759D92E68559}">
      <dgm:prSet/>
      <dgm:spPr/>
      <dgm:t>
        <a:bodyPr/>
        <a:lstStyle/>
        <a:p>
          <a:endParaRPr lang="en-DE"/>
        </a:p>
      </dgm:t>
    </dgm:pt>
    <dgm:pt modelId="{6D7BC9F8-B23B-4A65-ACAA-18C9E30260EC}">
      <dgm:prSet phldrT="[Text]"/>
      <dgm:spPr/>
      <dgm:t>
        <a:bodyPr/>
        <a:lstStyle/>
        <a:p>
          <a:r>
            <a:rPr lang="en-US" dirty="0"/>
            <a:t>NVIDIA DRIVER </a:t>
          </a:r>
          <a:r>
            <a:rPr lang="ko-KR" altLang="en-US" dirty="0"/>
            <a:t>설치</a:t>
          </a:r>
          <a:endParaRPr lang="en-DE" dirty="0"/>
        </a:p>
      </dgm:t>
    </dgm:pt>
    <dgm:pt modelId="{C0682159-37F9-4D18-A939-3C8E4D1B4EF9}" type="parTrans" cxnId="{16DA9C6D-DCAF-47FF-A90B-C5530C81B205}">
      <dgm:prSet/>
      <dgm:spPr/>
      <dgm:t>
        <a:bodyPr/>
        <a:lstStyle/>
        <a:p>
          <a:endParaRPr lang="en-DE"/>
        </a:p>
      </dgm:t>
    </dgm:pt>
    <dgm:pt modelId="{55A0B707-EB73-4022-A3C4-ACC6C537BAC6}" type="sibTrans" cxnId="{16DA9C6D-DCAF-47FF-A90B-C5530C81B205}">
      <dgm:prSet/>
      <dgm:spPr/>
      <dgm:t>
        <a:bodyPr/>
        <a:lstStyle/>
        <a:p>
          <a:endParaRPr lang="en-DE"/>
        </a:p>
      </dgm:t>
    </dgm:pt>
    <dgm:pt modelId="{1299BE3D-5592-4910-B0FE-07E95CAED514}">
      <dgm:prSet phldrT="[Text]"/>
      <dgm:spPr/>
      <dgm:t>
        <a:bodyPr/>
        <a:lstStyle/>
        <a:p>
          <a:r>
            <a:rPr lang="en-US" dirty="0"/>
            <a:t>GPU </a:t>
          </a:r>
          <a:r>
            <a:rPr lang="ko-KR" altLang="en-US" dirty="0"/>
            <a:t>셋팅</a:t>
          </a:r>
          <a:r>
            <a:rPr lang="en-US" altLang="ko-KR" dirty="0"/>
            <a:t>2</a:t>
          </a:r>
          <a:endParaRPr lang="en-DE" dirty="0"/>
        </a:p>
      </dgm:t>
    </dgm:pt>
    <dgm:pt modelId="{EFF73A2B-B27C-4233-83DB-BC5FDA0DCA83}" type="parTrans" cxnId="{D11D11C4-76C0-4F6C-BE95-46A299448A00}">
      <dgm:prSet/>
      <dgm:spPr/>
      <dgm:t>
        <a:bodyPr/>
        <a:lstStyle/>
        <a:p>
          <a:endParaRPr lang="en-DE"/>
        </a:p>
      </dgm:t>
    </dgm:pt>
    <dgm:pt modelId="{07C80D7F-4AA4-46BE-98C9-9D27935D140F}" type="sibTrans" cxnId="{D11D11C4-76C0-4F6C-BE95-46A299448A00}">
      <dgm:prSet/>
      <dgm:spPr/>
      <dgm:t>
        <a:bodyPr/>
        <a:lstStyle/>
        <a:p>
          <a:endParaRPr lang="en-DE"/>
        </a:p>
      </dgm:t>
    </dgm:pt>
    <dgm:pt modelId="{4FB851EB-7C0A-4F52-AE94-D62F1380D54B}">
      <dgm:prSet phldrT="[Text]"/>
      <dgm:spPr/>
      <dgm:t>
        <a:bodyPr/>
        <a:lstStyle/>
        <a:p>
          <a:r>
            <a:rPr lang="de-DE" dirty="0"/>
            <a:t>Budget (</a:t>
          </a:r>
          <a:r>
            <a:rPr lang="ko-KR" altLang="en-US" dirty="0"/>
            <a:t>예산설정</a:t>
          </a:r>
          <a:r>
            <a:rPr lang="en-US" altLang="ko-KR" dirty="0"/>
            <a:t>)</a:t>
          </a:r>
          <a:endParaRPr lang="en-DE" dirty="0"/>
        </a:p>
      </dgm:t>
    </dgm:pt>
    <dgm:pt modelId="{391A8745-52BE-4FCF-87F2-60B3D7DAF23B}" type="parTrans" cxnId="{279B7772-377A-496F-AE4C-75015E331733}">
      <dgm:prSet/>
      <dgm:spPr/>
      <dgm:t>
        <a:bodyPr/>
        <a:lstStyle/>
        <a:p>
          <a:endParaRPr lang="en-DE"/>
        </a:p>
      </dgm:t>
    </dgm:pt>
    <dgm:pt modelId="{73EFE9C7-402A-43D8-8E0A-B3277EFC0B4C}" type="sibTrans" cxnId="{279B7772-377A-496F-AE4C-75015E331733}">
      <dgm:prSet/>
      <dgm:spPr/>
      <dgm:t>
        <a:bodyPr/>
        <a:lstStyle/>
        <a:p>
          <a:endParaRPr lang="en-DE"/>
        </a:p>
      </dgm:t>
    </dgm:pt>
    <dgm:pt modelId="{9936B746-BFBE-4772-AF31-EFADDF15CB33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Nvidia Container Toolkit </a:t>
          </a:r>
          <a:r>
            <a:rPr lang="ko-KR" altLang="en-US" dirty="0">
              <a:hlinkClick xmlns:r="http://schemas.openxmlformats.org/officeDocument/2006/relationships" r:id="rId2"/>
            </a:rPr>
            <a:t>설치</a:t>
          </a:r>
          <a:endParaRPr lang="en-DE" dirty="0"/>
        </a:p>
      </dgm:t>
    </dgm:pt>
    <dgm:pt modelId="{9F3C5542-50B5-4FF8-A2B0-69BEB2530C4B}" type="parTrans" cxnId="{59DB37A7-2C43-4D8B-8995-90A918B74E30}">
      <dgm:prSet/>
      <dgm:spPr/>
      <dgm:t>
        <a:bodyPr/>
        <a:lstStyle/>
        <a:p>
          <a:endParaRPr lang="en-DE"/>
        </a:p>
      </dgm:t>
    </dgm:pt>
    <dgm:pt modelId="{78CA2587-F748-4411-8000-1F424EDFD780}" type="sibTrans" cxnId="{59DB37A7-2C43-4D8B-8995-90A918B74E30}">
      <dgm:prSet/>
      <dgm:spPr/>
      <dgm:t>
        <a:bodyPr/>
        <a:lstStyle/>
        <a:p>
          <a:endParaRPr lang="en-DE"/>
        </a:p>
      </dgm:t>
    </dgm:pt>
    <dgm:pt modelId="{03ED337B-63D7-41B8-8804-FEBD7D724A1A}">
      <dgm:prSet phldrT="[Text]"/>
      <dgm:spPr/>
      <dgm:t>
        <a:bodyPr/>
        <a:lstStyle/>
        <a:p>
          <a:r>
            <a:rPr lang="ko-KR" altLang="en-US" dirty="0"/>
            <a:t>가상머신</a:t>
          </a:r>
          <a:endParaRPr lang="en-DE" dirty="0"/>
        </a:p>
      </dgm:t>
    </dgm:pt>
    <dgm:pt modelId="{32F6D784-1E69-43CA-B547-9D12A6DD3434}" type="parTrans" cxnId="{3B1B0F52-AF58-4FAE-98AB-570602FC732D}">
      <dgm:prSet/>
      <dgm:spPr/>
      <dgm:t>
        <a:bodyPr/>
        <a:lstStyle/>
        <a:p>
          <a:endParaRPr lang="en-DE"/>
        </a:p>
      </dgm:t>
    </dgm:pt>
    <dgm:pt modelId="{0CF3EF1A-4FCC-4098-A24C-1EFE376EE54F}" type="sibTrans" cxnId="{3B1B0F52-AF58-4FAE-98AB-570602FC732D}">
      <dgm:prSet/>
      <dgm:spPr/>
      <dgm:t>
        <a:bodyPr/>
        <a:lstStyle/>
        <a:p>
          <a:endParaRPr lang="en-DE"/>
        </a:p>
      </dgm:t>
    </dgm:pt>
    <dgm:pt modelId="{978DD152-C3D2-4A71-866E-2DE103D6D784}">
      <dgm:prSet/>
      <dgm:spPr/>
      <dgm:t>
        <a:bodyPr/>
        <a:lstStyle/>
        <a:p>
          <a:r>
            <a:rPr lang="de-DE" dirty="0"/>
            <a:t>Ubuntu Image</a:t>
          </a:r>
        </a:p>
        <a:p>
          <a:r>
            <a:rPr lang="de-DE" dirty="0"/>
            <a:t>Run with Azure Spot discount</a:t>
          </a:r>
          <a:endParaRPr lang="en-DE" dirty="0"/>
        </a:p>
      </dgm:t>
    </dgm:pt>
    <dgm:pt modelId="{04580B24-56BF-47B9-9F98-50013E621532}" type="parTrans" cxnId="{8CC4EE61-C33E-46B4-A31E-479865E1ABA8}">
      <dgm:prSet/>
      <dgm:spPr/>
      <dgm:t>
        <a:bodyPr/>
        <a:lstStyle/>
        <a:p>
          <a:endParaRPr lang="en-DE"/>
        </a:p>
      </dgm:t>
    </dgm:pt>
    <dgm:pt modelId="{E0569CDF-97C0-4E4B-A136-3D2F3096A42D}" type="sibTrans" cxnId="{8CC4EE61-C33E-46B4-A31E-479865E1ABA8}">
      <dgm:prSet/>
      <dgm:spPr/>
      <dgm:t>
        <a:bodyPr/>
        <a:lstStyle/>
        <a:p>
          <a:endParaRPr lang="en-DE"/>
        </a:p>
      </dgm:t>
    </dgm:pt>
    <dgm:pt modelId="{EE9C6C7F-AA97-4854-917D-5A520E7136C1}">
      <dgm:prSet/>
      <dgm:spPr/>
      <dgm:t>
        <a:bodyPr/>
        <a:lstStyle/>
        <a:p>
          <a:r>
            <a:rPr lang="de-DE" dirty="0">
              <a:hlinkClick xmlns:r="http://schemas.openxmlformats.org/officeDocument/2006/relationships" r:id="rId3"/>
            </a:rPr>
            <a:t>Nvidia GPU HardWare </a:t>
          </a:r>
          <a:endParaRPr lang="de-DE" dirty="0"/>
        </a:p>
        <a:p>
          <a:r>
            <a:rPr lang="de-DE" dirty="0"/>
            <a:t>SSH </a:t>
          </a:r>
          <a:r>
            <a:rPr lang="ko-KR" altLang="en-US" dirty="0"/>
            <a:t>연결</a:t>
          </a:r>
          <a:endParaRPr lang="de-DE" dirty="0"/>
        </a:p>
        <a:p>
          <a:endParaRPr lang="en-DE" dirty="0"/>
        </a:p>
      </dgm:t>
    </dgm:pt>
    <dgm:pt modelId="{2131E062-F892-44A8-A2BB-734C7129AD26}" type="parTrans" cxnId="{9764E36C-854F-479B-B623-E24746DA57A4}">
      <dgm:prSet/>
      <dgm:spPr/>
      <dgm:t>
        <a:bodyPr/>
        <a:lstStyle/>
        <a:p>
          <a:endParaRPr lang="en-DE"/>
        </a:p>
      </dgm:t>
    </dgm:pt>
    <dgm:pt modelId="{E2B06007-CB57-42BB-BF5D-938BE3F39B9E}" type="sibTrans" cxnId="{9764E36C-854F-479B-B623-E24746DA57A4}">
      <dgm:prSet/>
      <dgm:spPr/>
      <dgm:t>
        <a:bodyPr/>
        <a:lstStyle/>
        <a:p>
          <a:endParaRPr lang="en-DE"/>
        </a:p>
      </dgm:t>
    </dgm:pt>
    <dgm:pt modelId="{F881D3D4-A8AF-450D-876D-D3EAEB9D8771}">
      <dgm:prSet phldrT="[Text]"/>
      <dgm:spPr/>
      <dgm:t>
        <a:bodyPr/>
        <a:lstStyle/>
        <a:p>
          <a:r>
            <a:rPr lang="de-DE" dirty="0"/>
            <a:t>GUI </a:t>
          </a:r>
          <a:r>
            <a:rPr lang="ko-KR" altLang="en-US" dirty="0"/>
            <a:t>환경 설정</a:t>
          </a:r>
          <a:endParaRPr lang="en-DE" dirty="0"/>
        </a:p>
      </dgm:t>
    </dgm:pt>
    <dgm:pt modelId="{9FBF26DA-B50E-4C9D-91B6-24A7AF4225F8}" type="parTrans" cxnId="{F70A7BEC-D884-4250-91DF-0136C9551D4B}">
      <dgm:prSet/>
      <dgm:spPr/>
      <dgm:t>
        <a:bodyPr/>
        <a:lstStyle/>
        <a:p>
          <a:endParaRPr lang="en-DE"/>
        </a:p>
      </dgm:t>
    </dgm:pt>
    <dgm:pt modelId="{7B441C13-8DEE-4FC9-BD43-836B68864557}" type="sibTrans" cxnId="{F70A7BEC-D884-4250-91DF-0136C9551D4B}">
      <dgm:prSet/>
      <dgm:spPr/>
      <dgm:t>
        <a:bodyPr/>
        <a:lstStyle/>
        <a:p>
          <a:endParaRPr lang="en-DE"/>
        </a:p>
      </dgm:t>
    </dgm:pt>
    <dgm:pt modelId="{CF938213-9931-4161-BF65-035947F1BC50}">
      <dgm:prSet phldrT="[Text]"/>
      <dgm:spPr/>
      <dgm:t>
        <a:bodyPr/>
        <a:lstStyle/>
        <a:p>
          <a:r>
            <a:rPr lang="en-US" dirty="0">
              <a:hlinkClick xmlns:r="http://schemas.openxmlformats.org/officeDocument/2006/relationships" r:id="rId4"/>
            </a:rPr>
            <a:t>XRDP </a:t>
          </a:r>
          <a:r>
            <a:rPr lang="ko-KR" altLang="en-US" dirty="0">
              <a:hlinkClick xmlns:r="http://schemas.openxmlformats.org/officeDocument/2006/relationships" r:id="rId4"/>
            </a:rPr>
            <a:t>설정</a:t>
          </a:r>
          <a:endParaRPr lang="en-DE" dirty="0"/>
        </a:p>
      </dgm:t>
    </dgm:pt>
    <dgm:pt modelId="{E631CF95-C864-4226-A0C2-341277230C40}" type="parTrans" cxnId="{E0C6CE9E-2DF6-45FB-8EFA-4DD5D12CB9FD}">
      <dgm:prSet/>
      <dgm:spPr/>
      <dgm:t>
        <a:bodyPr/>
        <a:lstStyle/>
        <a:p>
          <a:endParaRPr lang="en-DE"/>
        </a:p>
      </dgm:t>
    </dgm:pt>
    <dgm:pt modelId="{4093E99C-D4A6-4633-A290-57F3F7CDE92D}" type="sibTrans" cxnId="{E0C6CE9E-2DF6-45FB-8EFA-4DD5D12CB9FD}">
      <dgm:prSet/>
      <dgm:spPr/>
      <dgm:t>
        <a:bodyPr/>
        <a:lstStyle/>
        <a:p>
          <a:endParaRPr lang="en-DE"/>
        </a:p>
      </dgm:t>
    </dgm:pt>
    <dgm:pt modelId="{E247DE25-0BAE-4A3F-8C92-BC81EB340FB4}" type="pres">
      <dgm:prSet presAssocID="{0D7BFB42-4ACB-466B-8A29-5D02129D130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47CBC2A1-BAE6-4D4B-B9A7-85CD12C8F290}" type="pres">
      <dgm:prSet presAssocID="{F881D3D4-A8AF-450D-876D-D3EAEB9D8771}" presName="ChildAccent6" presStyleCnt="0"/>
      <dgm:spPr/>
    </dgm:pt>
    <dgm:pt modelId="{3C446DA2-4BE8-45F5-ADB4-8040DBE4A527}" type="pres">
      <dgm:prSet presAssocID="{F881D3D4-A8AF-450D-876D-D3EAEB9D8771}" presName="ChildAccent" presStyleLbl="alignImgPlace1" presStyleIdx="0" presStyleCnt="6"/>
      <dgm:spPr/>
    </dgm:pt>
    <dgm:pt modelId="{157B9807-EF4F-4234-B417-FE445CA6B1E6}" type="pres">
      <dgm:prSet presAssocID="{F881D3D4-A8AF-450D-876D-D3EAEB9D8771}" presName="Child6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292578-B0F2-4234-A4FD-E08EF6451933}" type="pres">
      <dgm:prSet presAssocID="{F881D3D4-A8AF-450D-876D-D3EAEB9D8771}" presName="Parent6" presStyleLbl="node1" presStyleIdx="0" presStyleCnt="6">
        <dgm:presLayoutVars>
          <dgm:chMax val="2"/>
          <dgm:chPref val="1"/>
          <dgm:bulletEnabled val="1"/>
        </dgm:presLayoutVars>
      </dgm:prSet>
      <dgm:spPr/>
    </dgm:pt>
    <dgm:pt modelId="{96C86E0C-2A11-4518-934C-5BA8E9C8C7C1}" type="pres">
      <dgm:prSet presAssocID="{1299BE3D-5592-4910-B0FE-07E95CAED514}" presName="ChildAccent5" presStyleCnt="0"/>
      <dgm:spPr/>
    </dgm:pt>
    <dgm:pt modelId="{AB8ECA2C-D4E1-44DC-9C58-7E7D3E4AA3B3}" type="pres">
      <dgm:prSet presAssocID="{1299BE3D-5592-4910-B0FE-07E95CAED514}" presName="ChildAccent" presStyleLbl="alignImgPlace1" presStyleIdx="1" presStyleCnt="6"/>
      <dgm:spPr/>
    </dgm:pt>
    <dgm:pt modelId="{C7E97793-1676-4C7B-A019-0831AAB4FD8A}" type="pres">
      <dgm:prSet presAssocID="{1299BE3D-5592-4910-B0FE-07E95CAED514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0E035-4FB3-442C-8FA6-97C161695D5B}" type="pres">
      <dgm:prSet presAssocID="{1299BE3D-5592-4910-B0FE-07E95CAED514}" presName="Parent5" presStyleLbl="node1" presStyleIdx="1" presStyleCnt="6">
        <dgm:presLayoutVars>
          <dgm:chMax val="2"/>
          <dgm:chPref val="1"/>
          <dgm:bulletEnabled val="1"/>
        </dgm:presLayoutVars>
      </dgm:prSet>
      <dgm:spPr/>
    </dgm:pt>
    <dgm:pt modelId="{B6AEAB9D-7713-4539-AD70-C4650C201244}" type="pres">
      <dgm:prSet presAssocID="{A7EBA1D0-B243-4E31-9AB0-325612DC980B}" presName="ChildAccent4" presStyleCnt="0"/>
      <dgm:spPr/>
    </dgm:pt>
    <dgm:pt modelId="{E9B9EC28-487E-4016-844C-BD3FE9C2C65A}" type="pres">
      <dgm:prSet presAssocID="{A7EBA1D0-B243-4E31-9AB0-325612DC980B}" presName="ChildAccent" presStyleLbl="alignImgPlace1" presStyleIdx="2" presStyleCnt="6"/>
      <dgm:spPr/>
    </dgm:pt>
    <dgm:pt modelId="{95B72757-0F16-48C1-A0DB-4D140C6BBE2A}" type="pres">
      <dgm:prSet presAssocID="{A7EBA1D0-B243-4E31-9AB0-325612DC980B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0D90BD-04E7-48CE-BAC0-3AAAB31E7E0D}" type="pres">
      <dgm:prSet presAssocID="{A7EBA1D0-B243-4E31-9AB0-325612DC980B}" presName="Parent4" presStyleLbl="node1" presStyleIdx="2" presStyleCnt="6">
        <dgm:presLayoutVars>
          <dgm:chMax val="2"/>
          <dgm:chPref val="1"/>
          <dgm:bulletEnabled val="1"/>
        </dgm:presLayoutVars>
      </dgm:prSet>
      <dgm:spPr/>
    </dgm:pt>
    <dgm:pt modelId="{E9AAE85B-7DBB-4083-B0F9-1D7E9CC1416E}" type="pres">
      <dgm:prSet presAssocID="{0C9E652E-DCE1-41E5-9DF7-B73087143AC3}" presName="ChildAccent3" presStyleCnt="0"/>
      <dgm:spPr/>
    </dgm:pt>
    <dgm:pt modelId="{142D3C3C-6965-4D97-B54E-BF3B7B26F14D}" type="pres">
      <dgm:prSet presAssocID="{0C9E652E-DCE1-41E5-9DF7-B73087143AC3}" presName="ChildAccent" presStyleLbl="alignImgPlace1" presStyleIdx="3" presStyleCnt="6"/>
      <dgm:spPr/>
    </dgm:pt>
    <dgm:pt modelId="{105175DB-9FB9-4D06-A148-D74855C722DC}" type="pres">
      <dgm:prSet presAssocID="{0C9E652E-DCE1-41E5-9DF7-B73087143AC3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C46303-6B76-42C3-8AC8-BC8067716B06}" type="pres">
      <dgm:prSet presAssocID="{0C9E652E-DCE1-41E5-9DF7-B73087143AC3}" presName="Parent3" presStyleLbl="node1" presStyleIdx="3" presStyleCnt="6">
        <dgm:presLayoutVars>
          <dgm:chMax val="2"/>
          <dgm:chPref val="1"/>
          <dgm:bulletEnabled val="1"/>
        </dgm:presLayoutVars>
      </dgm:prSet>
      <dgm:spPr/>
    </dgm:pt>
    <dgm:pt modelId="{8854CAB5-9BCF-4108-B96D-F86BA72DC30A}" type="pres">
      <dgm:prSet presAssocID="{03ED337B-63D7-41B8-8804-FEBD7D724A1A}" presName="ChildAccent2" presStyleCnt="0"/>
      <dgm:spPr/>
    </dgm:pt>
    <dgm:pt modelId="{A6D26D36-2397-46B8-9DCE-B3C4F6E6DEB9}" type="pres">
      <dgm:prSet presAssocID="{03ED337B-63D7-41B8-8804-FEBD7D724A1A}" presName="ChildAccent" presStyleLbl="alignImgPlace1" presStyleIdx="4" presStyleCnt="6"/>
      <dgm:spPr/>
    </dgm:pt>
    <dgm:pt modelId="{06BE1742-B26E-4416-9405-14002ACE2BC7}" type="pres">
      <dgm:prSet presAssocID="{03ED337B-63D7-41B8-8804-FEBD7D724A1A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79DCA6-398B-423C-A3F3-94AADE2D078B}" type="pres">
      <dgm:prSet presAssocID="{03ED337B-63D7-41B8-8804-FEBD7D724A1A}" presName="Parent2" presStyleLbl="node1" presStyleIdx="4" presStyleCnt="6">
        <dgm:presLayoutVars>
          <dgm:chMax val="2"/>
          <dgm:chPref val="1"/>
          <dgm:bulletEnabled val="1"/>
        </dgm:presLayoutVars>
      </dgm:prSet>
      <dgm:spPr/>
    </dgm:pt>
    <dgm:pt modelId="{EBB5F4D4-37EC-43C8-8D6B-1D3B491E03C1}" type="pres">
      <dgm:prSet presAssocID="{69A96415-C2C4-4FE5-9D4B-FC5D115036EB}" presName="ChildAccent1" presStyleCnt="0"/>
      <dgm:spPr/>
    </dgm:pt>
    <dgm:pt modelId="{4E3863F0-2DE3-4FF4-B4E2-A0EE156A45C5}" type="pres">
      <dgm:prSet presAssocID="{69A96415-C2C4-4FE5-9D4B-FC5D115036EB}" presName="ChildAccent" presStyleLbl="alignImgPlace1" presStyleIdx="5" presStyleCnt="6"/>
      <dgm:spPr/>
    </dgm:pt>
    <dgm:pt modelId="{8D2E7CC9-3F26-406C-9E14-99C493F0CE02}" type="pres">
      <dgm:prSet presAssocID="{69A96415-C2C4-4FE5-9D4B-FC5D115036EB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4FDD823-EFFF-4727-B58C-E375F31FA7FB}" type="pres">
      <dgm:prSet presAssocID="{69A96415-C2C4-4FE5-9D4B-FC5D115036EB}" presName="Parent1" presStyleLbl="node1" presStyleIdx="5" presStyleCnt="6">
        <dgm:presLayoutVars>
          <dgm:chMax val="2"/>
          <dgm:chPref val="1"/>
          <dgm:bulletEnabled val="1"/>
        </dgm:presLayoutVars>
      </dgm:prSet>
      <dgm:spPr/>
    </dgm:pt>
  </dgm:ptLst>
  <dgm:cxnLst>
    <dgm:cxn modelId="{D777C705-25FF-4DFB-83C6-B9195A26784F}" type="presOf" srcId="{4FB851EB-7C0A-4F52-AE94-D62F1380D54B}" destId="{4E3863F0-2DE3-4FF4-B4E2-A0EE156A45C5}" srcOrd="0" destOrd="1" presId="urn:microsoft.com/office/officeart/2011/layout/InterconnectedBlockProcess"/>
    <dgm:cxn modelId="{06D4EE12-FE6E-4216-92DA-C12A6004A145}" srcId="{69A96415-C2C4-4FE5-9D4B-FC5D115036EB}" destId="{FCDBE9AB-F324-47C9-A973-B5191A1C20DE}" srcOrd="0" destOrd="0" parTransId="{788F6E1B-F4BB-4859-A4E7-6A61130FDF6C}" sibTransId="{DC9B49F6-1C86-41B9-8084-6FD64319189C}"/>
    <dgm:cxn modelId="{5C591318-F24F-4A27-90DE-384A435755EB}" srcId="{0D7BFB42-4ACB-466B-8A29-5D02129D1308}" destId="{0C9E652E-DCE1-41E5-9DF7-B73087143AC3}" srcOrd="2" destOrd="0" parTransId="{1887AA91-9D6B-4350-BFD4-DE30A80EE2B7}" sibTransId="{13DD44F9-8D8A-4163-BA3A-4E4267DAC937}"/>
    <dgm:cxn modelId="{B14FFD1C-779E-4902-A326-F67FE282A16D}" srcId="{0C9E652E-DCE1-41E5-9DF7-B73087143AC3}" destId="{E1D2C323-93A7-4407-B5E9-BB1751A84B97}" srcOrd="0" destOrd="0" parTransId="{552AFC10-2AEF-4A21-91D0-8ECC241834F5}" sibTransId="{AB88C924-2E31-4F29-A272-BED4F048582F}"/>
    <dgm:cxn modelId="{21700728-CB51-4E8C-A852-C68164D8EE72}" type="presOf" srcId="{0D7BFB42-4ACB-466B-8A29-5D02129D1308}" destId="{E247DE25-0BAE-4A3F-8C92-BC81EB340FB4}" srcOrd="0" destOrd="0" presId="urn:microsoft.com/office/officeart/2011/layout/InterconnectedBlockProcess"/>
    <dgm:cxn modelId="{E2FBDD28-2B20-4064-AEFF-5A3DCC98FCFC}" type="presOf" srcId="{EE9C6C7F-AA97-4854-917D-5A520E7136C1}" destId="{06BE1742-B26E-4416-9405-14002ACE2BC7}" srcOrd="1" destOrd="1" presId="urn:microsoft.com/office/officeart/2011/layout/InterconnectedBlockProcess"/>
    <dgm:cxn modelId="{E0243129-C778-417D-A732-BCEB8C8E8DAC}" type="presOf" srcId="{9936B746-BFBE-4772-AF31-EFADDF15CB33}" destId="{AB8ECA2C-D4E1-44DC-9C58-7E7D3E4AA3B3}" srcOrd="0" destOrd="0" presId="urn:microsoft.com/office/officeart/2011/layout/InterconnectedBlockProcess"/>
    <dgm:cxn modelId="{A6751736-6FE3-40F6-ADFE-F8712DE78E12}" srcId="{0D7BFB42-4ACB-466B-8A29-5D02129D1308}" destId="{69A96415-C2C4-4FE5-9D4B-FC5D115036EB}" srcOrd="0" destOrd="0" parTransId="{2A29756C-11FC-41D7-A7B9-E733158CF138}" sibTransId="{BF0B6B8D-622C-4938-960D-D6B27CF22D25}"/>
    <dgm:cxn modelId="{9EBB763A-AAAC-40AA-A133-CC1B421DB13B}" type="presOf" srcId="{69A96415-C2C4-4FE5-9D4B-FC5D115036EB}" destId="{D4FDD823-EFFF-4727-B58C-E375F31FA7FB}" srcOrd="0" destOrd="0" presId="urn:microsoft.com/office/officeart/2011/layout/InterconnectedBlockProcess"/>
    <dgm:cxn modelId="{1CEAB83C-1360-48B3-A94C-0C009664BF7F}" type="presOf" srcId="{4FB851EB-7C0A-4F52-AE94-D62F1380D54B}" destId="{8D2E7CC9-3F26-406C-9E14-99C493F0CE02}" srcOrd="1" destOrd="1" presId="urn:microsoft.com/office/officeart/2011/layout/InterconnectedBlockProcess"/>
    <dgm:cxn modelId="{2F480C40-2635-491F-B58B-C9B935234652}" type="presOf" srcId="{E1D2C323-93A7-4407-B5E9-BB1751A84B97}" destId="{142D3C3C-6965-4D97-B54E-BF3B7B26F14D}" srcOrd="0" destOrd="0" presId="urn:microsoft.com/office/officeart/2011/layout/InterconnectedBlockProcess"/>
    <dgm:cxn modelId="{8CC4EE61-C33E-46B4-A31E-479865E1ABA8}" srcId="{03ED337B-63D7-41B8-8804-FEBD7D724A1A}" destId="{978DD152-C3D2-4A71-866E-2DE103D6D784}" srcOrd="0" destOrd="0" parTransId="{04580B24-56BF-47B9-9F98-50013E621532}" sibTransId="{E0569CDF-97C0-4E4B-A136-3D2F3096A42D}"/>
    <dgm:cxn modelId="{9764E36C-854F-479B-B623-E24746DA57A4}" srcId="{03ED337B-63D7-41B8-8804-FEBD7D724A1A}" destId="{EE9C6C7F-AA97-4854-917D-5A520E7136C1}" srcOrd="1" destOrd="0" parTransId="{2131E062-F892-44A8-A2BB-734C7129AD26}" sibTransId="{E2B06007-CB57-42BB-BF5D-938BE3F39B9E}"/>
    <dgm:cxn modelId="{16DA9C6D-DCAF-47FF-A90B-C5530C81B205}" srcId="{A7EBA1D0-B243-4E31-9AB0-325612DC980B}" destId="{6D7BC9F8-B23B-4A65-ACAA-18C9E30260EC}" srcOrd="0" destOrd="0" parTransId="{C0682159-37F9-4D18-A939-3C8E4D1B4EF9}" sibTransId="{55A0B707-EB73-4022-A3C4-ACC6C537BAC6}"/>
    <dgm:cxn modelId="{688FA94E-6A05-40DA-B965-0DE65AC1BA87}" type="presOf" srcId="{EE9C6C7F-AA97-4854-917D-5A520E7136C1}" destId="{A6D26D36-2397-46B8-9DCE-B3C4F6E6DEB9}" srcOrd="0" destOrd="1" presId="urn:microsoft.com/office/officeart/2011/layout/InterconnectedBlockProcess"/>
    <dgm:cxn modelId="{3B1B0F52-AF58-4FAE-98AB-570602FC732D}" srcId="{0D7BFB42-4ACB-466B-8A29-5D02129D1308}" destId="{03ED337B-63D7-41B8-8804-FEBD7D724A1A}" srcOrd="1" destOrd="0" parTransId="{32F6D784-1E69-43CA-B547-9D12A6DD3434}" sibTransId="{0CF3EF1A-4FCC-4098-A24C-1EFE376EE54F}"/>
    <dgm:cxn modelId="{279B7772-377A-496F-AE4C-75015E331733}" srcId="{69A96415-C2C4-4FE5-9D4B-FC5D115036EB}" destId="{4FB851EB-7C0A-4F52-AE94-D62F1380D54B}" srcOrd="1" destOrd="0" parTransId="{391A8745-52BE-4FCF-87F2-60B3D7DAF23B}" sibTransId="{73EFE9C7-402A-43D8-8E0A-B3277EFC0B4C}"/>
    <dgm:cxn modelId="{40916F73-0849-4718-9A63-6691264172F3}" type="presOf" srcId="{CF938213-9931-4161-BF65-035947F1BC50}" destId="{3C446DA2-4BE8-45F5-ADB4-8040DBE4A527}" srcOrd="0" destOrd="0" presId="urn:microsoft.com/office/officeart/2011/layout/InterconnectedBlockProcess"/>
    <dgm:cxn modelId="{6A743E83-A28A-466D-A191-BA9FE5DEB9DA}" type="presOf" srcId="{03ED337B-63D7-41B8-8804-FEBD7D724A1A}" destId="{9A79DCA6-398B-423C-A3F3-94AADE2D078B}" srcOrd="0" destOrd="0" presId="urn:microsoft.com/office/officeart/2011/layout/InterconnectedBlockProcess"/>
    <dgm:cxn modelId="{E0C6CE9E-2DF6-45FB-8EFA-4DD5D12CB9FD}" srcId="{F881D3D4-A8AF-450D-876D-D3EAEB9D8771}" destId="{CF938213-9931-4161-BF65-035947F1BC50}" srcOrd="0" destOrd="0" parTransId="{E631CF95-C864-4226-A0C2-341277230C40}" sibTransId="{4093E99C-D4A6-4633-A290-57F3F7CDE92D}"/>
    <dgm:cxn modelId="{C071EDA5-B704-440C-8647-C8C1FE382ECC}" type="presOf" srcId="{A7EBA1D0-B243-4E31-9AB0-325612DC980B}" destId="{5B0D90BD-04E7-48CE-BAC0-3AAAB31E7E0D}" srcOrd="0" destOrd="0" presId="urn:microsoft.com/office/officeart/2011/layout/InterconnectedBlockProcess"/>
    <dgm:cxn modelId="{59DB37A7-2C43-4D8B-8995-90A918B74E30}" srcId="{1299BE3D-5592-4910-B0FE-07E95CAED514}" destId="{9936B746-BFBE-4772-AF31-EFADDF15CB33}" srcOrd="0" destOrd="0" parTransId="{9F3C5542-50B5-4FF8-A2B0-69BEB2530C4B}" sibTransId="{78CA2587-F748-4411-8000-1F424EDFD780}"/>
    <dgm:cxn modelId="{D2F25FAC-91B5-4E09-8A17-FE8DCC752726}" type="presOf" srcId="{1299BE3D-5592-4910-B0FE-07E95CAED514}" destId="{2090E035-4FB3-442C-8FA6-97C161695D5B}" srcOrd="0" destOrd="0" presId="urn:microsoft.com/office/officeart/2011/layout/InterconnectedBlockProcess"/>
    <dgm:cxn modelId="{81E858B3-125E-47E2-A546-94CF25AB2C16}" type="presOf" srcId="{9936B746-BFBE-4772-AF31-EFADDF15CB33}" destId="{C7E97793-1676-4C7B-A019-0831AAB4FD8A}" srcOrd="1" destOrd="0" presId="urn:microsoft.com/office/officeart/2011/layout/InterconnectedBlockProcess"/>
    <dgm:cxn modelId="{8D53CDB8-085C-4E3D-96BC-0C0AB274A2DA}" type="presOf" srcId="{0C9E652E-DCE1-41E5-9DF7-B73087143AC3}" destId="{63C46303-6B76-42C3-8AC8-BC8067716B06}" srcOrd="0" destOrd="0" presId="urn:microsoft.com/office/officeart/2011/layout/InterconnectedBlockProcess"/>
    <dgm:cxn modelId="{56733ABC-DC72-4F9E-818B-759D92E68559}" srcId="{0D7BFB42-4ACB-466B-8A29-5D02129D1308}" destId="{A7EBA1D0-B243-4E31-9AB0-325612DC980B}" srcOrd="3" destOrd="0" parTransId="{2E643B11-A742-4F83-AF3E-F9FB65DD7520}" sibTransId="{6D0E3744-9A94-4D14-BB46-B9C0B41A6632}"/>
    <dgm:cxn modelId="{3F66B1BE-A3E3-420E-AAD5-C2E68462AB39}" type="presOf" srcId="{6D7BC9F8-B23B-4A65-ACAA-18C9E30260EC}" destId="{E9B9EC28-487E-4016-844C-BD3FE9C2C65A}" srcOrd="0" destOrd="0" presId="urn:microsoft.com/office/officeart/2011/layout/InterconnectedBlockProcess"/>
    <dgm:cxn modelId="{D11D11C4-76C0-4F6C-BE95-46A299448A00}" srcId="{0D7BFB42-4ACB-466B-8A29-5D02129D1308}" destId="{1299BE3D-5592-4910-B0FE-07E95CAED514}" srcOrd="4" destOrd="0" parTransId="{EFF73A2B-B27C-4233-83DB-BC5FDA0DCA83}" sibTransId="{07C80D7F-4AA4-46BE-98C9-9D27935D140F}"/>
    <dgm:cxn modelId="{023059C7-DEBB-47D6-831A-18F3071AF204}" type="presOf" srcId="{CF938213-9931-4161-BF65-035947F1BC50}" destId="{157B9807-EF4F-4234-B417-FE445CA6B1E6}" srcOrd="1" destOrd="0" presId="urn:microsoft.com/office/officeart/2011/layout/InterconnectedBlockProcess"/>
    <dgm:cxn modelId="{78F0E7C9-BC86-4B62-93AF-2744F67E5006}" type="presOf" srcId="{FCDBE9AB-F324-47C9-A973-B5191A1C20DE}" destId="{8D2E7CC9-3F26-406C-9E14-99C493F0CE02}" srcOrd="1" destOrd="0" presId="urn:microsoft.com/office/officeart/2011/layout/InterconnectedBlockProcess"/>
    <dgm:cxn modelId="{646E57DE-DD17-4BE2-BA7B-68194BE7971F}" type="presOf" srcId="{E1D2C323-93A7-4407-B5E9-BB1751A84B97}" destId="{105175DB-9FB9-4D06-A148-D74855C722DC}" srcOrd="1" destOrd="0" presId="urn:microsoft.com/office/officeart/2011/layout/InterconnectedBlockProcess"/>
    <dgm:cxn modelId="{4930F5DF-95DE-4B5B-A65E-C62D87051905}" type="presOf" srcId="{FCDBE9AB-F324-47C9-A973-B5191A1C20DE}" destId="{4E3863F0-2DE3-4FF4-B4E2-A0EE156A45C5}" srcOrd="0" destOrd="0" presId="urn:microsoft.com/office/officeart/2011/layout/InterconnectedBlockProcess"/>
    <dgm:cxn modelId="{08523AE5-A965-468E-B6C2-22F1425094BB}" type="presOf" srcId="{978DD152-C3D2-4A71-866E-2DE103D6D784}" destId="{06BE1742-B26E-4416-9405-14002ACE2BC7}" srcOrd="1" destOrd="0" presId="urn:microsoft.com/office/officeart/2011/layout/InterconnectedBlockProcess"/>
    <dgm:cxn modelId="{7325BFE6-C4DD-4A73-9C0E-82789AC5317D}" type="presOf" srcId="{6D7BC9F8-B23B-4A65-ACAA-18C9E30260EC}" destId="{95B72757-0F16-48C1-A0DB-4D140C6BBE2A}" srcOrd="1" destOrd="0" presId="urn:microsoft.com/office/officeart/2011/layout/InterconnectedBlockProcess"/>
    <dgm:cxn modelId="{0C56C5E8-0D23-4ABD-80A0-D955CBA39292}" type="presOf" srcId="{F881D3D4-A8AF-450D-876D-D3EAEB9D8771}" destId="{A9292578-B0F2-4234-A4FD-E08EF6451933}" srcOrd="0" destOrd="0" presId="urn:microsoft.com/office/officeart/2011/layout/InterconnectedBlockProcess"/>
    <dgm:cxn modelId="{F70A7BEC-D884-4250-91DF-0136C9551D4B}" srcId="{0D7BFB42-4ACB-466B-8A29-5D02129D1308}" destId="{F881D3D4-A8AF-450D-876D-D3EAEB9D8771}" srcOrd="5" destOrd="0" parTransId="{9FBF26DA-B50E-4C9D-91B6-24A7AF4225F8}" sibTransId="{7B441C13-8DEE-4FC9-BD43-836B68864557}"/>
    <dgm:cxn modelId="{2759E9ED-FFAB-4CD3-B907-4987A67A4436}" type="presOf" srcId="{978DD152-C3D2-4A71-866E-2DE103D6D784}" destId="{A6D26D36-2397-46B8-9DCE-B3C4F6E6DEB9}" srcOrd="0" destOrd="0" presId="urn:microsoft.com/office/officeart/2011/layout/InterconnectedBlockProcess"/>
    <dgm:cxn modelId="{AC5543A4-EEE2-4B14-81F2-1D536550CB87}" type="presParOf" srcId="{E247DE25-0BAE-4A3F-8C92-BC81EB340FB4}" destId="{47CBC2A1-BAE6-4D4B-B9A7-85CD12C8F290}" srcOrd="0" destOrd="0" presId="urn:microsoft.com/office/officeart/2011/layout/InterconnectedBlockProcess"/>
    <dgm:cxn modelId="{B81918E3-2777-4832-A6C7-6BCEB8C657F1}" type="presParOf" srcId="{47CBC2A1-BAE6-4D4B-B9A7-85CD12C8F290}" destId="{3C446DA2-4BE8-45F5-ADB4-8040DBE4A527}" srcOrd="0" destOrd="0" presId="urn:microsoft.com/office/officeart/2011/layout/InterconnectedBlockProcess"/>
    <dgm:cxn modelId="{DD178859-F728-4E36-8437-874F0800995E}" type="presParOf" srcId="{E247DE25-0BAE-4A3F-8C92-BC81EB340FB4}" destId="{157B9807-EF4F-4234-B417-FE445CA6B1E6}" srcOrd="1" destOrd="0" presId="urn:microsoft.com/office/officeart/2011/layout/InterconnectedBlockProcess"/>
    <dgm:cxn modelId="{C9F73608-3F36-432E-9C2A-81121EF2565B}" type="presParOf" srcId="{E247DE25-0BAE-4A3F-8C92-BC81EB340FB4}" destId="{A9292578-B0F2-4234-A4FD-E08EF6451933}" srcOrd="2" destOrd="0" presId="urn:microsoft.com/office/officeart/2011/layout/InterconnectedBlockProcess"/>
    <dgm:cxn modelId="{523CA39D-DC90-4292-B73E-EBFE7F240245}" type="presParOf" srcId="{E247DE25-0BAE-4A3F-8C92-BC81EB340FB4}" destId="{96C86E0C-2A11-4518-934C-5BA8E9C8C7C1}" srcOrd="3" destOrd="0" presId="urn:microsoft.com/office/officeart/2011/layout/InterconnectedBlockProcess"/>
    <dgm:cxn modelId="{6A9D713A-8B49-4305-B140-BD7C2C655DCA}" type="presParOf" srcId="{96C86E0C-2A11-4518-934C-5BA8E9C8C7C1}" destId="{AB8ECA2C-D4E1-44DC-9C58-7E7D3E4AA3B3}" srcOrd="0" destOrd="0" presId="urn:microsoft.com/office/officeart/2011/layout/InterconnectedBlockProcess"/>
    <dgm:cxn modelId="{132027A1-1FEA-4782-A445-DBC3AE75929B}" type="presParOf" srcId="{E247DE25-0BAE-4A3F-8C92-BC81EB340FB4}" destId="{C7E97793-1676-4C7B-A019-0831AAB4FD8A}" srcOrd="4" destOrd="0" presId="urn:microsoft.com/office/officeart/2011/layout/InterconnectedBlockProcess"/>
    <dgm:cxn modelId="{5486A841-92E6-4CFF-A923-BB53735C7042}" type="presParOf" srcId="{E247DE25-0BAE-4A3F-8C92-BC81EB340FB4}" destId="{2090E035-4FB3-442C-8FA6-97C161695D5B}" srcOrd="5" destOrd="0" presId="urn:microsoft.com/office/officeart/2011/layout/InterconnectedBlockProcess"/>
    <dgm:cxn modelId="{392DE0C0-75BD-4AA9-B041-F75B3893F87A}" type="presParOf" srcId="{E247DE25-0BAE-4A3F-8C92-BC81EB340FB4}" destId="{B6AEAB9D-7713-4539-AD70-C4650C201244}" srcOrd="6" destOrd="0" presId="urn:microsoft.com/office/officeart/2011/layout/InterconnectedBlockProcess"/>
    <dgm:cxn modelId="{48139D53-FE11-4A82-896D-D55B37150B82}" type="presParOf" srcId="{B6AEAB9D-7713-4539-AD70-C4650C201244}" destId="{E9B9EC28-487E-4016-844C-BD3FE9C2C65A}" srcOrd="0" destOrd="0" presId="urn:microsoft.com/office/officeart/2011/layout/InterconnectedBlockProcess"/>
    <dgm:cxn modelId="{43695180-95B3-4338-96C5-B0661ADE344F}" type="presParOf" srcId="{E247DE25-0BAE-4A3F-8C92-BC81EB340FB4}" destId="{95B72757-0F16-48C1-A0DB-4D140C6BBE2A}" srcOrd="7" destOrd="0" presId="urn:microsoft.com/office/officeart/2011/layout/InterconnectedBlockProcess"/>
    <dgm:cxn modelId="{171D520D-EE5E-4925-A757-3DFE39CB5FD8}" type="presParOf" srcId="{E247DE25-0BAE-4A3F-8C92-BC81EB340FB4}" destId="{5B0D90BD-04E7-48CE-BAC0-3AAAB31E7E0D}" srcOrd="8" destOrd="0" presId="urn:microsoft.com/office/officeart/2011/layout/InterconnectedBlockProcess"/>
    <dgm:cxn modelId="{A494CAC2-EE67-4344-A78A-07E84E7D2B00}" type="presParOf" srcId="{E247DE25-0BAE-4A3F-8C92-BC81EB340FB4}" destId="{E9AAE85B-7DBB-4083-B0F9-1D7E9CC1416E}" srcOrd="9" destOrd="0" presId="urn:microsoft.com/office/officeart/2011/layout/InterconnectedBlockProcess"/>
    <dgm:cxn modelId="{DCB83E1C-11AB-4925-A531-AE1D23327308}" type="presParOf" srcId="{E9AAE85B-7DBB-4083-B0F9-1D7E9CC1416E}" destId="{142D3C3C-6965-4D97-B54E-BF3B7B26F14D}" srcOrd="0" destOrd="0" presId="urn:microsoft.com/office/officeart/2011/layout/InterconnectedBlockProcess"/>
    <dgm:cxn modelId="{25C81C4A-9E98-4200-B67D-221E50B64D2A}" type="presParOf" srcId="{E247DE25-0BAE-4A3F-8C92-BC81EB340FB4}" destId="{105175DB-9FB9-4D06-A148-D74855C722DC}" srcOrd="10" destOrd="0" presId="urn:microsoft.com/office/officeart/2011/layout/InterconnectedBlockProcess"/>
    <dgm:cxn modelId="{C09AACD2-0A3B-483A-AE81-21DA741C9105}" type="presParOf" srcId="{E247DE25-0BAE-4A3F-8C92-BC81EB340FB4}" destId="{63C46303-6B76-42C3-8AC8-BC8067716B06}" srcOrd="11" destOrd="0" presId="urn:microsoft.com/office/officeart/2011/layout/InterconnectedBlockProcess"/>
    <dgm:cxn modelId="{0C054DDF-42A7-4395-AF6E-76CD375CE8E7}" type="presParOf" srcId="{E247DE25-0BAE-4A3F-8C92-BC81EB340FB4}" destId="{8854CAB5-9BCF-4108-B96D-F86BA72DC30A}" srcOrd="12" destOrd="0" presId="urn:microsoft.com/office/officeart/2011/layout/InterconnectedBlockProcess"/>
    <dgm:cxn modelId="{630ED9CC-A585-43CC-A18E-F2CAC884F936}" type="presParOf" srcId="{8854CAB5-9BCF-4108-B96D-F86BA72DC30A}" destId="{A6D26D36-2397-46B8-9DCE-B3C4F6E6DEB9}" srcOrd="0" destOrd="0" presId="urn:microsoft.com/office/officeart/2011/layout/InterconnectedBlockProcess"/>
    <dgm:cxn modelId="{97AF6538-0572-4A2F-ABC2-4705BAEE3DD0}" type="presParOf" srcId="{E247DE25-0BAE-4A3F-8C92-BC81EB340FB4}" destId="{06BE1742-B26E-4416-9405-14002ACE2BC7}" srcOrd="13" destOrd="0" presId="urn:microsoft.com/office/officeart/2011/layout/InterconnectedBlockProcess"/>
    <dgm:cxn modelId="{094667E2-3DE3-4B1B-8E28-28381DD13364}" type="presParOf" srcId="{E247DE25-0BAE-4A3F-8C92-BC81EB340FB4}" destId="{9A79DCA6-398B-423C-A3F3-94AADE2D078B}" srcOrd="14" destOrd="0" presId="urn:microsoft.com/office/officeart/2011/layout/InterconnectedBlockProcess"/>
    <dgm:cxn modelId="{8B592B55-672E-4A47-BDE6-3AC6F1558C17}" type="presParOf" srcId="{E247DE25-0BAE-4A3F-8C92-BC81EB340FB4}" destId="{EBB5F4D4-37EC-43C8-8D6B-1D3B491E03C1}" srcOrd="15" destOrd="0" presId="urn:microsoft.com/office/officeart/2011/layout/InterconnectedBlockProcess"/>
    <dgm:cxn modelId="{05FE5D06-A0C9-449E-9A99-B3556E92A581}" type="presParOf" srcId="{EBB5F4D4-37EC-43C8-8D6B-1D3B491E03C1}" destId="{4E3863F0-2DE3-4FF4-B4E2-A0EE156A45C5}" srcOrd="0" destOrd="0" presId="urn:microsoft.com/office/officeart/2011/layout/InterconnectedBlockProcess"/>
    <dgm:cxn modelId="{A17C5F7E-3796-4A30-AF35-60D3F9302148}" type="presParOf" srcId="{E247DE25-0BAE-4A3F-8C92-BC81EB340FB4}" destId="{8D2E7CC9-3F26-406C-9E14-99C493F0CE02}" srcOrd="16" destOrd="0" presId="urn:microsoft.com/office/officeart/2011/layout/InterconnectedBlockProcess"/>
    <dgm:cxn modelId="{F152A5ED-05CB-4F35-BDCE-2834BDDA2EC8}" type="presParOf" srcId="{E247DE25-0BAE-4A3F-8C92-BC81EB340FB4}" destId="{D4FDD823-EFFF-4727-B58C-E375F31FA7FB}" srcOrd="17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B0321A-66F0-4AB8-AC36-717085B452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CB3DEE-CF44-42DF-B5C9-F485EA85B9E0}">
      <dgm:prSet phldrT="[Text]"/>
      <dgm:spPr/>
      <dgm:t>
        <a:bodyPr/>
        <a:lstStyle/>
        <a:p>
          <a:r>
            <a:rPr lang="de-DE" dirty="0"/>
            <a:t>dockercourse</a:t>
          </a:r>
          <a:endParaRPr lang="en-US" dirty="0"/>
        </a:p>
      </dgm:t>
    </dgm:pt>
    <dgm:pt modelId="{B7123687-6FEF-4EDA-A61A-2815A1EB45E3}" type="parTrans" cxnId="{1BF7096A-1DB8-470E-9F71-BCA120D3DBA7}">
      <dgm:prSet/>
      <dgm:spPr/>
      <dgm:t>
        <a:bodyPr/>
        <a:lstStyle/>
        <a:p>
          <a:endParaRPr lang="en-US"/>
        </a:p>
      </dgm:t>
    </dgm:pt>
    <dgm:pt modelId="{3CC2972B-6949-4CCD-BF70-ED5C7CDB89B1}" type="sibTrans" cxnId="{1BF7096A-1DB8-470E-9F71-BCA120D3DBA7}">
      <dgm:prSet/>
      <dgm:spPr/>
      <dgm:t>
        <a:bodyPr/>
        <a:lstStyle/>
        <a:p>
          <a:endParaRPr lang="en-US"/>
        </a:p>
      </dgm:t>
    </dgm:pt>
    <dgm:pt modelId="{F9CB9DBD-7A8C-4A38-9C55-E68E1458C581}">
      <dgm:prSet phldrT="[Text]"/>
      <dgm:spPr/>
      <dgm:t>
        <a:bodyPr/>
        <a:lstStyle/>
        <a:p>
          <a:r>
            <a:rPr lang="de-DE" dirty="0"/>
            <a:t>python</a:t>
          </a:r>
          <a:endParaRPr lang="en-US" dirty="0"/>
        </a:p>
      </dgm:t>
    </dgm:pt>
    <dgm:pt modelId="{B5CF54CF-B2DF-423E-B1B8-5E872396D0A7}" type="parTrans" cxnId="{BC9D29CD-BC00-4004-94DA-9AFA27FFF3E4}">
      <dgm:prSet/>
      <dgm:spPr/>
      <dgm:t>
        <a:bodyPr/>
        <a:lstStyle/>
        <a:p>
          <a:endParaRPr lang="en-US"/>
        </a:p>
      </dgm:t>
    </dgm:pt>
    <dgm:pt modelId="{24C1A7FA-71F7-41E0-BBE2-FD3AC38097B9}" type="sibTrans" cxnId="{BC9D29CD-BC00-4004-94DA-9AFA27FFF3E4}">
      <dgm:prSet/>
      <dgm:spPr/>
      <dgm:t>
        <a:bodyPr/>
        <a:lstStyle/>
        <a:p>
          <a:endParaRPr lang="en-US"/>
        </a:p>
      </dgm:t>
    </dgm:pt>
    <dgm:pt modelId="{2825A034-2E66-486D-880D-A783AB565A1D}">
      <dgm:prSet phldrT="[Text]"/>
      <dgm:spPr/>
      <dgm:t>
        <a:bodyPr/>
        <a:lstStyle/>
        <a:p>
          <a:r>
            <a:rPr lang="de-DE" dirty="0"/>
            <a:t>run.py</a:t>
          </a:r>
          <a:endParaRPr lang="en-US" dirty="0"/>
        </a:p>
      </dgm:t>
    </dgm:pt>
    <dgm:pt modelId="{126DC587-5006-48F4-92F5-6CDF39C30A40}" type="parTrans" cxnId="{A447C8E5-38E1-4BF9-8BD4-5618306B2852}">
      <dgm:prSet/>
      <dgm:spPr/>
      <dgm:t>
        <a:bodyPr/>
        <a:lstStyle/>
        <a:p>
          <a:endParaRPr lang="en-US"/>
        </a:p>
      </dgm:t>
    </dgm:pt>
    <dgm:pt modelId="{B8500AE2-07F6-42EA-8FD2-0A2E30A565C4}" type="sibTrans" cxnId="{A447C8E5-38E1-4BF9-8BD4-5618306B2852}">
      <dgm:prSet/>
      <dgm:spPr/>
      <dgm:t>
        <a:bodyPr/>
        <a:lstStyle/>
        <a:p>
          <a:endParaRPr lang="en-US"/>
        </a:p>
      </dgm:t>
    </dgm:pt>
    <dgm:pt modelId="{3387B867-8D49-4986-AEAB-026E502C2ECE}">
      <dgm:prSet phldrT="[Text]"/>
      <dgm:spPr/>
      <dgm:t>
        <a:bodyPr/>
        <a:lstStyle/>
        <a:p>
          <a:r>
            <a:rPr lang="de-DE" dirty="0"/>
            <a:t>package.py</a:t>
          </a:r>
          <a:endParaRPr lang="en-US" dirty="0"/>
        </a:p>
      </dgm:t>
    </dgm:pt>
    <dgm:pt modelId="{D0FE40F2-12B6-4344-90AC-8481151AEAC3}" type="parTrans" cxnId="{3F4C10B3-CA5D-4C9D-B1FE-D316E204BFA2}">
      <dgm:prSet/>
      <dgm:spPr/>
      <dgm:t>
        <a:bodyPr/>
        <a:lstStyle/>
        <a:p>
          <a:endParaRPr lang="en-US"/>
        </a:p>
      </dgm:t>
    </dgm:pt>
    <dgm:pt modelId="{46ACC34C-6DEA-4A2E-A7EF-61A3CCE38B00}" type="sibTrans" cxnId="{3F4C10B3-CA5D-4C9D-B1FE-D316E204BFA2}">
      <dgm:prSet/>
      <dgm:spPr/>
      <dgm:t>
        <a:bodyPr/>
        <a:lstStyle/>
        <a:p>
          <a:endParaRPr lang="en-US"/>
        </a:p>
      </dgm:t>
    </dgm:pt>
    <dgm:pt modelId="{2DB09211-EFF5-400C-A381-E31651E4FE93}">
      <dgm:prSet phldrT="[Text]"/>
      <dgm:spPr/>
      <dgm:t>
        <a:bodyPr/>
        <a:lstStyle/>
        <a:p>
          <a:r>
            <a:rPr lang="de-DE" dirty="0"/>
            <a:t>rstats</a:t>
          </a:r>
          <a:endParaRPr lang="en-US" dirty="0"/>
        </a:p>
      </dgm:t>
    </dgm:pt>
    <dgm:pt modelId="{C4DD2C90-6AAA-4815-A85E-A7D6D281D743}" type="parTrans" cxnId="{6C2A06A8-C7EC-4843-83AC-856EBBB59FB9}">
      <dgm:prSet/>
      <dgm:spPr/>
      <dgm:t>
        <a:bodyPr/>
        <a:lstStyle/>
        <a:p>
          <a:endParaRPr lang="en-US"/>
        </a:p>
      </dgm:t>
    </dgm:pt>
    <dgm:pt modelId="{CE6B6A01-C68E-44EB-9609-6D05AAD49753}" type="sibTrans" cxnId="{6C2A06A8-C7EC-4843-83AC-856EBBB59FB9}">
      <dgm:prSet/>
      <dgm:spPr/>
      <dgm:t>
        <a:bodyPr/>
        <a:lstStyle/>
        <a:p>
          <a:endParaRPr lang="en-US"/>
        </a:p>
      </dgm:t>
    </dgm:pt>
    <dgm:pt modelId="{2149FB63-5613-4665-834A-FEFA3E766D85}">
      <dgm:prSet phldrT="[Text]"/>
      <dgm:spPr/>
      <dgm:t>
        <a:bodyPr/>
        <a:lstStyle/>
        <a:p>
          <a:r>
            <a:rPr lang="de-DE" dirty="0"/>
            <a:t>mnist.r</a:t>
          </a:r>
          <a:endParaRPr lang="en-US" dirty="0"/>
        </a:p>
      </dgm:t>
    </dgm:pt>
    <dgm:pt modelId="{DD0D089B-5868-434D-86D5-0A7A2E98D634}" type="parTrans" cxnId="{2A9D1600-1642-473E-80FA-CA41EFBA6F36}">
      <dgm:prSet/>
      <dgm:spPr/>
      <dgm:t>
        <a:bodyPr/>
        <a:lstStyle/>
        <a:p>
          <a:endParaRPr lang="en-US"/>
        </a:p>
      </dgm:t>
    </dgm:pt>
    <dgm:pt modelId="{C4480830-7C06-4D11-A904-6BE2BFA8213B}" type="sibTrans" cxnId="{2A9D1600-1642-473E-80FA-CA41EFBA6F36}">
      <dgm:prSet/>
      <dgm:spPr/>
      <dgm:t>
        <a:bodyPr/>
        <a:lstStyle/>
        <a:p>
          <a:endParaRPr lang="en-US"/>
        </a:p>
      </dgm:t>
    </dgm:pt>
    <dgm:pt modelId="{3571AA46-6ECC-4F58-BB80-B2D0F1B022F5}">
      <dgm:prSet phldrT="[Text]"/>
      <dgm:spPr/>
      <dgm:t>
        <a:bodyPr/>
        <a:lstStyle/>
        <a:p>
          <a:r>
            <a:rPr lang="de-DE" dirty="0"/>
            <a:t>docker</a:t>
          </a:r>
          <a:endParaRPr lang="en-US" dirty="0"/>
        </a:p>
      </dgm:t>
    </dgm:pt>
    <dgm:pt modelId="{F31B0784-93A0-43AD-80C7-9E20D17DAB87}" type="parTrans" cxnId="{8AD5E8B6-3768-418F-887C-CA6E22CD415A}">
      <dgm:prSet/>
      <dgm:spPr/>
      <dgm:t>
        <a:bodyPr/>
        <a:lstStyle/>
        <a:p>
          <a:endParaRPr lang="en-US"/>
        </a:p>
      </dgm:t>
    </dgm:pt>
    <dgm:pt modelId="{C7CB3A2D-5643-402A-A5FC-BAB8709A5BFF}" type="sibTrans" cxnId="{8AD5E8B6-3768-418F-887C-CA6E22CD415A}">
      <dgm:prSet/>
      <dgm:spPr/>
      <dgm:t>
        <a:bodyPr/>
        <a:lstStyle/>
        <a:p>
          <a:endParaRPr lang="en-US"/>
        </a:p>
      </dgm:t>
    </dgm:pt>
    <dgm:pt modelId="{D0A15978-F91A-4ED8-8BE6-0556806BE058}">
      <dgm:prSet phldrT="[Text]"/>
      <dgm:spPr/>
      <dgm:t>
        <a:bodyPr/>
        <a:lstStyle/>
        <a:p>
          <a:r>
            <a:rPr lang="de-DE" dirty="0"/>
            <a:t>Dockerfile</a:t>
          </a:r>
          <a:endParaRPr lang="en-US" dirty="0"/>
        </a:p>
      </dgm:t>
    </dgm:pt>
    <dgm:pt modelId="{851A8D5A-1F89-42BF-BB8A-69A9F657B848}" type="parTrans" cxnId="{3C7A85FA-20F4-4B4B-9236-5B1F1D174D7E}">
      <dgm:prSet/>
      <dgm:spPr/>
      <dgm:t>
        <a:bodyPr/>
        <a:lstStyle/>
        <a:p>
          <a:endParaRPr lang="en-US"/>
        </a:p>
      </dgm:t>
    </dgm:pt>
    <dgm:pt modelId="{87EF67B7-960B-4052-8DEB-AB89D88C65C8}" type="sibTrans" cxnId="{3C7A85FA-20F4-4B4B-9236-5B1F1D174D7E}">
      <dgm:prSet/>
      <dgm:spPr/>
      <dgm:t>
        <a:bodyPr/>
        <a:lstStyle/>
        <a:p>
          <a:endParaRPr lang="en-US"/>
        </a:p>
      </dgm:t>
    </dgm:pt>
    <dgm:pt modelId="{41F44521-EF09-4709-8468-517686C1A7B4}" type="pres">
      <dgm:prSet presAssocID="{17B0321A-66F0-4AB8-AC36-717085B452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45244A-F0D2-4392-AB14-22DEDE9377C8}" type="pres">
      <dgm:prSet presAssocID="{CFCB3DEE-CF44-42DF-B5C9-F485EA85B9E0}" presName="root1" presStyleCnt="0"/>
      <dgm:spPr/>
    </dgm:pt>
    <dgm:pt modelId="{BD9268B8-1E20-43AF-8443-F99E12077A48}" type="pres">
      <dgm:prSet presAssocID="{CFCB3DEE-CF44-42DF-B5C9-F485EA85B9E0}" presName="LevelOneTextNode" presStyleLbl="node0" presStyleIdx="0" presStyleCnt="1">
        <dgm:presLayoutVars>
          <dgm:chPref val="3"/>
        </dgm:presLayoutVars>
      </dgm:prSet>
      <dgm:spPr/>
    </dgm:pt>
    <dgm:pt modelId="{67EC21AA-8FA3-4854-8110-F74714FEE264}" type="pres">
      <dgm:prSet presAssocID="{CFCB3DEE-CF44-42DF-B5C9-F485EA85B9E0}" presName="level2hierChild" presStyleCnt="0"/>
      <dgm:spPr/>
    </dgm:pt>
    <dgm:pt modelId="{49836B5D-D7E5-4CB0-9814-F1EBD3F5A157}" type="pres">
      <dgm:prSet presAssocID="{B5CF54CF-B2DF-423E-B1B8-5E872396D0A7}" presName="conn2-1" presStyleLbl="parChTrans1D2" presStyleIdx="0" presStyleCnt="3"/>
      <dgm:spPr/>
    </dgm:pt>
    <dgm:pt modelId="{482DC312-BEBE-46A0-A15E-2C783DE2134D}" type="pres">
      <dgm:prSet presAssocID="{B5CF54CF-B2DF-423E-B1B8-5E872396D0A7}" presName="connTx" presStyleLbl="parChTrans1D2" presStyleIdx="0" presStyleCnt="3"/>
      <dgm:spPr/>
    </dgm:pt>
    <dgm:pt modelId="{7F22AA5A-810E-482E-95B3-5505821CEC10}" type="pres">
      <dgm:prSet presAssocID="{F9CB9DBD-7A8C-4A38-9C55-E68E1458C581}" presName="root2" presStyleCnt="0"/>
      <dgm:spPr/>
    </dgm:pt>
    <dgm:pt modelId="{5C56BEBF-6F13-4B46-A4EF-4CEA96AFE951}" type="pres">
      <dgm:prSet presAssocID="{F9CB9DBD-7A8C-4A38-9C55-E68E1458C581}" presName="LevelTwoTextNode" presStyleLbl="node2" presStyleIdx="0" presStyleCnt="3">
        <dgm:presLayoutVars>
          <dgm:chPref val="3"/>
        </dgm:presLayoutVars>
      </dgm:prSet>
      <dgm:spPr/>
    </dgm:pt>
    <dgm:pt modelId="{E28A97CD-D231-4349-A558-653D32C4991D}" type="pres">
      <dgm:prSet presAssocID="{F9CB9DBD-7A8C-4A38-9C55-E68E1458C581}" presName="level3hierChild" presStyleCnt="0"/>
      <dgm:spPr/>
    </dgm:pt>
    <dgm:pt modelId="{9425A970-A203-4F74-AC16-E352E4649658}" type="pres">
      <dgm:prSet presAssocID="{126DC587-5006-48F4-92F5-6CDF39C30A40}" presName="conn2-1" presStyleLbl="parChTrans1D3" presStyleIdx="0" presStyleCnt="4"/>
      <dgm:spPr/>
    </dgm:pt>
    <dgm:pt modelId="{E66818AE-54EE-4681-93D8-05DCE996696A}" type="pres">
      <dgm:prSet presAssocID="{126DC587-5006-48F4-92F5-6CDF39C30A40}" presName="connTx" presStyleLbl="parChTrans1D3" presStyleIdx="0" presStyleCnt="4"/>
      <dgm:spPr/>
    </dgm:pt>
    <dgm:pt modelId="{AF13C872-468E-4ADC-9264-6CA0F0A5A564}" type="pres">
      <dgm:prSet presAssocID="{2825A034-2E66-486D-880D-A783AB565A1D}" presName="root2" presStyleCnt="0"/>
      <dgm:spPr/>
    </dgm:pt>
    <dgm:pt modelId="{F4F31A1A-0596-4403-A29A-B3501A46E9C8}" type="pres">
      <dgm:prSet presAssocID="{2825A034-2E66-486D-880D-A783AB565A1D}" presName="LevelTwoTextNode" presStyleLbl="node3" presStyleIdx="0" presStyleCnt="4">
        <dgm:presLayoutVars>
          <dgm:chPref val="3"/>
        </dgm:presLayoutVars>
      </dgm:prSet>
      <dgm:spPr/>
    </dgm:pt>
    <dgm:pt modelId="{32F6BC51-13D7-40AF-A4A5-A1A8D092DAC9}" type="pres">
      <dgm:prSet presAssocID="{2825A034-2E66-486D-880D-A783AB565A1D}" presName="level3hierChild" presStyleCnt="0"/>
      <dgm:spPr/>
    </dgm:pt>
    <dgm:pt modelId="{E2CC6610-10AA-4631-8CF2-9152DABB11AA}" type="pres">
      <dgm:prSet presAssocID="{D0FE40F2-12B6-4344-90AC-8481151AEAC3}" presName="conn2-1" presStyleLbl="parChTrans1D3" presStyleIdx="1" presStyleCnt="4"/>
      <dgm:spPr/>
    </dgm:pt>
    <dgm:pt modelId="{93B430FB-AA24-4D2C-BAE4-5E5C445F6206}" type="pres">
      <dgm:prSet presAssocID="{D0FE40F2-12B6-4344-90AC-8481151AEAC3}" presName="connTx" presStyleLbl="parChTrans1D3" presStyleIdx="1" presStyleCnt="4"/>
      <dgm:spPr/>
    </dgm:pt>
    <dgm:pt modelId="{90AD4625-A790-4CDC-9B68-ED5D1EFC89BF}" type="pres">
      <dgm:prSet presAssocID="{3387B867-8D49-4986-AEAB-026E502C2ECE}" presName="root2" presStyleCnt="0"/>
      <dgm:spPr/>
    </dgm:pt>
    <dgm:pt modelId="{0D176F26-6E24-4B5A-B759-D0FC4A05FDCA}" type="pres">
      <dgm:prSet presAssocID="{3387B867-8D49-4986-AEAB-026E502C2ECE}" presName="LevelTwoTextNode" presStyleLbl="node3" presStyleIdx="1" presStyleCnt="4">
        <dgm:presLayoutVars>
          <dgm:chPref val="3"/>
        </dgm:presLayoutVars>
      </dgm:prSet>
      <dgm:spPr/>
    </dgm:pt>
    <dgm:pt modelId="{9E4D20E5-96B8-4B3C-8E06-4E29C07B5EE7}" type="pres">
      <dgm:prSet presAssocID="{3387B867-8D49-4986-AEAB-026E502C2ECE}" presName="level3hierChild" presStyleCnt="0"/>
      <dgm:spPr/>
    </dgm:pt>
    <dgm:pt modelId="{893F6378-273C-4345-98F8-5EC112B8EC77}" type="pres">
      <dgm:prSet presAssocID="{C4DD2C90-6AAA-4815-A85E-A7D6D281D743}" presName="conn2-1" presStyleLbl="parChTrans1D2" presStyleIdx="1" presStyleCnt="3"/>
      <dgm:spPr/>
    </dgm:pt>
    <dgm:pt modelId="{FE666932-D7B8-4895-A398-2E232484E8A5}" type="pres">
      <dgm:prSet presAssocID="{C4DD2C90-6AAA-4815-A85E-A7D6D281D743}" presName="connTx" presStyleLbl="parChTrans1D2" presStyleIdx="1" presStyleCnt="3"/>
      <dgm:spPr/>
    </dgm:pt>
    <dgm:pt modelId="{1C2EAF56-BF75-410D-A725-77D03EEEAD01}" type="pres">
      <dgm:prSet presAssocID="{2DB09211-EFF5-400C-A381-E31651E4FE93}" presName="root2" presStyleCnt="0"/>
      <dgm:spPr/>
    </dgm:pt>
    <dgm:pt modelId="{9724A80A-D49B-4376-B7E7-505CCAD536C9}" type="pres">
      <dgm:prSet presAssocID="{2DB09211-EFF5-400C-A381-E31651E4FE93}" presName="LevelTwoTextNode" presStyleLbl="node2" presStyleIdx="1" presStyleCnt="3">
        <dgm:presLayoutVars>
          <dgm:chPref val="3"/>
        </dgm:presLayoutVars>
      </dgm:prSet>
      <dgm:spPr/>
    </dgm:pt>
    <dgm:pt modelId="{B5B9C8DD-3F73-499E-92BE-34EBB86D5F30}" type="pres">
      <dgm:prSet presAssocID="{2DB09211-EFF5-400C-A381-E31651E4FE93}" presName="level3hierChild" presStyleCnt="0"/>
      <dgm:spPr/>
    </dgm:pt>
    <dgm:pt modelId="{E40FD40B-B869-4AE4-BCFC-64607DFF1506}" type="pres">
      <dgm:prSet presAssocID="{DD0D089B-5868-434D-86D5-0A7A2E98D634}" presName="conn2-1" presStyleLbl="parChTrans1D3" presStyleIdx="2" presStyleCnt="4"/>
      <dgm:spPr/>
    </dgm:pt>
    <dgm:pt modelId="{3D331D40-0690-4C5E-9707-A0C2AC14BECF}" type="pres">
      <dgm:prSet presAssocID="{DD0D089B-5868-434D-86D5-0A7A2E98D634}" presName="connTx" presStyleLbl="parChTrans1D3" presStyleIdx="2" presStyleCnt="4"/>
      <dgm:spPr/>
    </dgm:pt>
    <dgm:pt modelId="{478391D8-150A-4687-997A-A4F4CFFD6E8B}" type="pres">
      <dgm:prSet presAssocID="{2149FB63-5613-4665-834A-FEFA3E766D85}" presName="root2" presStyleCnt="0"/>
      <dgm:spPr/>
    </dgm:pt>
    <dgm:pt modelId="{69D78F4C-7DBD-4996-A142-659D601B9C17}" type="pres">
      <dgm:prSet presAssocID="{2149FB63-5613-4665-834A-FEFA3E766D85}" presName="LevelTwoTextNode" presStyleLbl="node3" presStyleIdx="2" presStyleCnt="4">
        <dgm:presLayoutVars>
          <dgm:chPref val="3"/>
        </dgm:presLayoutVars>
      </dgm:prSet>
      <dgm:spPr/>
    </dgm:pt>
    <dgm:pt modelId="{0F798156-C01E-4C2A-826A-047E865F010A}" type="pres">
      <dgm:prSet presAssocID="{2149FB63-5613-4665-834A-FEFA3E766D85}" presName="level3hierChild" presStyleCnt="0"/>
      <dgm:spPr/>
    </dgm:pt>
    <dgm:pt modelId="{345EA6D8-E0D1-4764-BD79-BF610913891B}" type="pres">
      <dgm:prSet presAssocID="{F31B0784-93A0-43AD-80C7-9E20D17DAB87}" presName="conn2-1" presStyleLbl="parChTrans1D2" presStyleIdx="2" presStyleCnt="3"/>
      <dgm:spPr/>
    </dgm:pt>
    <dgm:pt modelId="{AE2886D0-1B30-4F86-A1F7-467638297605}" type="pres">
      <dgm:prSet presAssocID="{F31B0784-93A0-43AD-80C7-9E20D17DAB87}" presName="connTx" presStyleLbl="parChTrans1D2" presStyleIdx="2" presStyleCnt="3"/>
      <dgm:spPr/>
    </dgm:pt>
    <dgm:pt modelId="{5A97D1DE-C37C-487E-BE8D-B57BD330F3B6}" type="pres">
      <dgm:prSet presAssocID="{3571AA46-6ECC-4F58-BB80-B2D0F1B022F5}" presName="root2" presStyleCnt="0"/>
      <dgm:spPr/>
    </dgm:pt>
    <dgm:pt modelId="{DAFB24C5-9F4D-4AE7-9078-B538B5A18F89}" type="pres">
      <dgm:prSet presAssocID="{3571AA46-6ECC-4F58-BB80-B2D0F1B022F5}" presName="LevelTwoTextNode" presStyleLbl="node2" presStyleIdx="2" presStyleCnt="3">
        <dgm:presLayoutVars>
          <dgm:chPref val="3"/>
        </dgm:presLayoutVars>
      </dgm:prSet>
      <dgm:spPr/>
    </dgm:pt>
    <dgm:pt modelId="{2F200118-917F-4EFD-B4A4-11CC22D1B6A3}" type="pres">
      <dgm:prSet presAssocID="{3571AA46-6ECC-4F58-BB80-B2D0F1B022F5}" presName="level3hierChild" presStyleCnt="0"/>
      <dgm:spPr/>
    </dgm:pt>
    <dgm:pt modelId="{1FAD09B0-5DEF-4716-B0BF-4F7F6C58D216}" type="pres">
      <dgm:prSet presAssocID="{851A8D5A-1F89-42BF-BB8A-69A9F657B848}" presName="conn2-1" presStyleLbl="parChTrans1D3" presStyleIdx="3" presStyleCnt="4"/>
      <dgm:spPr/>
    </dgm:pt>
    <dgm:pt modelId="{DC2A5EAE-0455-40F4-B5BF-83C0D9BFB41A}" type="pres">
      <dgm:prSet presAssocID="{851A8D5A-1F89-42BF-BB8A-69A9F657B848}" presName="connTx" presStyleLbl="parChTrans1D3" presStyleIdx="3" presStyleCnt="4"/>
      <dgm:spPr/>
    </dgm:pt>
    <dgm:pt modelId="{CD18C8AC-DFDE-476B-9639-712FC5819468}" type="pres">
      <dgm:prSet presAssocID="{D0A15978-F91A-4ED8-8BE6-0556806BE058}" presName="root2" presStyleCnt="0"/>
      <dgm:spPr/>
    </dgm:pt>
    <dgm:pt modelId="{E340EC90-FFA1-433A-A1FB-E56553107D8E}" type="pres">
      <dgm:prSet presAssocID="{D0A15978-F91A-4ED8-8BE6-0556806BE058}" presName="LevelTwoTextNode" presStyleLbl="node3" presStyleIdx="3" presStyleCnt="4">
        <dgm:presLayoutVars>
          <dgm:chPref val="3"/>
        </dgm:presLayoutVars>
      </dgm:prSet>
      <dgm:spPr/>
    </dgm:pt>
    <dgm:pt modelId="{3A174397-8E93-4925-977B-F4E410B4E39A}" type="pres">
      <dgm:prSet presAssocID="{D0A15978-F91A-4ED8-8BE6-0556806BE058}" presName="level3hierChild" presStyleCnt="0"/>
      <dgm:spPr/>
    </dgm:pt>
  </dgm:ptLst>
  <dgm:cxnLst>
    <dgm:cxn modelId="{2A9D1600-1642-473E-80FA-CA41EFBA6F36}" srcId="{2DB09211-EFF5-400C-A381-E31651E4FE93}" destId="{2149FB63-5613-4665-834A-FEFA3E766D85}" srcOrd="0" destOrd="0" parTransId="{DD0D089B-5868-434D-86D5-0A7A2E98D634}" sibTransId="{C4480830-7C06-4D11-A904-6BE2BFA8213B}"/>
    <dgm:cxn modelId="{5E10B104-6CE1-4E41-892B-B88AE137D48C}" type="presOf" srcId="{3387B867-8D49-4986-AEAB-026E502C2ECE}" destId="{0D176F26-6E24-4B5A-B759-D0FC4A05FDCA}" srcOrd="0" destOrd="0" presId="urn:microsoft.com/office/officeart/2005/8/layout/hierarchy2"/>
    <dgm:cxn modelId="{6800FC11-DB03-4875-9B3A-862670B94647}" type="presOf" srcId="{D0A15978-F91A-4ED8-8BE6-0556806BE058}" destId="{E340EC90-FFA1-433A-A1FB-E56553107D8E}" srcOrd="0" destOrd="0" presId="urn:microsoft.com/office/officeart/2005/8/layout/hierarchy2"/>
    <dgm:cxn modelId="{8D9B8E1E-D25F-4F6D-89C4-06A7062F19D2}" type="presOf" srcId="{CFCB3DEE-CF44-42DF-B5C9-F485EA85B9E0}" destId="{BD9268B8-1E20-43AF-8443-F99E12077A48}" srcOrd="0" destOrd="0" presId="urn:microsoft.com/office/officeart/2005/8/layout/hierarchy2"/>
    <dgm:cxn modelId="{5230D73B-9469-41FB-925B-BE738DCF3622}" type="presOf" srcId="{F9CB9DBD-7A8C-4A38-9C55-E68E1458C581}" destId="{5C56BEBF-6F13-4B46-A4EF-4CEA96AFE951}" srcOrd="0" destOrd="0" presId="urn:microsoft.com/office/officeart/2005/8/layout/hierarchy2"/>
    <dgm:cxn modelId="{F57D7568-7CFB-4EFC-806D-3F2A41409B48}" type="presOf" srcId="{F31B0784-93A0-43AD-80C7-9E20D17DAB87}" destId="{AE2886D0-1B30-4F86-A1F7-467638297605}" srcOrd="1" destOrd="0" presId="urn:microsoft.com/office/officeart/2005/8/layout/hierarchy2"/>
    <dgm:cxn modelId="{1BF7096A-1DB8-470E-9F71-BCA120D3DBA7}" srcId="{17B0321A-66F0-4AB8-AC36-717085B45234}" destId="{CFCB3DEE-CF44-42DF-B5C9-F485EA85B9E0}" srcOrd="0" destOrd="0" parTransId="{B7123687-6FEF-4EDA-A61A-2815A1EB45E3}" sibTransId="{3CC2972B-6949-4CCD-BF70-ED5C7CDB89B1}"/>
    <dgm:cxn modelId="{69E8F74E-AE90-4E57-9A7D-FD090E83C1E6}" type="presOf" srcId="{851A8D5A-1F89-42BF-BB8A-69A9F657B848}" destId="{1FAD09B0-5DEF-4716-B0BF-4F7F6C58D216}" srcOrd="0" destOrd="0" presId="urn:microsoft.com/office/officeart/2005/8/layout/hierarchy2"/>
    <dgm:cxn modelId="{64CE1A4F-B781-4ED8-9EB4-8D504E5563D3}" type="presOf" srcId="{B5CF54CF-B2DF-423E-B1B8-5E872396D0A7}" destId="{49836B5D-D7E5-4CB0-9814-F1EBD3F5A157}" srcOrd="0" destOrd="0" presId="urn:microsoft.com/office/officeart/2005/8/layout/hierarchy2"/>
    <dgm:cxn modelId="{61608752-7453-4CF3-AA66-BD2AA93A8D43}" type="presOf" srcId="{17B0321A-66F0-4AB8-AC36-717085B45234}" destId="{41F44521-EF09-4709-8468-517686C1A7B4}" srcOrd="0" destOrd="0" presId="urn:microsoft.com/office/officeart/2005/8/layout/hierarchy2"/>
    <dgm:cxn modelId="{5EF08E75-C3D7-48A7-A624-8E6844DD28BB}" type="presOf" srcId="{C4DD2C90-6AAA-4815-A85E-A7D6D281D743}" destId="{893F6378-273C-4345-98F8-5EC112B8EC77}" srcOrd="0" destOrd="0" presId="urn:microsoft.com/office/officeart/2005/8/layout/hierarchy2"/>
    <dgm:cxn modelId="{89E23658-7063-4916-BBD6-1A289C5EB7E3}" type="presOf" srcId="{2149FB63-5613-4665-834A-FEFA3E766D85}" destId="{69D78F4C-7DBD-4996-A142-659D601B9C17}" srcOrd="0" destOrd="0" presId="urn:microsoft.com/office/officeart/2005/8/layout/hierarchy2"/>
    <dgm:cxn modelId="{C973F67D-B0C8-4813-A6BE-7367BA2BA4AB}" type="presOf" srcId="{D0FE40F2-12B6-4344-90AC-8481151AEAC3}" destId="{E2CC6610-10AA-4631-8CF2-9152DABB11AA}" srcOrd="0" destOrd="0" presId="urn:microsoft.com/office/officeart/2005/8/layout/hierarchy2"/>
    <dgm:cxn modelId="{2B6F0980-06BE-4EE0-A15E-55DCF8311BEB}" type="presOf" srcId="{2DB09211-EFF5-400C-A381-E31651E4FE93}" destId="{9724A80A-D49B-4376-B7E7-505CCAD536C9}" srcOrd="0" destOrd="0" presId="urn:microsoft.com/office/officeart/2005/8/layout/hierarchy2"/>
    <dgm:cxn modelId="{9CDC108D-1453-4AB3-9FEE-941287D9337A}" type="presOf" srcId="{D0FE40F2-12B6-4344-90AC-8481151AEAC3}" destId="{93B430FB-AA24-4D2C-BAE4-5E5C445F6206}" srcOrd="1" destOrd="0" presId="urn:microsoft.com/office/officeart/2005/8/layout/hierarchy2"/>
    <dgm:cxn modelId="{75667090-8320-43EB-B81B-E17D771F9200}" type="presOf" srcId="{C4DD2C90-6AAA-4815-A85E-A7D6D281D743}" destId="{FE666932-D7B8-4895-A398-2E232484E8A5}" srcOrd="1" destOrd="0" presId="urn:microsoft.com/office/officeart/2005/8/layout/hierarchy2"/>
    <dgm:cxn modelId="{6C2A06A8-C7EC-4843-83AC-856EBBB59FB9}" srcId="{CFCB3DEE-CF44-42DF-B5C9-F485EA85B9E0}" destId="{2DB09211-EFF5-400C-A381-E31651E4FE93}" srcOrd="1" destOrd="0" parTransId="{C4DD2C90-6AAA-4815-A85E-A7D6D281D743}" sibTransId="{CE6B6A01-C68E-44EB-9609-6D05AAD49753}"/>
    <dgm:cxn modelId="{6F327EAA-2427-411C-9C02-7B3D6CF4EB38}" type="presOf" srcId="{2825A034-2E66-486D-880D-A783AB565A1D}" destId="{F4F31A1A-0596-4403-A29A-B3501A46E9C8}" srcOrd="0" destOrd="0" presId="urn:microsoft.com/office/officeart/2005/8/layout/hierarchy2"/>
    <dgm:cxn modelId="{3DCF96AF-FDAB-43E4-8D90-E0D8A2F301C9}" type="presOf" srcId="{F31B0784-93A0-43AD-80C7-9E20D17DAB87}" destId="{345EA6D8-E0D1-4764-BD79-BF610913891B}" srcOrd="0" destOrd="0" presId="urn:microsoft.com/office/officeart/2005/8/layout/hierarchy2"/>
    <dgm:cxn modelId="{3F4C10B3-CA5D-4C9D-B1FE-D316E204BFA2}" srcId="{F9CB9DBD-7A8C-4A38-9C55-E68E1458C581}" destId="{3387B867-8D49-4986-AEAB-026E502C2ECE}" srcOrd="1" destOrd="0" parTransId="{D0FE40F2-12B6-4344-90AC-8481151AEAC3}" sibTransId="{46ACC34C-6DEA-4A2E-A7EF-61A3CCE38B00}"/>
    <dgm:cxn modelId="{D2B3D4B3-6FDD-460A-A302-22835A23DB92}" type="presOf" srcId="{DD0D089B-5868-434D-86D5-0A7A2E98D634}" destId="{E40FD40B-B869-4AE4-BCFC-64607DFF1506}" srcOrd="0" destOrd="0" presId="urn:microsoft.com/office/officeart/2005/8/layout/hierarchy2"/>
    <dgm:cxn modelId="{8AD5E8B6-3768-418F-887C-CA6E22CD415A}" srcId="{CFCB3DEE-CF44-42DF-B5C9-F485EA85B9E0}" destId="{3571AA46-6ECC-4F58-BB80-B2D0F1B022F5}" srcOrd="2" destOrd="0" parTransId="{F31B0784-93A0-43AD-80C7-9E20D17DAB87}" sibTransId="{C7CB3A2D-5643-402A-A5FC-BAB8709A5BFF}"/>
    <dgm:cxn modelId="{83C1B6C3-6185-41E3-808F-23239092417D}" type="presOf" srcId="{126DC587-5006-48F4-92F5-6CDF39C30A40}" destId="{9425A970-A203-4F74-AC16-E352E4649658}" srcOrd="0" destOrd="0" presId="urn:microsoft.com/office/officeart/2005/8/layout/hierarchy2"/>
    <dgm:cxn modelId="{AF6A48C5-322F-43F2-8909-D92C4EFCCAF7}" type="presOf" srcId="{3571AA46-6ECC-4F58-BB80-B2D0F1B022F5}" destId="{DAFB24C5-9F4D-4AE7-9078-B538B5A18F89}" srcOrd="0" destOrd="0" presId="urn:microsoft.com/office/officeart/2005/8/layout/hierarchy2"/>
    <dgm:cxn modelId="{BC9D29CD-BC00-4004-94DA-9AFA27FFF3E4}" srcId="{CFCB3DEE-CF44-42DF-B5C9-F485EA85B9E0}" destId="{F9CB9DBD-7A8C-4A38-9C55-E68E1458C581}" srcOrd="0" destOrd="0" parTransId="{B5CF54CF-B2DF-423E-B1B8-5E872396D0A7}" sibTransId="{24C1A7FA-71F7-41E0-BBE2-FD3AC38097B9}"/>
    <dgm:cxn modelId="{5B7843D5-0A8B-48FC-94A0-C003F2D61A30}" type="presOf" srcId="{851A8D5A-1F89-42BF-BB8A-69A9F657B848}" destId="{DC2A5EAE-0455-40F4-B5BF-83C0D9BFB41A}" srcOrd="1" destOrd="0" presId="urn:microsoft.com/office/officeart/2005/8/layout/hierarchy2"/>
    <dgm:cxn modelId="{20B12FDE-572E-4417-8906-90C67F68F077}" type="presOf" srcId="{126DC587-5006-48F4-92F5-6CDF39C30A40}" destId="{E66818AE-54EE-4681-93D8-05DCE996696A}" srcOrd="1" destOrd="0" presId="urn:microsoft.com/office/officeart/2005/8/layout/hierarchy2"/>
    <dgm:cxn modelId="{A447C8E5-38E1-4BF9-8BD4-5618306B2852}" srcId="{F9CB9DBD-7A8C-4A38-9C55-E68E1458C581}" destId="{2825A034-2E66-486D-880D-A783AB565A1D}" srcOrd="0" destOrd="0" parTransId="{126DC587-5006-48F4-92F5-6CDF39C30A40}" sibTransId="{B8500AE2-07F6-42EA-8FD2-0A2E30A565C4}"/>
    <dgm:cxn modelId="{2E4954EA-BC91-4749-B6BD-BC178D477C13}" type="presOf" srcId="{B5CF54CF-B2DF-423E-B1B8-5E872396D0A7}" destId="{482DC312-BEBE-46A0-A15E-2C783DE2134D}" srcOrd="1" destOrd="0" presId="urn:microsoft.com/office/officeart/2005/8/layout/hierarchy2"/>
    <dgm:cxn modelId="{3C7A85FA-20F4-4B4B-9236-5B1F1D174D7E}" srcId="{3571AA46-6ECC-4F58-BB80-B2D0F1B022F5}" destId="{D0A15978-F91A-4ED8-8BE6-0556806BE058}" srcOrd="0" destOrd="0" parTransId="{851A8D5A-1F89-42BF-BB8A-69A9F657B848}" sibTransId="{87EF67B7-960B-4052-8DEB-AB89D88C65C8}"/>
    <dgm:cxn modelId="{6EDFBCFA-8B15-4CD5-BC9A-18D2EF416DE1}" type="presOf" srcId="{DD0D089B-5868-434D-86D5-0A7A2E98D634}" destId="{3D331D40-0690-4C5E-9707-A0C2AC14BECF}" srcOrd="1" destOrd="0" presId="urn:microsoft.com/office/officeart/2005/8/layout/hierarchy2"/>
    <dgm:cxn modelId="{6A3AE36E-232D-4F76-BAA5-D0DB219977EA}" type="presParOf" srcId="{41F44521-EF09-4709-8468-517686C1A7B4}" destId="{8B45244A-F0D2-4392-AB14-22DEDE9377C8}" srcOrd="0" destOrd="0" presId="urn:microsoft.com/office/officeart/2005/8/layout/hierarchy2"/>
    <dgm:cxn modelId="{8B23819B-366B-4AF7-A7DD-88D3C90D9933}" type="presParOf" srcId="{8B45244A-F0D2-4392-AB14-22DEDE9377C8}" destId="{BD9268B8-1E20-43AF-8443-F99E12077A48}" srcOrd="0" destOrd="0" presId="urn:microsoft.com/office/officeart/2005/8/layout/hierarchy2"/>
    <dgm:cxn modelId="{C6E29578-74FE-4AF5-8174-EAECAB352BC0}" type="presParOf" srcId="{8B45244A-F0D2-4392-AB14-22DEDE9377C8}" destId="{67EC21AA-8FA3-4854-8110-F74714FEE264}" srcOrd="1" destOrd="0" presId="urn:microsoft.com/office/officeart/2005/8/layout/hierarchy2"/>
    <dgm:cxn modelId="{7C6C555D-4C51-4EBB-8191-3256E66EE7DE}" type="presParOf" srcId="{67EC21AA-8FA3-4854-8110-F74714FEE264}" destId="{49836B5D-D7E5-4CB0-9814-F1EBD3F5A157}" srcOrd="0" destOrd="0" presId="urn:microsoft.com/office/officeart/2005/8/layout/hierarchy2"/>
    <dgm:cxn modelId="{0980B9A5-FC80-47E3-9176-88495138FB7E}" type="presParOf" srcId="{49836B5D-D7E5-4CB0-9814-F1EBD3F5A157}" destId="{482DC312-BEBE-46A0-A15E-2C783DE2134D}" srcOrd="0" destOrd="0" presId="urn:microsoft.com/office/officeart/2005/8/layout/hierarchy2"/>
    <dgm:cxn modelId="{2EC70CC3-EEC4-4B44-82B2-49AD838EEDF0}" type="presParOf" srcId="{67EC21AA-8FA3-4854-8110-F74714FEE264}" destId="{7F22AA5A-810E-482E-95B3-5505821CEC10}" srcOrd="1" destOrd="0" presId="urn:microsoft.com/office/officeart/2005/8/layout/hierarchy2"/>
    <dgm:cxn modelId="{B4978FEE-7E51-49A5-AE42-1DF9B200A840}" type="presParOf" srcId="{7F22AA5A-810E-482E-95B3-5505821CEC10}" destId="{5C56BEBF-6F13-4B46-A4EF-4CEA96AFE951}" srcOrd="0" destOrd="0" presId="urn:microsoft.com/office/officeart/2005/8/layout/hierarchy2"/>
    <dgm:cxn modelId="{CB7AF236-078A-45AC-A7CD-1D7ED96CD61B}" type="presParOf" srcId="{7F22AA5A-810E-482E-95B3-5505821CEC10}" destId="{E28A97CD-D231-4349-A558-653D32C4991D}" srcOrd="1" destOrd="0" presId="urn:microsoft.com/office/officeart/2005/8/layout/hierarchy2"/>
    <dgm:cxn modelId="{5AE6BC86-C541-4C99-A39B-06C8E1303D04}" type="presParOf" srcId="{E28A97CD-D231-4349-A558-653D32C4991D}" destId="{9425A970-A203-4F74-AC16-E352E4649658}" srcOrd="0" destOrd="0" presId="urn:microsoft.com/office/officeart/2005/8/layout/hierarchy2"/>
    <dgm:cxn modelId="{354AB2F8-65AD-4D2B-9BFF-BF38F9977C8E}" type="presParOf" srcId="{9425A970-A203-4F74-AC16-E352E4649658}" destId="{E66818AE-54EE-4681-93D8-05DCE996696A}" srcOrd="0" destOrd="0" presId="urn:microsoft.com/office/officeart/2005/8/layout/hierarchy2"/>
    <dgm:cxn modelId="{56BDFC08-884A-4531-A3F0-21591AD207BE}" type="presParOf" srcId="{E28A97CD-D231-4349-A558-653D32C4991D}" destId="{AF13C872-468E-4ADC-9264-6CA0F0A5A564}" srcOrd="1" destOrd="0" presId="urn:microsoft.com/office/officeart/2005/8/layout/hierarchy2"/>
    <dgm:cxn modelId="{EF74D6D6-2F4B-4887-9866-9640CEB48959}" type="presParOf" srcId="{AF13C872-468E-4ADC-9264-6CA0F0A5A564}" destId="{F4F31A1A-0596-4403-A29A-B3501A46E9C8}" srcOrd="0" destOrd="0" presId="urn:microsoft.com/office/officeart/2005/8/layout/hierarchy2"/>
    <dgm:cxn modelId="{2967580E-D083-4A54-B7CF-3C82D5C817D6}" type="presParOf" srcId="{AF13C872-468E-4ADC-9264-6CA0F0A5A564}" destId="{32F6BC51-13D7-40AF-A4A5-A1A8D092DAC9}" srcOrd="1" destOrd="0" presId="urn:microsoft.com/office/officeart/2005/8/layout/hierarchy2"/>
    <dgm:cxn modelId="{CF8D19E0-FF31-42A7-A5A1-4FD2F8D5AA3D}" type="presParOf" srcId="{E28A97CD-D231-4349-A558-653D32C4991D}" destId="{E2CC6610-10AA-4631-8CF2-9152DABB11AA}" srcOrd="2" destOrd="0" presId="urn:microsoft.com/office/officeart/2005/8/layout/hierarchy2"/>
    <dgm:cxn modelId="{BCA6346A-C493-452C-ADFA-3C5B06EA2286}" type="presParOf" srcId="{E2CC6610-10AA-4631-8CF2-9152DABB11AA}" destId="{93B430FB-AA24-4D2C-BAE4-5E5C445F6206}" srcOrd="0" destOrd="0" presId="urn:microsoft.com/office/officeart/2005/8/layout/hierarchy2"/>
    <dgm:cxn modelId="{7E224822-46A5-40AC-AF6B-1948F341FCF3}" type="presParOf" srcId="{E28A97CD-D231-4349-A558-653D32C4991D}" destId="{90AD4625-A790-4CDC-9B68-ED5D1EFC89BF}" srcOrd="3" destOrd="0" presId="urn:microsoft.com/office/officeart/2005/8/layout/hierarchy2"/>
    <dgm:cxn modelId="{FC740A2F-84FD-4705-A3D4-3F1B559FDB77}" type="presParOf" srcId="{90AD4625-A790-4CDC-9B68-ED5D1EFC89BF}" destId="{0D176F26-6E24-4B5A-B759-D0FC4A05FDCA}" srcOrd="0" destOrd="0" presId="urn:microsoft.com/office/officeart/2005/8/layout/hierarchy2"/>
    <dgm:cxn modelId="{CADD9DE3-B087-4D01-8DC8-05012AE4F7E4}" type="presParOf" srcId="{90AD4625-A790-4CDC-9B68-ED5D1EFC89BF}" destId="{9E4D20E5-96B8-4B3C-8E06-4E29C07B5EE7}" srcOrd="1" destOrd="0" presId="urn:microsoft.com/office/officeart/2005/8/layout/hierarchy2"/>
    <dgm:cxn modelId="{DFA15EED-D029-4A56-91D9-5A7B85C3A099}" type="presParOf" srcId="{67EC21AA-8FA3-4854-8110-F74714FEE264}" destId="{893F6378-273C-4345-98F8-5EC112B8EC77}" srcOrd="2" destOrd="0" presId="urn:microsoft.com/office/officeart/2005/8/layout/hierarchy2"/>
    <dgm:cxn modelId="{0BDE0FFC-F198-4D14-BB84-82431255AA48}" type="presParOf" srcId="{893F6378-273C-4345-98F8-5EC112B8EC77}" destId="{FE666932-D7B8-4895-A398-2E232484E8A5}" srcOrd="0" destOrd="0" presId="urn:microsoft.com/office/officeart/2005/8/layout/hierarchy2"/>
    <dgm:cxn modelId="{298C9D9A-7892-4861-9E34-4B4D519AD3DF}" type="presParOf" srcId="{67EC21AA-8FA3-4854-8110-F74714FEE264}" destId="{1C2EAF56-BF75-410D-A725-77D03EEEAD01}" srcOrd="3" destOrd="0" presId="urn:microsoft.com/office/officeart/2005/8/layout/hierarchy2"/>
    <dgm:cxn modelId="{63DDE2AA-AE2C-414A-BAEE-62F0C3EC726A}" type="presParOf" srcId="{1C2EAF56-BF75-410D-A725-77D03EEEAD01}" destId="{9724A80A-D49B-4376-B7E7-505CCAD536C9}" srcOrd="0" destOrd="0" presId="urn:microsoft.com/office/officeart/2005/8/layout/hierarchy2"/>
    <dgm:cxn modelId="{1D8C7879-0BF8-4E79-AF2C-8F6E9BFAEE11}" type="presParOf" srcId="{1C2EAF56-BF75-410D-A725-77D03EEEAD01}" destId="{B5B9C8DD-3F73-499E-92BE-34EBB86D5F30}" srcOrd="1" destOrd="0" presId="urn:microsoft.com/office/officeart/2005/8/layout/hierarchy2"/>
    <dgm:cxn modelId="{4733E35B-A794-47E3-B47E-125FB15205E3}" type="presParOf" srcId="{B5B9C8DD-3F73-499E-92BE-34EBB86D5F30}" destId="{E40FD40B-B869-4AE4-BCFC-64607DFF1506}" srcOrd="0" destOrd="0" presId="urn:microsoft.com/office/officeart/2005/8/layout/hierarchy2"/>
    <dgm:cxn modelId="{D81F3807-DDFD-4BA1-9053-33988B049D22}" type="presParOf" srcId="{E40FD40B-B869-4AE4-BCFC-64607DFF1506}" destId="{3D331D40-0690-4C5E-9707-A0C2AC14BECF}" srcOrd="0" destOrd="0" presId="urn:microsoft.com/office/officeart/2005/8/layout/hierarchy2"/>
    <dgm:cxn modelId="{99DA0811-005D-43DB-B97F-282743C398C6}" type="presParOf" srcId="{B5B9C8DD-3F73-499E-92BE-34EBB86D5F30}" destId="{478391D8-150A-4687-997A-A4F4CFFD6E8B}" srcOrd="1" destOrd="0" presId="urn:microsoft.com/office/officeart/2005/8/layout/hierarchy2"/>
    <dgm:cxn modelId="{13DD19A6-18B0-4DE2-B2D2-02BABCA2AF96}" type="presParOf" srcId="{478391D8-150A-4687-997A-A4F4CFFD6E8B}" destId="{69D78F4C-7DBD-4996-A142-659D601B9C17}" srcOrd="0" destOrd="0" presId="urn:microsoft.com/office/officeart/2005/8/layout/hierarchy2"/>
    <dgm:cxn modelId="{F24029D0-DFFD-485D-95E6-2E73AE2B57F1}" type="presParOf" srcId="{478391D8-150A-4687-997A-A4F4CFFD6E8B}" destId="{0F798156-C01E-4C2A-826A-047E865F010A}" srcOrd="1" destOrd="0" presId="urn:microsoft.com/office/officeart/2005/8/layout/hierarchy2"/>
    <dgm:cxn modelId="{4EC9F9C8-7ACA-4675-A30C-99EAEBDB757E}" type="presParOf" srcId="{67EC21AA-8FA3-4854-8110-F74714FEE264}" destId="{345EA6D8-E0D1-4764-BD79-BF610913891B}" srcOrd="4" destOrd="0" presId="urn:microsoft.com/office/officeart/2005/8/layout/hierarchy2"/>
    <dgm:cxn modelId="{A55B7420-9DD9-40C1-80F5-D79A0180BFDC}" type="presParOf" srcId="{345EA6D8-E0D1-4764-BD79-BF610913891B}" destId="{AE2886D0-1B30-4F86-A1F7-467638297605}" srcOrd="0" destOrd="0" presId="urn:microsoft.com/office/officeart/2005/8/layout/hierarchy2"/>
    <dgm:cxn modelId="{7D9E17F9-7651-432B-B9C6-B42B1C3A1E29}" type="presParOf" srcId="{67EC21AA-8FA3-4854-8110-F74714FEE264}" destId="{5A97D1DE-C37C-487E-BE8D-B57BD330F3B6}" srcOrd="5" destOrd="0" presId="urn:microsoft.com/office/officeart/2005/8/layout/hierarchy2"/>
    <dgm:cxn modelId="{BFEEF874-817C-41BE-A3F2-8432F46293D5}" type="presParOf" srcId="{5A97D1DE-C37C-487E-BE8D-B57BD330F3B6}" destId="{DAFB24C5-9F4D-4AE7-9078-B538B5A18F89}" srcOrd="0" destOrd="0" presId="urn:microsoft.com/office/officeart/2005/8/layout/hierarchy2"/>
    <dgm:cxn modelId="{82E38E88-C950-4CF6-B2AC-BD66CBE736C4}" type="presParOf" srcId="{5A97D1DE-C37C-487E-BE8D-B57BD330F3B6}" destId="{2F200118-917F-4EFD-B4A4-11CC22D1B6A3}" srcOrd="1" destOrd="0" presId="urn:microsoft.com/office/officeart/2005/8/layout/hierarchy2"/>
    <dgm:cxn modelId="{1890DD49-104C-4875-8D68-1166343D0232}" type="presParOf" srcId="{2F200118-917F-4EFD-B4A4-11CC22D1B6A3}" destId="{1FAD09B0-5DEF-4716-B0BF-4F7F6C58D216}" srcOrd="0" destOrd="0" presId="urn:microsoft.com/office/officeart/2005/8/layout/hierarchy2"/>
    <dgm:cxn modelId="{B58B1B2F-33F1-4C12-B126-390BD4871C88}" type="presParOf" srcId="{1FAD09B0-5DEF-4716-B0BF-4F7F6C58D216}" destId="{DC2A5EAE-0455-40F4-B5BF-83C0D9BFB41A}" srcOrd="0" destOrd="0" presId="urn:microsoft.com/office/officeart/2005/8/layout/hierarchy2"/>
    <dgm:cxn modelId="{1B8B2CE1-E969-4684-BBAC-04335030E225}" type="presParOf" srcId="{2F200118-917F-4EFD-B4A4-11CC22D1B6A3}" destId="{CD18C8AC-DFDE-476B-9639-712FC5819468}" srcOrd="1" destOrd="0" presId="urn:microsoft.com/office/officeart/2005/8/layout/hierarchy2"/>
    <dgm:cxn modelId="{CD0DBD4D-5408-44DB-9104-7ECBF2E59F80}" type="presParOf" srcId="{CD18C8AC-DFDE-476B-9639-712FC5819468}" destId="{E340EC90-FFA1-433A-A1FB-E56553107D8E}" srcOrd="0" destOrd="0" presId="urn:microsoft.com/office/officeart/2005/8/layout/hierarchy2"/>
    <dgm:cxn modelId="{B3C075DF-4673-4BFB-B0DD-F1285C74F587}" type="presParOf" srcId="{CD18C8AC-DFDE-476B-9639-712FC5819468}" destId="{3A174397-8E93-4925-977B-F4E410B4E3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B0321A-66F0-4AB8-AC36-717085B45234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FCB3DEE-CF44-42DF-B5C9-F485EA85B9E0}">
      <dgm:prSet phldrT="[Text]"/>
      <dgm:spPr/>
      <dgm:t>
        <a:bodyPr/>
        <a:lstStyle/>
        <a:p>
          <a:r>
            <a:rPr lang="de-DE" dirty="0"/>
            <a:t>dockercourse</a:t>
          </a:r>
          <a:endParaRPr lang="en-US" dirty="0"/>
        </a:p>
      </dgm:t>
    </dgm:pt>
    <dgm:pt modelId="{B7123687-6FEF-4EDA-A61A-2815A1EB45E3}" type="parTrans" cxnId="{1BF7096A-1DB8-470E-9F71-BCA120D3DBA7}">
      <dgm:prSet/>
      <dgm:spPr/>
      <dgm:t>
        <a:bodyPr/>
        <a:lstStyle/>
        <a:p>
          <a:endParaRPr lang="en-US"/>
        </a:p>
      </dgm:t>
    </dgm:pt>
    <dgm:pt modelId="{3CC2972B-6949-4CCD-BF70-ED5C7CDB89B1}" type="sibTrans" cxnId="{1BF7096A-1DB8-470E-9F71-BCA120D3DBA7}">
      <dgm:prSet/>
      <dgm:spPr/>
      <dgm:t>
        <a:bodyPr/>
        <a:lstStyle/>
        <a:p>
          <a:endParaRPr lang="en-US"/>
        </a:p>
      </dgm:t>
    </dgm:pt>
    <dgm:pt modelId="{F9CB9DBD-7A8C-4A38-9C55-E68E1458C581}">
      <dgm:prSet phldrT="[Text]"/>
      <dgm:spPr/>
      <dgm:t>
        <a:bodyPr/>
        <a:lstStyle/>
        <a:p>
          <a:r>
            <a:rPr lang="de-DE" dirty="0"/>
            <a:t>python</a:t>
          </a:r>
          <a:endParaRPr lang="en-US" dirty="0"/>
        </a:p>
      </dgm:t>
    </dgm:pt>
    <dgm:pt modelId="{B5CF54CF-B2DF-423E-B1B8-5E872396D0A7}" type="parTrans" cxnId="{BC9D29CD-BC00-4004-94DA-9AFA27FFF3E4}">
      <dgm:prSet/>
      <dgm:spPr/>
      <dgm:t>
        <a:bodyPr/>
        <a:lstStyle/>
        <a:p>
          <a:endParaRPr lang="en-US"/>
        </a:p>
      </dgm:t>
    </dgm:pt>
    <dgm:pt modelId="{24C1A7FA-71F7-41E0-BBE2-FD3AC38097B9}" type="sibTrans" cxnId="{BC9D29CD-BC00-4004-94DA-9AFA27FFF3E4}">
      <dgm:prSet/>
      <dgm:spPr/>
      <dgm:t>
        <a:bodyPr/>
        <a:lstStyle/>
        <a:p>
          <a:endParaRPr lang="en-US"/>
        </a:p>
      </dgm:t>
    </dgm:pt>
    <dgm:pt modelId="{2825A034-2E66-486D-880D-A783AB565A1D}">
      <dgm:prSet phldrT="[Text]"/>
      <dgm:spPr/>
      <dgm:t>
        <a:bodyPr/>
        <a:lstStyle/>
        <a:p>
          <a:r>
            <a:rPr lang="de-DE" dirty="0"/>
            <a:t>run.py</a:t>
          </a:r>
          <a:endParaRPr lang="en-US" dirty="0"/>
        </a:p>
      </dgm:t>
    </dgm:pt>
    <dgm:pt modelId="{126DC587-5006-48F4-92F5-6CDF39C30A40}" type="parTrans" cxnId="{A447C8E5-38E1-4BF9-8BD4-5618306B2852}">
      <dgm:prSet/>
      <dgm:spPr/>
      <dgm:t>
        <a:bodyPr/>
        <a:lstStyle/>
        <a:p>
          <a:endParaRPr lang="en-US"/>
        </a:p>
      </dgm:t>
    </dgm:pt>
    <dgm:pt modelId="{B8500AE2-07F6-42EA-8FD2-0A2E30A565C4}" type="sibTrans" cxnId="{A447C8E5-38E1-4BF9-8BD4-5618306B2852}">
      <dgm:prSet/>
      <dgm:spPr/>
      <dgm:t>
        <a:bodyPr/>
        <a:lstStyle/>
        <a:p>
          <a:endParaRPr lang="en-US"/>
        </a:p>
      </dgm:t>
    </dgm:pt>
    <dgm:pt modelId="{3387B867-8D49-4986-AEAB-026E502C2ECE}">
      <dgm:prSet phldrT="[Text]"/>
      <dgm:spPr/>
      <dgm:t>
        <a:bodyPr/>
        <a:lstStyle/>
        <a:p>
          <a:r>
            <a:rPr lang="de-DE" dirty="0"/>
            <a:t>package.py</a:t>
          </a:r>
          <a:endParaRPr lang="en-US" dirty="0"/>
        </a:p>
      </dgm:t>
    </dgm:pt>
    <dgm:pt modelId="{D0FE40F2-12B6-4344-90AC-8481151AEAC3}" type="parTrans" cxnId="{3F4C10B3-CA5D-4C9D-B1FE-D316E204BFA2}">
      <dgm:prSet/>
      <dgm:spPr/>
      <dgm:t>
        <a:bodyPr/>
        <a:lstStyle/>
        <a:p>
          <a:endParaRPr lang="en-US"/>
        </a:p>
      </dgm:t>
    </dgm:pt>
    <dgm:pt modelId="{46ACC34C-6DEA-4A2E-A7EF-61A3CCE38B00}" type="sibTrans" cxnId="{3F4C10B3-CA5D-4C9D-B1FE-D316E204BFA2}">
      <dgm:prSet/>
      <dgm:spPr/>
      <dgm:t>
        <a:bodyPr/>
        <a:lstStyle/>
        <a:p>
          <a:endParaRPr lang="en-US"/>
        </a:p>
      </dgm:t>
    </dgm:pt>
    <dgm:pt modelId="{2DB09211-EFF5-400C-A381-E31651E4FE93}">
      <dgm:prSet phldrT="[Text]"/>
      <dgm:spPr/>
      <dgm:t>
        <a:bodyPr/>
        <a:lstStyle/>
        <a:p>
          <a:r>
            <a:rPr lang="de-DE" dirty="0"/>
            <a:t>rstats</a:t>
          </a:r>
          <a:endParaRPr lang="en-US" dirty="0"/>
        </a:p>
      </dgm:t>
    </dgm:pt>
    <dgm:pt modelId="{C4DD2C90-6AAA-4815-A85E-A7D6D281D743}" type="parTrans" cxnId="{6C2A06A8-C7EC-4843-83AC-856EBBB59FB9}">
      <dgm:prSet/>
      <dgm:spPr/>
      <dgm:t>
        <a:bodyPr/>
        <a:lstStyle/>
        <a:p>
          <a:endParaRPr lang="en-US"/>
        </a:p>
      </dgm:t>
    </dgm:pt>
    <dgm:pt modelId="{CE6B6A01-C68E-44EB-9609-6D05AAD49753}" type="sibTrans" cxnId="{6C2A06A8-C7EC-4843-83AC-856EBBB59FB9}">
      <dgm:prSet/>
      <dgm:spPr/>
      <dgm:t>
        <a:bodyPr/>
        <a:lstStyle/>
        <a:p>
          <a:endParaRPr lang="en-US"/>
        </a:p>
      </dgm:t>
    </dgm:pt>
    <dgm:pt modelId="{2149FB63-5613-4665-834A-FEFA3E766D85}">
      <dgm:prSet phldrT="[Text]"/>
      <dgm:spPr/>
      <dgm:t>
        <a:bodyPr/>
        <a:lstStyle/>
        <a:p>
          <a:r>
            <a:rPr lang="de-DE" dirty="0"/>
            <a:t>mnist.r</a:t>
          </a:r>
          <a:endParaRPr lang="en-US" dirty="0"/>
        </a:p>
      </dgm:t>
    </dgm:pt>
    <dgm:pt modelId="{DD0D089B-5868-434D-86D5-0A7A2E98D634}" type="parTrans" cxnId="{2A9D1600-1642-473E-80FA-CA41EFBA6F36}">
      <dgm:prSet/>
      <dgm:spPr/>
      <dgm:t>
        <a:bodyPr/>
        <a:lstStyle/>
        <a:p>
          <a:endParaRPr lang="en-US"/>
        </a:p>
      </dgm:t>
    </dgm:pt>
    <dgm:pt modelId="{C4480830-7C06-4D11-A904-6BE2BFA8213B}" type="sibTrans" cxnId="{2A9D1600-1642-473E-80FA-CA41EFBA6F36}">
      <dgm:prSet/>
      <dgm:spPr/>
      <dgm:t>
        <a:bodyPr/>
        <a:lstStyle/>
        <a:p>
          <a:endParaRPr lang="en-US"/>
        </a:p>
      </dgm:t>
    </dgm:pt>
    <dgm:pt modelId="{3571AA46-6ECC-4F58-BB80-B2D0F1B022F5}">
      <dgm:prSet phldrT="[Text]"/>
      <dgm:spPr/>
      <dgm:t>
        <a:bodyPr/>
        <a:lstStyle/>
        <a:p>
          <a:r>
            <a:rPr lang="de-DE" dirty="0"/>
            <a:t>docker</a:t>
          </a:r>
          <a:endParaRPr lang="en-US" dirty="0"/>
        </a:p>
      </dgm:t>
    </dgm:pt>
    <dgm:pt modelId="{F31B0784-93A0-43AD-80C7-9E20D17DAB87}" type="parTrans" cxnId="{8AD5E8B6-3768-418F-887C-CA6E22CD415A}">
      <dgm:prSet/>
      <dgm:spPr/>
      <dgm:t>
        <a:bodyPr/>
        <a:lstStyle/>
        <a:p>
          <a:endParaRPr lang="en-US"/>
        </a:p>
      </dgm:t>
    </dgm:pt>
    <dgm:pt modelId="{C7CB3A2D-5643-402A-A5FC-BAB8709A5BFF}" type="sibTrans" cxnId="{8AD5E8B6-3768-418F-887C-CA6E22CD415A}">
      <dgm:prSet/>
      <dgm:spPr/>
      <dgm:t>
        <a:bodyPr/>
        <a:lstStyle/>
        <a:p>
          <a:endParaRPr lang="en-US"/>
        </a:p>
      </dgm:t>
    </dgm:pt>
    <dgm:pt modelId="{D0A15978-F91A-4ED8-8BE6-0556806BE058}">
      <dgm:prSet phldrT="[Text]"/>
      <dgm:spPr/>
      <dgm:t>
        <a:bodyPr/>
        <a:lstStyle/>
        <a:p>
          <a:r>
            <a:rPr lang="de-DE" dirty="0"/>
            <a:t>Dockerfile</a:t>
          </a:r>
          <a:endParaRPr lang="en-US" dirty="0"/>
        </a:p>
      </dgm:t>
    </dgm:pt>
    <dgm:pt modelId="{851A8D5A-1F89-42BF-BB8A-69A9F657B848}" type="parTrans" cxnId="{3C7A85FA-20F4-4B4B-9236-5B1F1D174D7E}">
      <dgm:prSet/>
      <dgm:spPr/>
      <dgm:t>
        <a:bodyPr/>
        <a:lstStyle/>
        <a:p>
          <a:endParaRPr lang="en-US"/>
        </a:p>
      </dgm:t>
    </dgm:pt>
    <dgm:pt modelId="{87EF67B7-960B-4052-8DEB-AB89D88C65C8}" type="sibTrans" cxnId="{3C7A85FA-20F4-4B4B-9236-5B1F1D174D7E}">
      <dgm:prSet/>
      <dgm:spPr/>
      <dgm:t>
        <a:bodyPr/>
        <a:lstStyle/>
        <a:p>
          <a:endParaRPr lang="en-US"/>
        </a:p>
      </dgm:t>
    </dgm:pt>
    <dgm:pt modelId="{41F44521-EF09-4709-8468-517686C1A7B4}" type="pres">
      <dgm:prSet presAssocID="{17B0321A-66F0-4AB8-AC36-717085B4523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B45244A-F0D2-4392-AB14-22DEDE9377C8}" type="pres">
      <dgm:prSet presAssocID="{CFCB3DEE-CF44-42DF-B5C9-F485EA85B9E0}" presName="root1" presStyleCnt="0"/>
      <dgm:spPr/>
    </dgm:pt>
    <dgm:pt modelId="{BD9268B8-1E20-43AF-8443-F99E12077A48}" type="pres">
      <dgm:prSet presAssocID="{CFCB3DEE-CF44-42DF-B5C9-F485EA85B9E0}" presName="LevelOneTextNode" presStyleLbl="node0" presStyleIdx="0" presStyleCnt="1">
        <dgm:presLayoutVars>
          <dgm:chPref val="3"/>
        </dgm:presLayoutVars>
      </dgm:prSet>
      <dgm:spPr/>
    </dgm:pt>
    <dgm:pt modelId="{67EC21AA-8FA3-4854-8110-F74714FEE264}" type="pres">
      <dgm:prSet presAssocID="{CFCB3DEE-CF44-42DF-B5C9-F485EA85B9E0}" presName="level2hierChild" presStyleCnt="0"/>
      <dgm:spPr/>
    </dgm:pt>
    <dgm:pt modelId="{49836B5D-D7E5-4CB0-9814-F1EBD3F5A157}" type="pres">
      <dgm:prSet presAssocID="{B5CF54CF-B2DF-423E-B1B8-5E872396D0A7}" presName="conn2-1" presStyleLbl="parChTrans1D2" presStyleIdx="0" presStyleCnt="3"/>
      <dgm:spPr/>
    </dgm:pt>
    <dgm:pt modelId="{482DC312-BEBE-46A0-A15E-2C783DE2134D}" type="pres">
      <dgm:prSet presAssocID="{B5CF54CF-B2DF-423E-B1B8-5E872396D0A7}" presName="connTx" presStyleLbl="parChTrans1D2" presStyleIdx="0" presStyleCnt="3"/>
      <dgm:spPr/>
    </dgm:pt>
    <dgm:pt modelId="{7F22AA5A-810E-482E-95B3-5505821CEC10}" type="pres">
      <dgm:prSet presAssocID="{F9CB9DBD-7A8C-4A38-9C55-E68E1458C581}" presName="root2" presStyleCnt="0"/>
      <dgm:spPr/>
    </dgm:pt>
    <dgm:pt modelId="{5C56BEBF-6F13-4B46-A4EF-4CEA96AFE951}" type="pres">
      <dgm:prSet presAssocID="{F9CB9DBD-7A8C-4A38-9C55-E68E1458C581}" presName="LevelTwoTextNode" presStyleLbl="node2" presStyleIdx="0" presStyleCnt="3">
        <dgm:presLayoutVars>
          <dgm:chPref val="3"/>
        </dgm:presLayoutVars>
      </dgm:prSet>
      <dgm:spPr/>
    </dgm:pt>
    <dgm:pt modelId="{E28A97CD-D231-4349-A558-653D32C4991D}" type="pres">
      <dgm:prSet presAssocID="{F9CB9DBD-7A8C-4A38-9C55-E68E1458C581}" presName="level3hierChild" presStyleCnt="0"/>
      <dgm:spPr/>
    </dgm:pt>
    <dgm:pt modelId="{9425A970-A203-4F74-AC16-E352E4649658}" type="pres">
      <dgm:prSet presAssocID="{126DC587-5006-48F4-92F5-6CDF39C30A40}" presName="conn2-1" presStyleLbl="parChTrans1D3" presStyleIdx="0" presStyleCnt="4"/>
      <dgm:spPr/>
    </dgm:pt>
    <dgm:pt modelId="{E66818AE-54EE-4681-93D8-05DCE996696A}" type="pres">
      <dgm:prSet presAssocID="{126DC587-5006-48F4-92F5-6CDF39C30A40}" presName="connTx" presStyleLbl="parChTrans1D3" presStyleIdx="0" presStyleCnt="4"/>
      <dgm:spPr/>
    </dgm:pt>
    <dgm:pt modelId="{AF13C872-468E-4ADC-9264-6CA0F0A5A564}" type="pres">
      <dgm:prSet presAssocID="{2825A034-2E66-486D-880D-A783AB565A1D}" presName="root2" presStyleCnt="0"/>
      <dgm:spPr/>
    </dgm:pt>
    <dgm:pt modelId="{F4F31A1A-0596-4403-A29A-B3501A46E9C8}" type="pres">
      <dgm:prSet presAssocID="{2825A034-2E66-486D-880D-A783AB565A1D}" presName="LevelTwoTextNode" presStyleLbl="node3" presStyleIdx="0" presStyleCnt="4">
        <dgm:presLayoutVars>
          <dgm:chPref val="3"/>
        </dgm:presLayoutVars>
      </dgm:prSet>
      <dgm:spPr/>
    </dgm:pt>
    <dgm:pt modelId="{32F6BC51-13D7-40AF-A4A5-A1A8D092DAC9}" type="pres">
      <dgm:prSet presAssocID="{2825A034-2E66-486D-880D-A783AB565A1D}" presName="level3hierChild" presStyleCnt="0"/>
      <dgm:spPr/>
    </dgm:pt>
    <dgm:pt modelId="{E2CC6610-10AA-4631-8CF2-9152DABB11AA}" type="pres">
      <dgm:prSet presAssocID="{D0FE40F2-12B6-4344-90AC-8481151AEAC3}" presName="conn2-1" presStyleLbl="parChTrans1D3" presStyleIdx="1" presStyleCnt="4"/>
      <dgm:spPr/>
    </dgm:pt>
    <dgm:pt modelId="{93B430FB-AA24-4D2C-BAE4-5E5C445F6206}" type="pres">
      <dgm:prSet presAssocID="{D0FE40F2-12B6-4344-90AC-8481151AEAC3}" presName="connTx" presStyleLbl="parChTrans1D3" presStyleIdx="1" presStyleCnt="4"/>
      <dgm:spPr/>
    </dgm:pt>
    <dgm:pt modelId="{90AD4625-A790-4CDC-9B68-ED5D1EFC89BF}" type="pres">
      <dgm:prSet presAssocID="{3387B867-8D49-4986-AEAB-026E502C2ECE}" presName="root2" presStyleCnt="0"/>
      <dgm:spPr/>
    </dgm:pt>
    <dgm:pt modelId="{0D176F26-6E24-4B5A-B759-D0FC4A05FDCA}" type="pres">
      <dgm:prSet presAssocID="{3387B867-8D49-4986-AEAB-026E502C2ECE}" presName="LevelTwoTextNode" presStyleLbl="node3" presStyleIdx="1" presStyleCnt="4">
        <dgm:presLayoutVars>
          <dgm:chPref val="3"/>
        </dgm:presLayoutVars>
      </dgm:prSet>
      <dgm:spPr/>
    </dgm:pt>
    <dgm:pt modelId="{9E4D20E5-96B8-4B3C-8E06-4E29C07B5EE7}" type="pres">
      <dgm:prSet presAssocID="{3387B867-8D49-4986-AEAB-026E502C2ECE}" presName="level3hierChild" presStyleCnt="0"/>
      <dgm:spPr/>
    </dgm:pt>
    <dgm:pt modelId="{893F6378-273C-4345-98F8-5EC112B8EC77}" type="pres">
      <dgm:prSet presAssocID="{C4DD2C90-6AAA-4815-A85E-A7D6D281D743}" presName="conn2-1" presStyleLbl="parChTrans1D2" presStyleIdx="1" presStyleCnt="3"/>
      <dgm:spPr/>
    </dgm:pt>
    <dgm:pt modelId="{FE666932-D7B8-4895-A398-2E232484E8A5}" type="pres">
      <dgm:prSet presAssocID="{C4DD2C90-6AAA-4815-A85E-A7D6D281D743}" presName="connTx" presStyleLbl="parChTrans1D2" presStyleIdx="1" presStyleCnt="3"/>
      <dgm:spPr/>
    </dgm:pt>
    <dgm:pt modelId="{1C2EAF56-BF75-410D-A725-77D03EEEAD01}" type="pres">
      <dgm:prSet presAssocID="{2DB09211-EFF5-400C-A381-E31651E4FE93}" presName="root2" presStyleCnt="0"/>
      <dgm:spPr/>
    </dgm:pt>
    <dgm:pt modelId="{9724A80A-D49B-4376-B7E7-505CCAD536C9}" type="pres">
      <dgm:prSet presAssocID="{2DB09211-EFF5-400C-A381-E31651E4FE93}" presName="LevelTwoTextNode" presStyleLbl="node2" presStyleIdx="1" presStyleCnt="3">
        <dgm:presLayoutVars>
          <dgm:chPref val="3"/>
        </dgm:presLayoutVars>
      </dgm:prSet>
      <dgm:spPr/>
    </dgm:pt>
    <dgm:pt modelId="{B5B9C8DD-3F73-499E-92BE-34EBB86D5F30}" type="pres">
      <dgm:prSet presAssocID="{2DB09211-EFF5-400C-A381-E31651E4FE93}" presName="level3hierChild" presStyleCnt="0"/>
      <dgm:spPr/>
    </dgm:pt>
    <dgm:pt modelId="{E40FD40B-B869-4AE4-BCFC-64607DFF1506}" type="pres">
      <dgm:prSet presAssocID="{DD0D089B-5868-434D-86D5-0A7A2E98D634}" presName="conn2-1" presStyleLbl="parChTrans1D3" presStyleIdx="2" presStyleCnt="4"/>
      <dgm:spPr/>
    </dgm:pt>
    <dgm:pt modelId="{3D331D40-0690-4C5E-9707-A0C2AC14BECF}" type="pres">
      <dgm:prSet presAssocID="{DD0D089B-5868-434D-86D5-0A7A2E98D634}" presName="connTx" presStyleLbl="parChTrans1D3" presStyleIdx="2" presStyleCnt="4"/>
      <dgm:spPr/>
    </dgm:pt>
    <dgm:pt modelId="{478391D8-150A-4687-997A-A4F4CFFD6E8B}" type="pres">
      <dgm:prSet presAssocID="{2149FB63-5613-4665-834A-FEFA3E766D85}" presName="root2" presStyleCnt="0"/>
      <dgm:spPr/>
    </dgm:pt>
    <dgm:pt modelId="{69D78F4C-7DBD-4996-A142-659D601B9C17}" type="pres">
      <dgm:prSet presAssocID="{2149FB63-5613-4665-834A-FEFA3E766D85}" presName="LevelTwoTextNode" presStyleLbl="node3" presStyleIdx="2" presStyleCnt="4">
        <dgm:presLayoutVars>
          <dgm:chPref val="3"/>
        </dgm:presLayoutVars>
      </dgm:prSet>
      <dgm:spPr/>
    </dgm:pt>
    <dgm:pt modelId="{0F798156-C01E-4C2A-826A-047E865F010A}" type="pres">
      <dgm:prSet presAssocID="{2149FB63-5613-4665-834A-FEFA3E766D85}" presName="level3hierChild" presStyleCnt="0"/>
      <dgm:spPr/>
    </dgm:pt>
    <dgm:pt modelId="{345EA6D8-E0D1-4764-BD79-BF610913891B}" type="pres">
      <dgm:prSet presAssocID="{F31B0784-93A0-43AD-80C7-9E20D17DAB87}" presName="conn2-1" presStyleLbl="parChTrans1D2" presStyleIdx="2" presStyleCnt="3"/>
      <dgm:spPr/>
    </dgm:pt>
    <dgm:pt modelId="{AE2886D0-1B30-4F86-A1F7-467638297605}" type="pres">
      <dgm:prSet presAssocID="{F31B0784-93A0-43AD-80C7-9E20D17DAB87}" presName="connTx" presStyleLbl="parChTrans1D2" presStyleIdx="2" presStyleCnt="3"/>
      <dgm:spPr/>
    </dgm:pt>
    <dgm:pt modelId="{5A97D1DE-C37C-487E-BE8D-B57BD330F3B6}" type="pres">
      <dgm:prSet presAssocID="{3571AA46-6ECC-4F58-BB80-B2D0F1B022F5}" presName="root2" presStyleCnt="0"/>
      <dgm:spPr/>
    </dgm:pt>
    <dgm:pt modelId="{DAFB24C5-9F4D-4AE7-9078-B538B5A18F89}" type="pres">
      <dgm:prSet presAssocID="{3571AA46-6ECC-4F58-BB80-B2D0F1B022F5}" presName="LevelTwoTextNode" presStyleLbl="node2" presStyleIdx="2" presStyleCnt="3">
        <dgm:presLayoutVars>
          <dgm:chPref val="3"/>
        </dgm:presLayoutVars>
      </dgm:prSet>
      <dgm:spPr/>
    </dgm:pt>
    <dgm:pt modelId="{2F200118-917F-4EFD-B4A4-11CC22D1B6A3}" type="pres">
      <dgm:prSet presAssocID="{3571AA46-6ECC-4F58-BB80-B2D0F1B022F5}" presName="level3hierChild" presStyleCnt="0"/>
      <dgm:spPr/>
    </dgm:pt>
    <dgm:pt modelId="{1FAD09B0-5DEF-4716-B0BF-4F7F6C58D216}" type="pres">
      <dgm:prSet presAssocID="{851A8D5A-1F89-42BF-BB8A-69A9F657B848}" presName="conn2-1" presStyleLbl="parChTrans1D3" presStyleIdx="3" presStyleCnt="4"/>
      <dgm:spPr/>
    </dgm:pt>
    <dgm:pt modelId="{DC2A5EAE-0455-40F4-B5BF-83C0D9BFB41A}" type="pres">
      <dgm:prSet presAssocID="{851A8D5A-1F89-42BF-BB8A-69A9F657B848}" presName="connTx" presStyleLbl="parChTrans1D3" presStyleIdx="3" presStyleCnt="4"/>
      <dgm:spPr/>
    </dgm:pt>
    <dgm:pt modelId="{CD18C8AC-DFDE-476B-9639-712FC5819468}" type="pres">
      <dgm:prSet presAssocID="{D0A15978-F91A-4ED8-8BE6-0556806BE058}" presName="root2" presStyleCnt="0"/>
      <dgm:spPr/>
    </dgm:pt>
    <dgm:pt modelId="{E340EC90-FFA1-433A-A1FB-E56553107D8E}" type="pres">
      <dgm:prSet presAssocID="{D0A15978-F91A-4ED8-8BE6-0556806BE058}" presName="LevelTwoTextNode" presStyleLbl="node3" presStyleIdx="3" presStyleCnt="4">
        <dgm:presLayoutVars>
          <dgm:chPref val="3"/>
        </dgm:presLayoutVars>
      </dgm:prSet>
      <dgm:spPr/>
    </dgm:pt>
    <dgm:pt modelId="{3A174397-8E93-4925-977B-F4E410B4E39A}" type="pres">
      <dgm:prSet presAssocID="{D0A15978-F91A-4ED8-8BE6-0556806BE058}" presName="level3hierChild" presStyleCnt="0"/>
      <dgm:spPr/>
    </dgm:pt>
  </dgm:ptLst>
  <dgm:cxnLst>
    <dgm:cxn modelId="{2A9D1600-1642-473E-80FA-CA41EFBA6F36}" srcId="{2DB09211-EFF5-400C-A381-E31651E4FE93}" destId="{2149FB63-5613-4665-834A-FEFA3E766D85}" srcOrd="0" destOrd="0" parTransId="{DD0D089B-5868-434D-86D5-0A7A2E98D634}" sibTransId="{C4480830-7C06-4D11-A904-6BE2BFA8213B}"/>
    <dgm:cxn modelId="{5E10B104-6CE1-4E41-892B-B88AE137D48C}" type="presOf" srcId="{3387B867-8D49-4986-AEAB-026E502C2ECE}" destId="{0D176F26-6E24-4B5A-B759-D0FC4A05FDCA}" srcOrd="0" destOrd="0" presId="urn:microsoft.com/office/officeart/2005/8/layout/hierarchy2"/>
    <dgm:cxn modelId="{6800FC11-DB03-4875-9B3A-862670B94647}" type="presOf" srcId="{D0A15978-F91A-4ED8-8BE6-0556806BE058}" destId="{E340EC90-FFA1-433A-A1FB-E56553107D8E}" srcOrd="0" destOrd="0" presId="urn:microsoft.com/office/officeart/2005/8/layout/hierarchy2"/>
    <dgm:cxn modelId="{8D9B8E1E-D25F-4F6D-89C4-06A7062F19D2}" type="presOf" srcId="{CFCB3DEE-CF44-42DF-B5C9-F485EA85B9E0}" destId="{BD9268B8-1E20-43AF-8443-F99E12077A48}" srcOrd="0" destOrd="0" presId="urn:microsoft.com/office/officeart/2005/8/layout/hierarchy2"/>
    <dgm:cxn modelId="{5230D73B-9469-41FB-925B-BE738DCF3622}" type="presOf" srcId="{F9CB9DBD-7A8C-4A38-9C55-E68E1458C581}" destId="{5C56BEBF-6F13-4B46-A4EF-4CEA96AFE951}" srcOrd="0" destOrd="0" presId="urn:microsoft.com/office/officeart/2005/8/layout/hierarchy2"/>
    <dgm:cxn modelId="{F57D7568-7CFB-4EFC-806D-3F2A41409B48}" type="presOf" srcId="{F31B0784-93A0-43AD-80C7-9E20D17DAB87}" destId="{AE2886D0-1B30-4F86-A1F7-467638297605}" srcOrd="1" destOrd="0" presId="urn:microsoft.com/office/officeart/2005/8/layout/hierarchy2"/>
    <dgm:cxn modelId="{1BF7096A-1DB8-470E-9F71-BCA120D3DBA7}" srcId="{17B0321A-66F0-4AB8-AC36-717085B45234}" destId="{CFCB3DEE-CF44-42DF-B5C9-F485EA85B9E0}" srcOrd="0" destOrd="0" parTransId="{B7123687-6FEF-4EDA-A61A-2815A1EB45E3}" sibTransId="{3CC2972B-6949-4CCD-BF70-ED5C7CDB89B1}"/>
    <dgm:cxn modelId="{69E8F74E-AE90-4E57-9A7D-FD090E83C1E6}" type="presOf" srcId="{851A8D5A-1F89-42BF-BB8A-69A9F657B848}" destId="{1FAD09B0-5DEF-4716-B0BF-4F7F6C58D216}" srcOrd="0" destOrd="0" presId="urn:microsoft.com/office/officeart/2005/8/layout/hierarchy2"/>
    <dgm:cxn modelId="{64CE1A4F-B781-4ED8-9EB4-8D504E5563D3}" type="presOf" srcId="{B5CF54CF-B2DF-423E-B1B8-5E872396D0A7}" destId="{49836B5D-D7E5-4CB0-9814-F1EBD3F5A157}" srcOrd="0" destOrd="0" presId="urn:microsoft.com/office/officeart/2005/8/layout/hierarchy2"/>
    <dgm:cxn modelId="{61608752-7453-4CF3-AA66-BD2AA93A8D43}" type="presOf" srcId="{17B0321A-66F0-4AB8-AC36-717085B45234}" destId="{41F44521-EF09-4709-8468-517686C1A7B4}" srcOrd="0" destOrd="0" presId="urn:microsoft.com/office/officeart/2005/8/layout/hierarchy2"/>
    <dgm:cxn modelId="{5EF08E75-C3D7-48A7-A624-8E6844DD28BB}" type="presOf" srcId="{C4DD2C90-6AAA-4815-A85E-A7D6D281D743}" destId="{893F6378-273C-4345-98F8-5EC112B8EC77}" srcOrd="0" destOrd="0" presId="urn:microsoft.com/office/officeart/2005/8/layout/hierarchy2"/>
    <dgm:cxn modelId="{89E23658-7063-4916-BBD6-1A289C5EB7E3}" type="presOf" srcId="{2149FB63-5613-4665-834A-FEFA3E766D85}" destId="{69D78F4C-7DBD-4996-A142-659D601B9C17}" srcOrd="0" destOrd="0" presId="urn:microsoft.com/office/officeart/2005/8/layout/hierarchy2"/>
    <dgm:cxn modelId="{C973F67D-B0C8-4813-A6BE-7367BA2BA4AB}" type="presOf" srcId="{D0FE40F2-12B6-4344-90AC-8481151AEAC3}" destId="{E2CC6610-10AA-4631-8CF2-9152DABB11AA}" srcOrd="0" destOrd="0" presId="urn:microsoft.com/office/officeart/2005/8/layout/hierarchy2"/>
    <dgm:cxn modelId="{2B6F0980-06BE-4EE0-A15E-55DCF8311BEB}" type="presOf" srcId="{2DB09211-EFF5-400C-A381-E31651E4FE93}" destId="{9724A80A-D49B-4376-B7E7-505CCAD536C9}" srcOrd="0" destOrd="0" presId="urn:microsoft.com/office/officeart/2005/8/layout/hierarchy2"/>
    <dgm:cxn modelId="{9CDC108D-1453-4AB3-9FEE-941287D9337A}" type="presOf" srcId="{D0FE40F2-12B6-4344-90AC-8481151AEAC3}" destId="{93B430FB-AA24-4D2C-BAE4-5E5C445F6206}" srcOrd="1" destOrd="0" presId="urn:microsoft.com/office/officeart/2005/8/layout/hierarchy2"/>
    <dgm:cxn modelId="{75667090-8320-43EB-B81B-E17D771F9200}" type="presOf" srcId="{C4DD2C90-6AAA-4815-A85E-A7D6D281D743}" destId="{FE666932-D7B8-4895-A398-2E232484E8A5}" srcOrd="1" destOrd="0" presId="urn:microsoft.com/office/officeart/2005/8/layout/hierarchy2"/>
    <dgm:cxn modelId="{6C2A06A8-C7EC-4843-83AC-856EBBB59FB9}" srcId="{CFCB3DEE-CF44-42DF-B5C9-F485EA85B9E0}" destId="{2DB09211-EFF5-400C-A381-E31651E4FE93}" srcOrd="1" destOrd="0" parTransId="{C4DD2C90-6AAA-4815-A85E-A7D6D281D743}" sibTransId="{CE6B6A01-C68E-44EB-9609-6D05AAD49753}"/>
    <dgm:cxn modelId="{6F327EAA-2427-411C-9C02-7B3D6CF4EB38}" type="presOf" srcId="{2825A034-2E66-486D-880D-A783AB565A1D}" destId="{F4F31A1A-0596-4403-A29A-B3501A46E9C8}" srcOrd="0" destOrd="0" presId="urn:microsoft.com/office/officeart/2005/8/layout/hierarchy2"/>
    <dgm:cxn modelId="{3DCF96AF-FDAB-43E4-8D90-E0D8A2F301C9}" type="presOf" srcId="{F31B0784-93A0-43AD-80C7-9E20D17DAB87}" destId="{345EA6D8-E0D1-4764-BD79-BF610913891B}" srcOrd="0" destOrd="0" presId="urn:microsoft.com/office/officeart/2005/8/layout/hierarchy2"/>
    <dgm:cxn modelId="{3F4C10B3-CA5D-4C9D-B1FE-D316E204BFA2}" srcId="{F9CB9DBD-7A8C-4A38-9C55-E68E1458C581}" destId="{3387B867-8D49-4986-AEAB-026E502C2ECE}" srcOrd="1" destOrd="0" parTransId="{D0FE40F2-12B6-4344-90AC-8481151AEAC3}" sibTransId="{46ACC34C-6DEA-4A2E-A7EF-61A3CCE38B00}"/>
    <dgm:cxn modelId="{D2B3D4B3-6FDD-460A-A302-22835A23DB92}" type="presOf" srcId="{DD0D089B-5868-434D-86D5-0A7A2E98D634}" destId="{E40FD40B-B869-4AE4-BCFC-64607DFF1506}" srcOrd="0" destOrd="0" presId="urn:microsoft.com/office/officeart/2005/8/layout/hierarchy2"/>
    <dgm:cxn modelId="{8AD5E8B6-3768-418F-887C-CA6E22CD415A}" srcId="{CFCB3DEE-CF44-42DF-B5C9-F485EA85B9E0}" destId="{3571AA46-6ECC-4F58-BB80-B2D0F1B022F5}" srcOrd="2" destOrd="0" parTransId="{F31B0784-93A0-43AD-80C7-9E20D17DAB87}" sibTransId="{C7CB3A2D-5643-402A-A5FC-BAB8709A5BFF}"/>
    <dgm:cxn modelId="{83C1B6C3-6185-41E3-808F-23239092417D}" type="presOf" srcId="{126DC587-5006-48F4-92F5-6CDF39C30A40}" destId="{9425A970-A203-4F74-AC16-E352E4649658}" srcOrd="0" destOrd="0" presId="urn:microsoft.com/office/officeart/2005/8/layout/hierarchy2"/>
    <dgm:cxn modelId="{AF6A48C5-322F-43F2-8909-D92C4EFCCAF7}" type="presOf" srcId="{3571AA46-6ECC-4F58-BB80-B2D0F1B022F5}" destId="{DAFB24C5-9F4D-4AE7-9078-B538B5A18F89}" srcOrd="0" destOrd="0" presId="urn:microsoft.com/office/officeart/2005/8/layout/hierarchy2"/>
    <dgm:cxn modelId="{BC9D29CD-BC00-4004-94DA-9AFA27FFF3E4}" srcId="{CFCB3DEE-CF44-42DF-B5C9-F485EA85B9E0}" destId="{F9CB9DBD-7A8C-4A38-9C55-E68E1458C581}" srcOrd="0" destOrd="0" parTransId="{B5CF54CF-B2DF-423E-B1B8-5E872396D0A7}" sibTransId="{24C1A7FA-71F7-41E0-BBE2-FD3AC38097B9}"/>
    <dgm:cxn modelId="{5B7843D5-0A8B-48FC-94A0-C003F2D61A30}" type="presOf" srcId="{851A8D5A-1F89-42BF-BB8A-69A9F657B848}" destId="{DC2A5EAE-0455-40F4-B5BF-83C0D9BFB41A}" srcOrd="1" destOrd="0" presId="urn:microsoft.com/office/officeart/2005/8/layout/hierarchy2"/>
    <dgm:cxn modelId="{20B12FDE-572E-4417-8906-90C67F68F077}" type="presOf" srcId="{126DC587-5006-48F4-92F5-6CDF39C30A40}" destId="{E66818AE-54EE-4681-93D8-05DCE996696A}" srcOrd="1" destOrd="0" presId="urn:microsoft.com/office/officeart/2005/8/layout/hierarchy2"/>
    <dgm:cxn modelId="{A447C8E5-38E1-4BF9-8BD4-5618306B2852}" srcId="{F9CB9DBD-7A8C-4A38-9C55-E68E1458C581}" destId="{2825A034-2E66-486D-880D-A783AB565A1D}" srcOrd="0" destOrd="0" parTransId="{126DC587-5006-48F4-92F5-6CDF39C30A40}" sibTransId="{B8500AE2-07F6-42EA-8FD2-0A2E30A565C4}"/>
    <dgm:cxn modelId="{2E4954EA-BC91-4749-B6BD-BC178D477C13}" type="presOf" srcId="{B5CF54CF-B2DF-423E-B1B8-5E872396D0A7}" destId="{482DC312-BEBE-46A0-A15E-2C783DE2134D}" srcOrd="1" destOrd="0" presId="urn:microsoft.com/office/officeart/2005/8/layout/hierarchy2"/>
    <dgm:cxn modelId="{3C7A85FA-20F4-4B4B-9236-5B1F1D174D7E}" srcId="{3571AA46-6ECC-4F58-BB80-B2D0F1B022F5}" destId="{D0A15978-F91A-4ED8-8BE6-0556806BE058}" srcOrd="0" destOrd="0" parTransId="{851A8D5A-1F89-42BF-BB8A-69A9F657B848}" sibTransId="{87EF67B7-960B-4052-8DEB-AB89D88C65C8}"/>
    <dgm:cxn modelId="{6EDFBCFA-8B15-4CD5-BC9A-18D2EF416DE1}" type="presOf" srcId="{DD0D089B-5868-434D-86D5-0A7A2E98D634}" destId="{3D331D40-0690-4C5E-9707-A0C2AC14BECF}" srcOrd="1" destOrd="0" presId="urn:microsoft.com/office/officeart/2005/8/layout/hierarchy2"/>
    <dgm:cxn modelId="{6A3AE36E-232D-4F76-BAA5-D0DB219977EA}" type="presParOf" srcId="{41F44521-EF09-4709-8468-517686C1A7B4}" destId="{8B45244A-F0D2-4392-AB14-22DEDE9377C8}" srcOrd="0" destOrd="0" presId="urn:microsoft.com/office/officeart/2005/8/layout/hierarchy2"/>
    <dgm:cxn modelId="{8B23819B-366B-4AF7-A7DD-88D3C90D9933}" type="presParOf" srcId="{8B45244A-F0D2-4392-AB14-22DEDE9377C8}" destId="{BD9268B8-1E20-43AF-8443-F99E12077A48}" srcOrd="0" destOrd="0" presId="urn:microsoft.com/office/officeart/2005/8/layout/hierarchy2"/>
    <dgm:cxn modelId="{C6E29578-74FE-4AF5-8174-EAECAB352BC0}" type="presParOf" srcId="{8B45244A-F0D2-4392-AB14-22DEDE9377C8}" destId="{67EC21AA-8FA3-4854-8110-F74714FEE264}" srcOrd="1" destOrd="0" presId="urn:microsoft.com/office/officeart/2005/8/layout/hierarchy2"/>
    <dgm:cxn modelId="{7C6C555D-4C51-4EBB-8191-3256E66EE7DE}" type="presParOf" srcId="{67EC21AA-8FA3-4854-8110-F74714FEE264}" destId="{49836B5D-D7E5-4CB0-9814-F1EBD3F5A157}" srcOrd="0" destOrd="0" presId="urn:microsoft.com/office/officeart/2005/8/layout/hierarchy2"/>
    <dgm:cxn modelId="{0980B9A5-FC80-47E3-9176-88495138FB7E}" type="presParOf" srcId="{49836B5D-D7E5-4CB0-9814-F1EBD3F5A157}" destId="{482DC312-BEBE-46A0-A15E-2C783DE2134D}" srcOrd="0" destOrd="0" presId="urn:microsoft.com/office/officeart/2005/8/layout/hierarchy2"/>
    <dgm:cxn modelId="{2EC70CC3-EEC4-4B44-82B2-49AD838EEDF0}" type="presParOf" srcId="{67EC21AA-8FA3-4854-8110-F74714FEE264}" destId="{7F22AA5A-810E-482E-95B3-5505821CEC10}" srcOrd="1" destOrd="0" presId="urn:microsoft.com/office/officeart/2005/8/layout/hierarchy2"/>
    <dgm:cxn modelId="{B4978FEE-7E51-49A5-AE42-1DF9B200A840}" type="presParOf" srcId="{7F22AA5A-810E-482E-95B3-5505821CEC10}" destId="{5C56BEBF-6F13-4B46-A4EF-4CEA96AFE951}" srcOrd="0" destOrd="0" presId="urn:microsoft.com/office/officeart/2005/8/layout/hierarchy2"/>
    <dgm:cxn modelId="{CB7AF236-078A-45AC-A7CD-1D7ED96CD61B}" type="presParOf" srcId="{7F22AA5A-810E-482E-95B3-5505821CEC10}" destId="{E28A97CD-D231-4349-A558-653D32C4991D}" srcOrd="1" destOrd="0" presId="urn:microsoft.com/office/officeart/2005/8/layout/hierarchy2"/>
    <dgm:cxn modelId="{5AE6BC86-C541-4C99-A39B-06C8E1303D04}" type="presParOf" srcId="{E28A97CD-D231-4349-A558-653D32C4991D}" destId="{9425A970-A203-4F74-AC16-E352E4649658}" srcOrd="0" destOrd="0" presId="urn:microsoft.com/office/officeart/2005/8/layout/hierarchy2"/>
    <dgm:cxn modelId="{354AB2F8-65AD-4D2B-9BFF-BF38F9977C8E}" type="presParOf" srcId="{9425A970-A203-4F74-AC16-E352E4649658}" destId="{E66818AE-54EE-4681-93D8-05DCE996696A}" srcOrd="0" destOrd="0" presId="urn:microsoft.com/office/officeart/2005/8/layout/hierarchy2"/>
    <dgm:cxn modelId="{56BDFC08-884A-4531-A3F0-21591AD207BE}" type="presParOf" srcId="{E28A97CD-D231-4349-A558-653D32C4991D}" destId="{AF13C872-468E-4ADC-9264-6CA0F0A5A564}" srcOrd="1" destOrd="0" presId="urn:microsoft.com/office/officeart/2005/8/layout/hierarchy2"/>
    <dgm:cxn modelId="{EF74D6D6-2F4B-4887-9866-9640CEB48959}" type="presParOf" srcId="{AF13C872-468E-4ADC-9264-6CA0F0A5A564}" destId="{F4F31A1A-0596-4403-A29A-B3501A46E9C8}" srcOrd="0" destOrd="0" presId="urn:microsoft.com/office/officeart/2005/8/layout/hierarchy2"/>
    <dgm:cxn modelId="{2967580E-D083-4A54-B7CF-3C82D5C817D6}" type="presParOf" srcId="{AF13C872-468E-4ADC-9264-6CA0F0A5A564}" destId="{32F6BC51-13D7-40AF-A4A5-A1A8D092DAC9}" srcOrd="1" destOrd="0" presId="urn:microsoft.com/office/officeart/2005/8/layout/hierarchy2"/>
    <dgm:cxn modelId="{CF8D19E0-FF31-42A7-A5A1-4FD2F8D5AA3D}" type="presParOf" srcId="{E28A97CD-D231-4349-A558-653D32C4991D}" destId="{E2CC6610-10AA-4631-8CF2-9152DABB11AA}" srcOrd="2" destOrd="0" presId="urn:microsoft.com/office/officeart/2005/8/layout/hierarchy2"/>
    <dgm:cxn modelId="{BCA6346A-C493-452C-ADFA-3C5B06EA2286}" type="presParOf" srcId="{E2CC6610-10AA-4631-8CF2-9152DABB11AA}" destId="{93B430FB-AA24-4D2C-BAE4-5E5C445F6206}" srcOrd="0" destOrd="0" presId="urn:microsoft.com/office/officeart/2005/8/layout/hierarchy2"/>
    <dgm:cxn modelId="{7E224822-46A5-40AC-AF6B-1948F341FCF3}" type="presParOf" srcId="{E28A97CD-D231-4349-A558-653D32C4991D}" destId="{90AD4625-A790-4CDC-9B68-ED5D1EFC89BF}" srcOrd="3" destOrd="0" presId="urn:microsoft.com/office/officeart/2005/8/layout/hierarchy2"/>
    <dgm:cxn modelId="{FC740A2F-84FD-4705-A3D4-3F1B559FDB77}" type="presParOf" srcId="{90AD4625-A790-4CDC-9B68-ED5D1EFC89BF}" destId="{0D176F26-6E24-4B5A-B759-D0FC4A05FDCA}" srcOrd="0" destOrd="0" presId="urn:microsoft.com/office/officeart/2005/8/layout/hierarchy2"/>
    <dgm:cxn modelId="{CADD9DE3-B087-4D01-8DC8-05012AE4F7E4}" type="presParOf" srcId="{90AD4625-A790-4CDC-9B68-ED5D1EFC89BF}" destId="{9E4D20E5-96B8-4B3C-8E06-4E29C07B5EE7}" srcOrd="1" destOrd="0" presId="urn:microsoft.com/office/officeart/2005/8/layout/hierarchy2"/>
    <dgm:cxn modelId="{DFA15EED-D029-4A56-91D9-5A7B85C3A099}" type="presParOf" srcId="{67EC21AA-8FA3-4854-8110-F74714FEE264}" destId="{893F6378-273C-4345-98F8-5EC112B8EC77}" srcOrd="2" destOrd="0" presId="urn:microsoft.com/office/officeart/2005/8/layout/hierarchy2"/>
    <dgm:cxn modelId="{0BDE0FFC-F198-4D14-BB84-82431255AA48}" type="presParOf" srcId="{893F6378-273C-4345-98F8-5EC112B8EC77}" destId="{FE666932-D7B8-4895-A398-2E232484E8A5}" srcOrd="0" destOrd="0" presId="urn:microsoft.com/office/officeart/2005/8/layout/hierarchy2"/>
    <dgm:cxn modelId="{298C9D9A-7892-4861-9E34-4B4D519AD3DF}" type="presParOf" srcId="{67EC21AA-8FA3-4854-8110-F74714FEE264}" destId="{1C2EAF56-BF75-410D-A725-77D03EEEAD01}" srcOrd="3" destOrd="0" presId="urn:microsoft.com/office/officeart/2005/8/layout/hierarchy2"/>
    <dgm:cxn modelId="{63DDE2AA-AE2C-414A-BAEE-62F0C3EC726A}" type="presParOf" srcId="{1C2EAF56-BF75-410D-A725-77D03EEEAD01}" destId="{9724A80A-D49B-4376-B7E7-505CCAD536C9}" srcOrd="0" destOrd="0" presId="urn:microsoft.com/office/officeart/2005/8/layout/hierarchy2"/>
    <dgm:cxn modelId="{1D8C7879-0BF8-4E79-AF2C-8F6E9BFAEE11}" type="presParOf" srcId="{1C2EAF56-BF75-410D-A725-77D03EEEAD01}" destId="{B5B9C8DD-3F73-499E-92BE-34EBB86D5F30}" srcOrd="1" destOrd="0" presId="urn:microsoft.com/office/officeart/2005/8/layout/hierarchy2"/>
    <dgm:cxn modelId="{4733E35B-A794-47E3-B47E-125FB15205E3}" type="presParOf" srcId="{B5B9C8DD-3F73-499E-92BE-34EBB86D5F30}" destId="{E40FD40B-B869-4AE4-BCFC-64607DFF1506}" srcOrd="0" destOrd="0" presId="urn:microsoft.com/office/officeart/2005/8/layout/hierarchy2"/>
    <dgm:cxn modelId="{D81F3807-DDFD-4BA1-9053-33988B049D22}" type="presParOf" srcId="{E40FD40B-B869-4AE4-BCFC-64607DFF1506}" destId="{3D331D40-0690-4C5E-9707-A0C2AC14BECF}" srcOrd="0" destOrd="0" presId="urn:microsoft.com/office/officeart/2005/8/layout/hierarchy2"/>
    <dgm:cxn modelId="{99DA0811-005D-43DB-B97F-282743C398C6}" type="presParOf" srcId="{B5B9C8DD-3F73-499E-92BE-34EBB86D5F30}" destId="{478391D8-150A-4687-997A-A4F4CFFD6E8B}" srcOrd="1" destOrd="0" presId="urn:microsoft.com/office/officeart/2005/8/layout/hierarchy2"/>
    <dgm:cxn modelId="{13DD19A6-18B0-4DE2-B2D2-02BABCA2AF96}" type="presParOf" srcId="{478391D8-150A-4687-997A-A4F4CFFD6E8B}" destId="{69D78F4C-7DBD-4996-A142-659D601B9C17}" srcOrd="0" destOrd="0" presId="urn:microsoft.com/office/officeart/2005/8/layout/hierarchy2"/>
    <dgm:cxn modelId="{F24029D0-DFFD-485D-95E6-2E73AE2B57F1}" type="presParOf" srcId="{478391D8-150A-4687-997A-A4F4CFFD6E8B}" destId="{0F798156-C01E-4C2A-826A-047E865F010A}" srcOrd="1" destOrd="0" presId="urn:microsoft.com/office/officeart/2005/8/layout/hierarchy2"/>
    <dgm:cxn modelId="{4EC9F9C8-7ACA-4675-A30C-99EAEBDB757E}" type="presParOf" srcId="{67EC21AA-8FA3-4854-8110-F74714FEE264}" destId="{345EA6D8-E0D1-4764-BD79-BF610913891B}" srcOrd="4" destOrd="0" presId="urn:microsoft.com/office/officeart/2005/8/layout/hierarchy2"/>
    <dgm:cxn modelId="{A55B7420-9DD9-40C1-80F5-D79A0180BFDC}" type="presParOf" srcId="{345EA6D8-E0D1-4764-BD79-BF610913891B}" destId="{AE2886D0-1B30-4F86-A1F7-467638297605}" srcOrd="0" destOrd="0" presId="urn:microsoft.com/office/officeart/2005/8/layout/hierarchy2"/>
    <dgm:cxn modelId="{7D9E17F9-7651-432B-B9C6-B42B1C3A1E29}" type="presParOf" srcId="{67EC21AA-8FA3-4854-8110-F74714FEE264}" destId="{5A97D1DE-C37C-487E-BE8D-B57BD330F3B6}" srcOrd="5" destOrd="0" presId="urn:microsoft.com/office/officeart/2005/8/layout/hierarchy2"/>
    <dgm:cxn modelId="{BFEEF874-817C-41BE-A3F2-8432F46293D5}" type="presParOf" srcId="{5A97D1DE-C37C-487E-BE8D-B57BD330F3B6}" destId="{DAFB24C5-9F4D-4AE7-9078-B538B5A18F89}" srcOrd="0" destOrd="0" presId="urn:microsoft.com/office/officeart/2005/8/layout/hierarchy2"/>
    <dgm:cxn modelId="{82E38E88-C950-4CF6-B2AC-BD66CBE736C4}" type="presParOf" srcId="{5A97D1DE-C37C-487E-BE8D-B57BD330F3B6}" destId="{2F200118-917F-4EFD-B4A4-11CC22D1B6A3}" srcOrd="1" destOrd="0" presId="urn:microsoft.com/office/officeart/2005/8/layout/hierarchy2"/>
    <dgm:cxn modelId="{1890DD49-104C-4875-8D68-1166343D0232}" type="presParOf" srcId="{2F200118-917F-4EFD-B4A4-11CC22D1B6A3}" destId="{1FAD09B0-5DEF-4716-B0BF-4F7F6C58D216}" srcOrd="0" destOrd="0" presId="urn:microsoft.com/office/officeart/2005/8/layout/hierarchy2"/>
    <dgm:cxn modelId="{B58B1B2F-33F1-4C12-B126-390BD4871C88}" type="presParOf" srcId="{1FAD09B0-5DEF-4716-B0BF-4F7F6C58D216}" destId="{DC2A5EAE-0455-40F4-B5BF-83C0D9BFB41A}" srcOrd="0" destOrd="0" presId="urn:microsoft.com/office/officeart/2005/8/layout/hierarchy2"/>
    <dgm:cxn modelId="{1B8B2CE1-E969-4684-BBAC-04335030E225}" type="presParOf" srcId="{2F200118-917F-4EFD-B4A4-11CC22D1B6A3}" destId="{CD18C8AC-DFDE-476B-9639-712FC5819468}" srcOrd="1" destOrd="0" presId="urn:microsoft.com/office/officeart/2005/8/layout/hierarchy2"/>
    <dgm:cxn modelId="{CD0DBD4D-5408-44DB-9104-7ECBF2E59F80}" type="presParOf" srcId="{CD18C8AC-DFDE-476B-9639-712FC5819468}" destId="{E340EC90-FFA1-433A-A1FB-E56553107D8E}" srcOrd="0" destOrd="0" presId="urn:microsoft.com/office/officeart/2005/8/layout/hierarchy2"/>
    <dgm:cxn modelId="{B3C075DF-4673-4BFB-B0DD-F1285C74F587}" type="presParOf" srcId="{CD18C8AC-DFDE-476B-9639-712FC5819468}" destId="{3A174397-8E93-4925-977B-F4E410B4E39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46DA2-4BE8-45F5-ADB4-8040DBE4A527}">
      <dsp:nvSpPr>
        <dsp:cNvPr id="0" name=""/>
        <dsp:cNvSpPr/>
      </dsp:nvSpPr>
      <dsp:spPr>
        <a:xfrm>
          <a:off x="7487852" y="928223"/>
          <a:ext cx="1304577" cy="3519421"/>
        </a:xfrm>
        <a:prstGeom prst="wedgeRectCallout">
          <a:avLst>
            <a:gd name="adj1" fmla="val 0"/>
            <a:gd name="adj2" fmla="val 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1"/>
            </a:rPr>
            <a:t>XRDP </a:t>
          </a:r>
          <a:r>
            <a:rPr lang="ko-KR" altLang="en-US" sz="1600" kern="1200" dirty="0">
              <a:hlinkClick xmlns:r="http://schemas.openxmlformats.org/officeDocument/2006/relationships" r:id="rId1"/>
            </a:rPr>
            <a:t>설정</a:t>
          </a:r>
          <a:endParaRPr lang="en-DE" sz="1600" kern="1200" dirty="0"/>
        </a:p>
      </dsp:txBody>
      <dsp:txXfrm>
        <a:off x="7653464" y="928223"/>
        <a:ext cx="1138966" cy="3519421"/>
      </dsp:txXfrm>
    </dsp:sp>
    <dsp:sp modelId="{A9292578-B0F2-4234-A4FD-E08EF6451933}">
      <dsp:nvSpPr>
        <dsp:cNvPr id="0" name=""/>
        <dsp:cNvSpPr/>
      </dsp:nvSpPr>
      <dsp:spPr>
        <a:xfrm>
          <a:off x="7503476" y="0"/>
          <a:ext cx="1288954" cy="93178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GUI </a:t>
          </a:r>
          <a:r>
            <a:rPr lang="ko-KR" altLang="en-US" sz="1900" kern="1200" dirty="0"/>
            <a:t>환경 설정</a:t>
          </a:r>
          <a:endParaRPr lang="en-DE" sz="1900" kern="1200" dirty="0"/>
        </a:p>
      </dsp:txBody>
      <dsp:txXfrm>
        <a:off x="7503476" y="0"/>
        <a:ext cx="1288954" cy="931781"/>
      </dsp:txXfrm>
    </dsp:sp>
    <dsp:sp modelId="{AB8ECA2C-D4E1-44DC-9C58-7E7D3E4AA3B3}">
      <dsp:nvSpPr>
        <dsp:cNvPr id="0" name=""/>
        <dsp:cNvSpPr/>
      </dsp:nvSpPr>
      <dsp:spPr>
        <a:xfrm>
          <a:off x="6194211" y="928223"/>
          <a:ext cx="1304577" cy="331260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1337005"/>
            <a:satOff val="-5065"/>
            <a:lumOff val="16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hlinkClick xmlns:r="http://schemas.openxmlformats.org/officeDocument/2006/relationships" r:id="rId2"/>
            </a:rPr>
            <a:t>Nvidia Container Toolkit </a:t>
          </a:r>
          <a:r>
            <a:rPr lang="ko-KR" altLang="en-US" sz="1600" kern="1200" dirty="0">
              <a:hlinkClick xmlns:r="http://schemas.openxmlformats.org/officeDocument/2006/relationships" r:id="rId2"/>
            </a:rPr>
            <a:t>설치</a:t>
          </a:r>
          <a:endParaRPr lang="en-DE" sz="1600" kern="1200" dirty="0"/>
        </a:p>
      </dsp:txBody>
      <dsp:txXfrm>
        <a:off x="6359822" y="928223"/>
        <a:ext cx="1138966" cy="3312605"/>
      </dsp:txXfrm>
    </dsp:sp>
    <dsp:sp modelId="{2090E035-4FB3-442C-8FA6-97C161695D5B}">
      <dsp:nvSpPr>
        <dsp:cNvPr id="0" name=""/>
        <dsp:cNvSpPr/>
      </dsp:nvSpPr>
      <dsp:spPr>
        <a:xfrm>
          <a:off x="6198898" y="100072"/>
          <a:ext cx="1304577" cy="828151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GPU </a:t>
          </a:r>
          <a:r>
            <a:rPr lang="ko-KR" altLang="en-US" sz="1900" kern="1200" dirty="0"/>
            <a:t>셋팅</a:t>
          </a:r>
          <a:r>
            <a:rPr lang="en-US" altLang="ko-KR" sz="1900" kern="1200" dirty="0"/>
            <a:t>2</a:t>
          </a:r>
          <a:endParaRPr lang="en-DE" sz="1900" kern="1200" dirty="0"/>
        </a:p>
      </dsp:txBody>
      <dsp:txXfrm>
        <a:off x="6198898" y="100072"/>
        <a:ext cx="1304577" cy="828151"/>
      </dsp:txXfrm>
    </dsp:sp>
    <dsp:sp modelId="{E9B9EC28-487E-4016-844C-BD3FE9C2C65A}">
      <dsp:nvSpPr>
        <dsp:cNvPr id="0" name=""/>
        <dsp:cNvSpPr/>
      </dsp:nvSpPr>
      <dsp:spPr>
        <a:xfrm>
          <a:off x="4893539" y="928223"/>
          <a:ext cx="1304577" cy="31053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2674010"/>
            <a:satOff val="-10130"/>
            <a:lumOff val="33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NVIDIA DRIVER </a:t>
          </a:r>
          <a:r>
            <a:rPr lang="ko-KR" altLang="en-US" sz="1600" kern="1200" dirty="0"/>
            <a:t>설치</a:t>
          </a:r>
          <a:endParaRPr lang="en-DE" sz="1600" kern="1200" dirty="0"/>
        </a:p>
      </dsp:txBody>
      <dsp:txXfrm>
        <a:off x="5059150" y="928223"/>
        <a:ext cx="1138966" cy="3105345"/>
      </dsp:txXfrm>
    </dsp:sp>
    <dsp:sp modelId="{5B0D90BD-04E7-48CE-BAC0-3AAAB31E7E0D}">
      <dsp:nvSpPr>
        <dsp:cNvPr id="0" name=""/>
        <dsp:cNvSpPr/>
      </dsp:nvSpPr>
      <dsp:spPr>
        <a:xfrm>
          <a:off x="4894320" y="203702"/>
          <a:ext cx="1304577" cy="724521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GPU </a:t>
          </a:r>
          <a:r>
            <a:rPr lang="ko-KR" altLang="en-US" sz="1900" kern="1200" dirty="0"/>
            <a:t>셋팅</a:t>
          </a:r>
          <a:r>
            <a:rPr lang="en-US" altLang="ko-KR" sz="1900" kern="1200" dirty="0"/>
            <a:t>1</a:t>
          </a:r>
          <a:endParaRPr lang="en-DE" sz="1900" kern="1200" dirty="0"/>
        </a:p>
      </dsp:txBody>
      <dsp:txXfrm>
        <a:off x="4894320" y="203702"/>
        <a:ext cx="1304577" cy="724521"/>
      </dsp:txXfrm>
    </dsp:sp>
    <dsp:sp modelId="{142D3C3C-6965-4D97-B54E-BF3B7B26F14D}">
      <dsp:nvSpPr>
        <dsp:cNvPr id="0" name=""/>
        <dsp:cNvSpPr/>
      </dsp:nvSpPr>
      <dsp:spPr>
        <a:xfrm>
          <a:off x="3588961" y="928223"/>
          <a:ext cx="1304577" cy="289853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4011015"/>
            <a:satOff val="-15195"/>
            <a:lumOff val="50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hlinkClick xmlns:r="http://schemas.openxmlformats.org/officeDocument/2006/relationships" r:id="rId3"/>
            </a:rPr>
            <a:t>도커 엔진 설치</a:t>
          </a:r>
          <a:endParaRPr lang="en-DE" sz="1600" kern="1200" dirty="0"/>
        </a:p>
      </dsp:txBody>
      <dsp:txXfrm>
        <a:off x="3754572" y="928223"/>
        <a:ext cx="1138966" cy="2898530"/>
      </dsp:txXfrm>
    </dsp:sp>
    <dsp:sp modelId="{63C46303-6B76-42C3-8AC8-BC8067716B06}">
      <dsp:nvSpPr>
        <dsp:cNvPr id="0" name=""/>
        <dsp:cNvSpPr/>
      </dsp:nvSpPr>
      <dsp:spPr>
        <a:xfrm>
          <a:off x="3588961" y="310445"/>
          <a:ext cx="1304577" cy="620891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도커 설치</a:t>
          </a:r>
          <a:endParaRPr lang="en-DE" sz="1900" kern="1200" dirty="0"/>
        </a:p>
      </dsp:txBody>
      <dsp:txXfrm>
        <a:off x="3588961" y="310445"/>
        <a:ext cx="1304577" cy="620891"/>
      </dsp:txXfrm>
    </dsp:sp>
    <dsp:sp modelId="{A6D26D36-2397-46B8-9DCE-B3C4F6E6DEB9}">
      <dsp:nvSpPr>
        <dsp:cNvPr id="0" name=""/>
        <dsp:cNvSpPr/>
      </dsp:nvSpPr>
      <dsp:spPr>
        <a:xfrm>
          <a:off x="2285165" y="928223"/>
          <a:ext cx="1304577" cy="2691269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5348020"/>
            <a:satOff val="-20260"/>
            <a:lumOff val="67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Ubuntu Image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Run with Azure Spot discount</a:t>
          </a:r>
          <a:endParaRPr lang="en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hlinkClick xmlns:r="http://schemas.openxmlformats.org/officeDocument/2006/relationships" r:id="rId4"/>
            </a:rPr>
            <a:t>Nvidia GPU HardWare </a:t>
          </a:r>
          <a:endParaRPr lang="de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SSH </a:t>
          </a:r>
          <a:r>
            <a:rPr lang="ko-KR" altLang="en-US" sz="1600" kern="1200" dirty="0"/>
            <a:t>연결</a:t>
          </a:r>
          <a:endParaRPr lang="de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600" kern="1200" dirty="0"/>
        </a:p>
      </dsp:txBody>
      <dsp:txXfrm>
        <a:off x="2455463" y="928223"/>
        <a:ext cx="1138966" cy="2691269"/>
      </dsp:txXfrm>
    </dsp:sp>
    <dsp:sp modelId="{9A79DCA6-398B-423C-A3F3-94AADE2D078B}">
      <dsp:nvSpPr>
        <dsp:cNvPr id="0" name=""/>
        <dsp:cNvSpPr/>
      </dsp:nvSpPr>
      <dsp:spPr>
        <a:xfrm>
          <a:off x="2285165" y="410517"/>
          <a:ext cx="1304577" cy="51770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가상머신</a:t>
          </a:r>
          <a:endParaRPr lang="en-DE" sz="1900" kern="1200" dirty="0"/>
        </a:p>
      </dsp:txBody>
      <dsp:txXfrm>
        <a:off x="2285165" y="410517"/>
        <a:ext cx="1304577" cy="517705"/>
      </dsp:txXfrm>
    </dsp:sp>
    <dsp:sp modelId="{4E3863F0-2DE3-4FF4-B4E2-A0EE156A45C5}">
      <dsp:nvSpPr>
        <dsp:cNvPr id="0" name=""/>
        <dsp:cNvSpPr/>
      </dsp:nvSpPr>
      <dsp:spPr>
        <a:xfrm>
          <a:off x="980587" y="928223"/>
          <a:ext cx="1304577" cy="24844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5">
            <a:tint val="50000"/>
            <a:hueOff val="-6685025"/>
            <a:satOff val="-25325"/>
            <a:lumOff val="84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 methods (</a:t>
          </a:r>
          <a:r>
            <a:rPr lang="ko-KR" altLang="en-US" sz="1600" kern="1200" dirty="0"/>
            <a:t>결제방법</a:t>
          </a:r>
          <a:r>
            <a:rPr lang="en-US" altLang="ko-KR" sz="1600" kern="1200" dirty="0"/>
            <a:t>)</a:t>
          </a:r>
          <a:endParaRPr lang="en-DE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Budget (</a:t>
          </a:r>
          <a:r>
            <a:rPr lang="ko-KR" altLang="en-US" sz="1600" kern="1200" dirty="0"/>
            <a:t>예산설정</a:t>
          </a:r>
          <a:r>
            <a:rPr lang="en-US" altLang="ko-KR" sz="1600" kern="1200" dirty="0"/>
            <a:t>)</a:t>
          </a:r>
          <a:endParaRPr lang="en-DE" sz="1600" kern="1200" dirty="0"/>
        </a:p>
      </dsp:txBody>
      <dsp:txXfrm>
        <a:off x="1146198" y="928223"/>
        <a:ext cx="1138966" cy="2484454"/>
      </dsp:txXfrm>
    </dsp:sp>
    <dsp:sp modelId="{D4FDD823-EFFF-4727-B58C-E375F31FA7FB}">
      <dsp:nvSpPr>
        <dsp:cNvPr id="0" name=""/>
        <dsp:cNvSpPr/>
      </dsp:nvSpPr>
      <dsp:spPr>
        <a:xfrm>
          <a:off x="980587" y="514147"/>
          <a:ext cx="1304577" cy="4140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325" tIns="60325" rIns="60325" bIns="6032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에져 가입</a:t>
          </a:r>
          <a:endParaRPr lang="en-DE" sz="1900" kern="1200" dirty="0"/>
        </a:p>
      </dsp:txBody>
      <dsp:txXfrm>
        <a:off x="980587" y="514147"/>
        <a:ext cx="1304577" cy="4140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68B8-1E20-43AF-8443-F99E12077A48}">
      <dsp:nvSpPr>
        <dsp:cNvPr id="0" name=""/>
        <dsp:cNvSpPr/>
      </dsp:nvSpPr>
      <dsp:spPr>
        <a:xfrm>
          <a:off x="308" y="1744400"/>
          <a:ext cx="1097718" cy="548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dockercourse</a:t>
          </a:r>
          <a:endParaRPr lang="en-US" sz="1400" kern="1200" dirty="0"/>
        </a:p>
      </dsp:txBody>
      <dsp:txXfrm>
        <a:off x="16384" y="1760476"/>
        <a:ext cx="1065566" cy="516707"/>
      </dsp:txXfrm>
    </dsp:sp>
    <dsp:sp modelId="{49836B5D-D7E5-4CB0-9814-F1EBD3F5A157}">
      <dsp:nvSpPr>
        <dsp:cNvPr id="0" name=""/>
        <dsp:cNvSpPr/>
      </dsp:nvSpPr>
      <dsp:spPr>
        <a:xfrm rot="17945813">
          <a:off x="866102" y="1611066"/>
          <a:ext cx="90293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02937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998" y="1601764"/>
        <a:ext cx="45146" cy="45146"/>
      </dsp:txXfrm>
    </dsp:sp>
    <dsp:sp modelId="{5C56BEBF-6F13-4B46-A4EF-4CEA96AFE951}">
      <dsp:nvSpPr>
        <dsp:cNvPr id="0" name=""/>
        <dsp:cNvSpPr/>
      </dsp:nvSpPr>
      <dsp:spPr>
        <a:xfrm>
          <a:off x="1537115" y="955415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python</a:t>
          </a:r>
          <a:endParaRPr lang="en-US" sz="1400" kern="1200" dirty="0"/>
        </a:p>
      </dsp:txBody>
      <dsp:txXfrm>
        <a:off x="1553191" y="971491"/>
        <a:ext cx="1065566" cy="516707"/>
      </dsp:txXfrm>
    </dsp:sp>
    <dsp:sp modelId="{9425A970-A203-4F74-AC16-E352E4649658}">
      <dsp:nvSpPr>
        <dsp:cNvPr id="0" name=""/>
        <dsp:cNvSpPr/>
      </dsp:nvSpPr>
      <dsp:spPr>
        <a:xfrm rot="19457599">
          <a:off x="2584009" y="1058776"/>
          <a:ext cx="540738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540738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859" y="1058529"/>
        <a:ext cx="27036" cy="27036"/>
      </dsp:txXfrm>
    </dsp:sp>
    <dsp:sp modelId="{F4F31A1A-0596-4403-A29A-B3501A46E9C8}">
      <dsp:nvSpPr>
        <dsp:cNvPr id="0" name=""/>
        <dsp:cNvSpPr/>
      </dsp:nvSpPr>
      <dsp:spPr>
        <a:xfrm>
          <a:off x="3073922" y="639821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run.py</a:t>
          </a:r>
          <a:endParaRPr lang="en-US" sz="1400" kern="1200" dirty="0"/>
        </a:p>
      </dsp:txBody>
      <dsp:txXfrm>
        <a:off x="3089998" y="655897"/>
        <a:ext cx="1065566" cy="516707"/>
      </dsp:txXfrm>
    </dsp:sp>
    <dsp:sp modelId="{E2CC6610-10AA-4631-8CF2-9152DABB11AA}">
      <dsp:nvSpPr>
        <dsp:cNvPr id="0" name=""/>
        <dsp:cNvSpPr/>
      </dsp:nvSpPr>
      <dsp:spPr>
        <a:xfrm rot="2142401">
          <a:off x="2584009" y="1374370"/>
          <a:ext cx="540738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540738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0859" y="1374123"/>
        <a:ext cx="27036" cy="27036"/>
      </dsp:txXfrm>
    </dsp:sp>
    <dsp:sp modelId="{0D176F26-6E24-4B5A-B759-D0FC4A05FDCA}">
      <dsp:nvSpPr>
        <dsp:cNvPr id="0" name=""/>
        <dsp:cNvSpPr/>
      </dsp:nvSpPr>
      <dsp:spPr>
        <a:xfrm>
          <a:off x="3073922" y="1271009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package.py</a:t>
          </a:r>
          <a:endParaRPr lang="en-US" sz="1400" kern="1200" dirty="0"/>
        </a:p>
      </dsp:txBody>
      <dsp:txXfrm>
        <a:off x="3089998" y="1287085"/>
        <a:ext cx="1065566" cy="516707"/>
      </dsp:txXfrm>
    </dsp:sp>
    <dsp:sp modelId="{893F6378-273C-4345-98F8-5EC112B8EC77}">
      <dsp:nvSpPr>
        <dsp:cNvPr id="0" name=""/>
        <dsp:cNvSpPr/>
      </dsp:nvSpPr>
      <dsp:spPr>
        <a:xfrm rot="1186030">
          <a:off x="1084281" y="2084457"/>
          <a:ext cx="466581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66581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5907" y="2086064"/>
        <a:ext cx="23329" cy="23329"/>
      </dsp:txXfrm>
    </dsp:sp>
    <dsp:sp modelId="{9724A80A-D49B-4376-B7E7-505CCAD536C9}">
      <dsp:nvSpPr>
        <dsp:cNvPr id="0" name=""/>
        <dsp:cNvSpPr/>
      </dsp:nvSpPr>
      <dsp:spPr>
        <a:xfrm>
          <a:off x="1537115" y="1902197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rstats</a:t>
          </a:r>
          <a:endParaRPr lang="en-US" sz="1400" kern="1200" dirty="0"/>
        </a:p>
      </dsp:txBody>
      <dsp:txXfrm>
        <a:off x="1553191" y="1918273"/>
        <a:ext cx="1065566" cy="516707"/>
      </dsp:txXfrm>
    </dsp:sp>
    <dsp:sp modelId="{E40FD40B-B869-4AE4-BCFC-64607DFF1506}">
      <dsp:nvSpPr>
        <dsp:cNvPr id="0" name=""/>
        <dsp:cNvSpPr/>
      </dsp:nvSpPr>
      <dsp:spPr>
        <a:xfrm>
          <a:off x="2634834" y="2163356"/>
          <a:ext cx="43908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39087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3401" y="2165650"/>
        <a:ext cx="21954" cy="21954"/>
      </dsp:txXfrm>
    </dsp:sp>
    <dsp:sp modelId="{69D78F4C-7DBD-4996-A142-659D601B9C17}">
      <dsp:nvSpPr>
        <dsp:cNvPr id="0" name=""/>
        <dsp:cNvSpPr/>
      </dsp:nvSpPr>
      <dsp:spPr>
        <a:xfrm>
          <a:off x="3073922" y="1902197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mnist.r</a:t>
          </a:r>
          <a:endParaRPr lang="en-US" sz="1400" kern="1200" dirty="0"/>
        </a:p>
      </dsp:txBody>
      <dsp:txXfrm>
        <a:off x="3089998" y="1918273"/>
        <a:ext cx="1065566" cy="516707"/>
      </dsp:txXfrm>
    </dsp:sp>
    <dsp:sp modelId="{345EA6D8-E0D1-4764-BD79-BF610913891B}">
      <dsp:nvSpPr>
        <dsp:cNvPr id="0" name=""/>
        <dsp:cNvSpPr/>
      </dsp:nvSpPr>
      <dsp:spPr>
        <a:xfrm rot="3654187">
          <a:off x="866102" y="2400051"/>
          <a:ext cx="90293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902937" y="1327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94998" y="2390749"/>
        <a:ext cx="45146" cy="45146"/>
      </dsp:txXfrm>
    </dsp:sp>
    <dsp:sp modelId="{DAFB24C5-9F4D-4AE7-9078-B538B5A18F89}">
      <dsp:nvSpPr>
        <dsp:cNvPr id="0" name=""/>
        <dsp:cNvSpPr/>
      </dsp:nvSpPr>
      <dsp:spPr>
        <a:xfrm>
          <a:off x="1537115" y="2533386"/>
          <a:ext cx="1097718" cy="5488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</a:t>
          </a:r>
          <a:endParaRPr lang="en-US" sz="1400" kern="1200" dirty="0"/>
        </a:p>
      </dsp:txBody>
      <dsp:txXfrm>
        <a:off x="1553191" y="2549462"/>
        <a:ext cx="1065566" cy="516707"/>
      </dsp:txXfrm>
    </dsp:sp>
    <dsp:sp modelId="{1FAD09B0-5DEF-4716-B0BF-4F7F6C58D216}">
      <dsp:nvSpPr>
        <dsp:cNvPr id="0" name=""/>
        <dsp:cNvSpPr/>
      </dsp:nvSpPr>
      <dsp:spPr>
        <a:xfrm>
          <a:off x="2634834" y="2794544"/>
          <a:ext cx="439087" cy="26542"/>
        </a:xfrm>
        <a:custGeom>
          <a:avLst/>
          <a:gdLst/>
          <a:ahLst/>
          <a:cxnLst/>
          <a:rect l="0" t="0" r="0" b="0"/>
          <a:pathLst>
            <a:path>
              <a:moveTo>
                <a:pt x="0" y="13271"/>
              </a:moveTo>
              <a:lnTo>
                <a:pt x="439087" y="1327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3401" y="2796838"/>
        <a:ext cx="21954" cy="21954"/>
      </dsp:txXfrm>
    </dsp:sp>
    <dsp:sp modelId="{E340EC90-FFA1-433A-A1FB-E56553107D8E}">
      <dsp:nvSpPr>
        <dsp:cNvPr id="0" name=""/>
        <dsp:cNvSpPr/>
      </dsp:nvSpPr>
      <dsp:spPr>
        <a:xfrm>
          <a:off x="3073922" y="2533386"/>
          <a:ext cx="1097718" cy="5488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Dockerfile</a:t>
          </a:r>
          <a:endParaRPr lang="en-US" sz="1400" kern="1200" dirty="0"/>
        </a:p>
      </dsp:txBody>
      <dsp:txXfrm>
        <a:off x="3089998" y="2549462"/>
        <a:ext cx="1065566" cy="51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268B8-1E20-43AF-8443-F99E12077A48}">
      <dsp:nvSpPr>
        <dsp:cNvPr id="0" name=""/>
        <dsp:cNvSpPr/>
      </dsp:nvSpPr>
      <dsp:spPr>
        <a:xfrm>
          <a:off x="975553" y="1789247"/>
          <a:ext cx="1777174" cy="8885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dockercourse</a:t>
          </a:r>
          <a:endParaRPr lang="en-US" sz="2300" kern="1200" dirty="0"/>
        </a:p>
      </dsp:txBody>
      <dsp:txXfrm>
        <a:off x="1001579" y="1815273"/>
        <a:ext cx="1725122" cy="836535"/>
      </dsp:txXfrm>
    </dsp:sp>
    <dsp:sp modelId="{49836B5D-D7E5-4CB0-9814-F1EBD3F5A157}">
      <dsp:nvSpPr>
        <dsp:cNvPr id="0" name=""/>
        <dsp:cNvSpPr/>
      </dsp:nvSpPr>
      <dsp:spPr>
        <a:xfrm rot="17945813">
          <a:off x="2377248" y="1574654"/>
          <a:ext cx="14618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1829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617" y="1558323"/>
        <a:ext cx="73091" cy="73091"/>
      </dsp:txXfrm>
    </dsp:sp>
    <dsp:sp modelId="{5C56BEBF-6F13-4B46-A4EF-4CEA96AFE951}">
      <dsp:nvSpPr>
        <dsp:cNvPr id="0" name=""/>
        <dsp:cNvSpPr/>
      </dsp:nvSpPr>
      <dsp:spPr>
        <a:xfrm>
          <a:off x="3463597" y="511903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python</a:t>
          </a:r>
          <a:endParaRPr lang="en-US" sz="2300" kern="1200" dirty="0"/>
        </a:p>
      </dsp:txBody>
      <dsp:txXfrm>
        <a:off x="3489623" y="537929"/>
        <a:ext cx="1725122" cy="836535"/>
      </dsp:txXfrm>
    </dsp:sp>
    <dsp:sp modelId="{9425A970-A203-4F74-AC16-E352E4649658}">
      <dsp:nvSpPr>
        <dsp:cNvPr id="0" name=""/>
        <dsp:cNvSpPr/>
      </dsp:nvSpPr>
      <dsp:spPr>
        <a:xfrm rot="19457599">
          <a:off x="5158487" y="680513"/>
          <a:ext cx="8754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543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4321" y="678842"/>
        <a:ext cx="43771" cy="43771"/>
      </dsp:txXfrm>
    </dsp:sp>
    <dsp:sp modelId="{F4F31A1A-0596-4403-A29A-B3501A46E9C8}">
      <dsp:nvSpPr>
        <dsp:cNvPr id="0" name=""/>
        <dsp:cNvSpPr/>
      </dsp:nvSpPr>
      <dsp:spPr>
        <a:xfrm>
          <a:off x="5951642" y="965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run.py</a:t>
          </a:r>
          <a:endParaRPr lang="en-US" sz="2300" kern="1200" dirty="0"/>
        </a:p>
      </dsp:txBody>
      <dsp:txXfrm>
        <a:off x="5977668" y="26991"/>
        <a:ext cx="1725122" cy="836535"/>
      </dsp:txXfrm>
    </dsp:sp>
    <dsp:sp modelId="{E2CC6610-10AA-4631-8CF2-9152DABB11AA}">
      <dsp:nvSpPr>
        <dsp:cNvPr id="0" name=""/>
        <dsp:cNvSpPr/>
      </dsp:nvSpPr>
      <dsp:spPr>
        <a:xfrm rot="2142401">
          <a:off x="5158487" y="1191451"/>
          <a:ext cx="875438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75438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4321" y="1189780"/>
        <a:ext cx="43771" cy="43771"/>
      </dsp:txXfrm>
    </dsp:sp>
    <dsp:sp modelId="{0D176F26-6E24-4B5A-B759-D0FC4A05FDCA}">
      <dsp:nvSpPr>
        <dsp:cNvPr id="0" name=""/>
        <dsp:cNvSpPr/>
      </dsp:nvSpPr>
      <dsp:spPr>
        <a:xfrm>
          <a:off x="5951642" y="1022841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package.py</a:t>
          </a:r>
          <a:endParaRPr lang="en-US" sz="2300" kern="1200" dirty="0"/>
        </a:p>
      </dsp:txBody>
      <dsp:txXfrm>
        <a:off x="5977668" y="1048867"/>
        <a:ext cx="1725122" cy="836535"/>
      </dsp:txXfrm>
    </dsp:sp>
    <dsp:sp modelId="{893F6378-273C-4345-98F8-5EC112B8EC77}">
      <dsp:nvSpPr>
        <dsp:cNvPr id="0" name=""/>
        <dsp:cNvSpPr/>
      </dsp:nvSpPr>
      <dsp:spPr>
        <a:xfrm rot="1186030">
          <a:off x="2730472" y="2341060"/>
          <a:ext cx="755380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55380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89278" y="2342391"/>
        <a:ext cx="37769" cy="37769"/>
      </dsp:txXfrm>
    </dsp:sp>
    <dsp:sp modelId="{9724A80A-D49B-4376-B7E7-505CCAD536C9}">
      <dsp:nvSpPr>
        <dsp:cNvPr id="0" name=""/>
        <dsp:cNvSpPr/>
      </dsp:nvSpPr>
      <dsp:spPr>
        <a:xfrm>
          <a:off x="3463597" y="2044716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rstats</a:t>
          </a:r>
          <a:endParaRPr lang="en-US" sz="2300" kern="1200" dirty="0"/>
        </a:p>
      </dsp:txBody>
      <dsp:txXfrm>
        <a:off x="3489623" y="2070742"/>
        <a:ext cx="1725122" cy="836535"/>
      </dsp:txXfrm>
    </dsp:sp>
    <dsp:sp modelId="{E40FD40B-B869-4AE4-BCFC-64607DFF1506}">
      <dsp:nvSpPr>
        <dsp:cNvPr id="0" name=""/>
        <dsp:cNvSpPr/>
      </dsp:nvSpPr>
      <dsp:spPr>
        <a:xfrm>
          <a:off x="5240772" y="2468795"/>
          <a:ext cx="7108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086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8435" y="2471238"/>
        <a:ext cx="35543" cy="35543"/>
      </dsp:txXfrm>
    </dsp:sp>
    <dsp:sp modelId="{69D78F4C-7DBD-4996-A142-659D601B9C17}">
      <dsp:nvSpPr>
        <dsp:cNvPr id="0" name=""/>
        <dsp:cNvSpPr/>
      </dsp:nvSpPr>
      <dsp:spPr>
        <a:xfrm>
          <a:off x="5951642" y="2044716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mnist.r</a:t>
          </a:r>
          <a:endParaRPr lang="en-US" sz="2300" kern="1200" dirty="0"/>
        </a:p>
      </dsp:txBody>
      <dsp:txXfrm>
        <a:off x="5977668" y="2070742"/>
        <a:ext cx="1725122" cy="836535"/>
      </dsp:txXfrm>
    </dsp:sp>
    <dsp:sp modelId="{345EA6D8-E0D1-4764-BD79-BF610913891B}">
      <dsp:nvSpPr>
        <dsp:cNvPr id="0" name=""/>
        <dsp:cNvSpPr/>
      </dsp:nvSpPr>
      <dsp:spPr>
        <a:xfrm rot="3654187">
          <a:off x="2377248" y="2851998"/>
          <a:ext cx="146182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461829" y="202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1617" y="2835667"/>
        <a:ext cx="73091" cy="73091"/>
      </dsp:txXfrm>
    </dsp:sp>
    <dsp:sp modelId="{DAFB24C5-9F4D-4AE7-9078-B538B5A18F89}">
      <dsp:nvSpPr>
        <dsp:cNvPr id="0" name=""/>
        <dsp:cNvSpPr/>
      </dsp:nvSpPr>
      <dsp:spPr>
        <a:xfrm>
          <a:off x="3463597" y="3066591"/>
          <a:ext cx="1777174" cy="88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</a:t>
          </a:r>
          <a:endParaRPr lang="en-US" sz="2300" kern="1200" dirty="0"/>
        </a:p>
      </dsp:txBody>
      <dsp:txXfrm>
        <a:off x="3489623" y="3092617"/>
        <a:ext cx="1725122" cy="836535"/>
      </dsp:txXfrm>
    </dsp:sp>
    <dsp:sp modelId="{1FAD09B0-5DEF-4716-B0BF-4F7F6C58D216}">
      <dsp:nvSpPr>
        <dsp:cNvPr id="0" name=""/>
        <dsp:cNvSpPr/>
      </dsp:nvSpPr>
      <dsp:spPr>
        <a:xfrm>
          <a:off x="5240772" y="3490670"/>
          <a:ext cx="71086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10869" y="2021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78435" y="3493113"/>
        <a:ext cx="35543" cy="35543"/>
      </dsp:txXfrm>
    </dsp:sp>
    <dsp:sp modelId="{E340EC90-FFA1-433A-A1FB-E56553107D8E}">
      <dsp:nvSpPr>
        <dsp:cNvPr id="0" name=""/>
        <dsp:cNvSpPr/>
      </dsp:nvSpPr>
      <dsp:spPr>
        <a:xfrm>
          <a:off x="5951642" y="3066591"/>
          <a:ext cx="1777174" cy="88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Dockerfile</a:t>
          </a:r>
          <a:endParaRPr lang="en-US" sz="2300" kern="1200" dirty="0"/>
        </a:p>
      </dsp:txBody>
      <dsp:txXfrm>
        <a:off x="5977668" y="3092617"/>
        <a:ext cx="1725122" cy="836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52A77B-D33C-49B3-A83C-450AA2ED72B3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38D8F9A-F5CB-4EF8-A859-ED5E107B9763}" type="datetimeFigureOut">
              <a:rPr lang="en-US" smtClean="0"/>
              <a:t>12/27/2023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39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508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58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강의까지는 이론적인 개념 설명에 중점을 두었습니다</a:t>
            </a:r>
            <a:r>
              <a:rPr lang="en-US" altLang="ko-KR" dirty="0"/>
              <a:t>. </a:t>
            </a:r>
            <a:r>
              <a:rPr lang="ko-KR" altLang="en-US" dirty="0"/>
              <a:t>이번 강의에서는 클라우드에서 </a:t>
            </a:r>
            <a:r>
              <a:rPr lang="en-US" altLang="ko-KR" dirty="0"/>
              <a:t>GPU </a:t>
            </a:r>
            <a:r>
              <a:rPr lang="ko-KR" altLang="en-US" dirty="0"/>
              <a:t>기반 가상머신 환경 설정하는 내용을 다루려고 합니다</a:t>
            </a:r>
            <a:r>
              <a:rPr lang="en-US" altLang="ko-KR" dirty="0"/>
              <a:t>. </a:t>
            </a:r>
            <a:r>
              <a:rPr lang="ko-KR" altLang="en-US" dirty="0"/>
              <a:t>이 과정을 크게 다섯 단계의 과정으로 구성하였습니다</a:t>
            </a:r>
            <a:r>
              <a:rPr lang="en-US" altLang="ko-KR" dirty="0"/>
              <a:t>. </a:t>
            </a:r>
            <a:r>
              <a:rPr lang="ko-KR" altLang="en-US" dirty="0"/>
              <a:t>먼저 가장 우선적으로 하셔야 하는 것은 당연히도 클라우드 서비스</a:t>
            </a:r>
            <a:r>
              <a:rPr lang="en-US" altLang="ko-KR" dirty="0"/>
              <a:t>, </a:t>
            </a:r>
            <a:r>
              <a:rPr lang="ko-KR" altLang="en-US" dirty="0"/>
              <a:t>우리의 실습을 위해서는 에져에 가입하시는 것입니다</a:t>
            </a:r>
            <a:r>
              <a:rPr lang="en-US" altLang="ko-KR" dirty="0"/>
              <a:t>. </a:t>
            </a:r>
            <a:r>
              <a:rPr lang="ko-KR" altLang="en-US" dirty="0"/>
              <a:t>에져에 가입하시면 처음 </a:t>
            </a:r>
            <a:r>
              <a:rPr lang="en-US" altLang="ko-KR" dirty="0"/>
              <a:t>12</a:t>
            </a:r>
            <a:r>
              <a:rPr lang="ko-KR" altLang="en-US" dirty="0"/>
              <a:t>개월은 다양한 서비스를 프리티어로 추가의 비용 결제 없이 사용하실 수 있지만</a:t>
            </a:r>
            <a:r>
              <a:rPr lang="en-US" altLang="ko-KR" dirty="0"/>
              <a:t>, </a:t>
            </a:r>
            <a:r>
              <a:rPr lang="ko-KR" altLang="en-US" dirty="0"/>
              <a:t>우리의 강의 목표인 </a:t>
            </a:r>
            <a:r>
              <a:rPr lang="en-US" altLang="ko-KR" dirty="0"/>
              <a:t>GPU </a:t>
            </a:r>
            <a:r>
              <a:rPr lang="ko-KR" altLang="en-US" dirty="0"/>
              <a:t>기반의 데이터 분석 환경을 위해서는 </a:t>
            </a:r>
            <a:r>
              <a:rPr lang="en-US" altLang="ko-KR" dirty="0"/>
              <a:t>GPU </a:t>
            </a:r>
            <a:r>
              <a:rPr lang="ko-KR" altLang="en-US" dirty="0"/>
              <a:t>기반의 하드웨어를 선택해야 하는데 이 과정에서 비용이 발생되게 됩니다</a:t>
            </a:r>
            <a:r>
              <a:rPr lang="en-US" altLang="ko-KR" dirty="0"/>
              <a:t>. </a:t>
            </a:r>
            <a:r>
              <a:rPr lang="ko-KR" altLang="en-US" dirty="0"/>
              <a:t>그렇기 때문에 실습의 진행을 위해서 결제방법을 설정하여야 합니다</a:t>
            </a:r>
            <a:r>
              <a:rPr lang="en-US" altLang="ko-KR" dirty="0"/>
              <a:t>. </a:t>
            </a:r>
            <a:r>
              <a:rPr lang="ko-KR" altLang="en-US" dirty="0"/>
              <a:t>또한 예산과 알림설정을 하셔야지 예상치 못한 큰 비용이 발생되는 상황을 피할 수 있습니다</a:t>
            </a:r>
            <a:r>
              <a:rPr lang="en-US" altLang="ko-KR" dirty="0"/>
              <a:t>. </a:t>
            </a:r>
            <a:r>
              <a:rPr lang="ko-KR" altLang="en-US" dirty="0"/>
              <a:t>실제 우리는 창을 열고 가입하는 과정부터 진행하도록 하겠습니다</a:t>
            </a:r>
            <a:r>
              <a:rPr lang="en-US" altLang="ko-KR" dirty="0"/>
              <a:t>. 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24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2023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 err="1"/>
              <a:t>daniel@datatrain.education</a:t>
            </a:r>
            <a:endParaRPr lang="en-US" noProof="0" dirty="0"/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nfalse.de/2016/11/25/mail-support-for-docker-s-php-fp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windows-instal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makery.ch/library/html-css/part1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jmbuhr.de/dataIntro20/lectures/lecture1/" TargetMode="Externa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solveprac.com/client-server-communication-python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royhunt.com/are-you-working-for-next-sony-pictures/" TargetMode="External"/><Relationship Id="rId5" Type="http://schemas.openxmlformats.org/officeDocument/2006/relationships/image" Target="../media/image38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msar.net/index.php/2019/09/Running-JSS-headless-mode-in-containers-part-1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7" Type="http://schemas.openxmlformats.org/officeDocument/2006/relationships/image" Target="../media/image29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6" Type="http://schemas.openxmlformats.org/officeDocument/2006/relationships/slide" Target="slide31.xml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nfalse.de/2016/11/25/mail-support-for-docker-s-php-fpm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blog/containers-and-vms-together/" TargetMode="External"/><Relationship Id="rId2" Type="http://schemas.openxmlformats.org/officeDocument/2006/relationships/hyperlink" Target="https://www.docker.com/resources/what-container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데이터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전문가를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위한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실용적인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sz="3600" b="1" kern="100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도커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de-DE" sz="1400" dirty="0"/>
              <a:t>daniel@datatrain.education</a:t>
            </a:r>
            <a:endParaRPr lang="en-US" sz="1400" dirty="0"/>
          </a:p>
        </p:txBody>
      </p:sp>
      <p:pic>
        <p:nvPicPr>
          <p:cNvPr id="10" name="Picture 9" descr="A blue whale with many envelopes&#10;&#10;Description automatically generated">
            <a:extLst>
              <a:ext uri="{FF2B5EF4-FFF2-40B4-BE49-F238E27FC236}">
                <a16:creationId xmlns:a16="http://schemas.microsoft.com/office/drawing/2014/main" id="{4716A3BA-95F5-0AB4-8FB0-EEAD51243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72357" y="2059541"/>
            <a:ext cx="3085454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2763407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KERNEL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269990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D328-2AC3-DE9E-C9AF-CEC100F0E55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1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Linux 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2763407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any of Linux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269990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any of Linux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6605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C5698513-FAE4-0BC8-E344-E39FE8D759D3}"/>
              </a:ext>
            </a:extLst>
          </p:cNvPr>
          <p:cNvSpPr txBox="1">
            <a:spLocks/>
          </p:cNvSpPr>
          <p:nvPr/>
        </p:nvSpPr>
        <p:spPr>
          <a:xfrm>
            <a:off x="730250" y="2315961"/>
            <a:ext cx="10515600" cy="1290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도커는 </a:t>
            </a:r>
            <a:r>
              <a:rPr lang="en-US" altLang="ko-KR" sz="1800" dirty="0"/>
              <a:t>Linux Native</a:t>
            </a:r>
            <a:r>
              <a:rPr lang="ko-KR" altLang="en-US" sz="1800" dirty="0"/>
              <a:t>일까요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정답은 </a:t>
            </a:r>
            <a:r>
              <a:rPr lang="en-US" altLang="ko-KR" sz="1800" dirty="0"/>
              <a:t>Yes</a:t>
            </a:r>
          </a:p>
          <a:p>
            <a:pPr lvl="1"/>
            <a:r>
              <a:rPr lang="ko-KR" altLang="en-US" sz="1800" dirty="0"/>
              <a:t>그러면 왜 대답이 </a:t>
            </a:r>
            <a:r>
              <a:rPr lang="de-DE" altLang="ko-KR" sz="1800" dirty="0"/>
              <a:t>Yes</a:t>
            </a:r>
            <a:r>
              <a:rPr lang="ko-KR" altLang="en-US" sz="1800" dirty="0"/>
              <a:t>일까요</a:t>
            </a:r>
            <a:r>
              <a:rPr lang="en-US" altLang="ko-KR" sz="1800" dirty="0"/>
              <a:t>?</a:t>
            </a:r>
          </a:p>
          <a:p>
            <a:pPr lvl="2"/>
            <a:r>
              <a:rPr lang="ko-KR" altLang="en-US" sz="1800" dirty="0"/>
              <a:t>첫번 째 이유는 </a:t>
            </a:r>
            <a:r>
              <a:rPr lang="en-US" altLang="ko-KR" sz="1800" dirty="0"/>
              <a:t>Open Source</a:t>
            </a:r>
            <a:r>
              <a:rPr lang="ko-KR" altLang="en-US" sz="1800" dirty="0"/>
              <a:t>이기 때문입니다</a:t>
            </a:r>
            <a:r>
              <a:rPr lang="en-US" altLang="ko-KR" sz="1800" dirty="0"/>
              <a:t>. </a:t>
            </a:r>
          </a:p>
          <a:p>
            <a:pPr lvl="2"/>
            <a:r>
              <a:rPr lang="ko-KR" altLang="en-US" sz="1800" dirty="0"/>
              <a:t>두 번 째 이유는 프로그램 설치가 </a:t>
            </a:r>
            <a:r>
              <a:rPr lang="en-US" altLang="ko-KR" sz="1800" dirty="0"/>
              <a:t>GUI </a:t>
            </a:r>
            <a:r>
              <a:rPr lang="ko-KR" altLang="en-US" sz="1800" dirty="0"/>
              <a:t>방식이 아닌 </a:t>
            </a:r>
            <a:r>
              <a:rPr lang="en-US" altLang="ko-KR" sz="1800" dirty="0"/>
              <a:t>Command </a:t>
            </a:r>
            <a:r>
              <a:rPr lang="ko-KR" altLang="en-US" sz="1800" dirty="0"/>
              <a:t>방식이기 때문입니다</a:t>
            </a:r>
            <a:r>
              <a:rPr lang="en-US" altLang="ko-KR" sz="1800" dirty="0"/>
              <a:t>. </a:t>
            </a:r>
          </a:p>
          <a:p>
            <a:pPr lvl="3"/>
            <a:r>
              <a:rPr lang="ko-KR" altLang="en-US" dirty="0"/>
              <a:t>프로그램 또는 라이브러리의 설치 순서를 의도한 대로 정확히 제어할 수 있습니다</a:t>
            </a:r>
            <a:r>
              <a:rPr lang="en-US" altLang="ko-KR" dirty="0"/>
              <a:t>.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9100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2752365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Windows 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267964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2763407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Windows 10/11 Professional/Enterprise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2699907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2764236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any of Windows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F0F9-3678-90D3-AE99-13B477E8AA1E}"/>
              </a:ext>
            </a:extLst>
          </p:cNvPr>
          <p:cNvSpPr txBox="1"/>
          <p:nvPr/>
        </p:nvSpPr>
        <p:spPr>
          <a:xfrm>
            <a:off x="10958983" y="4943627"/>
            <a:ext cx="78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6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8DC3-C881-B151-98E0-59679BAF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Then what if your host os is not linux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7C47D-9EAA-0A95-7F50-604C341E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152-ACFD-83E5-A8C9-91392061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0F35B-0825-70A0-FF92-26F16689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98A8B-113A-702E-2667-57D5E5E48344}"/>
              </a:ext>
            </a:extLst>
          </p:cNvPr>
          <p:cNvSpPr/>
          <p:nvPr/>
        </p:nvSpPr>
        <p:spPr>
          <a:xfrm>
            <a:off x="3450414" y="4276711"/>
            <a:ext cx="5300859" cy="503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Linux OS: KERNEL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6761A7-6FFD-7135-F5EE-2BB1B7BE6860}"/>
              </a:ext>
            </a:extLst>
          </p:cNvPr>
          <p:cNvSpPr/>
          <p:nvPr/>
        </p:nvSpPr>
        <p:spPr>
          <a:xfrm>
            <a:off x="3529267" y="2701660"/>
            <a:ext cx="2438400" cy="6770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Linux USER SPACE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7CEABD-5B87-18C6-953B-31BA60B16DCA}"/>
              </a:ext>
            </a:extLst>
          </p:cNvPr>
          <p:cNvSpPr/>
          <p:nvPr/>
        </p:nvSpPr>
        <p:spPr>
          <a:xfrm>
            <a:off x="3453067" y="3577210"/>
            <a:ext cx="5298206" cy="548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DOCKER ENGINE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C845D-E76E-B91C-68F8-74630B8227AC}"/>
              </a:ext>
            </a:extLst>
          </p:cNvPr>
          <p:cNvSpPr/>
          <p:nvPr/>
        </p:nvSpPr>
        <p:spPr>
          <a:xfrm>
            <a:off x="3529267" y="1665839"/>
            <a:ext cx="2438400" cy="83619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F6692-9BD2-0C88-F875-3D1BE23B2A47}"/>
              </a:ext>
            </a:extLst>
          </p:cNvPr>
          <p:cNvSpPr/>
          <p:nvPr/>
        </p:nvSpPr>
        <p:spPr>
          <a:xfrm>
            <a:off x="3453067" y="1580338"/>
            <a:ext cx="2603500" cy="189869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6CC9A-9B6C-4519-60AB-5CF7B299F81B}"/>
              </a:ext>
            </a:extLst>
          </p:cNvPr>
          <p:cNvSpPr/>
          <p:nvPr/>
        </p:nvSpPr>
        <p:spPr>
          <a:xfrm>
            <a:off x="6243023" y="2731710"/>
            <a:ext cx="2412523" cy="6470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Linux USER SPACE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4F2DE-8E92-5FC7-F1D2-EC1CB20497A0}"/>
              </a:ext>
            </a:extLst>
          </p:cNvPr>
          <p:cNvSpPr/>
          <p:nvPr/>
        </p:nvSpPr>
        <p:spPr>
          <a:xfrm>
            <a:off x="6236673" y="1665839"/>
            <a:ext cx="2412523" cy="8361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82B8D-2191-3FBC-FA98-4415A787F10E}"/>
              </a:ext>
            </a:extLst>
          </p:cNvPr>
          <p:cNvSpPr/>
          <p:nvPr/>
        </p:nvSpPr>
        <p:spPr>
          <a:xfrm>
            <a:off x="6147771" y="1580338"/>
            <a:ext cx="2603501" cy="18986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B7BB67-5B1F-DDBB-C651-7834E3E06D11}"/>
              </a:ext>
            </a:extLst>
          </p:cNvPr>
          <p:cNvSpPr/>
          <p:nvPr/>
        </p:nvSpPr>
        <p:spPr>
          <a:xfrm>
            <a:off x="3453067" y="5674465"/>
            <a:ext cx="5327374" cy="5037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Hardware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1B3044-DC92-DF51-7801-807166391437}"/>
              </a:ext>
            </a:extLst>
          </p:cNvPr>
          <p:cNvSpPr/>
          <p:nvPr/>
        </p:nvSpPr>
        <p:spPr>
          <a:xfrm>
            <a:off x="3482236" y="4991818"/>
            <a:ext cx="5298205" cy="5037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Host Operating System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9EFB39-2FC5-F3EC-312E-162428C42D92}"/>
              </a:ext>
            </a:extLst>
          </p:cNvPr>
          <p:cNvSpPr/>
          <p:nvPr/>
        </p:nvSpPr>
        <p:spPr>
          <a:xfrm>
            <a:off x="3400173" y="1499605"/>
            <a:ext cx="5422282" cy="4087279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5C20-2B9F-3620-BB6A-2782E225E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 </a:t>
            </a:r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GPU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기반 가상머신 환경 설정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9EFF466-41CA-3190-2619-5F8D2D58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C8CA99-489B-B08C-C049-EBD09E8F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daniel@datatain.education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204ACBE-C049-9691-A08B-AE23BF08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10A8C3-421E-B7F6-D617-33D2AABAF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862606"/>
              </p:ext>
            </p:extLst>
          </p:nvPr>
        </p:nvGraphicFramePr>
        <p:xfrm>
          <a:off x="1578633" y="1690688"/>
          <a:ext cx="977301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5C83AF-1962-EFDE-130B-DCA6348AA24D}"/>
              </a:ext>
            </a:extLst>
          </p:cNvPr>
          <p:cNvCxnSpPr>
            <a:cxnSpLocks/>
          </p:cNvCxnSpPr>
          <p:nvPr/>
        </p:nvCxnSpPr>
        <p:spPr>
          <a:xfrm>
            <a:off x="4321834" y="3094182"/>
            <a:ext cx="1256930" cy="581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EE1C823-D750-5AE3-33D7-C35460981A90}"/>
              </a:ext>
            </a:extLst>
          </p:cNvPr>
          <p:cNvSpPr/>
          <p:nvPr/>
        </p:nvSpPr>
        <p:spPr>
          <a:xfrm>
            <a:off x="4347712" y="2638464"/>
            <a:ext cx="4753155" cy="957532"/>
          </a:xfrm>
          <a:custGeom>
            <a:avLst/>
            <a:gdLst>
              <a:gd name="connsiteX0" fmla="*/ 34506 w 4692770"/>
              <a:gd name="connsiteY0" fmla="*/ 0 h 957532"/>
              <a:gd name="connsiteX1" fmla="*/ 4692770 w 4692770"/>
              <a:gd name="connsiteY1" fmla="*/ 0 h 957532"/>
              <a:gd name="connsiteX2" fmla="*/ 4692770 w 4692770"/>
              <a:gd name="connsiteY2" fmla="*/ 957532 h 957532"/>
              <a:gd name="connsiteX3" fmla="*/ 914400 w 4692770"/>
              <a:gd name="connsiteY3" fmla="*/ 957532 h 957532"/>
              <a:gd name="connsiteX4" fmla="*/ 914400 w 4692770"/>
              <a:gd name="connsiteY4" fmla="*/ 491706 h 957532"/>
              <a:gd name="connsiteX5" fmla="*/ 0 w 4692770"/>
              <a:gd name="connsiteY5" fmla="*/ 491706 h 957532"/>
              <a:gd name="connsiteX6" fmla="*/ 0 w 4692770"/>
              <a:gd name="connsiteY6" fmla="*/ 0 h 957532"/>
              <a:gd name="connsiteX7" fmla="*/ 120770 w 4692770"/>
              <a:gd name="connsiteY7" fmla="*/ 0 h 957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2770" h="957532">
                <a:moveTo>
                  <a:pt x="34506" y="0"/>
                </a:moveTo>
                <a:lnTo>
                  <a:pt x="4692770" y="0"/>
                </a:lnTo>
                <a:lnTo>
                  <a:pt x="4692770" y="957532"/>
                </a:lnTo>
                <a:lnTo>
                  <a:pt x="914400" y="957532"/>
                </a:lnTo>
                <a:lnTo>
                  <a:pt x="914400" y="491706"/>
                </a:lnTo>
                <a:lnTo>
                  <a:pt x="0" y="491706"/>
                </a:lnTo>
                <a:lnTo>
                  <a:pt x="0" y="0"/>
                </a:lnTo>
                <a:lnTo>
                  <a:pt x="120770" y="0"/>
                </a:lnTo>
              </a:path>
            </a:pathLst>
          </a:custGeom>
          <a:noFill/>
          <a:ln w="22225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17281-045F-6888-3B7D-8804302F5378}"/>
              </a:ext>
            </a:extLst>
          </p:cNvPr>
          <p:cNvSpPr txBox="1"/>
          <p:nvPr/>
        </p:nvSpPr>
        <p:spPr>
          <a:xfrm>
            <a:off x="6096000" y="3676073"/>
            <a:ext cx="300486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NVIDIA GPU-Optimized VMI</a:t>
            </a:r>
            <a:endParaRPr lang="en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CC86A-E9E0-450F-22E1-C24162514F91}"/>
              </a:ext>
            </a:extLst>
          </p:cNvPr>
          <p:cNvSpPr/>
          <p:nvPr/>
        </p:nvSpPr>
        <p:spPr>
          <a:xfrm>
            <a:off x="4038600" y="3181927"/>
            <a:ext cx="1180381" cy="119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1C1F3A-796F-91F4-E233-A2DA47B5E458}"/>
              </a:ext>
            </a:extLst>
          </p:cNvPr>
          <p:cNvGrpSpPr/>
          <p:nvPr/>
        </p:nvGrpSpPr>
        <p:grpSpPr>
          <a:xfrm>
            <a:off x="5135418" y="2890982"/>
            <a:ext cx="4682837" cy="1671782"/>
            <a:chOff x="5135418" y="2890982"/>
            <a:chExt cx="4682837" cy="16717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BB419B-B86A-7B7C-9249-C55DB820969D}"/>
                </a:ext>
              </a:extLst>
            </p:cNvPr>
            <p:cNvCxnSpPr/>
            <p:nvPr/>
          </p:nvCxnSpPr>
          <p:spPr>
            <a:xfrm>
              <a:off x="5135418" y="4562764"/>
              <a:ext cx="4682837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EF00EF9-5A9A-CCB4-0D92-A11D8DE57622}"/>
                </a:ext>
              </a:extLst>
            </p:cNvPr>
            <p:cNvCxnSpPr/>
            <p:nvPr/>
          </p:nvCxnSpPr>
          <p:spPr>
            <a:xfrm flipV="1">
              <a:off x="9818255" y="2890982"/>
              <a:ext cx="0" cy="1662545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47CA-1329-5C86-01FB-C0C72792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개발 환경 내의 도커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VS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내의 개발 환경</a:t>
            </a:r>
            <a:br>
              <a:rPr lang="en-US" altLang="ko-KR" dirty="0"/>
            </a:br>
            <a:r>
              <a:rPr lang="fr-FR" b="0" dirty="0">
                <a:effectLst/>
              </a:rPr>
              <a:t>Docker Inside IDE vs IDE Inside Docker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942C4-0F42-1957-9E4D-A3879249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E2E82-947A-77DC-9561-8A24E592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96AC7-5B0F-CCF3-6442-32343B87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Content Placeholder 7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8D19DEF8-3B34-6E22-7DF1-9A3B54C70B7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8226" y="1690688"/>
            <a:ext cx="1171574" cy="585787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751F61-D8A4-64B3-A968-F1E18D5EF24E}"/>
              </a:ext>
            </a:extLst>
          </p:cNvPr>
          <p:cNvSpPr/>
          <p:nvPr/>
        </p:nvSpPr>
        <p:spPr>
          <a:xfrm>
            <a:off x="1048215" y="2330605"/>
            <a:ext cx="4939835" cy="26874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DOCKER CONTAINER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081EE-DA6C-07ED-5308-653EA661B1A0}"/>
              </a:ext>
            </a:extLst>
          </p:cNvPr>
          <p:cNvSpPr/>
          <p:nvPr/>
        </p:nvSpPr>
        <p:spPr>
          <a:xfrm>
            <a:off x="6211155" y="1875453"/>
            <a:ext cx="4939835" cy="31550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DOCKER CONTAINER</a:t>
            </a: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15" name="Picture 14" descr="A logo with a blue circle and a blue circle&#10;&#10;Description automatically generated">
            <a:extLst>
              <a:ext uri="{FF2B5EF4-FFF2-40B4-BE49-F238E27FC236}">
                <a16:creationId xmlns:a16="http://schemas.microsoft.com/office/drawing/2014/main" id="{7EBCF6FC-A55B-6527-E2FE-6DBA47287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3170" y="1904240"/>
            <a:ext cx="1286633" cy="45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4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42120"/>
            <a:ext cx="2001078" cy="514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79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CONNECTION between Client and Server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2477E1-9185-8D6C-389F-58E8D2734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7" y="2501106"/>
            <a:ext cx="7569484" cy="2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772264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22 for SSH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CLIENT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780773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B67CAF-3CD3-B5A8-C1A8-57B95E4B68FB}"/>
              </a:ext>
            </a:extLst>
          </p:cNvPr>
          <p:cNvSpPr/>
          <p:nvPr/>
        </p:nvSpPr>
        <p:spPr>
          <a:xfrm>
            <a:off x="7046408" y="3386470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688E3B-5E6C-EA2C-7CA5-2655A98DC7A0}"/>
              </a:ext>
            </a:extLst>
          </p:cNvPr>
          <p:cNvSpPr/>
          <p:nvPr/>
        </p:nvSpPr>
        <p:spPr>
          <a:xfrm>
            <a:off x="5526593" y="2807889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B9571-463B-3F69-FAF0-2AC3BD25F262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F1E8B8-0FEB-760B-51E4-6D669B2014E2}"/>
              </a:ext>
            </a:extLst>
          </p:cNvPr>
          <p:cNvSpPr txBox="1"/>
          <p:nvPr/>
        </p:nvSpPr>
        <p:spPr>
          <a:xfrm>
            <a:off x="79707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7B2E59-717E-42A9-91A7-C76427EF66B9}"/>
              </a:ext>
            </a:extLst>
          </p:cNvPr>
          <p:cNvSpPr/>
          <p:nvPr/>
        </p:nvSpPr>
        <p:spPr>
          <a:xfrm>
            <a:off x="4777158" y="3378102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ECDFC-3298-3E12-7F83-4E22AC2C3F02}"/>
              </a:ext>
            </a:extLst>
          </p:cNvPr>
          <p:cNvSpPr/>
          <p:nvPr/>
        </p:nvSpPr>
        <p:spPr>
          <a:xfrm>
            <a:off x="4631377" y="3943353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 Host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E397E-8012-FD7B-B219-DBA644526A7F}"/>
              </a:ext>
            </a:extLst>
          </p:cNvPr>
          <p:cNvCxnSpPr>
            <a:stCxn id="8" idx="6"/>
            <a:endCxn id="11" idx="2"/>
          </p:cNvCxnSpPr>
          <p:nvPr/>
        </p:nvCxnSpPr>
        <p:spPr>
          <a:xfrm>
            <a:off x="5258421" y="3635503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DC7B37-9F46-B949-169E-586C96D15EAD}"/>
              </a:ext>
            </a:extLst>
          </p:cNvPr>
          <p:cNvGrpSpPr/>
          <p:nvPr/>
        </p:nvGrpSpPr>
        <p:grpSpPr>
          <a:xfrm>
            <a:off x="7717233" y="2627202"/>
            <a:ext cx="2495550" cy="1898692"/>
            <a:chOff x="7717233" y="2627202"/>
            <a:chExt cx="2495550" cy="18986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B9D582-CDCF-D2E2-45EF-821E7A8808B3}"/>
                </a:ext>
              </a:extLst>
            </p:cNvPr>
            <p:cNvSpPr/>
            <p:nvPr/>
          </p:nvSpPr>
          <p:spPr>
            <a:xfrm>
              <a:off x="7793433" y="3778574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25E948-FEE0-952A-04D4-C20A3C4C36EA}"/>
                </a:ext>
              </a:extLst>
            </p:cNvPr>
            <p:cNvSpPr/>
            <p:nvPr/>
          </p:nvSpPr>
          <p:spPr>
            <a:xfrm>
              <a:off x="7793433" y="2729844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9D5346-A9D1-1187-B8D7-55908F7BF81F}"/>
                </a:ext>
              </a:extLst>
            </p:cNvPr>
            <p:cNvSpPr/>
            <p:nvPr/>
          </p:nvSpPr>
          <p:spPr>
            <a:xfrm>
              <a:off x="7717233" y="2627202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037C85-5B6E-2E26-D295-C44581A9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68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강의에 대한 간략한 소개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AA0068-4239-BC12-3C58-B62795063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98050" y="1528591"/>
            <a:ext cx="8528591" cy="3651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강의의 실현 목표</a:t>
            </a:r>
            <a:r>
              <a:rPr lang="de-DE" altLang="ko-KR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전문가에게 필요한 도커 이해 심화까지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6D95CC-2E04-9BAB-E985-ED9FC4DEA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48397" y="2630430"/>
            <a:ext cx="5433204" cy="36512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아키텍쳐와 시스템 구성의 이해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8006E4A-70CE-4E91-C7C4-684D99DE24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61669" y="3726332"/>
            <a:ext cx="6592130" cy="365125"/>
          </a:xfrm>
        </p:spPr>
        <p:txBody>
          <a:bodyPr>
            <a:normAutofit/>
          </a:bodyPr>
          <a:lstStyle/>
          <a:p>
            <a:r>
              <a:rPr lang="ko-KR" altLang="en-US" sz="180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클라우드에 도커를 이용한 케글 동일 분석 환경 구축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D13491B-6910-43D6-3435-34A11BA47A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635869" y="4822233"/>
            <a:ext cx="6190773" cy="365125"/>
          </a:xfrm>
        </p:spPr>
        <p:txBody>
          <a:bodyPr>
            <a:noAutofit/>
          </a:bodyPr>
          <a:lstStyle/>
          <a:p>
            <a:r>
              <a:rPr lang="ko-KR" altLang="en-US" sz="1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클라우드와 로컬 환경의 연결</a:t>
            </a:r>
            <a:endParaRPr lang="en-DE" sz="1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65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AD970-1881-5F9A-8CAA-B043E08BC7CA}"/>
              </a:ext>
            </a:extLst>
          </p:cNvPr>
          <p:cNvSpPr/>
          <p:nvPr/>
        </p:nvSpPr>
        <p:spPr>
          <a:xfrm>
            <a:off x="7046408" y="234144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52BA5-D220-FF83-60D9-1EC44E61AB3B}"/>
              </a:ext>
            </a:extLst>
          </p:cNvPr>
          <p:cNvSpPr/>
          <p:nvPr/>
        </p:nvSpPr>
        <p:spPr>
          <a:xfrm>
            <a:off x="5526593" y="1762862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35B48-BC63-15C7-56FA-05DE9590F3EA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A1907-0780-A905-7449-B80C28F32098}"/>
              </a:ext>
            </a:extLst>
          </p:cNvPr>
          <p:cNvSpPr txBox="1"/>
          <p:nvPr/>
        </p:nvSpPr>
        <p:spPr>
          <a:xfrm>
            <a:off x="7970778" y="1179601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3C4FA2-E160-E462-DE86-7C4F2350F9AC}"/>
              </a:ext>
            </a:extLst>
          </p:cNvPr>
          <p:cNvSpPr/>
          <p:nvPr/>
        </p:nvSpPr>
        <p:spPr>
          <a:xfrm>
            <a:off x="4777158" y="2333075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F6BAF-060A-77FF-A1C1-9A84EC3C2677}"/>
              </a:ext>
            </a:extLst>
          </p:cNvPr>
          <p:cNvSpPr/>
          <p:nvPr/>
        </p:nvSpPr>
        <p:spPr>
          <a:xfrm>
            <a:off x="4631377" y="2898326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LOCALHOST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F52DA-423C-4A14-0B23-ECEE29BECFF9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258421" y="2590476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8490F4-99D0-17B9-61D7-DC5EEFD8E536}"/>
              </a:ext>
            </a:extLst>
          </p:cNvPr>
          <p:cNvGrpSpPr/>
          <p:nvPr/>
        </p:nvGrpSpPr>
        <p:grpSpPr>
          <a:xfrm>
            <a:off x="7717233" y="1582175"/>
            <a:ext cx="2495550" cy="1898692"/>
            <a:chOff x="7717233" y="1582175"/>
            <a:chExt cx="2495550" cy="1898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756CA-F955-1366-E60A-4BD594E2D3C1}"/>
                </a:ext>
              </a:extLst>
            </p:cNvPr>
            <p:cNvSpPr/>
            <p:nvPr/>
          </p:nvSpPr>
          <p:spPr>
            <a:xfrm>
              <a:off x="7793433" y="2733547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96A22D-DE00-626E-1D6A-13D5AFEC1AE2}"/>
                </a:ext>
              </a:extLst>
            </p:cNvPr>
            <p:cNvSpPr/>
            <p:nvPr/>
          </p:nvSpPr>
          <p:spPr>
            <a:xfrm>
              <a:off x="7793433" y="1684817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8E2D6-C69F-BEEA-F50E-889B5E4DEC28}"/>
                </a:ext>
              </a:extLst>
            </p:cNvPr>
            <p:cNvSpPr/>
            <p:nvPr/>
          </p:nvSpPr>
          <p:spPr>
            <a:xfrm>
              <a:off x="7717233" y="1582175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E2EBE2DE-0A18-BE40-90B2-DA33EF9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C034C53-E6C6-72D8-2CC6-4C0C9237D7AC}"/>
              </a:ext>
            </a:extLst>
          </p:cNvPr>
          <p:cNvSpPr/>
          <p:nvPr/>
        </p:nvSpPr>
        <p:spPr>
          <a:xfrm>
            <a:off x="6973178" y="4678901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053A03-7E76-02CF-DB33-C39A408BB1BF}"/>
              </a:ext>
            </a:extLst>
          </p:cNvPr>
          <p:cNvSpPr/>
          <p:nvPr/>
        </p:nvSpPr>
        <p:spPr>
          <a:xfrm>
            <a:off x="5453363" y="4100320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83793E-5B76-16FA-B079-B9DB772E7DD7}"/>
              </a:ext>
            </a:extLst>
          </p:cNvPr>
          <p:cNvSpPr/>
          <p:nvPr/>
        </p:nvSpPr>
        <p:spPr>
          <a:xfrm>
            <a:off x="4703928" y="467053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8113C-9F3F-3324-62D4-CB3789CAAF1F}"/>
              </a:ext>
            </a:extLst>
          </p:cNvPr>
          <p:cNvCxnSpPr>
            <a:stCxn id="26" idx="6"/>
            <a:endCxn id="24" idx="2"/>
          </p:cNvCxnSpPr>
          <p:nvPr/>
        </p:nvCxnSpPr>
        <p:spPr>
          <a:xfrm>
            <a:off x="5185191" y="4927934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A56FC-2486-44A8-03F4-94F76DA48CAA}"/>
              </a:ext>
            </a:extLst>
          </p:cNvPr>
          <p:cNvGrpSpPr/>
          <p:nvPr/>
        </p:nvGrpSpPr>
        <p:grpSpPr>
          <a:xfrm>
            <a:off x="7703378" y="3919633"/>
            <a:ext cx="2495550" cy="1898692"/>
            <a:chOff x="7703378" y="3919633"/>
            <a:chExt cx="2495550" cy="18986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587807-B4F3-B7C5-0627-3584BE264D50}"/>
                </a:ext>
              </a:extLst>
            </p:cNvPr>
            <p:cNvSpPr/>
            <p:nvPr/>
          </p:nvSpPr>
          <p:spPr>
            <a:xfrm>
              <a:off x="7779578" y="5071005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FDA38-5480-222F-3AFA-CE32A84391A8}"/>
                </a:ext>
              </a:extLst>
            </p:cNvPr>
            <p:cNvSpPr/>
            <p:nvPr/>
          </p:nvSpPr>
          <p:spPr>
            <a:xfrm>
              <a:off x="7779578" y="4022275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E3D6D-702B-55F5-F506-E81B7A004AAD}"/>
                </a:ext>
              </a:extLst>
            </p:cNvPr>
            <p:cNvSpPr/>
            <p:nvPr/>
          </p:nvSpPr>
          <p:spPr>
            <a:xfrm>
              <a:off x="7703378" y="3919633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1094045-D619-973E-D77A-C86F230E0432}"/>
              </a:ext>
            </a:extLst>
          </p:cNvPr>
          <p:cNvSpPr/>
          <p:nvPr/>
        </p:nvSpPr>
        <p:spPr>
          <a:xfrm>
            <a:off x="4629402" y="5378290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606160-FA02-B812-18FE-4EF49B3E7ECB}"/>
              </a:ext>
            </a:extLst>
          </p:cNvPr>
          <p:cNvCxnSpPr>
            <a:cxnSpLocks/>
          </p:cNvCxnSpPr>
          <p:nvPr/>
        </p:nvCxnSpPr>
        <p:spPr>
          <a:xfrm>
            <a:off x="4641654" y="35841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F5FB76-3C7B-A0C6-28F7-742A078BF699}"/>
              </a:ext>
            </a:extLst>
          </p:cNvPr>
          <p:cNvCxnSpPr/>
          <p:nvPr/>
        </p:nvCxnSpPr>
        <p:spPr>
          <a:xfrm>
            <a:off x="4651554" y="37365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8F0BBE-514A-5890-BE71-E563356A1CA3}"/>
              </a:ext>
            </a:extLst>
          </p:cNvPr>
          <p:cNvSpPr txBox="1"/>
          <p:nvPr/>
        </p:nvSpPr>
        <p:spPr>
          <a:xfrm>
            <a:off x="10507687" y="3523090"/>
            <a:ext cx="15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Virtualization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A2A4-E1A3-443A-98C7-B42E26D4CC01}"/>
              </a:ext>
            </a:extLst>
          </p:cNvPr>
          <p:cNvSpPr txBox="1"/>
          <p:nvPr/>
        </p:nvSpPr>
        <p:spPr>
          <a:xfrm>
            <a:off x="802575" y="6015344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8787:8787 --gpus all--name &lt;container name&gt; &lt;image 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760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PORTS MAPPING BETWEEN LOCALHOST and Container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AD970-1881-5F9A-8CAA-B043E08BC7CA}"/>
              </a:ext>
            </a:extLst>
          </p:cNvPr>
          <p:cNvSpPr/>
          <p:nvPr/>
        </p:nvSpPr>
        <p:spPr>
          <a:xfrm>
            <a:off x="7046408" y="234144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C52BA5-D220-FF83-60D9-1EC44E61AB3B}"/>
              </a:ext>
            </a:extLst>
          </p:cNvPr>
          <p:cNvSpPr/>
          <p:nvPr/>
        </p:nvSpPr>
        <p:spPr>
          <a:xfrm>
            <a:off x="5526593" y="1762862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35B48-BC63-15C7-56FA-05DE9590F3EA}"/>
              </a:ext>
            </a:extLst>
          </p:cNvPr>
          <p:cNvSpPr txBox="1"/>
          <p:nvPr/>
        </p:nvSpPr>
        <p:spPr>
          <a:xfrm>
            <a:off x="2572378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FA1907-0780-A905-7449-B80C28F32098}"/>
              </a:ext>
            </a:extLst>
          </p:cNvPr>
          <p:cNvSpPr txBox="1"/>
          <p:nvPr/>
        </p:nvSpPr>
        <p:spPr>
          <a:xfrm>
            <a:off x="7970778" y="1179601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3C4FA2-E160-E462-DE86-7C4F2350F9AC}"/>
              </a:ext>
            </a:extLst>
          </p:cNvPr>
          <p:cNvSpPr/>
          <p:nvPr/>
        </p:nvSpPr>
        <p:spPr>
          <a:xfrm>
            <a:off x="4777158" y="2333075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0F6BAF-060A-77FF-A1C1-9A84EC3C2677}"/>
              </a:ext>
            </a:extLst>
          </p:cNvPr>
          <p:cNvSpPr/>
          <p:nvPr/>
        </p:nvSpPr>
        <p:spPr>
          <a:xfrm>
            <a:off x="4631377" y="2898326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LOCALHOST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6F52DA-423C-4A14-0B23-ECEE29BECFF9}"/>
              </a:ext>
            </a:extLst>
          </p:cNvPr>
          <p:cNvCxnSpPr>
            <a:stCxn id="17" idx="6"/>
            <a:endCxn id="10" idx="2"/>
          </p:cNvCxnSpPr>
          <p:nvPr/>
        </p:nvCxnSpPr>
        <p:spPr>
          <a:xfrm>
            <a:off x="5258421" y="2590476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8490F4-99D0-17B9-61D7-DC5EEFD8E536}"/>
              </a:ext>
            </a:extLst>
          </p:cNvPr>
          <p:cNvGrpSpPr/>
          <p:nvPr/>
        </p:nvGrpSpPr>
        <p:grpSpPr>
          <a:xfrm>
            <a:off x="7717233" y="1582175"/>
            <a:ext cx="2495550" cy="1898692"/>
            <a:chOff x="7717233" y="1582175"/>
            <a:chExt cx="2495550" cy="189869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6756CA-F955-1366-E60A-4BD594E2D3C1}"/>
                </a:ext>
              </a:extLst>
            </p:cNvPr>
            <p:cNvSpPr/>
            <p:nvPr/>
          </p:nvSpPr>
          <p:spPr>
            <a:xfrm>
              <a:off x="7793433" y="2733547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96A22D-DE00-626E-1D6A-13D5AFEC1AE2}"/>
                </a:ext>
              </a:extLst>
            </p:cNvPr>
            <p:cNvSpPr/>
            <p:nvPr/>
          </p:nvSpPr>
          <p:spPr>
            <a:xfrm>
              <a:off x="7793433" y="1684817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D8E2D6-C69F-BEEA-F50E-889B5E4DEC28}"/>
                </a:ext>
              </a:extLst>
            </p:cNvPr>
            <p:cNvSpPr/>
            <p:nvPr/>
          </p:nvSpPr>
          <p:spPr>
            <a:xfrm>
              <a:off x="7717233" y="1582175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E2EBE2DE-0A18-BE40-90B2-DA33EF9A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67" y="2543905"/>
            <a:ext cx="2219087" cy="198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C034C53-E6C6-72D8-2CC6-4C0C9237D7AC}"/>
              </a:ext>
            </a:extLst>
          </p:cNvPr>
          <p:cNvSpPr/>
          <p:nvPr/>
        </p:nvSpPr>
        <p:spPr>
          <a:xfrm>
            <a:off x="6973178" y="4678901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053A03-7E76-02CF-DB33-C39A408BB1BF}"/>
              </a:ext>
            </a:extLst>
          </p:cNvPr>
          <p:cNvSpPr/>
          <p:nvPr/>
        </p:nvSpPr>
        <p:spPr>
          <a:xfrm>
            <a:off x="5453363" y="4100320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C83793E-5B76-16FA-B079-B9DB772E7DD7}"/>
              </a:ext>
            </a:extLst>
          </p:cNvPr>
          <p:cNvSpPr/>
          <p:nvPr/>
        </p:nvSpPr>
        <p:spPr>
          <a:xfrm>
            <a:off x="4703928" y="4670533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F8113C-9F3F-3324-62D4-CB3789CAAF1F}"/>
              </a:ext>
            </a:extLst>
          </p:cNvPr>
          <p:cNvCxnSpPr>
            <a:stCxn id="26" idx="6"/>
            <a:endCxn id="24" idx="2"/>
          </p:cNvCxnSpPr>
          <p:nvPr/>
        </p:nvCxnSpPr>
        <p:spPr>
          <a:xfrm>
            <a:off x="5185191" y="4927934"/>
            <a:ext cx="1787987" cy="83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EA56FC-2486-44A8-03F4-94F76DA48CAA}"/>
              </a:ext>
            </a:extLst>
          </p:cNvPr>
          <p:cNvGrpSpPr/>
          <p:nvPr/>
        </p:nvGrpSpPr>
        <p:grpSpPr>
          <a:xfrm>
            <a:off x="7703378" y="3919633"/>
            <a:ext cx="2495550" cy="1898692"/>
            <a:chOff x="7703378" y="3919633"/>
            <a:chExt cx="2495550" cy="189869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2587807-B4F3-B7C5-0627-3584BE264D50}"/>
                </a:ext>
              </a:extLst>
            </p:cNvPr>
            <p:cNvSpPr/>
            <p:nvPr/>
          </p:nvSpPr>
          <p:spPr>
            <a:xfrm>
              <a:off x="7779578" y="5071005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FDA38-5480-222F-3AFA-CE32A84391A8}"/>
                </a:ext>
              </a:extLst>
            </p:cNvPr>
            <p:cNvSpPr/>
            <p:nvPr/>
          </p:nvSpPr>
          <p:spPr>
            <a:xfrm>
              <a:off x="7779578" y="4022275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DE3D6D-702B-55F5-F506-E81B7A004AAD}"/>
                </a:ext>
              </a:extLst>
            </p:cNvPr>
            <p:cNvSpPr/>
            <p:nvPr/>
          </p:nvSpPr>
          <p:spPr>
            <a:xfrm>
              <a:off x="7703378" y="3919633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1094045-D619-973E-D77A-C86F230E0432}"/>
              </a:ext>
            </a:extLst>
          </p:cNvPr>
          <p:cNvSpPr/>
          <p:nvPr/>
        </p:nvSpPr>
        <p:spPr>
          <a:xfrm>
            <a:off x="4629402" y="5378290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606160-FA02-B812-18FE-4EF49B3E7ECB}"/>
              </a:ext>
            </a:extLst>
          </p:cNvPr>
          <p:cNvCxnSpPr>
            <a:cxnSpLocks/>
          </p:cNvCxnSpPr>
          <p:nvPr/>
        </p:nvCxnSpPr>
        <p:spPr>
          <a:xfrm>
            <a:off x="4641654" y="35841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F5FB76-3C7B-A0C6-28F7-742A078BF699}"/>
              </a:ext>
            </a:extLst>
          </p:cNvPr>
          <p:cNvCxnSpPr/>
          <p:nvPr/>
        </p:nvCxnSpPr>
        <p:spPr>
          <a:xfrm>
            <a:off x="4651554" y="3736555"/>
            <a:ext cx="5868008" cy="378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8F0BBE-514A-5890-BE71-E563356A1CA3}"/>
              </a:ext>
            </a:extLst>
          </p:cNvPr>
          <p:cNvSpPr txBox="1"/>
          <p:nvPr/>
        </p:nvSpPr>
        <p:spPr>
          <a:xfrm>
            <a:off x="10507687" y="3523090"/>
            <a:ext cx="1569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Virtualization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2A2A4-E1A3-443A-98C7-B42E26D4CC01}"/>
              </a:ext>
            </a:extLst>
          </p:cNvPr>
          <p:cNvSpPr txBox="1"/>
          <p:nvPr/>
        </p:nvSpPr>
        <p:spPr>
          <a:xfrm>
            <a:off x="802575" y="6015344"/>
            <a:ext cx="1135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XXXX:8787 --gpus all--name &lt;container name&gt; &lt;image name&gt;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016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2820-11CF-88F5-DE3E-19FA94AC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ACCESS TO any container outside of VM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1FD5-1124-EC7D-C3FC-90A2B240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53202-2EDD-F95E-7921-A3E2B13F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F09B7-A308-F163-CC49-3C59B102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6A4C99-78BD-C18E-CB17-177BDE3AB188}"/>
              </a:ext>
            </a:extLst>
          </p:cNvPr>
          <p:cNvSpPr/>
          <p:nvPr/>
        </p:nvSpPr>
        <p:spPr>
          <a:xfrm>
            <a:off x="8768325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306C9-7ABF-BC77-5C1C-422625D5C6BC}"/>
              </a:ext>
            </a:extLst>
          </p:cNvPr>
          <p:cNvSpPr/>
          <p:nvPr/>
        </p:nvSpPr>
        <p:spPr>
          <a:xfrm>
            <a:off x="7248510" y="2807889"/>
            <a:ext cx="2001078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8787 for Rstudio Server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5E42F-4108-7907-AB4A-B4D4A8610347}"/>
              </a:ext>
            </a:extLst>
          </p:cNvPr>
          <p:cNvSpPr txBox="1"/>
          <p:nvPr/>
        </p:nvSpPr>
        <p:spPr>
          <a:xfrm>
            <a:off x="4267873" y="2409883"/>
            <a:ext cx="35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LOCALHOST in Virtual Machine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5C821-C98E-5F62-76C5-D336F1E5ACCC}"/>
              </a:ext>
            </a:extLst>
          </p:cNvPr>
          <p:cNvSpPr txBox="1"/>
          <p:nvPr/>
        </p:nvSpPr>
        <p:spPr>
          <a:xfrm>
            <a:off x="9692695" y="2224628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CONTAINER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9465CC-23EE-E44E-67CC-AFBF93CB82D8}"/>
              </a:ext>
            </a:extLst>
          </p:cNvPr>
          <p:cNvSpPr/>
          <p:nvPr/>
        </p:nvSpPr>
        <p:spPr>
          <a:xfrm>
            <a:off x="6202193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AB4F0-B556-046A-8222-B97B38807E78}"/>
              </a:ext>
            </a:extLst>
          </p:cNvPr>
          <p:cNvSpPr/>
          <p:nvPr/>
        </p:nvSpPr>
        <p:spPr>
          <a:xfrm>
            <a:off x="6353294" y="3943353"/>
            <a:ext cx="1666497" cy="51480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PORT XXXX for LOCALHOST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A001EA-BF1C-1D42-6E08-861ED2D0FFFA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6683456" y="3657278"/>
            <a:ext cx="208486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23B353-5868-26F3-EA23-9AC2D7C81954}"/>
              </a:ext>
            </a:extLst>
          </p:cNvPr>
          <p:cNvGrpSpPr/>
          <p:nvPr/>
        </p:nvGrpSpPr>
        <p:grpSpPr>
          <a:xfrm>
            <a:off x="9439150" y="2627202"/>
            <a:ext cx="2495550" cy="1898692"/>
            <a:chOff x="7717233" y="2627202"/>
            <a:chExt cx="2495550" cy="189869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7F29F63-6DF9-B2CC-9C09-B6F9F83EB81B}"/>
                </a:ext>
              </a:extLst>
            </p:cNvPr>
            <p:cNvSpPr/>
            <p:nvPr/>
          </p:nvSpPr>
          <p:spPr>
            <a:xfrm>
              <a:off x="7793433" y="3778574"/>
              <a:ext cx="2330450" cy="6470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USER SPACE</a:t>
              </a:r>
              <a:endParaRPr lang="en-US" sz="28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02CA8BD-675D-445E-D827-4CD0C3E34ED4}"/>
                </a:ext>
              </a:extLst>
            </p:cNvPr>
            <p:cNvSpPr/>
            <p:nvPr/>
          </p:nvSpPr>
          <p:spPr>
            <a:xfrm>
              <a:off x="7793433" y="2729844"/>
              <a:ext cx="2330450" cy="81905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/>
                <a:t>RSTUDIO/R</a:t>
              </a:r>
              <a:endParaRPr lang="en-US" sz="28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497E7E-D822-8124-4FC5-06CA564F8075}"/>
                </a:ext>
              </a:extLst>
            </p:cNvPr>
            <p:cNvSpPr/>
            <p:nvPr/>
          </p:nvSpPr>
          <p:spPr>
            <a:xfrm>
              <a:off x="7717233" y="2627202"/>
              <a:ext cx="2495550" cy="189869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CEBD31FB-82F7-A270-B878-7B5D2DBE6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356" y="2702625"/>
            <a:ext cx="17145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592C44B6-6874-773F-70EB-8697E8B7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14" y="2677085"/>
            <a:ext cx="1810531" cy="16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9AC8C04-AE7C-8B97-A498-CAEB300F57FC}"/>
              </a:ext>
            </a:extLst>
          </p:cNvPr>
          <p:cNvSpPr/>
          <p:nvPr/>
        </p:nvSpPr>
        <p:spPr>
          <a:xfrm>
            <a:off x="4460544" y="1439314"/>
            <a:ext cx="7604785" cy="39306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D2A9AE-DCA2-18AA-C180-2769769F1018}"/>
              </a:ext>
            </a:extLst>
          </p:cNvPr>
          <p:cNvSpPr/>
          <p:nvPr/>
        </p:nvSpPr>
        <p:spPr>
          <a:xfrm>
            <a:off x="4086405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3A5F946-C91B-7EF8-5CAB-AE1D40680D56}"/>
              </a:ext>
            </a:extLst>
          </p:cNvPr>
          <p:cNvSpPr/>
          <p:nvPr/>
        </p:nvSpPr>
        <p:spPr>
          <a:xfrm>
            <a:off x="1946870" y="3399877"/>
            <a:ext cx="481263" cy="514802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A4513-B960-DE07-78C8-5EDB8CDADB71}"/>
              </a:ext>
            </a:extLst>
          </p:cNvPr>
          <p:cNvSpPr txBox="1"/>
          <p:nvPr/>
        </p:nvSpPr>
        <p:spPr>
          <a:xfrm>
            <a:off x="4583715" y="1579418"/>
            <a:ext cx="247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bg1">
                    <a:lumMod val="65000"/>
                  </a:schemeClr>
                </a:solidFill>
              </a:rPr>
              <a:t>VM: Virtual Machine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7264F1-6D7D-D2AC-225C-475C6DCD2812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2428133" y="3657278"/>
            <a:ext cx="16582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D3CB6E3-8F0D-EEF8-118C-8B94D9071BD1}"/>
              </a:ext>
            </a:extLst>
          </p:cNvPr>
          <p:cNvSpPr/>
          <p:nvPr/>
        </p:nvSpPr>
        <p:spPr>
          <a:xfrm>
            <a:off x="2276495" y="4076537"/>
            <a:ext cx="2000368" cy="7217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Tunnel Connection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8760F8-07B7-DD2B-BB57-9E5D11C76B69}"/>
              </a:ext>
            </a:extLst>
          </p:cNvPr>
          <p:cNvSpPr txBox="1"/>
          <p:nvPr/>
        </p:nvSpPr>
        <p:spPr>
          <a:xfrm>
            <a:off x="-13233" y="2379620"/>
            <a:ext cx="222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Local Machine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9628CA-FBDF-E72A-D73D-1BA9363B9B9A}"/>
              </a:ext>
            </a:extLst>
          </p:cNvPr>
          <p:cNvSpPr txBox="1"/>
          <p:nvPr/>
        </p:nvSpPr>
        <p:spPr>
          <a:xfrm>
            <a:off x="776666" y="5472595"/>
            <a:ext cx="113323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docker run –d –p XXXX:8787 --gpus all--name &lt;container name&gt; &lt;image name&gt; @VM connected via Tunnel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2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F257C-B0F8-B5DA-B415-D88F1702981C}"/>
              </a:ext>
            </a:extLst>
          </p:cNvPr>
          <p:cNvSpPr/>
          <p:nvPr/>
        </p:nvSpPr>
        <p:spPr>
          <a:xfrm>
            <a:off x="1034716" y="2396464"/>
            <a:ext cx="4375484" cy="1325564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/dockercourse/python/run.py</a:t>
            </a:r>
          </a:p>
          <a:p>
            <a:pPr algn="ctr"/>
            <a:r>
              <a:rPr lang="de-DE" dirty="0"/>
              <a:t>/dockercourse/python/package.py</a:t>
            </a:r>
          </a:p>
          <a:p>
            <a:pPr algn="ctr"/>
            <a:r>
              <a:rPr lang="de-DE" dirty="0"/>
              <a:t>/dockercourse/rstats/mnist.r</a:t>
            </a:r>
          </a:p>
          <a:p>
            <a:pPr algn="ctr"/>
            <a:r>
              <a:rPr lang="de-DE" dirty="0"/>
              <a:t>/dockercourse/docker/Dockerfile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7C12C1-FA71-D3D0-7887-F9782A4B006C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Blob Storage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5C5E0-1A1A-5F3D-FD3A-F41B8B2C9356}"/>
              </a:ext>
            </a:extLst>
          </p:cNvPr>
          <p:cNvSpPr txBox="1"/>
          <p:nvPr/>
        </p:nvSpPr>
        <p:spPr>
          <a:xfrm>
            <a:off x="6342988" y="1887963"/>
            <a:ext cx="5010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ADLS2 (Azure Data Lake Storage Gen2)</a:t>
            </a:r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2AD63D1-7250-0A07-4E5E-68A1E137F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166022"/>
              </p:ext>
            </p:extLst>
          </p:nvPr>
        </p:nvGraphicFramePr>
        <p:xfrm>
          <a:off x="6985334" y="1845164"/>
          <a:ext cx="4171950" cy="3722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608741AB-C872-4712-F4E2-251BF3E08C21}"/>
              </a:ext>
            </a:extLst>
          </p:cNvPr>
          <p:cNvSpPr txBox="1">
            <a:spLocks/>
          </p:cNvSpPr>
          <p:nvPr/>
        </p:nvSpPr>
        <p:spPr>
          <a:xfrm>
            <a:off x="6985334" y="994247"/>
            <a:ext cx="4368466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Hierarchical Namespace</a:t>
            </a:r>
            <a:endParaRPr lang="ko-KR" altLang="en-US" sz="2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19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Graphic spid="18" grpId="0">
        <p:bldAsOne/>
      </p:bldGraphic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12AD63D1-7250-0A07-4E5E-68A1E137FE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482194"/>
              </p:ext>
            </p:extLst>
          </p:nvPr>
        </p:nvGraphicFramePr>
        <p:xfrm>
          <a:off x="1743815" y="1590649"/>
          <a:ext cx="8704370" cy="3956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">
            <a:extLst>
              <a:ext uri="{FF2B5EF4-FFF2-40B4-BE49-F238E27FC236}">
                <a16:creationId xmlns:a16="http://schemas.microsoft.com/office/drawing/2014/main" id="{608741AB-C872-4712-F4E2-251BF3E08C21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Granual Access Control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5118C-D4FD-A794-9514-F164BF891EDD}"/>
              </a:ext>
            </a:extLst>
          </p:cNvPr>
          <p:cNvSpPr txBox="1"/>
          <p:nvPr/>
        </p:nvSpPr>
        <p:spPr>
          <a:xfrm>
            <a:off x="3581400" y="1614007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Engineer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E5B13-4D0C-8A53-053B-A2AD5020E68A}"/>
              </a:ext>
            </a:extLst>
          </p:cNvPr>
          <p:cNvSpPr txBox="1"/>
          <p:nvPr/>
        </p:nvSpPr>
        <p:spPr>
          <a:xfrm>
            <a:off x="5228770" y="160675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72A81-8EDB-0517-9585-BD7E20F13B14}"/>
              </a:ext>
            </a:extLst>
          </p:cNvPr>
          <p:cNvSpPr txBox="1"/>
          <p:nvPr/>
        </p:nvSpPr>
        <p:spPr>
          <a:xfrm>
            <a:off x="4517572" y="3159777"/>
            <a:ext cx="1230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 Engineer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1B8800-FA62-0901-A819-3BB9AB2C2A48}"/>
              </a:ext>
            </a:extLst>
          </p:cNvPr>
          <p:cNvSpPr txBox="1"/>
          <p:nvPr/>
        </p:nvSpPr>
        <p:spPr>
          <a:xfrm>
            <a:off x="5747657" y="3169637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4C4A-9522-D5ED-6EB6-E9432F4A4AAB}"/>
              </a:ext>
            </a:extLst>
          </p:cNvPr>
          <p:cNvSpPr txBox="1"/>
          <p:nvPr/>
        </p:nvSpPr>
        <p:spPr>
          <a:xfrm>
            <a:off x="1179285" y="4509608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Administrator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8EC17-C712-404C-9A08-F175E8A247D8}"/>
              </a:ext>
            </a:extLst>
          </p:cNvPr>
          <p:cNvSpPr txBox="1"/>
          <p:nvPr/>
        </p:nvSpPr>
        <p:spPr>
          <a:xfrm>
            <a:off x="2826655" y="4502354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54038-B97E-2215-F1D6-A14009BDE2DF}"/>
              </a:ext>
            </a:extLst>
          </p:cNvPr>
          <p:cNvSpPr txBox="1"/>
          <p:nvPr/>
        </p:nvSpPr>
        <p:spPr>
          <a:xfrm>
            <a:off x="3904344" y="5648981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Docker Engineer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60C12-8D72-EC30-3BA5-50A884FE6734}"/>
              </a:ext>
            </a:extLst>
          </p:cNvPr>
          <p:cNvSpPr txBox="1"/>
          <p:nvPr/>
        </p:nvSpPr>
        <p:spPr>
          <a:xfrm>
            <a:off x="5711371" y="5658841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write, exec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08262B-6BA6-E73C-D716-4EE182C1955C}"/>
              </a:ext>
            </a:extLst>
          </p:cNvPr>
          <p:cNvSpPr txBox="1"/>
          <p:nvPr/>
        </p:nvSpPr>
        <p:spPr>
          <a:xfrm>
            <a:off x="3483879" y="5990067"/>
            <a:ext cx="24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Python &amp; R Engineer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6DEEBB-7E02-F016-5F20-F9A5BC0A5712}"/>
              </a:ext>
            </a:extLst>
          </p:cNvPr>
          <p:cNvSpPr txBox="1"/>
          <p:nvPr/>
        </p:nvSpPr>
        <p:spPr>
          <a:xfrm>
            <a:off x="5762173" y="5941869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read, 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27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  <p:bldP spid="19" grpId="0"/>
      <p:bldP spid="6" grpId="0"/>
      <p:bldP spid="7" grpId="0"/>
      <p:bldP spid="8" grpId="0"/>
      <p:bldP spid="9" grpId="0"/>
      <p:bldP spid="12" grpId="0"/>
      <p:bldP spid="13" grpId="0"/>
      <p:bldP spid="15" grpId="0"/>
      <p:bldP spid="16" grpId="0"/>
      <p:bldP spid="17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D76FF0-DA1D-4140-12B4-61565F474091}"/>
              </a:ext>
            </a:extLst>
          </p:cNvPr>
          <p:cNvSpPr/>
          <p:nvPr/>
        </p:nvSpPr>
        <p:spPr>
          <a:xfrm>
            <a:off x="1034716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1000 GB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DB49C-CD8D-35AF-6918-05005C93ABA7}"/>
              </a:ext>
            </a:extLst>
          </p:cNvPr>
          <p:cNvSpPr txBox="1"/>
          <p:nvPr/>
        </p:nvSpPr>
        <p:spPr>
          <a:xfrm>
            <a:off x="103471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Disk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D86BD-FA69-4D23-E249-4BA6EC8C38F6}"/>
              </a:ext>
            </a:extLst>
          </p:cNvPr>
          <p:cNvSpPr/>
          <p:nvPr/>
        </p:nvSpPr>
        <p:spPr>
          <a:xfrm>
            <a:off x="1034717" y="4746171"/>
            <a:ext cx="1470978" cy="7402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80 GB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119AB-DDE3-1938-B4AE-64F30C537121}"/>
              </a:ext>
            </a:extLst>
          </p:cNvPr>
          <p:cNvSpPr/>
          <p:nvPr/>
        </p:nvSpPr>
        <p:spPr>
          <a:xfrm>
            <a:off x="2507915" y="4209143"/>
            <a:ext cx="1487714" cy="127000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150 GB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FA59A-7682-D0EA-1A83-C313425D7360}"/>
              </a:ext>
            </a:extLst>
          </p:cNvPr>
          <p:cNvSpPr/>
          <p:nvPr/>
        </p:nvSpPr>
        <p:spPr>
          <a:xfrm>
            <a:off x="3995629" y="3353707"/>
            <a:ext cx="665676" cy="213269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100GB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9A067-C9E3-1921-F499-2682405743FF}"/>
              </a:ext>
            </a:extLst>
          </p:cNvPr>
          <p:cNvSpPr/>
          <p:nvPr/>
        </p:nvSpPr>
        <p:spPr>
          <a:xfrm>
            <a:off x="1034716" y="2396458"/>
            <a:ext cx="2960914" cy="181267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500 GB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FE648F-8D3C-8772-D293-E201F2E45070}"/>
              </a:ext>
            </a:extLst>
          </p:cNvPr>
          <p:cNvSpPr/>
          <p:nvPr/>
        </p:nvSpPr>
        <p:spPr>
          <a:xfrm>
            <a:off x="7530697" y="2396464"/>
            <a:ext cx="3609855" cy="3089936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60FED-5CAA-E472-911D-89FAFAFDEA33}"/>
              </a:ext>
            </a:extLst>
          </p:cNvPr>
          <p:cNvSpPr txBox="1"/>
          <p:nvPr/>
        </p:nvSpPr>
        <p:spPr>
          <a:xfrm>
            <a:off x="7530697" y="1887963"/>
            <a:ext cx="147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ADLS2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VERY ELASTIC 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786A39-C515-E5B3-890A-42B9B918F63C}"/>
              </a:ext>
            </a:extLst>
          </p:cNvPr>
          <p:cNvSpPr/>
          <p:nvPr/>
        </p:nvSpPr>
        <p:spPr>
          <a:xfrm>
            <a:off x="7707086" y="2540000"/>
            <a:ext cx="2075543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test. txt (2 KB)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AAF806-41A6-A1BF-F070-9C13412865CF}"/>
              </a:ext>
            </a:extLst>
          </p:cNvPr>
          <p:cNvSpPr/>
          <p:nvPr/>
        </p:nvSpPr>
        <p:spPr>
          <a:xfrm>
            <a:off x="7707086" y="3280230"/>
            <a:ext cx="2764969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mlmodel. pkl (20 GB)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015DD6-1CAA-D4F4-56C6-EBDEA75C1397}"/>
              </a:ext>
            </a:extLst>
          </p:cNvPr>
          <p:cNvSpPr/>
          <p:nvPr/>
        </p:nvSpPr>
        <p:spPr>
          <a:xfrm>
            <a:off x="7707086" y="4020459"/>
            <a:ext cx="2764969" cy="549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800" dirty="0"/>
              <a:t>...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7291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4" y="1960855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916056" y="1960855"/>
            <a:ext cx="3918857" cy="1654629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558971" y="2788170"/>
            <a:ext cx="1357085" cy="12700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68FF7B-D609-9EF2-FE38-FB2E49349494}"/>
              </a:ext>
            </a:extLst>
          </p:cNvPr>
          <p:cNvSpPr txBox="1"/>
          <p:nvPr/>
        </p:nvSpPr>
        <p:spPr>
          <a:xfrm>
            <a:off x="5885542" y="2423885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4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4" y="1960855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916056" y="1960855"/>
            <a:ext cx="3918857" cy="1654629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558971" y="2788170"/>
            <a:ext cx="1357085" cy="12700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FA2EA8B-A5A1-DA67-C458-6C7399C93141}"/>
              </a:ext>
            </a:extLst>
          </p:cNvPr>
          <p:cNvSpPr/>
          <p:nvPr/>
        </p:nvSpPr>
        <p:spPr>
          <a:xfrm>
            <a:off x="1647372" y="3956569"/>
            <a:ext cx="3918857" cy="16546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Databricks for Spark Application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580661-65D5-3F7F-777A-38CCF25B2E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66229" y="3615484"/>
            <a:ext cx="3534228" cy="1168400"/>
          </a:xfrm>
          <a:prstGeom prst="bentConnector3">
            <a:avLst>
              <a:gd name="adj1" fmla="val 98049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D71D77-4083-8C20-04EA-CA6A6D6A78A2}"/>
              </a:ext>
            </a:extLst>
          </p:cNvPr>
          <p:cNvSpPr txBox="1"/>
          <p:nvPr/>
        </p:nvSpPr>
        <p:spPr>
          <a:xfrm>
            <a:off x="5885542" y="2423885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2C6B-D9EB-A689-710D-688CB6927687}"/>
              </a:ext>
            </a:extLst>
          </p:cNvPr>
          <p:cNvSpPr txBox="1"/>
          <p:nvPr/>
        </p:nvSpPr>
        <p:spPr>
          <a:xfrm>
            <a:off x="8258627" y="4361542"/>
            <a:ext cx="105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20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5772-6082-B2AC-AB7D-0245591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88"/>
            <a:ext cx="10515600" cy="1007658"/>
          </a:xfrm>
        </p:spPr>
        <p:txBody>
          <a:bodyPr/>
          <a:lstStyle/>
          <a:p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장점 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A6EBA-CECC-C3EB-98D4-1F0F3B8D3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5A23-D83A-E8EB-C159-F2232E45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88368-0A3B-7F24-FD92-030CBC77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951B50B-E33D-6418-5C7F-3678748715AE}"/>
              </a:ext>
            </a:extLst>
          </p:cNvPr>
          <p:cNvSpPr txBox="1">
            <a:spLocks/>
          </p:cNvSpPr>
          <p:nvPr/>
        </p:nvSpPr>
        <p:spPr>
          <a:xfrm>
            <a:off x="838200" y="684845"/>
            <a:ext cx="11194143" cy="893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ADLS2 (Azure Data Lake Storage Gen2): can be mounted to almost every service</a:t>
            </a:r>
            <a:endParaRPr lang="ko-KR" altLang="en-US" sz="18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E3B7B7-5B75-5C4D-E3B3-AD5A70F39B82}"/>
              </a:ext>
            </a:extLst>
          </p:cNvPr>
          <p:cNvSpPr/>
          <p:nvPr/>
        </p:nvSpPr>
        <p:spPr>
          <a:xfrm>
            <a:off x="1640115" y="1960856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VM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3A395-2A3A-DA06-C124-E4E46315F93A}"/>
              </a:ext>
            </a:extLst>
          </p:cNvPr>
          <p:cNvSpPr/>
          <p:nvPr/>
        </p:nvSpPr>
        <p:spPr>
          <a:xfrm>
            <a:off x="6820283" y="1960856"/>
            <a:ext cx="3847718" cy="1078316"/>
          </a:xfrm>
          <a:prstGeom prst="rect">
            <a:avLst/>
          </a:prstGeom>
          <a:solidFill>
            <a:schemeClr val="accent1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ADLS2</a:t>
            </a:r>
            <a:endParaRPr lang="en-US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EAAA41B-B8C3-28E5-E6FF-4DEA1DE9EE15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>
            <a:off x="5487833" y="2500014"/>
            <a:ext cx="1332450" cy="8277"/>
          </a:xfrm>
          <a:prstGeom prst="bentConnector3">
            <a:avLst/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FA2EA8B-A5A1-DA67-C458-6C7399C93141}"/>
              </a:ext>
            </a:extLst>
          </p:cNvPr>
          <p:cNvSpPr/>
          <p:nvPr/>
        </p:nvSpPr>
        <p:spPr>
          <a:xfrm>
            <a:off x="1647241" y="3261456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Databricks for Spark Application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580661-65D5-3F7F-777A-38CCF25B2EC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494959" y="3039172"/>
            <a:ext cx="3470071" cy="761442"/>
          </a:xfrm>
          <a:prstGeom prst="bentConnector3">
            <a:avLst>
              <a:gd name="adj1" fmla="val 98049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D71D77-4083-8C20-04EA-CA6A6D6A78A2}"/>
              </a:ext>
            </a:extLst>
          </p:cNvPr>
          <p:cNvSpPr txBox="1"/>
          <p:nvPr/>
        </p:nvSpPr>
        <p:spPr>
          <a:xfrm>
            <a:off x="5808476" y="2262611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2C6B-D9EB-A689-710D-688CB6927687}"/>
              </a:ext>
            </a:extLst>
          </p:cNvPr>
          <p:cNvSpPr txBox="1"/>
          <p:nvPr/>
        </p:nvSpPr>
        <p:spPr>
          <a:xfrm>
            <a:off x="8138482" y="3525375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6831B4-B748-6426-D098-E9416CB153D2}"/>
              </a:ext>
            </a:extLst>
          </p:cNvPr>
          <p:cNvSpPr/>
          <p:nvPr/>
        </p:nvSpPr>
        <p:spPr>
          <a:xfrm>
            <a:off x="1639986" y="4589512"/>
            <a:ext cx="3847718" cy="107831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Machine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51B52C-3B28-C7AE-81AB-CEE166C292C4}"/>
              </a:ext>
            </a:extLst>
          </p:cNvPr>
          <p:cNvCxnSpPr>
            <a:cxnSpLocks/>
            <a:stCxn id="22" idx="3"/>
            <a:endCxn id="19" idx="3"/>
          </p:cNvCxnSpPr>
          <p:nvPr/>
        </p:nvCxnSpPr>
        <p:spPr>
          <a:xfrm flipV="1">
            <a:off x="5487704" y="2500014"/>
            <a:ext cx="5180297" cy="2628656"/>
          </a:xfrm>
          <a:prstGeom prst="bentConnector3">
            <a:avLst>
              <a:gd name="adj1" fmla="val 104413"/>
            </a:avLst>
          </a:prstGeom>
          <a:ln cmpd="dbl">
            <a:solidFill>
              <a:schemeClr val="tx2">
                <a:lumMod val="7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4D55221-01F6-97F1-9FF4-BA1D7900C0C5}"/>
              </a:ext>
            </a:extLst>
          </p:cNvPr>
          <p:cNvSpPr txBox="1"/>
          <p:nvPr/>
        </p:nvSpPr>
        <p:spPr>
          <a:xfrm>
            <a:off x="10090651" y="4780859"/>
            <a:ext cx="1033185" cy="24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1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A2DD61-507B-10AC-F64B-8A410DD3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CB4CD-9353-A333-68EC-7ED07533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ABE0D-799A-6426-31A5-1A1A588C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1B13C-8AF5-E667-D0D2-A0903B6595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7861" y="1476018"/>
            <a:ext cx="10515600" cy="97662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사용자 간 </a:t>
            </a:r>
            <a:r>
              <a:rPr lang="en-US" altLang="ko-KR" dirty="0"/>
              <a:t>Docker Image </a:t>
            </a:r>
            <a:r>
              <a:rPr lang="ko-KR" altLang="en-US" dirty="0"/>
              <a:t>공유</a:t>
            </a:r>
            <a:endParaRPr lang="en-US" altLang="ko-KR" dirty="0"/>
          </a:p>
          <a:p>
            <a:r>
              <a:rPr lang="en-US" dirty="0"/>
              <a:t>Docker Container</a:t>
            </a:r>
            <a:r>
              <a:rPr lang="ko-KR" altLang="en-US" dirty="0"/>
              <a:t>는 완벽히 분리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8137D-3AD6-BCF0-0132-FBA1CDC80C41}"/>
              </a:ext>
            </a:extLst>
          </p:cNvPr>
          <p:cNvSpPr/>
          <p:nvPr/>
        </p:nvSpPr>
        <p:spPr>
          <a:xfrm>
            <a:off x="994787" y="4684995"/>
            <a:ext cx="10359013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chemeClr val="tx1"/>
                </a:solidFill>
              </a:rPr>
              <a:t>Docker Images Local Registry (</a:t>
            </a:r>
            <a:r>
              <a:rPr lang="de-DE" altLang="ko-KR" b="1" dirty="0">
                <a:solidFill>
                  <a:schemeClr val="accent2">
                    <a:lumMod val="75000"/>
                  </a:schemeClr>
                </a:solidFill>
              </a:rPr>
              <a:t>System Wide</a:t>
            </a:r>
            <a:r>
              <a:rPr lang="de-DE" altLang="ko-KR" dirty="0">
                <a:solidFill>
                  <a:schemeClr val="tx1"/>
                </a:solidFill>
              </a:rPr>
              <a:t>): </a:t>
            </a:r>
          </a:p>
          <a:p>
            <a:pPr algn="ctr"/>
            <a:r>
              <a:rPr lang="de-DE" altLang="ko-KR" dirty="0">
                <a:solidFill>
                  <a:schemeClr val="tx1"/>
                </a:solidFill>
              </a:rPr>
              <a:t>Kaggle-gpu-python-image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F8E3C-B156-2C99-038C-BF59132C39D5}"/>
              </a:ext>
            </a:extLst>
          </p:cNvPr>
          <p:cNvSpPr/>
          <p:nvPr/>
        </p:nvSpPr>
        <p:spPr>
          <a:xfrm>
            <a:off x="994787" y="2626362"/>
            <a:ext cx="4943789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rgbClr val="FF0000"/>
                </a:solidFill>
              </a:rPr>
              <a:t>DataScientist1</a:t>
            </a:r>
          </a:p>
          <a:p>
            <a:pPr algn="ctr"/>
            <a:endParaRPr lang="de-DE" altLang="ko-KR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Kaggle-gpu-python-image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python container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r container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FDEEA-8D8D-0F2C-2E30-F063A6229AC3}"/>
              </a:ext>
            </a:extLst>
          </p:cNvPr>
          <p:cNvSpPr/>
          <p:nvPr/>
        </p:nvSpPr>
        <p:spPr>
          <a:xfrm>
            <a:off x="6410011" y="2626362"/>
            <a:ext cx="4943789" cy="17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ko-KR" dirty="0">
                <a:solidFill>
                  <a:srgbClr val="0070C0"/>
                </a:solidFill>
              </a:rPr>
              <a:t>DataScientist2</a:t>
            </a:r>
          </a:p>
          <a:p>
            <a:pPr algn="ctr"/>
            <a:endParaRPr lang="de-DE" altLang="ko-KR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Kaggle-gpu-python-image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python container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Kaggle-gpu-r-image </a:t>
            </a:r>
            <a:r>
              <a:rPr lang="de-DE" dirty="0">
                <a:solidFill>
                  <a:schemeClr val="tx1"/>
                </a:solidFill>
                <a:sym typeface="Wingdings" panose="05000000000000000000" pitchFamily="2" charset="2"/>
              </a:rPr>
              <a:t> r container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8847B8B-1D6D-0C4E-418A-4B27CB3D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REAL virtualization (Isolation)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9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8845-2215-0B9E-4A19-E9F16EF7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/>
          <a:p>
            <a:r>
              <a:rPr lang="de-DE" dirty="0"/>
              <a:t>WHY DOCKER? </a:t>
            </a:r>
            <a:r>
              <a:rPr lang="ko-KR" altLang="en-US" sz="2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정의</a:t>
            </a:r>
            <a:endParaRPr lang="en-DE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EEA5D4F-9E43-3150-C643-28D1FEA2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E0218BC-F834-5361-4A10-3CC8D8A3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DE9BFEA-5EC0-5F32-B463-7B9AA7F9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B8DD-077A-A269-E668-E42E3B26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67E1-508C-BBAD-96B4-11C69D51317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8EE6C-3BDD-D454-A381-26506EB01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2376A-655B-2C0D-775F-D85EFBF6C0F0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9354A-3321-4EDA-8F81-C45212D4BA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061FFF-4436-30B9-50C3-C93E231C0101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ACBEDAC-C17B-C172-06FA-C7F190FB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DEF927D-DC27-8030-7909-752ACF9402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583FFB-EFF1-D836-1DC6-D731A74B1B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3307CA-15E1-0D9E-C6B3-10FBCD39ADF5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1CF069F-3BC0-51E8-24F6-916E5BD8D84A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F8AA2DE-FFDD-CFF4-6E17-5E6D220CF043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5DC4C9-35EA-D7F7-1FFD-01CC506B1AB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64CCF45-220A-743C-7219-422DEEA9F4C9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06EBD79-6C56-E56A-0D55-CE16FC27868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C8A1773-B2DF-73F6-81BE-39551CA9B669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16ADE1F-A713-8E25-B480-A77C1994E079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C81BB8-391F-543E-FBE1-9AFCCC4A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B8AD414-8782-8E73-4510-7C6E4B2C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7471F6F-CDCC-0873-2062-E6C9C0D6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30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5C992F-1DA8-A215-A23D-83A745E4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974"/>
            <a:ext cx="12192000" cy="57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A002620F-2290-0DA7-6CFD-7B2B4AB2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B2E227C-7FF3-D1F4-DD15-62670E16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B0CF4DC-DA8D-E13A-CC2A-5F6085BC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35" name="Picture 34" descr="A computer network with several monitors&#10;&#10;Description automatically generated with medium confidence">
            <a:extLst>
              <a:ext uri="{FF2B5EF4-FFF2-40B4-BE49-F238E27FC236}">
                <a16:creationId xmlns:a16="http://schemas.microsoft.com/office/drawing/2014/main" id="{6328ABB4-E420-0E73-EEE8-3E88E38A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50470" y="2466458"/>
            <a:ext cx="7147263" cy="40203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806438-94BA-47CE-1B58-CA3C8BEAB9A6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900">
                <a:hlinkClick r:id="rId3" tooltip="http://www.techsolveprac.com/client-server-communication-python/"/>
              </a:rPr>
              <a:t>This Photo</a:t>
            </a:r>
            <a:r>
              <a:rPr lang="en-DE" sz="900"/>
              <a:t> by Unknown Author is licensed under </a:t>
            </a:r>
            <a:r>
              <a:rPr lang="en-DE" sz="900">
                <a:hlinkClick r:id="rId4" tooltip="https://creativecommons.org/licenses/by-sa/3.0/"/>
              </a:rPr>
              <a:t>CC BY-SA</a:t>
            </a:r>
            <a:endParaRPr lang="en-DE" sz="900"/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5732785B-1876-5F36-6E00-04882D1C5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1534" y="1730379"/>
            <a:ext cx="3988936" cy="246347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317281D-8271-78D3-3EA0-D0D2F31898F1}"/>
              </a:ext>
            </a:extLst>
          </p:cNvPr>
          <p:cNvSpPr txBox="1"/>
          <p:nvPr/>
        </p:nvSpPr>
        <p:spPr>
          <a:xfrm>
            <a:off x="5587652" y="1311359"/>
            <a:ext cx="587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서버에서의 라이브러리 변경 </a:t>
            </a:r>
            <a:r>
              <a:rPr lang="en-US" altLang="ko-KR" dirty="0"/>
              <a:t>(</a:t>
            </a:r>
            <a:r>
              <a:rPr lang="ko-KR" altLang="en-US" dirty="0"/>
              <a:t>새로운 설치</a:t>
            </a:r>
            <a:r>
              <a:rPr lang="en-US" altLang="ko-KR" dirty="0"/>
              <a:t>, </a:t>
            </a:r>
            <a:r>
              <a:rPr lang="ko-KR" altLang="en-US" dirty="0"/>
              <a:t>버전 업데이트</a:t>
            </a:r>
            <a:r>
              <a:rPr lang="en-US" altLang="ko-KR" dirty="0"/>
              <a:t>)</a:t>
            </a:r>
            <a:r>
              <a:rPr lang="ko-KR" altLang="en-US" dirty="0"/>
              <a:t>으로 인한 타 팀원 또는 자동화 작업에 영향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55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WORKS ON MY MACHINE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0" name="Content Placeholder 59" descr="A person sitting on a bench&#10;&#10;Description automatically generated">
            <a:extLst>
              <a:ext uri="{FF2B5EF4-FFF2-40B4-BE49-F238E27FC236}">
                <a16:creationId xmlns:a16="http://schemas.microsoft.com/office/drawing/2014/main" id="{7FA23331-53CA-9CCC-3B93-40E11E238FC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5491" y="2138363"/>
            <a:ext cx="2441017" cy="3695700"/>
          </a:xfrm>
        </p:spPr>
      </p:pic>
    </p:spTree>
    <p:extLst>
      <p:ext uri="{BB962C8B-B14F-4D97-AF65-F5344CB8AC3E}">
        <p14:creationId xmlns:p14="http://schemas.microsoft.com/office/powerpoint/2010/main" val="342103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>
            <a:extLst>
              <a:ext uri="{FF2B5EF4-FFF2-40B4-BE49-F238E27FC236}">
                <a16:creationId xmlns:a16="http://schemas.microsoft.com/office/drawing/2014/main" id="{BA94E6D7-9720-FEBE-2B8D-BAEB98FC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GB" b="0" i="0" dirty="0">
                <a:effectLst/>
              </a:rPr>
              <a:t>PACKAGE Chaos in the Server!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52D8D77D-BD14-794E-8557-FFA206FF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rmAutofit/>
          </a:bodyPr>
          <a:lstStyle/>
          <a:p>
            <a:r>
              <a:rPr lang="en-US" dirty="0"/>
              <a:t>Package Dependencies</a:t>
            </a:r>
          </a:p>
        </p:txBody>
      </p:sp>
      <p:sp>
        <p:nvSpPr>
          <p:cNvPr id="77" name="Text Placeholder 4">
            <a:extLst>
              <a:ext uri="{FF2B5EF4-FFF2-40B4-BE49-F238E27FC236}">
                <a16:creationId xmlns:a16="http://schemas.microsoft.com/office/drawing/2014/main" id="{87E6CF77-7089-55E7-1FB3-9A7B1B5CC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Server-REMOTE CONNECTION</a:t>
            </a:r>
          </a:p>
        </p:txBody>
      </p:sp>
      <p:sp>
        <p:nvSpPr>
          <p:cNvPr id="79" name="Text Placeholder 6">
            <a:extLst>
              <a:ext uri="{FF2B5EF4-FFF2-40B4-BE49-F238E27FC236}">
                <a16:creationId xmlns:a16="http://schemas.microsoft.com/office/drawing/2014/main" id="{DFFC21F3-C8F0-3258-B736-3CE774E24DB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/>
          <a:lstStyle/>
          <a:p>
            <a:r>
              <a:rPr lang="en-US" dirty="0"/>
              <a:t>Alarm MAIL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E58D8-7E74-2462-8DFB-CC62911F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9A4E736-51EC-C94D-9408-1C7016502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A8C1FAE-3B9C-F521-6ED1-AB8BD33D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47" name="Content Placeholder 7">
            <a:extLst>
              <a:ext uri="{FF2B5EF4-FFF2-40B4-BE49-F238E27FC236}">
                <a16:creationId xmlns:a16="http://schemas.microsoft.com/office/drawing/2014/main" id="{E9905C9A-0C0C-72FB-71DA-0A3DF09255B6}"/>
              </a:ext>
            </a:extLst>
          </p:cNvPr>
          <p:cNvSpPr txBox="1">
            <a:spLocks/>
          </p:cNvSpPr>
          <p:nvPr/>
        </p:nvSpPr>
        <p:spPr>
          <a:xfrm>
            <a:off x="1243103" y="3834605"/>
            <a:ext cx="2882475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4" name="Slide Zoom 83">
                <a:extLst>
                  <a:ext uri="{FF2B5EF4-FFF2-40B4-BE49-F238E27FC236}">
                    <a16:creationId xmlns:a16="http://schemas.microsoft.com/office/drawing/2014/main" id="{5467719F-8460-D17A-96EF-B25E63B346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7038477"/>
                  </p:ext>
                </p:extLst>
              </p:nvPr>
            </p:nvGraphicFramePr>
            <p:xfrm>
              <a:off x="1243102" y="3852337"/>
              <a:ext cx="2889634" cy="1997867"/>
            </p:xfrm>
            <a:graphic>
              <a:graphicData uri="http://schemas.microsoft.com/office/powerpoint/2016/slidezoom">
                <pslz:sldZm>
                  <pslz:sldZmObj sldId="298" cId="268592317">
                    <pslz:zmPr id="{A7ACE603-FEB8-49DE-A1AA-259EDD71EF4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9634" cy="1997867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4" name="Slide Zoom 8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67719F-8460-D17A-96EF-B25E63B346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3102" y="3852337"/>
                <a:ext cx="2889634" cy="199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8" name="Section Zoom 117">
                <a:extLst>
                  <a:ext uri="{FF2B5EF4-FFF2-40B4-BE49-F238E27FC236}">
                    <a16:creationId xmlns:a16="http://schemas.microsoft.com/office/drawing/2014/main" id="{293F6D91-8FCE-FC44-3C06-92EE9B61982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9669375"/>
                  </p:ext>
                </p:extLst>
              </p:nvPr>
            </p:nvGraphicFramePr>
            <p:xfrm>
              <a:off x="4475285" y="3833812"/>
              <a:ext cx="3235569" cy="2016392"/>
            </p:xfrm>
            <a:graphic>
              <a:graphicData uri="http://schemas.microsoft.com/office/powerpoint/2016/sectionzoom">
                <psez:sectionZm>
                  <psez:sectionZmObj sectionId="{E4F33257-6AFF-4C9A-84B9-AAAF144F2018}">
                    <psez:zmPr id="{6B22A003-70AB-4EC6-B05D-AACAFD78DCCE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35569" cy="201639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8" name="Section Zoom 11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293F6D91-8FCE-FC44-3C06-92EE9B61982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5285" y="3833812"/>
                <a:ext cx="3235569" cy="201639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20" name="Content Placeholder 119">
            <a:extLst>
              <a:ext uri="{FF2B5EF4-FFF2-40B4-BE49-F238E27FC236}">
                <a16:creationId xmlns:a16="http://schemas.microsoft.com/office/drawing/2014/main" id="{785BF3B0-6ACC-6E3E-FEF0-1AFBA2C4D9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GB" b="0" i="0" dirty="0">
                <a:effectLst/>
              </a:rPr>
              <a:t>Dear folks,</a:t>
            </a:r>
          </a:p>
          <a:p>
            <a:pPr algn="l"/>
            <a:r>
              <a:rPr lang="en-GB" b="0" i="0" dirty="0">
                <a:effectLst/>
              </a:rPr>
              <a:t>Today at 13:30, the server will be rebooted to uninstall package XXX and reinstall packages YYY &amp; ZZZ.</a:t>
            </a:r>
          </a:p>
          <a:p>
            <a:pPr algn="l"/>
            <a:r>
              <a:rPr lang="en-GB" b="0" i="0" dirty="0">
                <a:effectLst/>
              </a:rPr>
              <a:t>Cheers, </a:t>
            </a:r>
          </a:p>
          <a:p>
            <a:pPr algn="l"/>
            <a:r>
              <a:rPr lang="en-GB" b="0" i="0" dirty="0" err="1">
                <a:effectLst/>
              </a:rPr>
              <a:t>daniel</a:t>
            </a:r>
            <a:endParaRPr lang="en-GB" b="0" i="0" dirty="0">
              <a:effectLst/>
            </a:endParaRPr>
          </a:p>
          <a:p>
            <a:endParaRPr lang="de-DE" dirty="0"/>
          </a:p>
          <a:p>
            <a:pPr>
              <a:spcBef>
                <a:spcPts val="200"/>
              </a:spcBef>
            </a:pPr>
            <a:r>
              <a:rPr lang="de-DE" dirty="0"/>
              <a:t>  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26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9F6886-3DE8-398C-C0AE-DC2B2E47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3438" y="1131306"/>
            <a:ext cx="5431971" cy="846301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문제의 해결 방안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4A6AD5-53C7-F88D-D795-CB825E952C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31208" y="246951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Portability (</a:t>
            </a:r>
            <a:r>
              <a:rPr lang="ko-KR" altLang="en-US" dirty="0"/>
              <a:t>이동성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44F3B6-B1C7-E2D1-D159-5E389B7731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0782" y="2798940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프로그램은 실행팀 서버에서도 작동합니다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FA33AF7-F523-8313-674C-6A5608BB85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31208" y="356931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de-DE" dirty="0"/>
              <a:t>CONTAINERIZATION (</a:t>
            </a:r>
            <a:r>
              <a:rPr lang="ko-KR" altLang="en-US" dirty="0"/>
              <a:t>가상화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9C0FFD-B969-1CB3-C773-741F1E685E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30782" y="3898736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작업환경 또는 프로그램은 컨테이너로 분리됩니다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1BCE81D-A825-A321-6212-32A5216B0C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31208" y="46691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Reproducibility (</a:t>
            </a:r>
            <a:r>
              <a:rPr lang="ko-KR" altLang="en-US" dirty="0"/>
              <a:t>재현성</a:t>
            </a:r>
            <a:r>
              <a:rPr lang="en-US" altLang="ko-KR" dirty="0"/>
              <a:t>)</a:t>
            </a:r>
            <a:endParaRPr lang="en-DE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EB571E-25C6-CB2E-A137-B55186A394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0782" y="4998532"/>
            <a:ext cx="5431971" cy="557950"/>
          </a:xfrm>
        </p:spPr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작업 환경은 항상 일정합니다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69DC3-CDEA-1C57-D817-F0F5E51F55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D6A06-6DE4-E9E3-96A4-972BB6F8ACA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daniel@datatrain.education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94B3E-2AF3-74D0-50C8-B134C425B0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pic>
        <p:nvPicPr>
          <p:cNvPr id="14" name="Picture 13" descr="A blue whale with many envelopes&#10;&#10;Description automatically generated">
            <a:extLst>
              <a:ext uri="{FF2B5EF4-FFF2-40B4-BE49-F238E27FC236}">
                <a16:creationId xmlns:a16="http://schemas.microsoft.com/office/drawing/2014/main" id="{D1075DB1-AF02-25D2-1AD4-551B39DFC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7984" y="4177711"/>
            <a:ext cx="3085454" cy="19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33ABA9-FFF1-E168-B190-6F2BBF5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모듈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가상화에 대한 이해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76C78-DDEE-0A76-FEE6-13C343A762D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F60BD-65B3-3826-37AF-9BE660CF56C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dirty="0"/>
              <a:t>daniel@datatrain.education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449E-6F4C-A644-4A30-45D23F150C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C0EE-998B-E6DF-EF32-7EFF3A4EA0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E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E8905-4CFB-A89E-7A8B-2BBE80CBFC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hlinkClick r:id="rId2"/>
              </a:rPr>
              <a:t>도커의　기원</a:t>
            </a:r>
            <a:endParaRPr lang="en-DE" dirty="0"/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C0B090-DD9A-E419-6D19-F7F3103B0C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hlinkClick r:id="rId3"/>
              </a:rPr>
              <a:t>도커는 가상머신에서 실현이 가능한가</a:t>
            </a:r>
            <a:r>
              <a:rPr lang="en-US" altLang="ko-KR" dirty="0">
                <a:hlinkClick r:id="rId3"/>
              </a:rPr>
              <a:t>?</a:t>
            </a:r>
            <a:endParaRPr lang="en-DE" dirty="0"/>
          </a:p>
          <a:p>
            <a:endParaRPr lang="en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BE231DB-7DBF-278E-CE8F-13DC751D573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575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F2DC18E-513E-493F-405B-4BF5FB31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EA7CE23-4F36-53B8-5B1A-195E95AEA39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1290637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OS </a:t>
            </a:r>
            <a:r>
              <a:rPr 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(Operating System)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구성</a:t>
            </a:r>
            <a:r>
              <a:rPr lang="de-DE" altLang="ko-KR" sz="2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Kernel + User Space</a:t>
            </a:r>
          </a:p>
          <a:p>
            <a:pPr lvl="1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Kernel: Hardware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Input</a:t>
            </a:r>
            <a:r>
              <a:rPr lang="de-DE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Output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주고 받으면서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Hardware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제어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de-DE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User Space: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폴더 구조의 생성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&amp; Terminal</a:t>
            </a:r>
            <a:endParaRPr lang="en-DE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9A4BC2-EECB-0505-3387-1C563B99E404}"/>
              </a:ext>
            </a:extLst>
          </p:cNvPr>
          <p:cNvSpPr/>
          <p:nvPr/>
        </p:nvSpPr>
        <p:spPr>
          <a:xfrm>
            <a:off x="1229989" y="3827533"/>
            <a:ext cx="2743200" cy="15064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EFE59-D236-A39C-7B99-74DC3D87DBDE}"/>
              </a:ext>
            </a:extLst>
          </p:cNvPr>
          <p:cNvSpPr txBox="1"/>
          <p:nvPr/>
        </p:nvSpPr>
        <p:spPr>
          <a:xfrm>
            <a:off x="4533900" y="3754815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=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5867400" y="3838575"/>
            <a:ext cx="1536700" cy="1506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KERNEL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BC6BF-6ABB-37A7-368B-35E744D91FC2}"/>
              </a:ext>
            </a:extLst>
          </p:cNvPr>
          <p:cNvSpPr txBox="1"/>
          <p:nvPr/>
        </p:nvSpPr>
        <p:spPr>
          <a:xfrm>
            <a:off x="7797800" y="3775075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+</a:t>
            </a:r>
            <a:endParaRPr lang="en-US" sz="9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8864600" y="3839404"/>
            <a:ext cx="2743200" cy="150646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3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CBEE2E6-237B-BC54-3CD0-A5ACEE39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8202961-0642-2BD0-0EC2-B044AFA5E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daniel@datatrain.education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6D8A3B4-EAB7-B3D5-A7EA-5FC305D9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4665-2B06-5540-72E5-E3B6B3AFECB6}"/>
              </a:ext>
            </a:extLst>
          </p:cNvPr>
          <p:cNvSpPr/>
          <p:nvPr/>
        </p:nvSpPr>
        <p:spPr>
          <a:xfrm>
            <a:off x="6645798" y="5050437"/>
            <a:ext cx="5105400" cy="5037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OS: KERNEL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082A3-F597-874A-4D53-16698ADD8874}"/>
              </a:ext>
            </a:extLst>
          </p:cNvPr>
          <p:cNvSpPr/>
          <p:nvPr/>
        </p:nvSpPr>
        <p:spPr>
          <a:xfrm>
            <a:off x="6724650" y="3505436"/>
            <a:ext cx="2330450" cy="64704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B4DD38-375D-EDDB-6687-494F747D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도커 아키텍쳐에 대한 오해와 진실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A5BBB6-A7FF-0D5B-C5C3-91380ACCD844}"/>
              </a:ext>
            </a:extLst>
          </p:cNvPr>
          <p:cNvSpPr/>
          <p:nvPr/>
        </p:nvSpPr>
        <p:spPr>
          <a:xfrm>
            <a:off x="6648450" y="4350936"/>
            <a:ext cx="5105400" cy="54811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DOCKER ENGINE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F0B6E9-08B1-E61E-EAD3-C13B0D75A5FE}"/>
              </a:ext>
            </a:extLst>
          </p:cNvPr>
          <p:cNvSpPr/>
          <p:nvPr/>
        </p:nvSpPr>
        <p:spPr>
          <a:xfrm>
            <a:off x="6724650" y="2456706"/>
            <a:ext cx="2330450" cy="8190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2FF18-368D-FD93-B6A1-835B1173F3E8}"/>
              </a:ext>
            </a:extLst>
          </p:cNvPr>
          <p:cNvSpPr/>
          <p:nvPr/>
        </p:nvSpPr>
        <p:spPr>
          <a:xfrm>
            <a:off x="6648450" y="2354064"/>
            <a:ext cx="2495550" cy="189869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800F5-CBBF-795C-AEE4-74545E81C9FF}"/>
              </a:ext>
            </a:extLst>
          </p:cNvPr>
          <p:cNvSpPr/>
          <p:nvPr/>
        </p:nvSpPr>
        <p:spPr>
          <a:xfrm>
            <a:off x="9334500" y="3505436"/>
            <a:ext cx="2330450" cy="64704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USER SPACE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738939-6A14-62EC-05E3-535AA03D3D16}"/>
              </a:ext>
            </a:extLst>
          </p:cNvPr>
          <p:cNvSpPr/>
          <p:nvPr/>
        </p:nvSpPr>
        <p:spPr>
          <a:xfrm>
            <a:off x="9328150" y="2439565"/>
            <a:ext cx="2330450" cy="83619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App 1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2C1B1-9231-F558-69F2-772EFF3451DE}"/>
              </a:ext>
            </a:extLst>
          </p:cNvPr>
          <p:cNvSpPr/>
          <p:nvPr/>
        </p:nvSpPr>
        <p:spPr>
          <a:xfrm>
            <a:off x="9251950" y="2354064"/>
            <a:ext cx="2495550" cy="1898692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84683-27FA-47DE-3626-24C559E1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8" y="1630586"/>
            <a:ext cx="5677692" cy="46202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C17C0-7B10-EA95-EF9A-D4C169510815}"/>
              </a:ext>
            </a:extLst>
          </p:cNvPr>
          <p:cNvSpPr/>
          <p:nvPr/>
        </p:nvSpPr>
        <p:spPr>
          <a:xfrm>
            <a:off x="6657523" y="5665064"/>
            <a:ext cx="5105400" cy="50373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Hardware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339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purl.org/dc/terms/"/>
    <ds:schemaRef ds:uri="http://purl.org/dc/elements/1.1/"/>
    <ds:schemaRef ds:uri="16c05727-aa75-4e4a-9b5f-8a80a1165891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33454</TotalTime>
  <Words>1260</Words>
  <Application>Microsoft Office PowerPoint</Application>
  <PresentationFormat>Widescreen</PresentationFormat>
  <Paragraphs>334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Malgun Gothic</vt:lpstr>
      <vt:lpstr>Arial</vt:lpstr>
      <vt:lpstr>Calibri</vt:lpstr>
      <vt:lpstr>Tenorite</vt:lpstr>
      <vt:lpstr>Monoline</vt:lpstr>
      <vt:lpstr>데이터 전문가를 위한 실용적인 도커</vt:lpstr>
      <vt:lpstr>강의에 대한 간략한 소개</vt:lpstr>
      <vt:lpstr>WHY DOCKER? 문제의 정의</vt:lpstr>
      <vt:lpstr>IT WORKS ON MY MACHINE</vt:lpstr>
      <vt:lpstr>PACKAGE Chaos in the Server!</vt:lpstr>
      <vt:lpstr>문제의 해결 방안</vt:lpstr>
      <vt:lpstr>모듈5: 도커 가상화에 대한 이해</vt:lpstr>
      <vt:lpstr>도커 아키텍쳐에 대한 오해와 진실</vt:lpstr>
      <vt:lpstr>도커 아키텍쳐에 대한 오해와 진실</vt:lpstr>
      <vt:lpstr>도커 아키텍쳐에 대한 오해와 진실</vt:lpstr>
      <vt:lpstr>도커 아키텍쳐에 대한 오해와 진실</vt:lpstr>
      <vt:lpstr>PowerPoint Presentation</vt:lpstr>
      <vt:lpstr>도커 아키텍쳐에 대한 오해와 진실</vt:lpstr>
      <vt:lpstr>Then what if your host os is not linux</vt:lpstr>
      <vt:lpstr>클라우드 GPU 기반 가상머신 환경 설정</vt:lpstr>
      <vt:lpstr>개발 환경 내의 도커 VS 도커 내의 개발 환경 Docker Inside IDE vs IDE Inside Docker</vt:lpstr>
      <vt:lpstr>PORTS CONNECTION between Client and Server</vt:lpstr>
      <vt:lpstr>PORTS CONNECTION between Client and Server</vt:lpstr>
      <vt:lpstr>PORTS MAPPING BETWEEN LOCALHOST and Container</vt:lpstr>
      <vt:lpstr>PORTS MAPPING BETWEEN LOCALHOST and Container</vt:lpstr>
      <vt:lpstr>PORTS MAPPING BETWEEN LOCALHOST and Container</vt:lpstr>
      <vt:lpstr>ACCESS TO any container outside of VM</vt:lpstr>
      <vt:lpstr>ADLS2의 장점 #1</vt:lpstr>
      <vt:lpstr>ADLS2의 장점 #2</vt:lpstr>
      <vt:lpstr>ADLS2의 장점 #3</vt:lpstr>
      <vt:lpstr>ADLS2의 장점 #4</vt:lpstr>
      <vt:lpstr>ADLS2의 장점 #4</vt:lpstr>
      <vt:lpstr>ADLS2의 장점 #4</vt:lpstr>
      <vt:lpstr>REAL virtualization (Isolation)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전문가를 위한 실용적인 도커</dc:title>
  <dc:creator>Song Youk</dc:creator>
  <cp:lastModifiedBy>Song Youk</cp:lastModifiedBy>
  <cp:revision>48</cp:revision>
  <cp:lastPrinted>2023-11-24T10:10:20Z</cp:lastPrinted>
  <dcterms:created xsi:type="dcterms:W3CDTF">2023-09-19T11:26:30Z</dcterms:created>
  <dcterms:modified xsi:type="dcterms:W3CDTF">2023-12-27T21:38:22Z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