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F47A-1FA8-5806-1704-82051125B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F5D1-0067-F2D4-8B55-12A81292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CB27-1613-27AA-7DF8-A93887E6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7F7-1CFC-7085-E95A-3C7D9D9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8FD6-2D20-29C0-F3EE-41B7EA5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579B-4EE1-5E4F-9009-89C0D56A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14FF-F76F-D7DE-E2F2-498C7280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5870-6A07-3F20-3AF8-29F20EC6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4C7D-FF36-72C5-7C3C-3095DC16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AF66-C589-06A8-0DC9-47FDF36C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6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31389-99FE-1337-2CDA-3E33D1586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AE670-2250-788E-7BF9-DC9E3620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70B7-DBB2-5AC2-5101-98133513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DF8D-D763-7864-4A1E-79A10DE2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9478-7228-2EA0-7133-0FB77AB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16A2-4090-7DEE-47AB-368711C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59BD-77DB-74A7-CE1A-CFE17FAC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95E1-074E-AA14-FED1-A551E3E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A074-CD78-8A3E-C00E-93506CF6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D56F-291C-1C21-FC04-C1EF7FF0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2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F598-4EA0-4613-465D-FB5AB0EE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ADF59-09B5-4293-B83C-A892FD27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439C-B78A-AF86-AEE4-F3F5CF69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FF29-B852-C27B-D49D-8DD141D3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3EEE-5FBA-81CF-4B7B-E1E54AB3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C4EE-5463-9E2D-9CAC-DDF2FBE2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AFE2-9FB6-499E-CA5B-F1474FDD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F87F-A4E6-6194-079F-653C02F4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7C1BB-F831-70E1-7528-62D99AB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66CC1-E848-B4D5-7790-AE0F5E74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B99F-560C-09AF-D8C5-9EB8E6B2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195C-EDE6-0A29-11D2-9552622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87F-FF67-9468-3F3C-8823E9DA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84AF2-6193-A947-9813-3745E8F3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F47CE-DD91-937F-3795-88D256A2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77FFA-F479-1131-3A2E-D2EE1024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E6FA0-0E56-3A70-9B89-C8AB4B9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5C19-D28D-67F3-D4C3-6557F63B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1CC08-6EC7-D59B-900B-FE36BCAC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0283-0BAC-9642-250F-05D8934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14E3D-5325-12D1-D225-7F3FAE21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5262-3A71-26E3-C600-5EFAFBD3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D53D-383B-3617-8343-6094DB8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97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C3B14-859C-AD64-2476-6B75D49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CCD8-2A0D-1E67-E278-4AD29BB3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6691-8345-B01E-9DAF-B6124F7E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9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64E4-4A5C-1983-6E97-6785F2DF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E51E-638B-02E9-F9FA-D7E6B45A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5141-9DBE-C0AC-C203-194D4BFC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E29B-C1AA-272C-B8E6-787F1C6D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8386-AA4D-64C1-9297-3F1F243C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B609A-2189-D39D-8B18-0B17A7AC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1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CFD4-5A2F-124C-9D11-211E222A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1E0B8-6333-9BEE-4AF3-4A76E410B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02A31-2E65-29D6-2247-0C33C39A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94BF-30D3-FB92-0AD1-DFED1D53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C45C7-54A8-E33C-E2CA-4285EB8B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E882-17EC-0059-9209-77D9E8C9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9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383EE-5B1F-67A5-EEED-3D8BC91F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4404-4B1A-008A-EDE8-EF17295E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03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FDBC-32EA-CA98-D584-390871ED5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E3F7-A136-414F-8909-CC5A8B19EDE8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7B65-3829-8D94-112D-D57731B5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7263-7F5E-8152-3911-960DD3214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6939-2CA8-4147-B852-42AE34DCD394}" type="slidenum">
              <a:rPr lang="pt-BR" smtClean="0"/>
              <a:t>‹#›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0D0D3-D118-9F32-DCFB-C0007587C8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899" b="96377" l="9494" r="98101">
                        <a14:foregroundMark x1="91139" y1="36957" x2="94937" y2="57391"/>
                        <a14:foregroundMark x1="83544" y1="30725" x2="92405" y2="38986"/>
                        <a14:foregroundMark x1="93038" y1="18696" x2="86709" y2="14928"/>
                        <a14:foregroundMark x1="55063" y1="24493" x2="57595" y2="14348"/>
                        <a14:foregroundMark x1="61392" y1="16087" x2="81013" y2="7826"/>
                        <a14:foregroundMark x1="80380" y1="4783" x2="90506" y2="3188"/>
                        <a14:foregroundMark x1="9494" y1="74348" x2="10759" y2="78986"/>
                        <a14:foregroundMark x1="46835" y1="90435" x2="83544" y2="92899"/>
                        <a14:foregroundMark x1="98101" y1="96377" x2="68987" y2="937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050" y="1380832"/>
            <a:ext cx="15049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ceu.usp.br/en/centro/osusp/" TargetMode="External"/><Relationship Id="rId2" Type="http://schemas.openxmlformats.org/officeDocument/2006/relationships/hyperlink" Target="https://creativecommons.org/licenses/by-sa/3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/deed.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FBC-8125-F738-11D9-59625CB4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38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CED1"/>
                </a:solidFill>
              </a:rPr>
              <a:t>O </a:t>
            </a:r>
            <a:r>
              <a:rPr lang="en-US" sz="6600" dirty="0" err="1">
                <a:solidFill>
                  <a:srgbClr val="00CED1"/>
                </a:solidFill>
              </a:rPr>
              <a:t>Violista</a:t>
            </a:r>
            <a:endParaRPr lang="pt-BR" sz="6600" dirty="0">
              <a:solidFill>
                <a:srgbClr val="00CED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EEE55-44D6-4D54-DA02-0877CAE3D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656"/>
            <a:ext cx="9144000" cy="1034143"/>
          </a:xfrm>
        </p:spPr>
        <p:txBody>
          <a:bodyPr/>
          <a:lstStyle/>
          <a:p>
            <a:r>
              <a:rPr lang="en-US" dirty="0"/>
              <a:t>Daniel Yuzo Rodrigues Palma</a:t>
            </a:r>
            <a:endParaRPr lang="pt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4CF28C-D273-7E23-295C-68A17982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59" y="2237558"/>
            <a:ext cx="3261281" cy="10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060F-45A4-C206-57E3-16D8FC38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 que </a:t>
            </a:r>
            <a:r>
              <a:rPr lang="en-US" dirty="0" err="1"/>
              <a:t>raios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viola?</a:t>
            </a:r>
            <a:endParaRPr lang="pt-BR" dirty="0"/>
          </a:p>
        </p:txBody>
      </p:sp>
      <p:pic>
        <p:nvPicPr>
          <p:cNvPr id="5" name="Content Placeholder 4" descr="A picture containing orchestra, classical music, person, indoor&#10;&#10;Description automatically generated">
            <a:extLst>
              <a:ext uri="{FF2B5EF4-FFF2-40B4-BE49-F238E27FC236}">
                <a16:creationId xmlns:a16="http://schemas.microsoft.com/office/drawing/2014/main" id="{784FF80B-7473-BCC1-F67F-397EA57A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340"/>
            <a:ext cx="8004517" cy="4806517"/>
          </a:xfrm>
        </p:spPr>
      </p:pic>
      <p:pic>
        <p:nvPicPr>
          <p:cNvPr id="7" name="Picture 6" descr="A couple of violins on a wall&#10;&#10;Description automatically generated with low confidence">
            <a:extLst>
              <a:ext uri="{FF2B5EF4-FFF2-40B4-BE49-F238E27FC236}">
                <a16:creationId xmlns:a16="http://schemas.microsoft.com/office/drawing/2014/main" id="{B299EB0C-CA7A-87B9-C604-DCD4EB612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4" y="2244462"/>
            <a:ext cx="2347253" cy="341418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854636-9204-C270-3F40-26F1921683E2}"/>
              </a:ext>
            </a:extLst>
          </p:cNvPr>
          <p:cNvSpPr/>
          <p:nvPr/>
        </p:nvSpPr>
        <p:spPr>
          <a:xfrm>
            <a:off x="800100" y="3468783"/>
            <a:ext cx="6553653" cy="2447436"/>
          </a:xfrm>
          <a:custGeom>
            <a:avLst/>
            <a:gdLst>
              <a:gd name="connsiteX0" fmla="*/ 22860 w 6553653"/>
              <a:gd name="connsiteY0" fmla="*/ 745077 h 2447436"/>
              <a:gd name="connsiteX1" fmla="*/ 53340 w 6553653"/>
              <a:gd name="connsiteY1" fmla="*/ 706977 h 2447436"/>
              <a:gd name="connsiteX2" fmla="*/ 83820 w 6553653"/>
              <a:gd name="connsiteY2" fmla="*/ 638397 h 2447436"/>
              <a:gd name="connsiteX3" fmla="*/ 144780 w 6553653"/>
              <a:gd name="connsiteY3" fmla="*/ 569817 h 2447436"/>
              <a:gd name="connsiteX4" fmla="*/ 190500 w 6553653"/>
              <a:gd name="connsiteY4" fmla="*/ 463137 h 2447436"/>
              <a:gd name="connsiteX5" fmla="*/ 213360 w 6553653"/>
              <a:gd name="connsiteY5" fmla="*/ 386937 h 2447436"/>
              <a:gd name="connsiteX6" fmla="*/ 259080 w 6553653"/>
              <a:gd name="connsiteY6" fmla="*/ 295497 h 2447436"/>
              <a:gd name="connsiteX7" fmla="*/ 281940 w 6553653"/>
              <a:gd name="connsiteY7" fmla="*/ 249777 h 2447436"/>
              <a:gd name="connsiteX8" fmla="*/ 289560 w 6553653"/>
              <a:gd name="connsiteY8" fmla="*/ 226917 h 2447436"/>
              <a:gd name="connsiteX9" fmla="*/ 320040 w 6553653"/>
              <a:gd name="connsiteY9" fmla="*/ 204057 h 2447436"/>
              <a:gd name="connsiteX10" fmla="*/ 350520 w 6553653"/>
              <a:gd name="connsiteY10" fmla="*/ 165957 h 2447436"/>
              <a:gd name="connsiteX11" fmla="*/ 381000 w 6553653"/>
              <a:gd name="connsiteY11" fmla="*/ 150717 h 2447436"/>
              <a:gd name="connsiteX12" fmla="*/ 434340 w 6553653"/>
              <a:gd name="connsiteY12" fmla="*/ 127857 h 2447436"/>
              <a:gd name="connsiteX13" fmla="*/ 556260 w 6553653"/>
              <a:gd name="connsiteY13" fmla="*/ 104997 h 2447436"/>
              <a:gd name="connsiteX14" fmla="*/ 662940 w 6553653"/>
              <a:gd name="connsiteY14" fmla="*/ 89757 h 2447436"/>
              <a:gd name="connsiteX15" fmla="*/ 922020 w 6553653"/>
              <a:gd name="connsiteY15" fmla="*/ 66897 h 2447436"/>
              <a:gd name="connsiteX16" fmla="*/ 1143000 w 6553653"/>
              <a:gd name="connsiteY16" fmla="*/ 44037 h 2447436"/>
              <a:gd name="connsiteX17" fmla="*/ 2019300 w 6553653"/>
              <a:gd name="connsiteY17" fmla="*/ 36417 h 2447436"/>
              <a:gd name="connsiteX18" fmla="*/ 2674620 w 6553653"/>
              <a:gd name="connsiteY18" fmla="*/ 28797 h 2447436"/>
              <a:gd name="connsiteX19" fmla="*/ 2781300 w 6553653"/>
              <a:gd name="connsiteY19" fmla="*/ 51657 h 2447436"/>
              <a:gd name="connsiteX20" fmla="*/ 2933700 w 6553653"/>
              <a:gd name="connsiteY20" fmla="*/ 66897 h 2447436"/>
              <a:gd name="connsiteX21" fmla="*/ 3002280 w 6553653"/>
              <a:gd name="connsiteY21" fmla="*/ 74517 h 2447436"/>
              <a:gd name="connsiteX22" fmla="*/ 3474720 w 6553653"/>
              <a:gd name="connsiteY22" fmla="*/ 104997 h 2447436"/>
              <a:gd name="connsiteX23" fmla="*/ 4229100 w 6553653"/>
              <a:gd name="connsiteY23" fmla="*/ 97377 h 2447436"/>
              <a:gd name="connsiteX24" fmla="*/ 4366260 w 6553653"/>
              <a:gd name="connsiteY24" fmla="*/ 82137 h 2447436"/>
              <a:gd name="connsiteX25" fmla="*/ 4876800 w 6553653"/>
              <a:gd name="connsiteY25" fmla="*/ 74517 h 2447436"/>
              <a:gd name="connsiteX26" fmla="*/ 5448300 w 6553653"/>
              <a:gd name="connsiteY26" fmla="*/ 82137 h 2447436"/>
              <a:gd name="connsiteX27" fmla="*/ 5600700 w 6553653"/>
              <a:gd name="connsiteY27" fmla="*/ 112617 h 2447436"/>
              <a:gd name="connsiteX28" fmla="*/ 5684520 w 6553653"/>
              <a:gd name="connsiteY28" fmla="*/ 120237 h 2447436"/>
              <a:gd name="connsiteX29" fmla="*/ 5859780 w 6553653"/>
              <a:gd name="connsiteY29" fmla="*/ 181197 h 2447436"/>
              <a:gd name="connsiteX30" fmla="*/ 5943600 w 6553653"/>
              <a:gd name="connsiteY30" fmla="*/ 204057 h 2447436"/>
              <a:gd name="connsiteX31" fmla="*/ 6027420 w 6553653"/>
              <a:gd name="connsiteY31" fmla="*/ 257397 h 2447436"/>
              <a:gd name="connsiteX32" fmla="*/ 6073140 w 6553653"/>
              <a:gd name="connsiteY32" fmla="*/ 295497 h 2447436"/>
              <a:gd name="connsiteX33" fmla="*/ 6118860 w 6553653"/>
              <a:gd name="connsiteY33" fmla="*/ 318357 h 2447436"/>
              <a:gd name="connsiteX34" fmla="*/ 6179820 w 6553653"/>
              <a:gd name="connsiteY34" fmla="*/ 348837 h 2447436"/>
              <a:gd name="connsiteX35" fmla="*/ 6217920 w 6553653"/>
              <a:gd name="connsiteY35" fmla="*/ 371697 h 2447436"/>
              <a:gd name="connsiteX36" fmla="*/ 6316980 w 6553653"/>
              <a:gd name="connsiteY36" fmla="*/ 425037 h 2447436"/>
              <a:gd name="connsiteX37" fmla="*/ 6362700 w 6553653"/>
              <a:gd name="connsiteY37" fmla="*/ 432657 h 2447436"/>
              <a:gd name="connsiteX38" fmla="*/ 6461760 w 6553653"/>
              <a:gd name="connsiteY38" fmla="*/ 516477 h 2447436"/>
              <a:gd name="connsiteX39" fmla="*/ 6522720 w 6553653"/>
              <a:gd name="connsiteY39" fmla="*/ 577437 h 2447436"/>
              <a:gd name="connsiteX40" fmla="*/ 6553200 w 6553653"/>
              <a:gd name="connsiteY40" fmla="*/ 676497 h 2447436"/>
              <a:gd name="connsiteX41" fmla="*/ 6530340 w 6553653"/>
              <a:gd name="connsiteY41" fmla="*/ 821277 h 2447436"/>
              <a:gd name="connsiteX42" fmla="*/ 6507480 w 6553653"/>
              <a:gd name="connsiteY42" fmla="*/ 859377 h 2447436"/>
              <a:gd name="connsiteX43" fmla="*/ 6461760 w 6553653"/>
              <a:gd name="connsiteY43" fmla="*/ 920337 h 2447436"/>
              <a:gd name="connsiteX44" fmla="*/ 6431280 w 6553653"/>
              <a:gd name="connsiteY44" fmla="*/ 958437 h 2447436"/>
              <a:gd name="connsiteX45" fmla="*/ 6362700 w 6553653"/>
              <a:gd name="connsiteY45" fmla="*/ 1011777 h 2447436"/>
              <a:gd name="connsiteX46" fmla="*/ 6179820 w 6553653"/>
              <a:gd name="connsiteY46" fmla="*/ 1141317 h 2447436"/>
              <a:gd name="connsiteX47" fmla="*/ 6057900 w 6553653"/>
              <a:gd name="connsiteY47" fmla="*/ 1194657 h 2447436"/>
              <a:gd name="connsiteX48" fmla="*/ 6012180 w 6553653"/>
              <a:gd name="connsiteY48" fmla="*/ 1217517 h 2447436"/>
              <a:gd name="connsiteX49" fmla="*/ 5989320 w 6553653"/>
              <a:gd name="connsiteY49" fmla="*/ 1232757 h 2447436"/>
              <a:gd name="connsiteX50" fmla="*/ 5928360 w 6553653"/>
              <a:gd name="connsiteY50" fmla="*/ 1240377 h 2447436"/>
              <a:gd name="connsiteX51" fmla="*/ 5821680 w 6553653"/>
              <a:gd name="connsiteY51" fmla="*/ 1255617 h 2447436"/>
              <a:gd name="connsiteX52" fmla="*/ 5745480 w 6553653"/>
              <a:gd name="connsiteY52" fmla="*/ 1263237 h 2447436"/>
              <a:gd name="connsiteX53" fmla="*/ 5684520 w 6553653"/>
              <a:gd name="connsiteY53" fmla="*/ 1278477 h 2447436"/>
              <a:gd name="connsiteX54" fmla="*/ 5577840 w 6553653"/>
              <a:gd name="connsiteY54" fmla="*/ 1293717 h 2447436"/>
              <a:gd name="connsiteX55" fmla="*/ 5425440 w 6553653"/>
              <a:gd name="connsiteY55" fmla="*/ 1308957 h 2447436"/>
              <a:gd name="connsiteX56" fmla="*/ 5273040 w 6553653"/>
              <a:gd name="connsiteY56" fmla="*/ 1331817 h 2447436"/>
              <a:gd name="connsiteX57" fmla="*/ 5113020 w 6553653"/>
              <a:gd name="connsiteY57" fmla="*/ 1354677 h 2447436"/>
              <a:gd name="connsiteX58" fmla="*/ 5082540 w 6553653"/>
              <a:gd name="connsiteY58" fmla="*/ 1369917 h 2447436"/>
              <a:gd name="connsiteX59" fmla="*/ 5052060 w 6553653"/>
              <a:gd name="connsiteY59" fmla="*/ 1377537 h 2447436"/>
              <a:gd name="connsiteX60" fmla="*/ 4998720 w 6553653"/>
              <a:gd name="connsiteY60" fmla="*/ 1392777 h 2447436"/>
              <a:gd name="connsiteX61" fmla="*/ 4937760 w 6553653"/>
              <a:gd name="connsiteY61" fmla="*/ 1415637 h 2447436"/>
              <a:gd name="connsiteX62" fmla="*/ 4808220 w 6553653"/>
              <a:gd name="connsiteY62" fmla="*/ 1446117 h 2447436"/>
              <a:gd name="connsiteX63" fmla="*/ 4739640 w 6553653"/>
              <a:gd name="connsiteY63" fmla="*/ 1453737 h 2447436"/>
              <a:gd name="connsiteX64" fmla="*/ 4655820 w 6553653"/>
              <a:gd name="connsiteY64" fmla="*/ 1476597 h 2447436"/>
              <a:gd name="connsiteX65" fmla="*/ 4556760 w 6553653"/>
              <a:gd name="connsiteY65" fmla="*/ 1507077 h 2447436"/>
              <a:gd name="connsiteX66" fmla="*/ 4457700 w 6553653"/>
              <a:gd name="connsiteY66" fmla="*/ 1529937 h 2447436"/>
              <a:gd name="connsiteX67" fmla="*/ 4366260 w 6553653"/>
              <a:gd name="connsiteY67" fmla="*/ 1560417 h 2447436"/>
              <a:gd name="connsiteX68" fmla="*/ 4290060 w 6553653"/>
              <a:gd name="connsiteY68" fmla="*/ 1575657 h 2447436"/>
              <a:gd name="connsiteX69" fmla="*/ 4107180 w 6553653"/>
              <a:gd name="connsiteY69" fmla="*/ 1621377 h 2447436"/>
              <a:gd name="connsiteX70" fmla="*/ 3886200 w 6553653"/>
              <a:gd name="connsiteY70" fmla="*/ 1636617 h 2447436"/>
              <a:gd name="connsiteX71" fmla="*/ 3429000 w 6553653"/>
              <a:gd name="connsiteY71" fmla="*/ 1766157 h 2447436"/>
              <a:gd name="connsiteX72" fmla="*/ 3078480 w 6553653"/>
              <a:gd name="connsiteY72" fmla="*/ 1941417 h 2447436"/>
              <a:gd name="connsiteX73" fmla="*/ 2849880 w 6553653"/>
              <a:gd name="connsiteY73" fmla="*/ 2093817 h 2447436"/>
              <a:gd name="connsiteX74" fmla="*/ 2781300 w 6553653"/>
              <a:gd name="connsiteY74" fmla="*/ 2147157 h 2447436"/>
              <a:gd name="connsiteX75" fmla="*/ 2522220 w 6553653"/>
              <a:gd name="connsiteY75" fmla="*/ 2276697 h 2447436"/>
              <a:gd name="connsiteX76" fmla="*/ 2392680 w 6553653"/>
              <a:gd name="connsiteY76" fmla="*/ 2322417 h 2447436"/>
              <a:gd name="connsiteX77" fmla="*/ 2278380 w 6553653"/>
              <a:gd name="connsiteY77" fmla="*/ 2337657 h 2447436"/>
              <a:gd name="connsiteX78" fmla="*/ 2118360 w 6553653"/>
              <a:gd name="connsiteY78" fmla="*/ 2390997 h 2447436"/>
              <a:gd name="connsiteX79" fmla="*/ 1973580 w 6553653"/>
              <a:gd name="connsiteY79" fmla="*/ 2398617 h 2447436"/>
              <a:gd name="connsiteX80" fmla="*/ 1805940 w 6553653"/>
              <a:gd name="connsiteY80" fmla="*/ 2429097 h 2447436"/>
              <a:gd name="connsiteX81" fmla="*/ 1363980 w 6553653"/>
              <a:gd name="connsiteY81" fmla="*/ 2444337 h 2447436"/>
              <a:gd name="connsiteX82" fmla="*/ 419100 w 6553653"/>
              <a:gd name="connsiteY82" fmla="*/ 2421477 h 2447436"/>
              <a:gd name="connsiteX83" fmla="*/ 274320 w 6553653"/>
              <a:gd name="connsiteY83" fmla="*/ 2398617 h 2447436"/>
              <a:gd name="connsiteX84" fmla="*/ 167640 w 6553653"/>
              <a:gd name="connsiteY84" fmla="*/ 2314797 h 2447436"/>
              <a:gd name="connsiteX85" fmla="*/ 152400 w 6553653"/>
              <a:gd name="connsiteY85" fmla="*/ 2269077 h 2447436"/>
              <a:gd name="connsiteX86" fmla="*/ 137160 w 6553653"/>
              <a:gd name="connsiteY86" fmla="*/ 2238597 h 2447436"/>
              <a:gd name="connsiteX87" fmla="*/ 106680 w 6553653"/>
              <a:gd name="connsiteY87" fmla="*/ 2116677 h 2447436"/>
              <a:gd name="connsiteX88" fmla="*/ 99060 w 6553653"/>
              <a:gd name="connsiteY88" fmla="*/ 2055717 h 2447436"/>
              <a:gd name="connsiteX89" fmla="*/ 83820 w 6553653"/>
              <a:gd name="connsiteY89" fmla="*/ 1880457 h 2447436"/>
              <a:gd name="connsiteX90" fmla="*/ 76200 w 6553653"/>
              <a:gd name="connsiteY90" fmla="*/ 1849977 h 2447436"/>
              <a:gd name="connsiteX91" fmla="*/ 53340 w 6553653"/>
              <a:gd name="connsiteY91" fmla="*/ 1819497 h 2447436"/>
              <a:gd name="connsiteX92" fmla="*/ 38100 w 6553653"/>
              <a:gd name="connsiteY92" fmla="*/ 1789017 h 2447436"/>
              <a:gd name="connsiteX93" fmla="*/ 30480 w 6553653"/>
              <a:gd name="connsiteY93" fmla="*/ 1628997 h 2447436"/>
              <a:gd name="connsiteX94" fmla="*/ 15240 w 6553653"/>
              <a:gd name="connsiteY94" fmla="*/ 1522317 h 2447436"/>
              <a:gd name="connsiteX95" fmla="*/ 0 w 6553653"/>
              <a:gd name="connsiteY95" fmla="*/ 1408017 h 2447436"/>
              <a:gd name="connsiteX96" fmla="*/ 7620 w 6553653"/>
              <a:gd name="connsiteY96" fmla="*/ 1187037 h 2447436"/>
              <a:gd name="connsiteX97" fmla="*/ 15240 w 6553653"/>
              <a:gd name="connsiteY97" fmla="*/ 935577 h 2447436"/>
              <a:gd name="connsiteX98" fmla="*/ 30480 w 6553653"/>
              <a:gd name="connsiteY98" fmla="*/ 912717 h 2447436"/>
              <a:gd name="connsiteX99" fmla="*/ 53340 w 6553653"/>
              <a:gd name="connsiteY99" fmla="*/ 828897 h 2447436"/>
              <a:gd name="connsiteX100" fmla="*/ 60960 w 6553653"/>
              <a:gd name="connsiteY100" fmla="*/ 752697 h 2447436"/>
              <a:gd name="connsiteX101" fmla="*/ 68580 w 6553653"/>
              <a:gd name="connsiteY101" fmla="*/ 646017 h 2447436"/>
              <a:gd name="connsiteX0" fmla="*/ 51435 w 6553653"/>
              <a:gd name="connsiteY0" fmla="*/ 771271 h 2447436"/>
              <a:gd name="connsiteX1" fmla="*/ 53340 w 6553653"/>
              <a:gd name="connsiteY1" fmla="*/ 706977 h 2447436"/>
              <a:gd name="connsiteX2" fmla="*/ 83820 w 6553653"/>
              <a:gd name="connsiteY2" fmla="*/ 638397 h 2447436"/>
              <a:gd name="connsiteX3" fmla="*/ 144780 w 6553653"/>
              <a:gd name="connsiteY3" fmla="*/ 569817 h 2447436"/>
              <a:gd name="connsiteX4" fmla="*/ 190500 w 6553653"/>
              <a:gd name="connsiteY4" fmla="*/ 463137 h 2447436"/>
              <a:gd name="connsiteX5" fmla="*/ 213360 w 6553653"/>
              <a:gd name="connsiteY5" fmla="*/ 386937 h 2447436"/>
              <a:gd name="connsiteX6" fmla="*/ 259080 w 6553653"/>
              <a:gd name="connsiteY6" fmla="*/ 295497 h 2447436"/>
              <a:gd name="connsiteX7" fmla="*/ 281940 w 6553653"/>
              <a:gd name="connsiteY7" fmla="*/ 249777 h 2447436"/>
              <a:gd name="connsiteX8" fmla="*/ 289560 w 6553653"/>
              <a:gd name="connsiteY8" fmla="*/ 226917 h 2447436"/>
              <a:gd name="connsiteX9" fmla="*/ 320040 w 6553653"/>
              <a:gd name="connsiteY9" fmla="*/ 204057 h 2447436"/>
              <a:gd name="connsiteX10" fmla="*/ 350520 w 6553653"/>
              <a:gd name="connsiteY10" fmla="*/ 165957 h 2447436"/>
              <a:gd name="connsiteX11" fmla="*/ 381000 w 6553653"/>
              <a:gd name="connsiteY11" fmla="*/ 150717 h 2447436"/>
              <a:gd name="connsiteX12" fmla="*/ 434340 w 6553653"/>
              <a:gd name="connsiteY12" fmla="*/ 127857 h 2447436"/>
              <a:gd name="connsiteX13" fmla="*/ 556260 w 6553653"/>
              <a:gd name="connsiteY13" fmla="*/ 104997 h 2447436"/>
              <a:gd name="connsiteX14" fmla="*/ 662940 w 6553653"/>
              <a:gd name="connsiteY14" fmla="*/ 89757 h 2447436"/>
              <a:gd name="connsiteX15" fmla="*/ 922020 w 6553653"/>
              <a:gd name="connsiteY15" fmla="*/ 66897 h 2447436"/>
              <a:gd name="connsiteX16" fmla="*/ 1143000 w 6553653"/>
              <a:gd name="connsiteY16" fmla="*/ 44037 h 2447436"/>
              <a:gd name="connsiteX17" fmla="*/ 2019300 w 6553653"/>
              <a:gd name="connsiteY17" fmla="*/ 36417 h 2447436"/>
              <a:gd name="connsiteX18" fmla="*/ 2674620 w 6553653"/>
              <a:gd name="connsiteY18" fmla="*/ 28797 h 2447436"/>
              <a:gd name="connsiteX19" fmla="*/ 2781300 w 6553653"/>
              <a:gd name="connsiteY19" fmla="*/ 51657 h 2447436"/>
              <a:gd name="connsiteX20" fmla="*/ 2933700 w 6553653"/>
              <a:gd name="connsiteY20" fmla="*/ 66897 h 2447436"/>
              <a:gd name="connsiteX21" fmla="*/ 3002280 w 6553653"/>
              <a:gd name="connsiteY21" fmla="*/ 74517 h 2447436"/>
              <a:gd name="connsiteX22" fmla="*/ 3474720 w 6553653"/>
              <a:gd name="connsiteY22" fmla="*/ 104997 h 2447436"/>
              <a:gd name="connsiteX23" fmla="*/ 4229100 w 6553653"/>
              <a:gd name="connsiteY23" fmla="*/ 97377 h 2447436"/>
              <a:gd name="connsiteX24" fmla="*/ 4366260 w 6553653"/>
              <a:gd name="connsiteY24" fmla="*/ 82137 h 2447436"/>
              <a:gd name="connsiteX25" fmla="*/ 4876800 w 6553653"/>
              <a:gd name="connsiteY25" fmla="*/ 74517 h 2447436"/>
              <a:gd name="connsiteX26" fmla="*/ 5448300 w 6553653"/>
              <a:gd name="connsiteY26" fmla="*/ 82137 h 2447436"/>
              <a:gd name="connsiteX27" fmla="*/ 5600700 w 6553653"/>
              <a:gd name="connsiteY27" fmla="*/ 112617 h 2447436"/>
              <a:gd name="connsiteX28" fmla="*/ 5684520 w 6553653"/>
              <a:gd name="connsiteY28" fmla="*/ 120237 h 2447436"/>
              <a:gd name="connsiteX29" fmla="*/ 5859780 w 6553653"/>
              <a:gd name="connsiteY29" fmla="*/ 181197 h 2447436"/>
              <a:gd name="connsiteX30" fmla="*/ 5943600 w 6553653"/>
              <a:gd name="connsiteY30" fmla="*/ 204057 h 2447436"/>
              <a:gd name="connsiteX31" fmla="*/ 6027420 w 6553653"/>
              <a:gd name="connsiteY31" fmla="*/ 257397 h 2447436"/>
              <a:gd name="connsiteX32" fmla="*/ 6073140 w 6553653"/>
              <a:gd name="connsiteY32" fmla="*/ 295497 h 2447436"/>
              <a:gd name="connsiteX33" fmla="*/ 6118860 w 6553653"/>
              <a:gd name="connsiteY33" fmla="*/ 318357 h 2447436"/>
              <a:gd name="connsiteX34" fmla="*/ 6179820 w 6553653"/>
              <a:gd name="connsiteY34" fmla="*/ 348837 h 2447436"/>
              <a:gd name="connsiteX35" fmla="*/ 6217920 w 6553653"/>
              <a:gd name="connsiteY35" fmla="*/ 371697 h 2447436"/>
              <a:gd name="connsiteX36" fmla="*/ 6316980 w 6553653"/>
              <a:gd name="connsiteY36" fmla="*/ 425037 h 2447436"/>
              <a:gd name="connsiteX37" fmla="*/ 6362700 w 6553653"/>
              <a:gd name="connsiteY37" fmla="*/ 432657 h 2447436"/>
              <a:gd name="connsiteX38" fmla="*/ 6461760 w 6553653"/>
              <a:gd name="connsiteY38" fmla="*/ 516477 h 2447436"/>
              <a:gd name="connsiteX39" fmla="*/ 6522720 w 6553653"/>
              <a:gd name="connsiteY39" fmla="*/ 577437 h 2447436"/>
              <a:gd name="connsiteX40" fmla="*/ 6553200 w 6553653"/>
              <a:gd name="connsiteY40" fmla="*/ 676497 h 2447436"/>
              <a:gd name="connsiteX41" fmla="*/ 6530340 w 6553653"/>
              <a:gd name="connsiteY41" fmla="*/ 821277 h 2447436"/>
              <a:gd name="connsiteX42" fmla="*/ 6507480 w 6553653"/>
              <a:gd name="connsiteY42" fmla="*/ 859377 h 2447436"/>
              <a:gd name="connsiteX43" fmla="*/ 6461760 w 6553653"/>
              <a:gd name="connsiteY43" fmla="*/ 920337 h 2447436"/>
              <a:gd name="connsiteX44" fmla="*/ 6431280 w 6553653"/>
              <a:gd name="connsiteY44" fmla="*/ 958437 h 2447436"/>
              <a:gd name="connsiteX45" fmla="*/ 6362700 w 6553653"/>
              <a:gd name="connsiteY45" fmla="*/ 1011777 h 2447436"/>
              <a:gd name="connsiteX46" fmla="*/ 6179820 w 6553653"/>
              <a:gd name="connsiteY46" fmla="*/ 1141317 h 2447436"/>
              <a:gd name="connsiteX47" fmla="*/ 6057900 w 6553653"/>
              <a:gd name="connsiteY47" fmla="*/ 1194657 h 2447436"/>
              <a:gd name="connsiteX48" fmla="*/ 6012180 w 6553653"/>
              <a:gd name="connsiteY48" fmla="*/ 1217517 h 2447436"/>
              <a:gd name="connsiteX49" fmla="*/ 5989320 w 6553653"/>
              <a:gd name="connsiteY49" fmla="*/ 1232757 h 2447436"/>
              <a:gd name="connsiteX50" fmla="*/ 5928360 w 6553653"/>
              <a:gd name="connsiteY50" fmla="*/ 1240377 h 2447436"/>
              <a:gd name="connsiteX51" fmla="*/ 5821680 w 6553653"/>
              <a:gd name="connsiteY51" fmla="*/ 1255617 h 2447436"/>
              <a:gd name="connsiteX52" fmla="*/ 5745480 w 6553653"/>
              <a:gd name="connsiteY52" fmla="*/ 1263237 h 2447436"/>
              <a:gd name="connsiteX53" fmla="*/ 5684520 w 6553653"/>
              <a:gd name="connsiteY53" fmla="*/ 1278477 h 2447436"/>
              <a:gd name="connsiteX54" fmla="*/ 5577840 w 6553653"/>
              <a:gd name="connsiteY54" fmla="*/ 1293717 h 2447436"/>
              <a:gd name="connsiteX55" fmla="*/ 5425440 w 6553653"/>
              <a:gd name="connsiteY55" fmla="*/ 1308957 h 2447436"/>
              <a:gd name="connsiteX56" fmla="*/ 5273040 w 6553653"/>
              <a:gd name="connsiteY56" fmla="*/ 1331817 h 2447436"/>
              <a:gd name="connsiteX57" fmla="*/ 5113020 w 6553653"/>
              <a:gd name="connsiteY57" fmla="*/ 1354677 h 2447436"/>
              <a:gd name="connsiteX58" fmla="*/ 5082540 w 6553653"/>
              <a:gd name="connsiteY58" fmla="*/ 1369917 h 2447436"/>
              <a:gd name="connsiteX59" fmla="*/ 5052060 w 6553653"/>
              <a:gd name="connsiteY59" fmla="*/ 1377537 h 2447436"/>
              <a:gd name="connsiteX60" fmla="*/ 4998720 w 6553653"/>
              <a:gd name="connsiteY60" fmla="*/ 1392777 h 2447436"/>
              <a:gd name="connsiteX61" fmla="*/ 4937760 w 6553653"/>
              <a:gd name="connsiteY61" fmla="*/ 1415637 h 2447436"/>
              <a:gd name="connsiteX62" fmla="*/ 4808220 w 6553653"/>
              <a:gd name="connsiteY62" fmla="*/ 1446117 h 2447436"/>
              <a:gd name="connsiteX63" fmla="*/ 4739640 w 6553653"/>
              <a:gd name="connsiteY63" fmla="*/ 1453737 h 2447436"/>
              <a:gd name="connsiteX64" fmla="*/ 4655820 w 6553653"/>
              <a:gd name="connsiteY64" fmla="*/ 1476597 h 2447436"/>
              <a:gd name="connsiteX65" fmla="*/ 4556760 w 6553653"/>
              <a:gd name="connsiteY65" fmla="*/ 1507077 h 2447436"/>
              <a:gd name="connsiteX66" fmla="*/ 4457700 w 6553653"/>
              <a:gd name="connsiteY66" fmla="*/ 1529937 h 2447436"/>
              <a:gd name="connsiteX67" fmla="*/ 4366260 w 6553653"/>
              <a:gd name="connsiteY67" fmla="*/ 1560417 h 2447436"/>
              <a:gd name="connsiteX68" fmla="*/ 4290060 w 6553653"/>
              <a:gd name="connsiteY68" fmla="*/ 1575657 h 2447436"/>
              <a:gd name="connsiteX69" fmla="*/ 4107180 w 6553653"/>
              <a:gd name="connsiteY69" fmla="*/ 1621377 h 2447436"/>
              <a:gd name="connsiteX70" fmla="*/ 3886200 w 6553653"/>
              <a:gd name="connsiteY70" fmla="*/ 1636617 h 2447436"/>
              <a:gd name="connsiteX71" fmla="*/ 3429000 w 6553653"/>
              <a:gd name="connsiteY71" fmla="*/ 1766157 h 2447436"/>
              <a:gd name="connsiteX72" fmla="*/ 3078480 w 6553653"/>
              <a:gd name="connsiteY72" fmla="*/ 1941417 h 2447436"/>
              <a:gd name="connsiteX73" fmla="*/ 2849880 w 6553653"/>
              <a:gd name="connsiteY73" fmla="*/ 2093817 h 2447436"/>
              <a:gd name="connsiteX74" fmla="*/ 2781300 w 6553653"/>
              <a:gd name="connsiteY74" fmla="*/ 2147157 h 2447436"/>
              <a:gd name="connsiteX75" fmla="*/ 2522220 w 6553653"/>
              <a:gd name="connsiteY75" fmla="*/ 2276697 h 2447436"/>
              <a:gd name="connsiteX76" fmla="*/ 2392680 w 6553653"/>
              <a:gd name="connsiteY76" fmla="*/ 2322417 h 2447436"/>
              <a:gd name="connsiteX77" fmla="*/ 2278380 w 6553653"/>
              <a:gd name="connsiteY77" fmla="*/ 2337657 h 2447436"/>
              <a:gd name="connsiteX78" fmla="*/ 2118360 w 6553653"/>
              <a:gd name="connsiteY78" fmla="*/ 2390997 h 2447436"/>
              <a:gd name="connsiteX79" fmla="*/ 1973580 w 6553653"/>
              <a:gd name="connsiteY79" fmla="*/ 2398617 h 2447436"/>
              <a:gd name="connsiteX80" fmla="*/ 1805940 w 6553653"/>
              <a:gd name="connsiteY80" fmla="*/ 2429097 h 2447436"/>
              <a:gd name="connsiteX81" fmla="*/ 1363980 w 6553653"/>
              <a:gd name="connsiteY81" fmla="*/ 2444337 h 2447436"/>
              <a:gd name="connsiteX82" fmla="*/ 419100 w 6553653"/>
              <a:gd name="connsiteY82" fmla="*/ 2421477 h 2447436"/>
              <a:gd name="connsiteX83" fmla="*/ 274320 w 6553653"/>
              <a:gd name="connsiteY83" fmla="*/ 2398617 h 2447436"/>
              <a:gd name="connsiteX84" fmla="*/ 167640 w 6553653"/>
              <a:gd name="connsiteY84" fmla="*/ 2314797 h 2447436"/>
              <a:gd name="connsiteX85" fmla="*/ 152400 w 6553653"/>
              <a:gd name="connsiteY85" fmla="*/ 2269077 h 2447436"/>
              <a:gd name="connsiteX86" fmla="*/ 137160 w 6553653"/>
              <a:gd name="connsiteY86" fmla="*/ 2238597 h 2447436"/>
              <a:gd name="connsiteX87" fmla="*/ 106680 w 6553653"/>
              <a:gd name="connsiteY87" fmla="*/ 2116677 h 2447436"/>
              <a:gd name="connsiteX88" fmla="*/ 99060 w 6553653"/>
              <a:gd name="connsiteY88" fmla="*/ 2055717 h 2447436"/>
              <a:gd name="connsiteX89" fmla="*/ 83820 w 6553653"/>
              <a:gd name="connsiteY89" fmla="*/ 1880457 h 2447436"/>
              <a:gd name="connsiteX90" fmla="*/ 76200 w 6553653"/>
              <a:gd name="connsiteY90" fmla="*/ 1849977 h 2447436"/>
              <a:gd name="connsiteX91" fmla="*/ 53340 w 6553653"/>
              <a:gd name="connsiteY91" fmla="*/ 1819497 h 2447436"/>
              <a:gd name="connsiteX92" fmla="*/ 38100 w 6553653"/>
              <a:gd name="connsiteY92" fmla="*/ 1789017 h 2447436"/>
              <a:gd name="connsiteX93" fmla="*/ 30480 w 6553653"/>
              <a:gd name="connsiteY93" fmla="*/ 1628997 h 2447436"/>
              <a:gd name="connsiteX94" fmla="*/ 15240 w 6553653"/>
              <a:gd name="connsiteY94" fmla="*/ 1522317 h 2447436"/>
              <a:gd name="connsiteX95" fmla="*/ 0 w 6553653"/>
              <a:gd name="connsiteY95" fmla="*/ 1408017 h 2447436"/>
              <a:gd name="connsiteX96" fmla="*/ 7620 w 6553653"/>
              <a:gd name="connsiteY96" fmla="*/ 1187037 h 2447436"/>
              <a:gd name="connsiteX97" fmla="*/ 15240 w 6553653"/>
              <a:gd name="connsiteY97" fmla="*/ 935577 h 2447436"/>
              <a:gd name="connsiteX98" fmla="*/ 30480 w 6553653"/>
              <a:gd name="connsiteY98" fmla="*/ 912717 h 2447436"/>
              <a:gd name="connsiteX99" fmla="*/ 53340 w 6553653"/>
              <a:gd name="connsiteY99" fmla="*/ 828897 h 2447436"/>
              <a:gd name="connsiteX100" fmla="*/ 60960 w 6553653"/>
              <a:gd name="connsiteY100" fmla="*/ 752697 h 2447436"/>
              <a:gd name="connsiteX101" fmla="*/ 68580 w 6553653"/>
              <a:gd name="connsiteY101" fmla="*/ 646017 h 2447436"/>
              <a:gd name="connsiteX0" fmla="*/ 51435 w 6553653"/>
              <a:gd name="connsiteY0" fmla="*/ 771271 h 2447436"/>
              <a:gd name="connsiteX1" fmla="*/ 65246 w 6553653"/>
              <a:gd name="connsiteY1" fmla="*/ 706977 h 2447436"/>
              <a:gd name="connsiteX2" fmla="*/ 83820 w 6553653"/>
              <a:gd name="connsiteY2" fmla="*/ 638397 h 2447436"/>
              <a:gd name="connsiteX3" fmla="*/ 144780 w 6553653"/>
              <a:gd name="connsiteY3" fmla="*/ 569817 h 2447436"/>
              <a:gd name="connsiteX4" fmla="*/ 190500 w 6553653"/>
              <a:gd name="connsiteY4" fmla="*/ 463137 h 2447436"/>
              <a:gd name="connsiteX5" fmla="*/ 213360 w 6553653"/>
              <a:gd name="connsiteY5" fmla="*/ 386937 h 2447436"/>
              <a:gd name="connsiteX6" fmla="*/ 259080 w 6553653"/>
              <a:gd name="connsiteY6" fmla="*/ 295497 h 2447436"/>
              <a:gd name="connsiteX7" fmla="*/ 281940 w 6553653"/>
              <a:gd name="connsiteY7" fmla="*/ 249777 h 2447436"/>
              <a:gd name="connsiteX8" fmla="*/ 289560 w 6553653"/>
              <a:gd name="connsiteY8" fmla="*/ 226917 h 2447436"/>
              <a:gd name="connsiteX9" fmla="*/ 320040 w 6553653"/>
              <a:gd name="connsiteY9" fmla="*/ 204057 h 2447436"/>
              <a:gd name="connsiteX10" fmla="*/ 350520 w 6553653"/>
              <a:gd name="connsiteY10" fmla="*/ 165957 h 2447436"/>
              <a:gd name="connsiteX11" fmla="*/ 381000 w 6553653"/>
              <a:gd name="connsiteY11" fmla="*/ 150717 h 2447436"/>
              <a:gd name="connsiteX12" fmla="*/ 434340 w 6553653"/>
              <a:gd name="connsiteY12" fmla="*/ 127857 h 2447436"/>
              <a:gd name="connsiteX13" fmla="*/ 556260 w 6553653"/>
              <a:gd name="connsiteY13" fmla="*/ 104997 h 2447436"/>
              <a:gd name="connsiteX14" fmla="*/ 662940 w 6553653"/>
              <a:gd name="connsiteY14" fmla="*/ 89757 h 2447436"/>
              <a:gd name="connsiteX15" fmla="*/ 922020 w 6553653"/>
              <a:gd name="connsiteY15" fmla="*/ 66897 h 2447436"/>
              <a:gd name="connsiteX16" fmla="*/ 1143000 w 6553653"/>
              <a:gd name="connsiteY16" fmla="*/ 44037 h 2447436"/>
              <a:gd name="connsiteX17" fmla="*/ 2019300 w 6553653"/>
              <a:gd name="connsiteY17" fmla="*/ 36417 h 2447436"/>
              <a:gd name="connsiteX18" fmla="*/ 2674620 w 6553653"/>
              <a:gd name="connsiteY18" fmla="*/ 28797 h 2447436"/>
              <a:gd name="connsiteX19" fmla="*/ 2781300 w 6553653"/>
              <a:gd name="connsiteY19" fmla="*/ 51657 h 2447436"/>
              <a:gd name="connsiteX20" fmla="*/ 2933700 w 6553653"/>
              <a:gd name="connsiteY20" fmla="*/ 66897 h 2447436"/>
              <a:gd name="connsiteX21" fmla="*/ 3002280 w 6553653"/>
              <a:gd name="connsiteY21" fmla="*/ 74517 h 2447436"/>
              <a:gd name="connsiteX22" fmla="*/ 3474720 w 6553653"/>
              <a:gd name="connsiteY22" fmla="*/ 104997 h 2447436"/>
              <a:gd name="connsiteX23" fmla="*/ 4229100 w 6553653"/>
              <a:gd name="connsiteY23" fmla="*/ 97377 h 2447436"/>
              <a:gd name="connsiteX24" fmla="*/ 4366260 w 6553653"/>
              <a:gd name="connsiteY24" fmla="*/ 82137 h 2447436"/>
              <a:gd name="connsiteX25" fmla="*/ 4876800 w 6553653"/>
              <a:gd name="connsiteY25" fmla="*/ 74517 h 2447436"/>
              <a:gd name="connsiteX26" fmla="*/ 5448300 w 6553653"/>
              <a:gd name="connsiteY26" fmla="*/ 82137 h 2447436"/>
              <a:gd name="connsiteX27" fmla="*/ 5600700 w 6553653"/>
              <a:gd name="connsiteY27" fmla="*/ 112617 h 2447436"/>
              <a:gd name="connsiteX28" fmla="*/ 5684520 w 6553653"/>
              <a:gd name="connsiteY28" fmla="*/ 120237 h 2447436"/>
              <a:gd name="connsiteX29" fmla="*/ 5859780 w 6553653"/>
              <a:gd name="connsiteY29" fmla="*/ 181197 h 2447436"/>
              <a:gd name="connsiteX30" fmla="*/ 5943600 w 6553653"/>
              <a:gd name="connsiteY30" fmla="*/ 204057 h 2447436"/>
              <a:gd name="connsiteX31" fmla="*/ 6027420 w 6553653"/>
              <a:gd name="connsiteY31" fmla="*/ 257397 h 2447436"/>
              <a:gd name="connsiteX32" fmla="*/ 6073140 w 6553653"/>
              <a:gd name="connsiteY32" fmla="*/ 295497 h 2447436"/>
              <a:gd name="connsiteX33" fmla="*/ 6118860 w 6553653"/>
              <a:gd name="connsiteY33" fmla="*/ 318357 h 2447436"/>
              <a:gd name="connsiteX34" fmla="*/ 6179820 w 6553653"/>
              <a:gd name="connsiteY34" fmla="*/ 348837 h 2447436"/>
              <a:gd name="connsiteX35" fmla="*/ 6217920 w 6553653"/>
              <a:gd name="connsiteY35" fmla="*/ 371697 h 2447436"/>
              <a:gd name="connsiteX36" fmla="*/ 6316980 w 6553653"/>
              <a:gd name="connsiteY36" fmla="*/ 425037 h 2447436"/>
              <a:gd name="connsiteX37" fmla="*/ 6362700 w 6553653"/>
              <a:gd name="connsiteY37" fmla="*/ 432657 h 2447436"/>
              <a:gd name="connsiteX38" fmla="*/ 6461760 w 6553653"/>
              <a:gd name="connsiteY38" fmla="*/ 516477 h 2447436"/>
              <a:gd name="connsiteX39" fmla="*/ 6522720 w 6553653"/>
              <a:gd name="connsiteY39" fmla="*/ 577437 h 2447436"/>
              <a:gd name="connsiteX40" fmla="*/ 6553200 w 6553653"/>
              <a:gd name="connsiteY40" fmla="*/ 676497 h 2447436"/>
              <a:gd name="connsiteX41" fmla="*/ 6530340 w 6553653"/>
              <a:gd name="connsiteY41" fmla="*/ 821277 h 2447436"/>
              <a:gd name="connsiteX42" fmla="*/ 6507480 w 6553653"/>
              <a:gd name="connsiteY42" fmla="*/ 859377 h 2447436"/>
              <a:gd name="connsiteX43" fmla="*/ 6461760 w 6553653"/>
              <a:gd name="connsiteY43" fmla="*/ 920337 h 2447436"/>
              <a:gd name="connsiteX44" fmla="*/ 6431280 w 6553653"/>
              <a:gd name="connsiteY44" fmla="*/ 958437 h 2447436"/>
              <a:gd name="connsiteX45" fmla="*/ 6362700 w 6553653"/>
              <a:gd name="connsiteY45" fmla="*/ 1011777 h 2447436"/>
              <a:gd name="connsiteX46" fmla="*/ 6179820 w 6553653"/>
              <a:gd name="connsiteY46" fmla="*/ 1141317 h 2447436"/>
              <a:gd name="connsiteX47" fmla="*/ 6057900 w 6553653"/>
              <a:gd name="connsiteY47" fmla="*/ 1194657 h 2447436"/>
              <a:gd name="connsiteX48" fmla="*/ 6012180 w 6553653"/>
              <a:gd name="connsiteY48" fmla="*/ 1217517 h 2447436"/>
              <a:gd name="connsiteX49" fmla="*/ 5989320 w 6553653"/>
              <a:gd name="connsiteY49" fmla="*/ 1232757 h 2447436"/>
              <a:gd name="connsiteX50" fmla="*/ 5928360 w 6553653"/>
              <a:gd name="connsiteY50" fmla="*/ 1240377 h 2447436"/>
              <a:gd name="connsiteX51" fmla="*/ 5821680 w 6553653"/>
              <a:gd name="connsiteY51" fmla="*/ 1255617 h 2447436"/>
              <a:gd name="connsiteX52" fmla="*/ 5745480 w 6553653"/>
              <a:gd name="connsiteY52" fmla="*/ 1263237 h 2447436"/>
              <a:gd name="connsiteX53" fmla="*/ 5684520 w 6553653"/>
              <a:gd name="connsiteY53" fmla="*/ 1278477 h 2447436"/>
              <a:gd name="connsiteX54" fmla="*/ 5577840 w 6553653"/>
              <a:gd name="connsiteY54" fmla="*/ 1293717 h 2447436"/>
              <a:gd name="connsiteX55" fmla="*/ 5425440 w 6553653"/>
              <a:gd name="connsiteY55" fmla="*/ 1308957 h 2447436"/>
              <a:gd name="connsiteX56" fmla="*/ 5273040 w 6553653"/>
              <a:gd name="connsiteY56" fmla="*/ 1331817 h 2447436"/>
              <a:gd name="connsiteX57" fmla="*/ 5113020 w 6553653"/>
              <a:gd name="connsiteY57" fmla="*/ 1354677 h 2447436"/>
              <a:gd name="connsiteX58" fmla="*/ 5082540 w 6553653"/>
              <a:gd name="connsiteY58" fmla="*/ 1369917 h 2447436"/>
              <a:gd name="connsiteX59" fmla="*/ 5052060 w 6553653"/>
              <a:gd name="connsiteY59" fmla="*/ 1377537 h 2447436"/>
              <a:gd name="connsiteX60" fmla="*/ 4998720 w 6553653"/>
              <a:gd name="connsiteY60" fmla="*/ 1392777 h 2447436"/>
              <a:gd name="connsiteX61" fmla="*/ 4937760 w 6553653"/>
              <a:gd name="connsiteY61" fmla="*/ 1415637 h 2447436"/>
              <a:gd name="connsiteX62" fmla="*/ 4808220 w 6553653"/>
              <a:gd name="connsiteY62" fmla="*/ 1446117 h 2447436"/>
              <a:gd name="connsiteX63" fmla="*/ 4739640 w 6553653"/>
              <a:gd name="connsiteY63" fmla="*/ 1453737 h 2447436"/>
              <a:gd name="connsiteX64" fmla="*/ 4655820 w 6553653"/>
              <a:gd name="connsiteY64" fmla="*/ 1476597 h 2447436"/>
              <a:gd name="connsiteX65" fmla="*/ 4556760 w 6553653"/>
              <a:gd name="connsiteY65" fmla="*/ 1507077 h 2447436"/>
              <a:gd name="connsiteX66" fmla="*/ 4457700 w 6553653"/>
              <a:gd name="connsiteY66" fmla="*/ 1529937 h 2447436"/>
              <a:gd name="connsiteX67" fmla="*/ 4366260 w 6553653"/>
              <a:gd name="connsiteY67" fmla="*/ 1560417 h 2447436"/>
              <a:gd name="connsiteX68" fmla="*/ 4290060 w 6553653"/>
              <a:gd name="connsiteY68" fmla="*/ 1575657 h 2447436"/>
              <a:gd name="connsiteX69" fmla="*/ 4107180 w 6553653"/>
              <a:gd name="connsiteY69" fmla="*/ 1621377 h 2447436"/>
              <a:gd name="connsiteX70" fmla="*/ 3886200 w 6553653"/>
              <a:gd name="connsiteY70" fmla="*/ 1636617 h 2447436"/>
              <a:gd name="connsiteX71" fmla="*/ 3429000 w 6553653"/>
              <a:gd name="connsiteY71" fmla="*/ 1766157 h 2447436"/>
              <a:gd name="connsiteX72" fmla="*/ 3078480 w 6553653"/>
              <a:gd name="connsiteY72" fmla="*/ 1941417 h 2447436"/>
              <a:gd name="connsiteX73" fmla="*/ 2849880 w 6553653"/>
              <a:gd name="connsiteY73" fmla="*/ 2093817 h 2447436"/>
              <a:gd name="connsiteX74" fmla="*/ 2781300 w 6553653"/>
              <a:gd name="connsiteY74" fmla="*/ 2147157 h 2447436"/>
              <a:gd name="connsiteX75" fmla="*/ 2522220 w 6553653"/>
              <a:gd name="connsiteY75" fmla="*/ 2276697 h 2447436"/>
              <a:gd name="connsiteX76" fmla="*/ 2392680 w 6553653"/>
              <a:gd name="connsiteY76" fmla="*/ 2322417 h 2447436"/>
              <a:gd name="connsiteX77" fmla="*/ 2278380 w 6553653"/>
              <a:gd name="connsiteY77" fmla="*/ 2337657 h 2447436"/>
              <a:gd name="connsiteX78" fmla="*/ 2118360 w 6553653"/>
              <a:gd name="connsiteY78" fmla="*/ 2390997 h 2447436"/>
              <a:gd name="connsiteX79" fmla="*/ 1973580 w 6553653"/>
              <a:gd name="connsiteY79" fmla="*/ 2398617 h 2447436"/>
              <a:gd name="connsiteX80" fmla="*/ 1805940 w 6553653"/>
              <a:gd name="connsiteY80" fmla="*/ 2429097 h 2447436"/>
              <a:gd name="connsiteX81" fmla="*/ 1363980 w 6553653"/>
              <a:gd name="connsiteY81" fmla="*/ 2444337 h 2447436"/>
              <a:gd name="connsiteX82" fmla="*/ 419100 w 6553653"/>
              <a:gd name="connsiteY82" fmla="*/ 2421477 h 2447436"/>
              <a:gd name="connsiteX83" fmla="*/ 274320 w 6553653"/>
              <a:gd name="connsiteY83" fmla="*/ 2398617 h 2447436"/>
              <a:gd name="connsiteX84" fmla="*/ 167640 w 6553653"/>
              <a:gd name="connsiteY84" fmla="*/ 2314797 h 2447436"/>
              <a:gd name="connsiteX85" fmla="*/ 152400 w 6553653"/>
              <a:gd name="connsiteY85" fmla="*/ 2269077 h 2447436"/>
              <a:gd name="connsiteX86" fmla="*/ 137160 w 6553653"/>
              <a:gd name="connsiteY86" fmla="*/ 2238597 h 2447436"/>
              <a:gd name="connsiteX87" fmla="*/ 106680 w 6553653"/>
              <a:gd name="connsiteY87" fmla="*/ 2116677 h 2447436"/>
              <a:gd name="connsiteX88" fmla="*/ 99060 w 6553653"/>
              <a:gd name="connsiteY88" fmla="*/ 2055717 h 2447436"/>
              <a:gd name="connsiteX89" fmla="*/ 83820 w 6553653"/>
              <a:gd name="connsiteY89" fmla="*/ 1880457 h 2447436"/>
              <a:gd name="connsiteX90" fmla="*/ 76200 w 6553653"/>
              <a:gd name="connsiteY90" fmla="*/ 1849977 h 2447436"/>
              <a:gd name="connsiteX91" fmla="*/ 53340 w 6553653"/>
              <a:gd name="connsiteY91" fmla="*/ 1819497 h 2447436"/>
              <a:gd name="connsiteX92" fmla="*/ 38100 w 6553653"/>
              <a:gd name="connsiteY92" fmla="*/ 1789017 h 2447436"/>
              <a:gd name="connsiteX93" fmla="*/ 30480 w 6553653"/>
              <a:gd name="connsiteY93" fmla="*/ 1628997 h 2447436"/>
              <a:gd name="connsiteX94" fmla="*/ 15240 w 6553653"/>
              <a:gd name="connsiteY94" fmla="*/ 1522317 h 2447436"/>
              <a:gd name="connsiteX95" fmla="*/ 0 w 6553653"/>
              <a:gd name="connsiteY95" fmla="*/ 1408017 h 2447436"/>
              <a:gd name="connsiteX96" fmla="*/ 7620 w 6553653"/>
              <a:gd name="connsiteY96" fmla="*/ 1187037 h 2447436"/>
              <a:gd name="connsiteX97" fmla="*/ 15240 w 6553653"/>
              <a:gd name="connsiteY97" fmla="*/ 935577 h 2447436"/>
              <a:gd name="connsiteX98" fmla="*/ 30480 w 6553653"/>
              <a:gd name="connsiteY98" fmla="*/ 912717 h 2447436"/>
              <a:gd name="connsiteX99" fmla="*/ 53340 w 6553653"/>
              <a:gd name="connsiteY99" fmla="*/ 828897 h 2447436"/>
              <a:gd name="connsiteX100" fmla="*/ 60960 w 6553653"/>
              <a:gd name="connsiteY100" fmla="*/ 752697 h 2447436"/>
              <a:gd name="connsiteX101" fmla="*/ 68580 w 6553653"/>
              <a:gd name="connsiteY101" fmla="*/ 646017 h 24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553653" h="2447436">
                <a:moveTo>
                  <a:pt x="51435" y="771271"/>
                </a:moveTo>
                <a:cubicBezTo>
                  <a:pt x="61595" y="758571"/>
                  <a:pt x="59849" y="729123"/>
                  <a:pt x="65246" y="706977"/>
                </a:cubicBezTo>
                <a:cubicBezTo>
                  <a:pt x="70644" y="684831"/>
                  <a:pt x="70564" y="661257"/>
                  <a:pt x="83820" y="638397"/>
                </a:cubicBezTo>
                <a:cubicBezTo>
                  <a:pt x="97076" y="615537"/>
                  <a:pt x="124460" y="592677"/>
                  <a:pt x="144780" y="569817"/>
                </a:cubicBezTo>
                <a:cubicBezTo>
                  <a:pt x="160020" y="534257"/>
                  <a:pt x="176916" y="499362"/>
                  <a:pt x="190500" y="463137"/>
                </a:cubicBezTo>
                <a:cubicBezTo>
                  <a:pt x="199811" y="438307"/>
                  <a:pt x="203319" y="411481"/>
                  <a:pt x="213360" y="386937"/>
                </a:cubicBezTo>
                <a:cubicBezTo>
                  <a:pt x="226263" y="355397"/>
                  <a:pt x="243840" y="325977"/>
                  <a:pt x="259080" y="295497"/>
                </a:cubicBezTo>
                <a:cubicBezTo>
                  <a:pt x="266700" y="280257"/>
                  <a:pt x="276552" y="265941"/>
                  <a:pt x="281940" y="249777"/>
                </a:cubicBezTo>
                <a:cubicBezTo>
                  <a:pt x="284480" y="242157"/>
                  <a:pt x="284418" y="233087"/>
                  <a:pt x="289560" y="226917"/>
                </a:cubicBezTo>
                <a:cubicBezTo>
                  <a:pt x="297690" y="217161"/>
                  <a:pt x="311060" y="213037"/>
                  <a:pt x="320040" y="204057"/>
                </a:cubicBezTo>
                <a:cubicBezTo>
                  <a:pt x="331540" y="192557"/>
                  <a:pt x="338280" y="176667"/>
                  <a:pt x="350520" y="165957"/>
                </a:cubicBezTo>
                <a:cubicBezTo>
                  <a:pt x="359069" y="158477"/>
                  <a:pt x="370659" y="155417"/>
                  <a:pt x="381000" y="150717"/>
                </a:cubicBezTo>
                <a:cubicBezTo>
                  <a:pt x="398610" y="142712"/>
                  <a:pt x="415989" y="133974"/>
                  <a:pt x="434340" y="127857"/>
                </a:cubicBezTo>
                <a:cubicBezTo>
                  <a:pt x="485794" y="110706"/>
                  <a:pt x="503233" y="112228"/>
                  <a:pt x="556260" y="104997"/>
                </a:cubicBezTo>
                <a:cubicBezTo>
                  <a:pt x="591852" y="100144"/>
                  <a:pt x="627197" y="93331"/>
                  <a:pt x="662940" y="89757"/>
                </a:cubicBezTo>
                <a:cubicBezTo>
                  <a:pt x="1052601" y="50791"/>
                  <a:pt x="493785" y="118804"/>
                  <a:pt x="922020" y="66897"/>
                </a:cubicBezTo>
                <a:cubicBezTo>
                  <a:pt x="1006097" y="56706"/>
                  <a:pt x="1058788" y="45343"/>
                  <a:pt x="1143000" y="44037"/>
                </a:cubicBezTo>
                <a:lnTo>
                  <a:pt x="2019300" y="36417"/>
                </a:lnTo>
                <a:cubicBezTo>
                  <a:pt x="2265686" y="-25179"/>
                  <a:pt x="2123593" y="4839"/>
                  <a:pt x="2674620" y="28797"/>
                </a:cubicBezTo>
                <a:cubicBezTo>
                  <a:pt x="2710953" y="30377"/>
                  <a:pt x="2745320" y="46366"/>
                  <a:pt x="2781300" y="51657"/>
                </a:cubicBezTo>
                <a:cubicBezTo>
                  <a:pt x="2831810" y="59085"/>
                  <a:pt x="2882918" y="61644"/>
                  <a:pt x="2933700" y="66897"/>
                </a:cubicBezTo>
                <a:lnTo>
                  <a:pt x="3002280" y="74517"/>
                </a:lnTo>
                <a:cubicBezTo>
                  <a:pt x="3188129" y="120979"/>
                  <a:pt x="3096481" y="102525"/>
                  <a:pt x="3474720" y="104997"/>
                </a:cubicBezTo>
                <a:lnTo>
                  <a:pt x="4229100" y="97377"/>
                </a:lnTo>
                <a:cubicBezTo>
                  <a:pt x="4257473" y="93830"/>
                  <a:pt x="4341878" y="82770"/>
                  <a:pt x="4366260" y="82137"/>
                </a:cubicBezTo>
                <a:cubicBezTo>
                  <a:pt x="4536402" y="77718"/>
                  <a:pt x="4706620" y="77057"/>
                  <a:pt x="4876800" y="74517"/>
                </a:cubicBezTo>
                <a:lnTo>
                  <a:pt x="5448300" y="82137"/>
                </a:lnTo>
                <a:cubicBezTo>
                  <a:pt x="5540310" y="84328"/>
                  <a:pt x="5501431" y="94568"/>
                  <a:pt x="5600700" y="112617"/>
                </a:cubicBezTo>
                <a:cubicBezTo>
                  <a:pt x="5628303" y="117636"/>
                  <a:pt x="5656580" y="117697"/>
                  <a:pt x="5684520" y="120237"/>
                </a:cubicBezTo>
                <a:cubicBezTo>
                  <a:pt x="5895204" y="177696"/>
                  <a:pt x="5633282" y="102415"/>
                  <a:pt x="5859780" y="181197"/>
                </a:cubicBezTo>
                <a:cubicBezTo>
                  <a:pt x="5887133" y="190711"/>
                  <a:pt x="5915660" y="196437"/>
                  <a:pt x="5943600" y="204057"/>
                </a:cubicBezTo>
                <a:cubicBezTo>
                  <a:pt x="5971540" y="221837"/>
                  <a:pt x="6000364" y="238299"/>
                  <a:pt x="6027420" y="257397"/>
                </a:cubicBezTo>
                <a:cubicBezTo>
                  <a:pt x="6043627" y="268837"/>
                  <a:pt x="6056634" y="284493"/>
                  <a:pt x="6073140" y="295497"/>
                </a:cubicBezTo>
                <a:cubicBezTo>
                  <a:pt x="6087317" y="304948"/>
                  <a:pt x="6104249" y="309591"/>
                  <a:pt x="6118860" y="318357"/>
                </a:cubicBezTo>
                <a:cubicBezTo>
                  <a:pt x="6174372" y="351664"/>
                  <a:pt x="6123286" y="334704"/>
                  <a:pt x="6179820" y="348837"/>
                </a:cubicBezTo>
                <a:cubicBezTo>
                  <a:pt x="6192520" y="356457"/>
                  <a:pt x="6205425" y="363746"/>
                  <a:pt x="6217920" y="371697"/>
                </a:cubicBezTo>
                <a:cubicBezTo>
                  <a:pt x="6260997" y="399109"/>
                  <a:pt x="6266595" y="409534"/>
                  <a:pt x="6316980" y="425037"/>
                </a:cubicBezTo>
                <a:cubicBezTo>
                  <a:pt x="6331747" y="429581"/>
                  <a:pt x="6347460" y="430117"/>
                  <a:pt x="6362700" y="432657"/>
                </a:cubicBezTo>
                <a:cubicBezTo>
                  <a:pt x="6395720" y="460597"/>
                  <a:pt x="6434069" y="483248"/>
                  <a:pt x="6461760" y="516477"/>
                </a:cubicBezTo>
                <a:cubicBezTo>
                  <a:pt x="6505723" y="569232"/>
                  <a:pt x="6483354" y="551193"/>
                  <a:pt x="6522720" y="577437"/>
                </a:cubicBezTo>
                <a:cubicBezTo>
                  <a:pt x="6540926" y="613848"/>
                  <a:pt x="6556543" y="633035"/>
                  <a:pt x="6553200" y="676497"/>
                </a:cubicBezTo>
                <a:cubicBezTo>
                  <a:pt x="6549453" y="725211"/>
                  <a:pt x="6542190" y="773878"/>
                  <a:pt x="6530340" y="821277"/>
                </a:cubicBezTo>
                <a:cubicBezTo>
                  <a:pt x="6526748" y="835645"/>
                  <a:pt x="6515910" y="847200"/>
                  <a:pt x="6507480" y="859377"/>
                </a:cubicBezTo>
                <a:cubicBezTo>
                  <a:pt x="6493022" y="880261"/>
                  <a:pt x="6477247" y="900204"/>
                  <a:pt x="6461760" y="920337"/>
                </a:cubicBezTo>
                <a:cubicBezTo>
                  <a:pt x="6451844" y="933228"/>
                  <a:pt x="6444118" y="948452"/>
                  <a:pt x="6431280" y="958437"/>
                </a:cubicBezTo>
                <a:cubicBezTo>
                  <a:pt x="6408420" y="976217"/>
                  <a:pt x="6383178" y="991299"/>
                  <a:pt x="6362700" y="1011777"/>
                </a:cubicBezTo>
                <a:cubicBezTo>
                  <a:pt x="6292996" y="1081481"/>
                  <a:pt x="6300804" y="1080825"/>
                  <a:pt x="6179820" y="1141317"/>
                </a:cubicBezTo>
                <a:cubicBezTo>
                  <a:pt x="6075243" y="1193605"/>
                  <a:pt x="6205132" y="1130243"/>
                  <a:pt x="6057900" y="1194657"/>
                </a:cubicBezTo>
                <a:cubicBezTo>
                  <a:pt x="6042290" y="1201486"/>
                  <a:pt x="6027075" y="1209242"/>
                  <a:pt x="6012180" y="1217517"/>
                </a:cubicBezTo>
                <a:cubicBezTo>
                  <a:pt x="6004174" y="1221965"/>
                  <a:pt x="5998155" y="1230347"/>
                  <a:pt x="5989320" y="1232757"/>
                </a:cubicBezTo>
                <a:cubicBezTo>
                  <a:pt x="5969563" y="1238145"/>
                  <a:pt x="5948680" y="1237837"/>
                  <a:pt x="5928360" y="1240377"/>
                </a:cubicBezTo>
                <a:cubicBezTo>
                  <a:pt x="5878407" y="1257028"/>
                  <a:pt x="5915169" y="1246713"/>
                  <a:pt x="5821680" y="1255617"/>
                </a:cubicBezTo>
                <a:lnTo>
                  <a:pt x="5745480" y="1263237"/>
                </a:lnTo>
                <a:cubicBezTo>
                  <a:pt x="5725160" y="1268317"/>
                  <a:pt x="5705128" y="1274730"/>
                  <a:pt x="5684520" y="1278477"/>
                </a:cubicBezTo>
                <a:cubicBezTo>
                  <a:pt x="5649178" y="1284903"/>
                  <a:pt x="5613459" y="1289071"/>
                  <a:pt x="5577840" y="1293717"/>
                </a:cubicBezTo>
                <a:cubicBezTo>
                  <a:pt x="5528536" y="1300148"/>
                  <a:pt x="5474643" y="1304484"/>
                  <a:pt x="5425440" y="1308957"/>
                </a:cubicBezTo>
                <a:cubicBezTo>
                  <a:pt x="5270936" y="1343291"/>
                  <a:pt x="5450310" y="1306493"/>
                  <a:pt x="5273040" y="1331817"/>
                </a:cubicBezTo>
                <a:cubicBezTo>
                  <a:pt x="5055248" y="1362930"/>
                  <a:pt x="5346197" y="1333479"/>
                  <a:pt x="5113020" y="1354677"/>
                </a:cubicBezTo>
                <a:cubicBezTo>
                  <a:pt x="5102860" y="1359757"/>
                  <a:pt x="5093176" y="1365929"/>
                  <a:pt x="5082540" y="1369917"/>
                </a:cubicBezTo>
                <a:cubicBezTo>
                  <a:pt x="5072734" y="1373594"/>
                  <a:pt x="5062164" y="1374781"/>
                  <a:pt x="5052060" y="1377537"/>
                </a:cubicBezTo>
                <a:cubicBezTo>
                  <a:pt x="5034220" y="1382402"/>
                  <a:pt x="5016263" y="1386929"/>
                  <a:pt x="4998720" y="1392777"/>
                </a:cubicBezTo>
                <a:cubicBezTo>
                  <a:pt x="4978132" y="1399640"/>
                  <a:pt x="4958474" y="1409164"/>
                  <a:pt x="4937760" y="1415637"/>
                </a:cubicBezTo>
                <a:cubicBezTo>
                  <a:pt x="4920278" y="1421100"/>
                  <a:pt x="4823237" y="1443614"/>
                  <a:pt x="4808220" y="1446117"/>
                </a:cubicBezTo>
                <a:cubicBezTo>
                  <a:pt x="4785532" y="1449898"/>
                  <a:pt x="4762500" y="1451197"/>
                  <a:pt x="4739640" y="1453737"/>
                </a:cubicBezTo>
                <a:lnTo>
                  <a:pt x="4655820" y="1476597"/>
                </a:lnTo>
                <a:cubicBezTo>
                  <a:pt x="4622654" y="1486270"/>
                  <a:pt x="4590120" y="1498096"/>
                  <a:pt x="4556760" y="1507077"/>
                </a:cubicBezTo>
                <a:cubicBezTo>
                  <a:pt x="4524037" y="1515887"/>
                  <a:pt x="4490333" y="1520800"/>
                  <a:pt x="4457700" y="1529937"/>
                </a:cubicBezTo>
                <a:cubicBezTo>
                  <a:pt x="4426761" y="1538600"/>
                  <a:pt x="4397257" y="1551963"/>
                  <a:pt x="4366260" y="1560417"/>
                </a:cubicBezTo>
                <a:cubicBezTo>
                  <a:pt x="4341270" y="1567233"/>
                  <a:pt x="4315110" y="1569065"/>
                  <a:pt x="4290060" y="1575657"/>
                </a:cubicBezTo>
                <a:cubicBezTo>
                  <a:pt x="4182180" y="1604046"/>
                  <a:pt x="4249041" y="1604687"/>
                  <a:pt x="4107180" y="1621377"/>
                </a:cubicBezTo>
                <a:cubicBezTo>
                  <a:pt x="4008867" y="1632943"/>
                  <a:pt x="3972478" y="1622813"/>
                  <a:pt x="3886200" y="1636617"/>
                </a:cubicBezTo>
                <a:cubicBezTo>
                  <a:pt x="3744094" y="1659354"/>
                  <a:pt x="3533043" y="1720638"/>
                  <a:pt x="3429000" y="1766157"/>
                </a:cubicBezTo>
                <a:cubicBezTo>
                  <a:pt x="3307976" y="1819105"/>
                  <a:pt x="3190444" y="1866774"/>
                  <a:pt x="3078480" y="1941417"/>
                </a:cubicBezTo>
                <a:cubicBezTo>
                  <a:pt x="3002280" y="1992217"/>
                  <a:pt x="2922170" y="2037592"/>
                  <a:pt x="2849880" y="2093817"/>
                </a:cubicBezTo>
                <a:cubicBezTo>
                  <a:pt x="2827020" y="2111597"/>
                  <a:pt x="2805201" y="2130803"/>
                  <a:pt x="2781300" y="2147157"/>
                </a:cubicBezTo>
                <a:cubicBezTo>
                  <a:pt x="2711071" y="2195208"/>
                  <a:pt x="2588335" y="2253362"/>
                  <a:pt x="2522220" y="2276697"/>
                </a:cubicBezTo>
                <a:cubicBezTo>
                  <a:pt x="2479040" y="2291937"/>
                  <a:pt x="2437103" y="2311311"/>
                  <a:pt x="2392680" y="2322417"/>
                </a:cubicBezTo>
                <a:cubicBezTo>
                  <a:pt x="2355390" y="2331739"/>
                  <a:pt x="2316480" y="2332577"/>
                  <a:pt x="2278380" y="2337657"/>
                </a:cubicBezTo>
                <a:cubicBezTo>
                  <a:pt x="2225040" y="2355437"/>
                  <a:pt x="2173493" y="2379970"/>
                  <a:pt x="2118360" y="2390997"/>
                </a:cubicBezTo>
                <a:cubicBezTo>
                  <a:pt x="2070972" y="2400475"/>
                  <a:pt x="2021551" y="2392767"/>
                  <a:pt x="1973580" y="2398617"/>
                </a:cubicBezTo>
                <a:cubicBezTo>
                  <a:pt x="1917202" y="2405492"/>
                  <a:pt x="1862577" y="2424849"/>
                  <a:pt x="1805940" y="2429097"/>
                </a:cubicBezTo>
                <a:cubicBezTo>
                  <a:pt x="1658945" y="2440122"/>
                  <a:pt x="1511300" y="2439257"/>
                  <a:pt x="1363980" y="2444337"/>
                </a:cubicBezTo>
                <a:cubicBezTo>
                  <a:pt x="724352" y="2438303"/>
                  <a:pt x="787288" y="2466106"/>
                  <a:pt x="419100" y="2421477"/>
                </a:cubicBezTo>
                <a:cubicBezTo>
                  <a:pt x="306154" y="2407787"/>
                  <a:pt x="338892" y="2414760"/>
                  <a:pt x="274320" y="2398617"/>
                </a:cubicBezTo>
                <a:cubicBezTo>
                  <a:pt x="227267" y="2371730"/>
                  <a:pt x="200934" y="2362888"/>
                  <a:pt x="167640" y="2314797"/>
                </a:cubicBezTo>
                <a:cubicBezTo>
                  <a:pt x="158496" y="2301589"/>
                  <a:pt x="158366" y="2283992"/>
                  <a:pt x="152400" y="2269077"/>
                </a:cubicBezTo>
                <a:cubicBezTo>
                  <a:pt x="148181" y="2258530"/>
                  <a:pt x="142240" y="2248757"/>
                  <a:pt x="137160" y="2238597"/>
                </a:cubicBezTo>
                <a:cubicBezTo>
                  <a:pt x="118770" y="2146645"/>
                  <a:pt x="130111" y="2186971"/>
                  <a:pt x="106680" y="2116677"/>
                </a:cubicBezTo>
                <a:cubicBezTo>
                  <a:pt x="104140" y="2096357"/>
                  <a:pt x="101033" y="2076100"/>
                  <a:pt x="99060" y="2055717"/>
                </a:cubicBezTo>
                <a:cubicBezTo>
                  <a:pt x="93412" y="1997349"/>
                  <a:pt x="90296" y="1938739"/>
                  <a:pt x="83820" y="1880457"/>
                </a:cubicBezTo>
                <a:cubicBezTo>
                  <a:pt x="82663" y="1870048"/>
                  <a:pt x="80884" y="1859344"/>
                  <a:pt x="76200" y="1849977"/>
                </a:cubicBezTo>
                <a:cubicBezTo>
                  <a:pt x="70520" y="1838618"/>
                  <a:pt x="60071" y="1830267"/>
                  <a:pt x="53340" y="1819497"/>
                </a:cubicBezTo>
                <a:cubicBezTo>
                  <a:pt x="47320" y="1809864"/>
                  <a:pt x="43180" y="1799177"/>
                  <a:pt x="38100" y="1789017"/>
                </a:cubicBezTo>
                <a:cubicBezTo>
                  <a:pt x="35560" y="1735677"/>
                  <a:pt x="34154" y="1682271"/>
                  <a:pt x="30480" y="1628997"/>
                </a:cubicBezTo>
                <a:cubicBezTo>
                  <a:pt x="27782" y="1589873"/>
                  <a:pt x="21067" y="1560195"/>
                  <a:pt x="15240" y="1522317"/>
                </a:cubicBezTo>
                <a:cubicBezTo>
                  <a:pt x="8229" y="1476747"/>
                  <a:pt x="5851" y="1454825"/>
                  <a:pt x="0" y="1408017"/>
                </a:cubicBezTo>
                <a:cubicBezTo>
                  <a:pt x="2540" y="1334357"/>
                  <a:pt x="5244" y="1260702"/>
                  <a:pt x="7620" y="1187037"/>
                </a:cubicBezTo>
                <a:cubicBezTo>
                  <a:pt x="10324" y="1103222"/>
                  <a:pt x="8276" y="1019146"/>
                  <a:pt x="15240" y="935577"/>
                </a:cubicBezTo>
                <a:cubicBezTo>
                  <a:pt x="16001" y="926451"/>
                  <a:pt x="25400" y="920337"/>
                  <a:pt x="30480" y="912717"/>
                </a:cubicBezTo>
                <a:cubicBezTo>
                  <a:pt x="38100" y="884777"/>
                  <a:pt x="47921" y="857346"/>
                  <a:pt x="53340" y="828897"/>
                </a:cubicBezTo>
                <a:cubicBezTo>
                  <a:pt x="58116" y="803821"/>
                  <a:pt x="58649" y="778119"/>
                  <a:pt x="60960" y="752697"/>
                </a:cubicBezTo>
                <a:cubicBezTo>
                  <a:pt x="69002" y="664236"/>
                  <a:pt x="68580" y="690507"/>
                  <a:pt x="68580" y="646017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124CCF-C538-A205-A353-1C8B3AB55787}"/>
              </a:ext>
            </a:extLst>
          </p:cNvPr>
          <p:cNvSpPr/>
          <p:nvPr/>
        </p:nvSpPr>
        <p:spPr>
          <a:xfrm>
            <a:off x="781050" y="3475653"/>
            <a:ext cx="8173626" cy="2725654"/>
          </a:xfrm>
          <a:custGeom>
            <a:avLst/>
            <a:gdLst>
              <a:gd name="connsiteX0" fmla="*/ 161925 w 8418176"/>
              <a:gd name="connsiteY0" fmla="*/ 933450 h 3076732"/>
              <a:gd name="connsiteX1" fmla="*/ 114300 w 8418176"/>
              <a:gd name="connsiteY1" fmla="*/ 952500 h 3076732"/>
              <a:gd name="connsiteX2" fmla="*/ 66675 w 8418176"/>
              <a:gd name="connsiteY2" fmla="*/ 1162050 h 3076732"/>
              <a:gd name="connsiteX3" fmla="*/ 47625 w 8418176"/>
              <a:gd name="connsiteY3" fmla="*/ 1371600 h 3076732"/>
              <a:gd name="connsiteX4" fmla="*/ 19050 w 8418176"/>
              <a:gd name="connsiteY4" fmla="*/ 1457325 h 3076732"/>
              <a:gd name="connsiteX5" fmla="*/ 0 w 8418176"/>
              <a:gd name="connsiteY5" fmla="*/ 1571625 h 3076732"/>
              <a:gd name="connsiteX6" fmla="*/ 19050 w 8418176"/>
              <a:gd name="connsiteY6" fmla="*/ 2028825 h 3076732"/>
              <a:gd name="connsiteX7" fmla="*/ 28575 w 8418176"/>
              <a:gd name="connsiteY7" fmla="*/ 2076450 h 3076732"/>
              <a:gd name="connsiteX8" fmla="*/ 57150 w 8418176"/>
              <a:gd name="connsiteY8" fmla="*/ 2152650 h 3076732"/>
              <a:gd name="connsiteX9" fmla="*/ 66675 w 8418176"/>
              <a:gd name="connsiteY9" fmla="*/ 2228850 h 3076732"/>
              <a:gd name="connsiteX10" fmla="*/ 76200 w 8418176"/>
              <a:gd name="connsiteY10" fmla="*/ 2543175 h 3076732"/>
              <a:gd name="connsiteX11" fmla="*/ 95250 w 8418176"/>
              <a:gd name="connsiteY11" fmla="*/ 2581275 h 3076732"/>
              <a:gd name="connsiteX12" fmla="*/ 161925 w 8418176"/>
              <a:gd name="connsiteY12" fmla="*/ 2695575 h 3076732"/>
              <a:gd name="connsiteX13" fmla="*/ 228600 w 8418176"/>
              <a:gd name="connsiteY13" fmla="*/ 2724150 h 3076732"/>
              <a:gd name="connsiteX14" fmla="*/ 257175 w 8418176"/>
              <a:gd name="connsiteY14" fmla="*/ 2733675 h 3076732"/>
              <a:gd name="connsiteX15" fmla="*/ 457200 w 8418176"/>
              <a:gd name="connsiteY15" fmla="*/ 2752725 h 3076732"/>
              <a:gd name="connsiteX16" fmla="*/ 514350 w 8418176"/>
              <a:gd name="connsiteY16" fmla="*/ 2762250 h 3076732"/>
              <a:gd name="connsiteX17" fmla="*/ 790575 w 8418176"/>
              <a:gd name="connsiteY17" fmla="*/ 2800350 h 3076732"/>
              <a:gd name="connsiteX18" fmla="*/ 1400175 w 8418176"/>
              <a:gd name="connsiteY18" fmla="*/ 2771775 h 3076732"/>
              <a:gd name="connsiteX19" fmla="*/ 1562100 w 8418176"/>
              <a:gd name="connsiteY19" fmla="*/ 2743200 h 3076732"/>
              <a:gd name="connsiteX20" fmla="*/ 2314575 w 8418176"/>
              <a:gd name="connsiteY20" fmla="*/ 2714625 h 3076732"/>
              <a:gd name="connsiteX21" fmla="*/ 2486025 w 8418176"/>
              <a:gd name="connsiteY21" fmla="*/ 2686050 h 3076732"/>
              <a:gd name="connsiteX22" fmla="*/ 2590800 w 8418176"/>
              <a:gd name="connsiteY22" fmla="*/ 2628900 h 3076732"/>
              <a:gd name="connsiteX23" fmla="*/ 2771775 w 8418176"/>
              <a:gd name="connsiteY23" fmla="*/ 2486025 h 3076732"/>
              <a:gd name="connsiteX24" fmla="*/ 2857500 w 8418176"/>
              <a:gd name="connsiteY24" fmla="*/ 2457450 h 3076732"/>
              <a:gd name="connsiteX25" fmla="*/ 2952750 w 8418176"/>
              <a:gd name="connsiteY25" fmla="*/ 2400300 h 3076732"/>
              <a:gd name="connsiteX26" fmla="*/ 3038475 w 8418176"/>
              <a:gd name="connsiteY26" fmla="*/ 2381250 h 3076732"/>
              <a:gd name="connsiteX27" fmla="*/ 3419475 w 8418176"/>
              <a:gd name="connsiteY27" fmla="*/ 2219325 h 3076732"/>
              <a:gd name="connsiteX28" fmla="*/ 3543300 w 8418176"/>
              <a:gd name="connsiteY28" fmla="*/ 2171700 h 3076732"/>
              <a:gd name="connsiteX29" fmla="*/ 3724275 w 8418176"/>
              <a:gd name="connsiteY29" fmla="*/ 2085975 h 3076732"/>
              <a:gd name="connsiteX30" fmla="*/ 3790950 w 8418176"/>
              <a:gd name="connsiteY30" fmla="*/ 2066925 h 3076732"/>
              <a:gd name="connsiteX31" fmla="*/ 4000500 w 8418176"/>
              <a:gd name="connsiteY31" fmla="*/ 2028825 h 3076732"/>
              <a:gd name="connsiteX32" fmla="*/ 4067175 w 8418176"/>
              <a:gd name="connsiteY32" fmla="*/ 2019300 h 3076732"/>
              <a:gd name="connsiteX33" fmla="*/ 4171950 w 8418176"/>
              <a:gd name="connsiteY33" fmla="*/ 2000250 h 3076732"/>
              <a:gd name="connsiteX34" fmla="*/ 4657725 w 8418176"/>
              <a:gd name="connsiteY34" fmla="*/ 2124075 h 3076732"/>
              <a:gd name="connsiteX35" fmla="*/ 4714875 w 8418176"/>
              <a:gd name="connsiteY35" fmla="*/ 2190750 h 3076732"/>
              <a:gd name="connsiteX36" fmla="*/ 4829175 w 8418176"/>
              <a:gd name="connsiteY36" fmla="*/ 2286000 h 3076732"/>
              <a:gd name="connsiteX37" fmla="*/ 4962525 w 8418176"/>
              <a:gd name="connsiteY37" fmla="*/ 2495550 h 3076732"/>
              <a:gd name="connsiteX38" fmla="*/ 5086350 w 8418176"/>
              <a:gd name="connsiteY38" fmla="*/ 2647950 h 3076732"/>
              <a:gd name="connsiteX39" fmla="*/ 5219700 w 8418176"/>
              <a:gd name="connsiteY39" fmla="*/ 2828925 h 3076732"/>
              <a:gd name="connsiteX40" fmla="*/ 5334000 w 8418176"/>
              <a:gd name="connsiteY40" fmla="*/ 2943225 h 3076732"/>
              <a:gd name="connsiteX41" fmla="*/ 5591175 w 8418176"/>
              <a:gd name="connsiteY41" fmla="*/ 3038475 h 3076732"/>
              <a:gd name="connsiteX42" fmla="*/ 5772150 w 8418176"/>
              <a:gd name="connsiteY42" fmla="*/ 3048000 h 3076732"/>
              <a:gd name="connsiteX43" fmla="*/ 6381750 w 8418176"/>
              <a:gd name="connsiteY43" fmla="*/ 3057525 h 3076732"/>
              <a:gd name="connsiteX44" fmla="*/ 6772275 w 8418176"/>
              <a:gd name="connsiteY44" fmla="*/ 3076575 h 3076732"/>
              <a:gd name="connsiteX45" fmla="*/ 6972300 w 8418176"/>
              <a:gd name="connsiteY45" fmla="*/ 3067050 h 3076732"/>
              <a:gd name="connsiteX46" fmla="*/ 7229475 w 8418176"/>
              <a:gd name="connsiteY46" fmla="*/ 3028950 h 3076732"/>
              <a:gd name="connsiteX47" fmla="*/ 7724775 w 8418176"/>
              <a:gd name="connsiteY47" fmla="*/ 3000375 h 3076732"/>
              <a:gd name="connsiteX48" fmla="*/ 7858125 w 8418176"/>
              <a:gd name="connsiteY48" fmla="*/ 2971800 h 3076732"/>
              <a:gd name="connsiteX49" fmla="*/ 8115300 w 8418176"/>
              <a:gd name="connsiteY49" fmla="*/ 2819400 h 3076732"/>
              <a:gd name="connsiteX50" fmla="*/ 8191500 w 8418176"/>
              <a:gd name="connsiteY50" fmla="*/ 2743200 h 3076732"/>
              <a:gd name="connsiteX51" fmla="*/ 8239125 w 8418176"/>
              <a:gd name="connsiteY51" fmla="*/ 2657475 h 3076732"/>
              <a:gd name="connsiteX52" fmla="*/ 8382000 w 8418176"/>
              <a:gd name="connsiteY52" fmla="*/ 2305050 h 3076732"/>
              <a:gd name="connsiteX53" fmla="*/ 8401050 w 8418176"/>
              <a:gd name="connsiteY53" fmla="*/ 1390650 h 3076732"/>
              <a:gd name="connsiteX54" fmla="*/ 8315325 w 8418176"/>
              <a:gd name="connsiteY54" fmla="*/ 942975 h 3076732"/>
              <a:gd name="connsiteX55" fmla="*/ 8220075 w 8418176"/>
              <a:gd name="connsiteY55" fmla="*/ 733425 h 3076732"/>
              <a:gd name="connsiteX56" fmla="*/ 8086725 w 8418176"/>
              <a:gd name="connsiteY56" fmla="*/ 514350 h 3076732"/>
              <a:gd name="connsiteX57" fmla="*/ 7686675 w 8418176"/>
              <a:gd name="connsiteY57" fmla="*/ 200025 h 3076732"/>
              <a:gd name="connsiteX58" fmla="*/ 7515225 w 8418176"/>
              <a:gd name="connsiteY58" fmla="*/ 95250 h 3076732"/>
              <a:gd name="connsiteX59" fmla="*/ 7200900 w 8418176"/>
              <a:gd name="connsiteY59" fmla="*/ 0 h 3076732"/>
              <a:gd name="connsiteX60" fmla="*/ 6962775 w 8418176"/>
              <a:gd name="connsiteY60" fmla="*/ 9525 h 3076732"/>
              <a:gd name="connsiteX61" fmla="*/ 6877050 w 8418176"/>
              <a:gd name="connsiteY61" fmla="*/ 19050 h 3076732"/>
              <a:gd name="connsiteX62" fmla="*/ 6638925 w 8418176"/>
              <a:gd name="connsiteY62" fmla="*/ 28575 h 3076732"/>
              <a:gd name="connsiteX63" fmla="*/ 6419850 w 8418176"/>
              <a:gd name="connsiteY63" fmla="*/ 76200 h 3076732"/>
              <a:gd name="connsiteX64" fmla="*/ 6115050 w 8418176"/>
              <a:gd name="connsiteY64" fmla="*/ 200025 h 3076732"/>
              <a:gd name="connsiteX65" fmla="*/ 5886450 w 8418176"/>
              <a:gd name="connsiteY65" fmla="*/ 257175 h 3076732"/>
              <a:gd name="connsiteX66" fmla="*/ 5581650 w 8418176"/>
              <a:gd name="connsiteY66" fmla="*/ 314325 h 3076732"/>
              <a:gd name="connsiteX67" fmla="*/ 5314950 w 8418176"/>
              <a:gd name="connsiteY67" fmla="*/ 371475 h 3076732"/>
              <a:gd name="connsiteX68" fmla="*/ 5048250 w 8418176"/>
              <a:gd name="connsiteY68" fmla="*/ 409575 h 3076732"/>
              <a:gd name="connsiteX69" fmla="*/ 4552950 w 8418176"/>
              <a:gd name="connsiteY69" fmla="*/ 514350 h 3076732"/>
              <a:gd name="connsiteX70" fmla="*/ 3857625 w 8418176"/>
              <a:gd name="connsiteY70" fmla="*/ 504825 h 3076732"/>
              <a:gd name="connsiteX71" fmla="*/ 3657600 w 8418176"/>
              <a:gd name="connsiteY71" fmla="*/ 466725 h 3076732"/>
              <a:gd name="connsiteX72" fmla="*/ 3457575 w 8418176"/>
              <a:gd name="connsiteY72" fmla="*/ 457200 h 3076732"/>
              <a:gd name="connsiteX73" fmla="*/ 3257550 w 8418176"/>
              <a:gd name="connsiteY73" fmla="*/ 428625 h 3076732"/>
              <a:gd name="connsiteX74" fmla="*/ 2867025 w 8418176"/>
              <a:gd name="connsiteY74" fmla="*/ 419100 h 3076732"/>
              <a:gd name="connsiteX75" fmla="*/ 2619375 w 8418176"/>
              <a:gd name="connsiteY75" fmla="*/ 400050 h 3076732"/>
              <a:gd name="connsiteX76" fmla="*/ 1657350 w 8418176"/>
              <a:gd name="connsiteY76" fmla="*/ 400050 h 3076732"/>
              <a:gd name="connsiteX77" fmla="*/ 1543050 w 8418176"/>
              <a:gd name="connsiteY77" fmla="*/ 419100 h 3076732"/>
              <a:gd name="connsiteX78" fmla="*/ 685800 w 8418176"/>
              <a:gd name="connsiteY78" fmla="*/ 438150 h 3076732"/>
              <a:gd name="connsiteX79" fmla="*/ 400050 w 8418176"/>
              <a:gd name="connsiteY79" fmla="*/ 523875 h 3076732"/>
              <a:gd name="connsiteX80" fmla="*/ 342900 w 8418176"/>
              <a:gd name="connsiteY80" fmla="*/ 590550 h 3076732"/>
              <a:gd name="connsiteX81" fmla="*/ 228600 w 8418176"/>
              <a:gd name="connsiteY81" fmla="*/ 704850 h 3076732"/>
              <a:gd name="connsiteX82" fmla="*/ 171450 w 8418176"/>
              <a:gd name="connsiteY82" fmla="*/ 809625 h 3076732"/>
              <a:gd name="connsiteX83" fmla="*/ 142875 w 8418176"/>
              <a:gd name="connsiteY83" fmla="*/ 904875 h 3076732"/>
              <a:gd name="connsiteX84" fmla="*/ 114300 w 8418176"/>
              <a:gd name="connsiteY84" fmla="*/ 971550 h 3076732"/>
              <a:gd name="connsiteX0" fmla="*/ 161925 w 8418176"/>
              <a:gd name="connsiteY0" fmla="*/ 933450 h 3076732"/>
              <a:gd name="connsiteX1" fmla="*/ 114300 w 8418176"/>
              <a:gd name="connsiteY1" fmla="*/ 952500 h 3076732"/>
              <a:gd name="connsiteX2" fmla="*/ 66675 w 8418176"/>
              <a:gd name="connsiteY2" fmla="*/ 1162050 h 3076732"/>
              <a:gd name="connsiteX3" fmla="*/ 47625 w 8418176"/>
              <a:gd name="connsiteY3" fmla="*/ 1371600 h 3076732"/>
              <a:gd name="connsiteX4" fmla="*/ 19050 w 8418176"/>
              <a:gd name="connsiteY4" fmla="*/ 1457325 h 3076732"/>
              <a:gd name="connsiteX5" fmla="*/ 0 w 8418176"/>
              <a:gd name="connsiteY5" fmla="*/ 1571625 h 3076732"/>
              <a:gd name="connsiteX6" fmla="*/ 19050 w 8418176"/>
              <a:gd name="connsiteY6" fmla="*/ 2028825 h 3076732"/>
              <a:gd name="connsiteX7" fmla="*/ 28575 w 8418176"/>
              <a:gd name="connsiteY7" fmla="*/ 2076450 h 3076732"/>
              <a:gd name="connsiteX8" fmla="*/ 57150 w 8418176"/>
              <a:gd name="connsiteY8" fmla="*/ 2152650 h 3076732"/>
              <a:gd name="connsiteX9" fmla="*/ 66675 w 8418176"/>
              <a:gd name="connsiteY9" fmla="*/ 2228850 h 3076732"/>
              <a:gd name="connsiteX10" fmla="*/ 76200 w 8418176"/>
              <a:gd name="connsiteY10" fmla="*/ 2543175 h 3076732"/>
              <a:gd name="connsiteX11" fmla="*/ 95250 w 8418176"/>
              <a:gd name="connsiteY11" fmla="*/ 2581275 h 3076732"/>
              <a:gd name="connsiteX12" fmla="*/ 161925 w 8418176"/>
              <a:gd name="connsiteY12" fmla="*/ 2695575 h 3076732"/>
              <a:gd name="connsiteX13" fmla="*/ 228600 w 8418176"/>
              <a:gd name="connsiteY13" fmla="*/ 2724150 h 3076732"/>
              <a:gd name="connsiteX14" fmla="*/ 257175 w 8418176"/>
              <a:gd name="connsiteY14" fmla="*/ 2733675 h 3076732"/>
              <a:gd name="connsiteX15" fmla="*/ 457200 w 8418176"/>
              <a:gd name="connsiteY15" fmla="*/ 2752725 h 3076732"/>
              <a:gd name="connsiteX16" fmla="*/ 514350 w 8418176"/>
              <a:gd name="connsiteY16" fmla="*/ 2762250 h 3076732"/>
              <a:gd name="connsiteX17" fmla="*/ 790575 w 8418176"/>
              <a:gd name="connsiteY17" fmla="*/ 2800350 h 3076732"/>
              <a:gd name="connsiteX18" fmla="*/ 1400175 w 8418176"/>
              <a:gd name="connsiteY18" fmla="*/ 2771775 h 3076732"/>
              <a:gd name="connsiteX19" fmla="*/ 1562100 w 8418176"/>
              <a:gd name="connsiteY19" fmla="*/ 2743200 h 3076732"/>
              <a:gd name="connsiteX20" fmla="*/ 2314575 w 8418176"/>
              <a:gd name="connsiteY20" fmla="*/ 2714625 h 3076732"/>
              <a:gd name="connsiteX21" fmla="*/ 2486025 w 8418176"/>
              <a:gd name="connsiteY21" fmla="*/ 2686050 h 3076732"/>
              <a:gd name="connsiteX22" fmla="*/ 2590800 w 8418176"/>
              <a:gd name="connsiteY22" fmla="*/ 2628900 h 3076732"/>
              <a:gd name="connsiteX23" fmla="*/ 2771775 w 8418176"/>
              <a:gd name="connsiteY23" fmla="*/ 2486025 h 3076732"/>
              <a:gd name="connsiteX24" fmla="*/ 2857500 w 8418176"/>
              <a:gd name="connsiteY24" fmla="*/ 2457450 h 3076732"/>
              <a:gd name="connsiteX25" fmla="*/ 2952750 w 8418176"/>
              <a:gd name="connsiteY25" fmla="*/ 2400300 h 3076732"/>
              <a:gd name="connsiteX26" fmla="*/ 3038475 w 8418176"/>
              <a:gd name="connsiteY26" fmla="*/ 2381250 h 3076732"/>
              <a:gd name="connsiteX27" fmla="*/ 3419475 w 8418176"/>
              <a:gd name="connsiteY27" fmla="*/ 2219325 h 3076732"/>
              <a:gd name="connsiteX28" fmla="*/ 3543300 w 8418176"/>
              <a:gd name="connsiteY28" fmla="*/ 2171700 h 3076732"/>
              <a:gd name="connsiteX29" fmla="*/ 3724275 w 8418176"/>
              <a:gd name="connsiteY29" fmla="*/ 2085975 h 3076732"/>
              <a:gd name="connsiteX30" fmla="*/ 3790950 w 8418176"/>
              <a:gd name="connsiteY30" fmla="*/ 2066925 h 3076732"/>
              <a:gd name="connsiteX31" fmla="*/ 4000500 w 8418176"/>
              <a:gd name="connsiteY31" fmla="*/ 2028825 h 3076732"/>
              <a:gd name="connsiteX32" fmla="*/ 4067175 w 8418176"/>
              <a:gd name="connsiteY32" fmla="*/ 2019300 h 3076732"/>
              <a:gd name="connsiteX33" fmla="*/ 4171950 w 8418176"/>
              <a:gd name="connsiteY33" fmla="*/ 2000250 h 3076732"/>
              <a:gd name="connsiteX34" fmla="*/ 4657725 w 8418176"/>
              <a:gd name="connsiteY34" fmla="*/ 2124075 h 3076732"/>
              <a:gd name="connsiteX35" fmla="*/ 4714875 w 8418176"/>
              <a:gd name="connsiteY35" fmla="*/ 2190750 h 3076732"/>
              <a:gd name="connsiteX36" fmla="*/ 4829175 w 8418176"/>
              <a:gd name="connsiteY36" fmla="*/ 2286000 h 3076732"/>
              <a:gd name="connsiteX37" fmla="*/ 4962525 w 8418176"/>
              <a:gd name="connsiteY37" fmla="*/ 2495550 h 3076732"/>
              <a:gd name="connsiteX38" fmla="*/ 5086350 w 8418176"/>
              <a:gd name="connsiteY38" fmla="*/ 2647950 h 3076732"/>
              <a:gd name="connsiteX39" fmla="*/ 5219700 w 8418176"/>
              <a:gd name="connsiteY39" fmla="*/ 2828925 h 3076732"/>
              <a:gd name="connsiteX40" fmla="*/ 5334000 w 8418176"/>
              <a:gd name="connsiteY40" fmla="*/ 2943225 h 3076732"/>
              <a:gd name="connsiteX41" fmla="*/ 5591175 w 8418176"/>
              <a:gd name="connsiteY41" fmla="*/ 3038475 h 3076732"/>
              <a:gd name="connsiteX42" fmla="*/ 5772150 w 8418176"/>
              <a:gd name="connsiteY42" fmla="*/ 3048000 h 3076732"/>
              <a:gd name="connsiteX43" fmla="*/ 6381750 w 8418176"/>
              <a:gd name="connsiteY43" fmla="*/ 3057525 h 3076732"/>
              <a:gd name="connsiteX44" fmla="*/ 6772275 w 8418176"/>
              <a:gd name="connsiteY44" fmla="*/ 3076575 h 3076732"/>
              <a:gd name="connsiteX45" fmla="*/ 6972300 w 8418176"/>
              <a:gd name="connsiteY45" fmla="*/ 3067050 h 3076732"/>
              <a:gd name="connsiteX46" fmla="*/ 7229475 w 8418176"/>
              <a:gd name="connsiteY46" fmla="*/ 3028950 h 3076732"/>
              <a:gd name="connsiteX47" fmla="*/ 7724775 w 8418176"/>
              <a:gd name="connsiteY47" fmla="*/ 3000375 h 3076732"/>
              <a:gd name="connsiteX48" fmla="*/ 7858125 w 8418176"/>
              <a:gd name="connsiteY48" fmla="*/ 2971800 h 3076732"/>
              <a:gd name="connsiteX49" fmla="*/ 8115300 w 8418176"/>
              <a:gd name="connsiteY49" fmla="*/ 2819400 h 3076732"/>
              <a:gd name="connsiteX50" fmla="*/ 8191500 w 8418176"/>
              <a:gd name="connsiteY50" fmla="*/ 2743200 h 3076732"/>
              <a:gd name="connsiteX51" fmla="*/ 8239125 w 8418176"/>
              <a:gd name="connsiteY51" fmla="*/ 2657475 h 3076732"/>
              <a:gd name="connsiteX52" fmla="*/ 8382000 w 8418176"/>
              <a:gd name="connsiteY52" fmla="*/ 2305050 h 3076732"/>
              <a:gd name="connsiteX53" fmla="*/ 8401050 w 8418176"/>
              <a:gd name="connsiteY53" fmla="*/ 1390650 h 3076732"/>
              <a:gd name="connsiteX54" fmla="*/ 8315325 w 8418176"/>
              <a:gd name="connsiteY54" fmla="*/ 942975 h 3076732"/>
              <a:gd name="connsiteX55" fmla="*/ 8220075 w 8418176"/>
              <a:gd name="connsiteY55" fmla="*/ 733425 h 3076732"/>
              <a:gd name="connsiteX56" fmla="*/ 8086725 w 8418176"/>
              <a:gd name="connsiteY56" fmla="*/ 514350 h 3076732"/>
              <a:gd name="connsiteX57" fmla="*/ 7686675 w 8418176"/>
              <a:gd name="connsiteY57" fmla="*/ 200025 h 3076732"/>
              <a:gd name="connsiteX58" fmla="*/ 7515225 w 8418176"/>
              <a:gd name="connsiteY58" fmla="*/ 95250 h 3076732"/>
              <a:gd name="connsiteX59" fmla="*/ 7200900 w 8418176"/>
              <a:gd name="connsiteY59" fmla="*/ 0 h 3076732"/>
              <a:gd name="connsiteX60" fmla="*/ 6962775 w 8418176"/>
              <a:gd name="connsiteY60" fmla="*/ 9525 h 3076732"/>
              <a:gd name="connsiteX61" fmla="*/ 6877050 w 8418176"/>
              <a:gd name="connsiteY61" fmla="*/ 19050 h 3076732"/>
              <a:gd name="connsiteX62" fmla="*/ 6638925 w 8418176"/>
              <a:gd name="connsiteY62" fmla="*/ 28575 h 3076732"/>
              <a:gd name="connsiteX63" fmla="*/ 6419850 w 8418176"/>
              <a:gd name="connsiteY63" fmla="*/ 76200 h 3076732"/>
              <a:gd name="connsiteX64" fmla="*/ 6305550 w 8418176"/>
              <a:gd name="connsiteY64" fmla="*/ 688975 h 3076732"/>
              <a:gd name="connsiteX65" fmla="*/ 5886450 w 8418176"/>
              <a:gd name="connsiteY65" fmla="*/ 257175 h 3076732"/>
              <a:gd name="connsiteX66" fmla="*/ 5581650 w 8418176"/>
              <a:gd name="connsiteY66" fmla="*/ 314325 h 3076732"/>
              <a:gd name="connsiteX67" fmla="*/ 5314950 w 8418176"/>
              <a:gd name="connsiteY67" fmla="*/ 371475 h 3076732"/>
              <a:gd name="connsiteX68" fmla="*/ 5048250 w 8418176"/>
              <a:gd name="connsiteY68" fmla="*/ 409575 h 3076732"/>
              <a:gd name="connsiteX69" fmla="*/ 4552950 w 8418176"/>
              <a:gd name="connsiteY69" fmla="*/ 514350 h 3076732"/>
              <a:gd name="connsiteX70" fmla="*/ 3857625 w 8418176"/>
              <a:gd name="connsiteY70" fmla="*/ 504825 h 3076732"/>
              <a:gd name="connsiteX71" fmla="*/ 3657600 w 8418176"/>
              <a:gd name="connsiteY71" fmla="*/ 466725 h 3076732"/>
              <a:gd name="connsiteX72" fmla="*/ 3457575 w 8418176"/>
              <a:gd name="connsiteY72" fmla="*/ 457200 h 3076732"/>
              <a:gd name="connsiteX73" fmla="*/ 3257550 w 8418176"/>
              <a:gd name="connsiteY73" fmla="*/ 428625 h 3076732"/>
              <a:gd name="connsiteX74" fmla="*/ 2867025 w 8418176"/>
              <a:gd name="connsiteY74" fmla="*/ 419100 h 3076732"/>
              <a:gd name="connsiteX75" fmla="*/ 2619375 w 8418176"/>
              <a:gd name="connsiteY75" fmla="*/ 400050 h 3076732"/>
              <a:gd name="connsiteX76" fmla="*/ 1657350 w 8418176"/>
              <a:gd name="connsiteY76" fmla="*/ 400050 h 3076732"/>
              <a:gd name="connsiteX77" fmla="*/ 1543050 w 8418176"/>
              <a:gd name="connsiteY77" fmla="*/ 419100 h 3076732"/>
              <a:gd name="connsiteX78" fmla="*/ 685800 w 8418176"/>
              <a:gd name="connsiteY78" fmla="*/ 438150 h 3076732"/>
              <a:gd name="connsiteX79" fmla="*/ 400050 w 8418176"/>
              <a:gd name="connsiteY79" fmla="*/ 523875 h 3076732"/>
              <a:gd name="connsiteX80" fmla="*/ 342900 w 8418176"/>
              <a:gd name="connsiteY80" fmla="*/ 590550 h 3076732"/>
              <a:gd name="connsiteX81" fmla="*/ 228600 w 8418176"/>
              <a:gd name="connsiteY81" fmla="*/ 704850 h 3076732"/>
              <a:gd name="connsiteX82" fmla="*/ 171450 w 8418176"/>
              <a:gd name="connsiteY82" fmla="*/ 809625 h 3076732"/>
              <a:gd name="connsiteX83" fmla="*/ 142875 w 8418176"/>
              <a:gd name="connsiteY83" fmla="*/ 904875 h 3076732"/>
              <a:gd name="connsiteX84" fmla="*/ 114300 w 8418176"/>
              <a:gd name="connsiteY84" fmla="*/ 971550 h 3076732"/>
              <a:gd name="connsiteX0" fmla="*/ 161925 w 8418176"/>
              <a:gd name="connsiteY0" fmla="*/ 933450 h 3076732"/>
              <a:gd name="connsiteX1" fmla="*/ 114300 w 8418176"/>
              <a:gd name="connsiteY1" fmla="*/ 952500 h 3076732"/>
              <a:gd name="connsiteX2" fmla="*/ 66675 w 8418176"/>
              <a:gd name="connsiteY2" fmla="*/ 1162050 h 3076732"/>
              <a:gd name="connsiteX3" fmla="*/ 47625 w 8418176"/>
              <a:gd name="connsiteY3" fmla="*/ 1371600 h 3076732"/>
              <a:gd name="connsiteX4" fmla="*/ 19050 w 8418176"/>
              <a:gd name="connsiteY4" fmla="*/ 1457325 h 3076732"/>
              <a:gd name="connsiteX5" fmla="*/ 0 w 8418176"/>
              <a:gd name="connsiteY5" fmla="*/ 1571625 h 3076732"/>
              <a:gd name="connsiteX6" fmla="*/ 19050 w 8418176"/>
              <a:gd name="connsiteY6" fmla="*/ 2028825 h 3076732"/>
              <a:gd name="connsiteX7" fmla="*/ 28575 w 8418176"/>
              <a:gd name="connsiteY7" fmla="*/ 2076450 h 3076732"/>
              <a:gd name="connsiteX8" fmla="*/ 57150 w 8418176"/>
              <a:gd name="connsiteY8" fmla="*/ 2152650 h 3076732"/>
              <a:gd name="connsiteX9" fmla="*/ 66675 w 8418176"/>
              <a:gd name="connsiteY9" fmla="*/ 2228850 h 3076732"/>
              <a:gd name="connsiteX10" fmla="*/ 76200 w 8418176"/>
              <a:gd name="connsiteY10" fmla="*/ 2543175 h 3076732"/>
              <a:gd name="connsiteX11" fmla="*/ 95250 w 8418176"/>
              <a:gd name="connsiteY11" fmla="*/ 2581275 h 3076732"/>
              <a:gd name="connsiteX12" fmla="*/ 161925 w 8418176"/>
              <a:gd name="connsiteY12" fmla="*/ 2695575 h 3076732"/>
              <a:gd name="connsiteX13" fmla="*/ 228600 w 8418176"/>
              <a:gd name="connsiteY13" fmla="*/ 2724150 h 3076732"/>
              <a:gd name="connsiteX14" fmla="*/ 257175 w 8418176"/>
              <a:gd name="connsiteY14" fmla="*/ 2733675 h 3076732"/>
              <a:gd name="connsiteX15" fmla="*/ 457200 w 8418176"/>
              <a:gd name="connsiteY15" fmla="*/ 2752725 h 3076732"/>
              <a:gd name="connsiteX16" fmla="*/ 514350 w 8418176"/>
              <a:gd name="connsiteY16" fmla="*/ 2762250 h 3076732"/>
              <a:gd name="connsiteX17" fmla="*/ 790575 w 8418176"/>
              <a:gd name="connsiteY17" fmla="*/ 2800350 h 3076732"/>
              <a:gd name="connsiteX18" fmla="*/ 1400175 w 8418176"/>
              <a:gd name="connsiteY18" fmla="*/ 2771775 h 3076732"/>
              <a:gd name="connsiteX19" fmla="*/ 1562100 w 8418176"/>
              <a:gd name="connsiteY19" fmla="*/ 2743200 h 3076732"/>
              <a:gd name="connsiteX20" fmla="*/ 2314575 w 8418176"/>
              <a:gd name="connsiteY20" fmla="*/ 2714625 h 3076732"/>
              <a:gd name="connsiteX21" fmla="*/ 2486025 w 8418176"/>
              <a:gd name="connsiteY21" fmla="*/ 2686050 h 3076732"/>
              <a:gd name="connsiteX22" fmla="*/ 2590800 w 8418176"/>
              <a:gd name="connsiteY22" fmla="*/ 2628900 h 3076732"/>
              <a:gd name="connsiteX23" fmla="*/ 2771775 w 8418176"/>
              <a:gd name="connsiteY23" fmla="*/ 2486025 h 3076732"/>
              <a:gd name="connsiteX24" fmla="*/ 2857500 w 8418176"/>
              <a:gd name="connsiteY24" fmla="*/ 2457450 h 3076732"/>
              <a:gd name="connsiteX25" fmla="*/ 2952750 w 8418176"/>
              <a:gd name="connsiteY25" fmla="*/ 2400300 h 3076732"/>
              <a:gd name="connsiteX26" fmla="*/ 3038475 w 8418176"/>
              <a:gd name="connsiteY26" fmla="*/ 2381250 h 3076732"/>
              <a:gd name="connsiteX27" fmla="*/ 3419475 w 8418176"/>
              <a:gd name="connsiteY27" fmla="*/ 2219325 h 3076732"/>
              <a:gd name="connsiteX28" fmla="*/ 3543300 w 8418176"/>
              <a:gd name="connsiteY28" fmla="*/ 2171700 h 3076732"/>
              <a:gd name="connsiteX29" fmla="*/ 3724275 w 8418176"/>
              <a:gd name="connsiteY29" fmla="*/ 2085975 h 3076732"/>
              <a:gd name="connsiteX30" fmla="*/ 3790950 w 8418176"/>
              <a:gd name="connsiteY30" fmla="*/ 2066925 h 3076732"/>
              <a:gd name="connsiteX31" fmla="*/ 4000500 w 8418176"/>
              <a:gd name="connsiteY31" fmla="*/ 2028825 h 3076732"/>
              <a:gd name="connsiteX32" fmla="*/ 4067175 w 8418176"/>
              <a:gd name="connsiteY32" fmla="*/ 2019300 h 3076732"/>
              <a:gd name="connsiteX33" fmla="*/ 4171950 w 8418176"/>
              <a:gd name="connsiteY33" fmla="*/ 2000250 h 3076732"/>
              <a:gd name="connsiteX34" fmla="*/ 4657725 w 8418176"/>
              <a:gd name="connsiteY34" fmla="*/ 2124075 h 3076732"/>
              <a:gd name="connsiteX35" fmla="*/ 4714875 w 8418176"/>
              <a:gd name="connsiteY35" fmla="*/ 2190750 h 3076732"/>
              <a:gd name="connsiteX36" fmla="*/ 4829175 w 8418176"/>
              <a:gd name="connsiteY36" fmla="*/ 2286000 h 3076732"/>
              <a:gd name="connsiteX37" fmla="*/ 4962525 w 8418176"/>
              <a:gd name="connsiteY37" fmla="*/ 2495550 h 3076732"/>
              <a:gd name="connsiteX38" fmla="*/ 5086350 w 8418176"/>
              <a:gd name="connsiteY38" fmla="*/ 2647950 h 3076732"/>
              <a:gd name="connsiteX39" fmla="*/ 5219700 w 8418176"/>
              <a:gd name="connsiteY39" fmla="*/ 2828925 h 3076732"/>
              <a:gd name="connsiteX40" fmla="*/ 5334000 w 8418176"/>
              <a:gd name="connsiteY40" fmla="*/ 2943225 h 3076732"/>
              <a:gd name="connsiteX41" fmla="*/ 5591175 w 8418176"/>
              <a:gd name="connsiteY41" fmla="*/ 3038475 h 3076732"/>
              <a:gd name="connsiteX42" fmla="*/ 5772150 w 8418176"/>
              <a:gd name="connsiteY42" fmla="*/ 3048000 h 3076732"/>
              <a:gd name="connsiteX43" fmla="*/ 6381750 w 8418176"/>
              <a:gd name="connsiteY43" fmla="*/ 3057525 h 3076732"/>
              <a:gd name="connsiteX44" fmla="*/ 6772275 w 8418176"/>
              <a:gd name="connsiteY44" fmla="*/ 3076575 h 3076732"/>
              <a:gd name="connsiteX45" fmla="*/ 6972300 w 8418176"/>
              <a:gd name="connsiteY45" fmla="*/ 3067050 h 3076732"/>
              <a:gd name="connsiteX46" fmla="*/ 7229475 w 8418176"/>
              <a:gd name="connsiteY46" fmla="*/ 3028950 h 3076732"/>
              <a:gd name="connsiteX47" fmla="*/ 7724775 w 8418176"/>
              <a:gd name="connsiteY47" fmla="*/ 3000375 h 3076732"/>
              <a:gd name="connsiteX48" fmla="*/ 7858125 w 8418176"/>
              <a:gd name="connsiteY48" fmla="*/ 2971800 h 3076732"/>
              <a:gd name="connsiteX49" fmla="*/ 8115300 w 8418176"/>
              <a:gd name="connsiteY49" fmla="*/ 2819400 h 3076732"/>
              <a:gd name="connsiteX50" fmla="*/ 8191500 w 8418176"/>
              <a:gd name="connsiteY50" fmla="*/ 2743200 h 3076732"/>
              <a:gd name="connsiteX51" fmla="*/ 8239125 w 8418176"/>
              <a:gd name="connsiteY51" fmla="*/ 2657475 h 3076732"/>
              <a:gd name="connsiteX52" fmla="*/ 8382000 w 8418176"/>
              <a:gd name="connsiteY52" fmla="*/ 2305050 h 3076732"/>
              <a:gd name="connsiteX53" fmla="*/ 8401050 w 8418176"/>
              <a:gd name="connsiteY53" fmla="*/ 1390650 h 3076732"/>
              <a:gd name="connsiteX54" fmla="*/ 8315325 w 8418176"/>
              <a:gd name="connsiteY54" fmla="*/ 942975 h 3076732"/>
              <a:gd name="connsiteX55" fmla="*/ 8220075 w 8418176"/>
              <a:gd name="connsiteY55" fmla="*/ 733425 h 3076732"/>
              <a:gd name="connsiteX56" fmla="*/ 8086725 w 8418176"/>
              <a:gd name="connsiteY56" fmla="*/ 514350 h 3076732"/>
              <a:gd name="connsiteX57" fmla="*/ 7686675 w 8418176"/>
              <a:gd name="connsiteY57" fmla="*/ 200025 h 3076732"/>
              <a:gd name="connsiteX58" fmla="*/ 7515225 w 8418176"/>
              <a:gd name="connsiteY58" fmla="*/ 95250 h 3076732"/>
              <a:gd name="connsiteX59" fmla="*/ 7200900 w 8418176"/>
              <a:gd name="connsiteY59" fmla="*/ 0 h 3076732"/>
              <a:gd name="connsiteX60" fmla="*/ 6962775 w 8418176"/>
              <a:gd name="connsiteY60" fmla="*/ 9525 h 3076732"/>
              <a:gd name="connsiteX61" fmla="*/ 6877050 w 8418176"/>
              <a:gd name="connsiteY61" fmla="*/ 19050 h 3076732"/>
              <a:gd name="connsiteX62" fmla="*/ 6638925 w 8418176"/>
              <a:gd name="connsiteY62" fmla="*/ 28575 h 3076732"/>
              <a:gd name="connsiteX63" fmla="*/ 6832600 w 8418176"/>
              <a:gd name="connsiteY63" fmla="*/ 768350 h 3076732"/>
              <a:gd name="connsiteX64" fmla="*/ 6305550 w 8418176"/>
              <a:gd name="connsiteY64" fmla="*/ 688975 h 3076732"/>
              <a:gd name="connsiteX65" fmla="*/ 5886450 w 8418176"/>
              <a:gd name="connsiteY65" fmla="*/ 257175 h 3076732"/>
              <a:gd name="connsiteX66" fmla="*/ 5581650 w 8418176"/>
              <a:gd name="connsiteY66" fmla="*/ 314325 h 3076732"/>
              <a:gd name="connsiteX67" fmla="*/ 5314950 w 8418176"/>
              <a:gd name="connsiteY67" fmla="*/ 371475 h 3076732"/>
              <a:gd name="connsiteX68" fmla="*/ 5048250 w 8418176"/>
              <a:gd name="connsiteY68" fmla="*/ 409575 h 3076732"/>
              <a:gd name="connsiteX69" fmla="*/ 4552950 w 8418176"/>
              <a:gd name="connsiteY69" fmla="*/ 514350 h 3076732"/>
              <a:gd name="connsiteX70" fmla="*/ 3857625 w 8418176"/>
              <a:gd name="connsiteY70" fmla="*/ 504825 h 3076732"/>
              <a:gd name="connsiteX71" fmla="*/ 3657600 w 8418176"/>
              <a:gd name="connsiteY71" fmla="*/ 466725 h 3076732"/>
              <a:gd name="connsiteX72" fmla="*/ 3457575 w 8418176"/>
              <a:gd name="connsiteY72" fmla="*/ 457200 h 3076732"/>
              <a:gd name="connsiteX73" fmla="*/ 3257550 w 8418176"/>
              <a:gd name="connsiteY73" fmla="*/ 428625 h 3076732"/>
              <a:gd name="connsiteX74" fmla="*/ 2867025 w 8418176"/>
              <a:gd name="connsiteY74" fmla="*/ 419100 h 3076732"/>
              <a:gd name="connsiteX75" fmla="*/ 2619375 w 8418176"/>
              <a:gd name="connsiteY75" fmla="*/ 400050 h 3076732"/>
              <a:gd name="connsiteX76" fmla="*/ 1657350 w 8418176"/>
              <a:gd name="connsiteY76" fmla="*/ 400050 h 3076732"/>
              <a:gd name="connsiteX77" fmla="*/ 1543050 w 8418176"/>
              <a:gd name="connsiteY77" fmla="*/ 419100 h 3076732"/>
              <a:gd name="connsiteX78" fmla="*/ 685800 w 8418176"/>
              <a:gd name="connsiteY78" fmla="*/ 438150 h 3076732"/>
              <a:gd name="connsiteX79" fmla="*/ 400050 w 8418176"/>
              <a:gd name="connsiteY79" fmla="*/ 523875 h 3076732"/>
              <a:gd name="connsiteX80" fmla="*/ 342900 w 8418176"/>
              <a:gd name="connsiteY80" fmla="*/ 590550 h 3076732"/>
              <a:gd name="connsiteX81" fmla="*/ 228600 w 8418176"/>
              <a:gd name="connsiteY81" fmla="*/ 704850 h 3076732"/>
              <a:gd name="connsiteX82" fmla="*/ 171450 w 8418176"/>
              <a:gd name="connsiteY82" fmla="*/ 809625 h 3076732"/>
              <a:gd name="connsiteX83" fmla="*/ 142875 w 8418176"/>
              <a:gd name="connsiteY83" fmla="*/ 904875 h 3076732"/>
              <a:gd name="connsiteX84" fmla="*/ 114300 w 8418176"/>
              <a:gd name="connsiteY84" fmla="*/ 971550 h 3076732"/>
              <a:gd name="connsiteX0" fmla="*/ 161925 w 8418176"/>
              <a:gd name="connsiteY0" fmla="*/ 972552 h 3115834"/>
              <a:gd name="connsiteX1" fmla="*/ 114300 w 8418176"/>
              <a:gd name="connsiteY1" fmla="*/ 991602 h 3115834"/>
              <a:gd name="connsiteX2" fmla="*/ 66675 w 8418176"/>
              <a:gd name="connsiteY2" fmla="*/ 1201152 h 3115834"/>
              <a:gd name="connsiteX3" fmla="*/ 47625 w 8418176"/>
              <a:gd name="connsiteY3" fmla="*/ 1410702 h 3115834"/>
              <a:gd name="connsiteX4" fmla="*/ 19050 w 8418176"/>
              <a:gd name="connsiteY4" fmla="*/ 1496427 h 3115834"/>
              <a:gd name="connsiteX5" fmla="*/ 0 w 8418176"/>
              <a:gd name="connsiteY5" fmla="*/ 1610727 h 3115834"/>
              <a:gd name="connsiteX6" fmla="*/ 19050 w 8418176"/>
              <a:gd name="connsiteY6" fmla="*/ 2067927 h 3115834"/>
              <a:gd name="connsiteX7" fmla="*/ 28575 w 8418176"/>
              <a:gd name="connsiteY7" fmla="*/ 2115552 h 3115834"/>
              <a:gd name="connsiteX8" fmla="*/ 57150 w 8418176"/>
              <a:gd name="connsiteY8" fmla="*/ 2191752 h 3115834"/>
              <a:gd name="connsiteX9" fmla="*/ 66675 w 8418176"/>
              <a:gd name="connsiteY9" fmla="*/ 2267952 h 3115834"/>
              <a:gd name="connsiteX10" fmla="*/ 76200 w 8418176"/>
              <a:gd name="connsiteY10" fmla="*/ 2582277 h 3115834"/>
              <a:gd name="connsiteX11" fmla="*/ 95250 w 8418176"/>
              <a:gd name="connsiteY11" fmla="*/ 2620377 h 3115834"/>
              <a:gd name="connsiteX12" fmla="*/ 161925 w 8418176"/>
              <a:gd name="connsiteY12" fmla="*/ 2734677 h 3115834"/>
              <a:gd name="connsiteX13" fmla="*/ 228600 w 8418176"/>
              <a:gd name="connsiteY13" fmla="*/ 2763252 h 3115834"/>
              <a:gd name="connsiteX14" fmla="*/ 257175 w 8418176"/>
              <a:gd name="connsiteY14" fmla="*/ 2772777 h 3115834"/>
              <a:gd name="connsiteX15" fmla="*/ 457200 w 8418176"/>
              <a:gd name="connsiteY15" fmla="*/ 2791827 h 3115834"/>
              <a:gd name="connsiteX16" fmla="*/ 514350 w 8418176"/>
              <a:gd name="connsiteY16" fmla="*/ 2801352 h 3115834"/>
              <a:gd name="connsiteX17" fmla="*/ 790575 w 8418176"/>
              <a:gd name="connsiteY17" fmla="*/ 2839452 h 3115834"/>
              <a:gd name="connsiteX18" fmla="*/ 1400175 w 8418176"/>
              <a:gd name="connsiteY18" fmla="*/ 2810877 h 3115834"/>
              <a:gd name="connsiteX19" fmla="*/ 1562100 w 8418176"/>
              <a:gd name="connsiteY19" fmla="*/ 2782302 h 3115834"/>
              <a:gd name="connsiteX20" fmla="*/ 2314575 w 8418176"/>
              <a:gd name="connsiteY20" fmla="*/ 2753727 h 3115834"/>
              <a:gd name="connsiteX21" fmla="*/ 2486025 w 8418176"/>
              <a:gd name="connsiteY21" fmla="*/ 2725152 h 3115834"/>
              <a:gd name="connsiteX22" fmla="*/ 2590800 w 8418176"/>
              <a:gd name="connsiteY22" fmla="*/ 2668002 h 3115834"/>
              <a:gd name="connsiteX23" fmla="*/ 2771775 w 8418176"/>
              <a:gd name="connsiteY23" fmla="*/ 2525127 h 3115834"/>
              <a:gd name="connsiteX24" fmla="*/ 2857500 w 8418176"/>
              <a:gd name="connsiteY24" fmla="*/ 2496552 h 3115834"/>
              <a:gd name="connsiteX25" fmla="*/ 2952750 w 8418176"/>
              <a:gd name="connsiteY25" fmla="*/ 2439402 h 3115834"/>
              <a:gd name="connsiteX26" fmla="*/ 3038475 w 8418176"/>
              <a:gd name="connsiteY26" fmla="*/ 2420352 h 3115834"/>
              <a:gd name="connsiteX27" fmla="*/ 3419475 w 8418176"/>
              <a:gd name="connsiteY27" fmla="*/ 2258427 h 3115834"/>
              <a:gd name="connsiteX28" fmla="*/ 3543300 w 8418176"/>
              <a:gd name="connsiteY28" fmla="*/ 2210802 h 3115834"/>
              <a:gd name="connsiteX29" fmla="*/ 3724275 w 8418176"/>
              <a:gd name="connsiteY29" fmla="*/ 2125077 h 3115834"/>
              <a:gd name="connsiteX30" fmla="*/ 3790950 w 8418176"/>
              <a:gd name="connsiteY30" fmla="*/ 2106027 h 3115834"/>
              <a:gd name="connsiteX31" fmla="*/ 4000500 w 8418176"/>
              <a:gd name="connsiteY31" fmla="*/ 2067927 h 3115834"/>
              <a:gd name="connsiteX32" fmla="*/ 4067175 w 8418176"/>
              <a:gd name="connsiteY32" fmla="*/ 2058402 h 3115834"/>
              <a:gd name="connsiteX33" fmla="*/ 4171950 w 8418176"/>
              <a:gd name="connsiteY33" fmla="*/ 2039352 h 3115834"/>
              <a:gd name="connsiteX34" fmla="*/ 4657725 w 8418176"/>
              <a:gd name="connsiteY34" fmla="*/ 2163177 h 3115834"/>
              <a:gd name="connsiteX35" fmla="*/ 4714875 w 8418176"/>
              <a:gd name="connsiteY35" fmla="*/ 2229852 h 3115834"/>
              <a:gd name="connsiteX36" fmla="*/ 4829175 w 8418176"/>
              <a:gd name="connsiteY36" fmla="*/ 2325102 h 3115834"/>
              <a:gd name="connsiteX37" fmla="*/ 4962525 w 8418176"/>
              <a:gd name="connsiteY37" fmla="*/ 2534652 h 3115834"/>
              <a:gd name="connsiteX38" fmla="*/ 5086350 w 8418176"/>
              <a:gd name="connsiteY38" fmla="*/ 2687052 h 3115834"/>
              <a:gd name="connsiteX39" fmla="*/ 5219700 w 8418176"/>
              <a:gd name="connsiteY39" fmla="*/ 2868027 h 3115834"/>
              <a:gd name="connsiteX40" fmla="*/ 5334000 w 8418176"/>
              <a:gd name="connsiteY40" fmla="*/ 2982327 h 3115834"/>
              <a:gd name="connsiteX41" fmla="*/ 5591175 w 8418176"/>
              <a:gd name="connsiteY41" fmla="*/ 3077577 h 3115834"/>
              <a:gd name="connsiteX42" fmla="*/ 5772150 w 8418176"/>
              <a:gd name="connsiteY42" fmla="*/ 3087102 h 3115834"/>
              <a:gd name="connsiteX43" fmla="*/ 6381750 w 8418176"/>
              <a:gd name="connsiteY43" fmla="*/ 3096627 h 3115834"/>
              <a:gd name="connsiteX44" fmla="*/ 6772275 w 8418176"/>
              <a:gd name="connsiteY44" fmla="*/ 3115677 h 3115834"/>
              <a:gd name="connsiteX45" fmla="*/ 6972300 w 8418176"/>
              <a:gd name="connsiteY45" fmla="*/ 3106152 h 3115834"/>
              <a:gd name="connsiteX46" fmla="*/ 7229475 w 8418176"/>
              <a:gd name="connsiteY46" fmla="*/ 3068052 h 3115834"/>
              <a:gd name="connsiteX47" fmla="*/ 7724775 w 8418176"/>
              <a:gd name="connsiteY47" fmla="*/ 3039477 h 3115834"/>
              <a:gd name="connsiteX48" fmla="*/ 7858125 w 8418176"/>
              <a:gd name="connsiteY48" fmla="*/ 3010902 h 3115834"/>
              <a:gd name="connsiteX49" fmla="*/ 8115300 w 8418176"/>
              <a:gd name="connsiteY49" fmla="*/ 2858502 h 3115834"/>
              <a:gd name="connsiteX50" fmla="*/ 8191500 w 8418176"/>
              <a:gd name="connsiteY50" fmla="*/ 2782302 h 3115834"/>
              <a:gd name="connsiteX51" fmla="*/ 8239125 w 8418176"/>
              <a:gd name="connsiteY51" fmla="*/ 2696577 h 3115834"/>
              <a:gd name="connsiteX52" fmla="*/ 8382000 w 8418176"/>
              <a:gd name="connsiteY52" fmla="*/ 2344152 h 3115834"/>
              <a:gd name="connsiteX53" fmla="*/ 8401050 w 8418176"/>
              <a:gd name="connsiteY53" fmla="*/ 1429752 h 3115834"/>
              <a:gd name="connsiteX54" fmla="*/ 8315325 w 8418176"/>
              <a:gd name="connsiteY54" fmla="*/ 982077 h 3115834"/>
              <a:gd name="connsiteX55" fmla="*/ 8220075 w 8418176"/>
              <a:gd name="connsiteY55" fmla="*/ 772527 h 3115834"/>
              <a:gd name="connsiteX56" fmla="*/ 8086725 w 8418176"/>
              <a:gd name="connsiteY56" fmla="*/ 553452 h 3115834"/>
              <a:gd name="connsiteX57" fmla="*/ 7686675 w 8418176"/>
              <a:gd name="connsiteY57" fmla="*/ 239127 h 3115834"/>
              <a:gd name="connsiteX58" fmla="*/ 7515225 w 8418176"/>
              <a:gd name="connsiteY58" fmla="*/ 134352 h 3115834"/>
              <a:gd name="connsiteX59" fmla="*/ 7200900 w 8418176"/>
              <a:gd name="connsiteY59" fmla="*/ 39102 h 3115834"/>
              <a:gd name="connsiteX60" fmla="*/ 6962775 w 8418176"/>
              <a:gd name="connsiteY60" fmla="*/ 48627 h 3115834"/>
              <a:gd name="connsiteX61" fmla="*/ 6877050 w 8418176"/>
              <a:gd name="connsiteY61" fmla="*/ 58152 h 3115834"/>
              <a:gd name="connsiteX62" fmla="*/ 7013575 w 8418176"/>
              <a:gd name="connsiteY62" fmla="*/ 804277 h 3115834"/>
              <a:gd name="connsiteX63" fmla="*/ 6832600 w 8418176"/>
              <a:gd name="connsiteY63" fmla="*/ 807452 h 3115834"/>
              <a:gd name="connsiteX64" fmla="*/ 6305550 w 8418176"/>
              <a:gd name="connsiteY64" fmla="*/ 728077 h 3115834"/>
              <a:gd name="connsiteX65" fmla="*/ 5886450 w 8418176"/>
              <a:gd name="connsiteY65" fmla="*/ 296277 h 3115834"/>
              <a:gd name="connsiteX66" fmla="*/ 5581650 w 8418176"/>
              <a:gd name="connsiteY66" fmla="*/ 353427 h 3115834"/>
              <a:gd name="connsiteX67" fmla="*/ 5314950 w 8418176"/>
              <a:gd name="connsiteY67" fmla="*/ 410577 h 3115834"/>
              <a:gd name="connsiteX68" fmla="*/ 5048250 w 8418176"/>
              <a:gd name="connsiteY68" fmla="*/ 448677 h 3115834"/>
              <a:gd name="connsiteX69" fmla="*/ 4552950 w 8418176"/>
              <a:gd name="connsiteY69" fmla="*/ 553452 h 3115834"/>
              <a:gd name="connsiteX70" fmla="*/ 3857625 w 8418176"/>
              <a:gd name="connsiteY70" fmla="*/ 543927 h 3115834"/>
              <a:gd name="connsiteX71" fmla="*/ 3657600 w 8418176"/>
              <a:gd name="connsiteY71" fmla="*/ 505827 h 3115834"/>
              <a:gd name="connsiteX72" fmla="*/ 3457575 w 8418176"/>
              <a:gd name="connsiteY72" fmla="*/ 496302 h 3115834"/>
              <a:gd name="connsiteX73" fmla="*/ 3257550 w 8418176"/>
              <a:gd name="connsiteY73" fmla="*/ 467727 h 3115834"/>
              <a:gd name="connsiteX74" fmla="*/ 2867025 w 8418176"/>
              <a:gd name="connsiteY74" fmla="*/ 458202 h 3115834"/>
              <a:gd name="connsiteX75" fmla="*/ 2619375 w 8418176"/>
              <a:gd name="connsiteY75" fmla="*/ 439152 h 3115834"/>
              <a:gd name="connsiteX76" fmla="*/ 1657350 w 8418176"/>
              <a:gd name="connsiteY76" fmla="*/ 439152 h 3115834"/>
              <a:gd name="connsiteX77" fmla="*/ 1543050 w 8418176"/>
              <a:gd name="connsiteY77" fmla="*/ 458202 h 3115834"/>
              <a:gd name="connsiteX78" fmla="*/ 685800 w 8418176"/>
              <a:gd name="connsiteY78" fmla="*/ 477252 h 3115834"/>
              <a:gd name="connsiteX79" fmla="*/ 400050 w 8418176"/>
              <a:gd name="connsiteY79" fmla="*/ 562977 h 3115834"/>
              <a:gd name="connsiteX80" fmla="*/ 342900 w 8418176"/>
              <a:gd name="connsiteY80" fmla="*/ 629652 h 3115834"/>
              <a:gd name="connsiteX81" fmla="*/ 228600 w 8418176"/>
              <a:gd name="connsiteY81" fmla="*/ 743952 h 3115834"/>
              <a:gd name="connsiteX82" fmla="*/ 171450 w 8418176"/>
              <a:gd name="connsiteY82" fmla="*/ 848727 h 3115834"/>
              <a:gd name="connsiteX83" fmla="*/ 142875 w 8418176"/>
              <a:gd name="connsiteY83" fmla="*/ 943977 h 3115834"/>
              <a:gd name="connsiteX84" fmla="*/ 114300 w 8418176"/>
              <a:gd name="connsiteY84" fmla="*/ 1010652 h 3115834"/>
              <a:gd name="connsiteX0" fmla="*/ 161925 w 8418176"/>
              <a:gd name="connsiteY0" fmla="*/ 933450 h 3076732"/>
              <a:gd name="connsiteX1" fmla="*/ 114300 w 8418176"/>
              <a:gd name="connsiteY1" fmla="*/ 952500 h 3076732"/>
              <a:gd name="connsiteX2" fmla="*/ 66675 w 8418176"/>
              <a:gd name="connsiteY2" fmla="*/ 1162050 h 3076732"/>
              <a:gd name="connsiteX3" fmla="*/ 47625 w 8418176"/>
              <a:gd name="connsiteY3" fmla="*/ 1371600 h 3076732"/>
              <a:gd name="connsiteX4" fmla="*/ 19050 w 8418176"/>
              <a:gd name="connsiteY4" fmla="*/ 1457325 h 3076732"/>
              <a:gd name="connsiteX5" fmla="*/ 0 w 8418176"/>
              <a:gd name="connsiteY5" fmla="*/ 1571625 h 3076732"/>
              <a:gd name="connsiteX6" fmla="*/ 19050 w 8418176"/>
              <a:gd name="connsiteY6" fmla="*/ 2028825 h 3076732"/>
              <a:gd name="connsiteX7" fmla="*/ 28575 w 8418176"/>
              <a:gd name="connsiteY7" fmla="*/ 2076450 h 3076732"/>
              <a:gd name="connsiteX8" fmla="*/ 57150 w 8418176"/>
              <a:gd name="connsiteY8" fmla="*/ 2152650 h 3076732"/>
              <a:gd name="connsiteX9" fmla="*/ 66675 w 8418176"/>
              <a:gd name="connsiteY9" fmla="*/ 2228850 h 3076732"/>
              <a:gd name="connsiteX10" fmla="*/ 76200 w 8418176"/>
              <a:gd name="connsiteY10" fmla="*/ 2543175 h 3076732"/>
              <a:gd name="connsiteX11" fmla="*/ 95250 w 8418176"/>
              <a:gd name="connsiteY11" fmla="*/ 2581275 h 3076732"/>
              <a:gd name="connsiteX12" fmla="*/ 161925 w 8418176"/>
              <a:gd name="connsiteY12" fmla="*/ 2695575 h 3076732"/>
              <a:gd name="connsiteX13" fmla="*/ 228600 w 8418176"/>
              <a:gd name="connsiteY13" fmla="*/ 2724150 h 3076732"/>
              <a:gd name="connsiteX14" fmla="*/ 257175 w 8418176"/>
              <a:gd name="connsiteY14" fmla="*/ 2733675 h 3076732"/>
              <a:gd name="connsiteX15" fmla="*/ 457200 w 8418176"/>
              <a:gd name="connsiteY15" fmla="*/ 2752725 h 3076732"/>
              <a:gd name="connsiteX16" fmla="*/ 514350 w 8418176"/>
              <a:gd name="connsiteY16" fmla="*/ 2762250 h 3076732"/>
              <a:gd name="connsiteX17" fmla="*/ 790575 w 8418176"/>
              <a:gd name="connsiteY17" fmla="*/ 2800350 h 3076732"/>
              <a:gd name="connsiteX18" fmla="*/ 1400175 w 8418176"/>
              <a:gd name="connsiteY18" fmla="*/ 2771775 h 3076732"/>
              <a:gd name="connsiteX19" fmla="*/ 1562100 w 8418176"/>
              <a:gd name="connsiteY19" fmla="*/ 2743200 h 3076732"/>
              <a:gd name="connsiteX20" fmla="*/ 2314575 w 8418176"/>
              <a:gd name="connsiteY20" fmla="*/ 2714625 h 3076732"/>
              <a:gd name="connsiteX21" fmla="*/ 2486025 w 8418176"/>
              <a:gd name="connsiteY21" fmla="*/ 2686050 h 3076732"/>
              <a:gd name="connsiteX22" fmla="*/ 2590800 w 8418176"/>
              <a:gd name="connsiteY22" fmla="*/ 2628900 h 3076732"/>
              <a:gd name="connsiteX23" fmla="*/ 2771775 w 8418176"/>
              <a:gd name="connsiteY23" fmla="*/ 2486025 h 3076732"/>
              <a:gd name="connsiteX24" fmla="*/ 2857500 w 8418176"/>
              <a:gd name="connsiteY24" fmla="*/ 2457450 h 3076732"/>
              <a:gd name="connsiteX25" fmla="*/ 2952750 w 8418176"/>
              <a:gd name="connsiteY25" fmla="*/ 2400300 h 3076732"/>
              <a:gd name="connsiteX26" fmla="*/ 3038475 w 8418176"/>
              <a:gd name="connsiteY26" fmla="*/ 2381250 h 3076732"/>
              <a:gd name="connsiteX27" fmla="*/ 3419475 w 8418176"/>
              <a:gd name="connsiteY27" fmla="*/ 2219325 h 3076732"/>
              <a:gd name="connsiteX28" fmla="*/ 3543300 w 8418176"/>
              <a:gd name="connsiteY28" fmla="*/ 2171700 h 3076732"/>
              <a:gd name="connsiteX29" fmla="*/ 3724275 w 8418176"/>
              <a:gd name="connsiteY29" fmla="*/ 2085975 h 3076732"/>
              <a:gd name="connsiteX30" fmla="*/ 3790950 w 8418176"/>
              <a:gd name="connsiteY30" fmla="*/ 2066925 h 3076732"/>
              <a:gd name="connsiteX31" fmla="*/ 4000500 w 8418176"/>
              <a:gd name="connsiteY31" fmla="*/ 2028825 h 3076732"/>
              <a:gd name="connsiteX32" fmla="*/ 4067175 w 8418176"/>
              <a:gd name="connsiteY32" fmla="*/ 2019300 h 3076732"/>
              <a:gd name="connsiteX33" fmla="*/ 4171950 w 8418176"/>
              <a:gd name="connsiteY33" fmla="*/ 2000250 h 3076732"/>
              <a:gd name="connsiteX34" fmla="*/ 4657725 w 8418176"/>
              <a:gd name="connsiteY34" fmla="*/ 2124075 h 3076732"/>
              <a:gd name="connsiteX35" fmla="*/ 4714875 w 8418176"/>
              <a:gd name="connsiteY35" fmla="*/ 2190750 h 3076732"/>
              <a:gd name="connsiteX36" fmla="*/ 4829175 w 8418176"/>
              <a:gd name="connsiteY36" fmla="*/ 2286000 h 3076732"/>
              <a:gd name="connsiteX37" fmla="*/ 4962525 w 8418176"/>
              <a:gd name="connsiteY37" fmla="*/ 2495550 h 3076732"/>
              <a:gd name="connsiteX38" fmla="*/ 5086350 w 8418176"/>
              <a:gd name="connsiteY38" fmla="*/ 2647950 h 3076732"/>
              <a:gd name="connsiteX39" fmla="*/ 5219700 w 8418176"/>
              <a:gd name="connsiteY39" fmla="*/ 2828925 h 3076732"/>
              <a:gd name="connsiteX40" fmla="*/ 5334000 w 8418176"/>
              <a:gd name="connsiteY40" fmla="*/ 2943225 h 3076732"/>
              <a:gd name="connsiteX41" fmla="*/ 5591175 w 8418176"/>
              <a:gd name="connsiteY41" fmla="*/ 3038475 h 3076732"/>
              <a:gd name="connsiteX42" fmla="*/ 5772150 w 8418176"/>
              <a:gd name="connsiteY42" fmla="*/ 3048000 h 3076732"/>
              <a:gd name="connsiteX43" fmla="*/ 6381750 w 8418176"/>
              <a:gd name="connsiteY43" fmla="*/ 3057525 h 3076732"/>
              <a:gd name="connsiteX44" fmla="*/ 6772275 w 8418176"/>
              <a:gd name="connsiteY44" fmla="*/ 3076575 h 3076732"/>
              <a:gd name="connsiteX45" fmla="*/ 6972300 w 8418176"/>
              <a:gd name="connsiteY45" fmla="*/ 3067050 h 3076732"/>
              <a:gd name="connsiteX46" fmla="*/ 7229475 w 8418176"/>
              <a:gd name="connsiteY46" fmla="*/ 3028950 h 3076732"/>
              <a:gd name="connsiteX47" fmla="*/ 7724775 w 8418176"/>
              <a:gd name="connsiteY47" fmla="*/ 3000375 h 3076732"/>
              <a:gd name="connsiteX48" fmla="*/ 7858125 w 8418176"/>
              <a:gd name="connsiteY48" fmla="*/ 2971800 h 3076732"/>
              <a:gd name="connsiteX49" fmla="*/ 8115300 w 8418176"/>
              <a:gd name="connsiteY49" fmla="*/ 2819400 h 3076732"/>
              <a:gd name="connsiteX50" fmla="*/ 8191500 w 8418176"/>
              <a:gd name="connsiteY50" fmla="*/ 2743200 h 3076732"/>
              <a:gd name="connsiteX51" fmla="*/ 8239125 w 8418176"/>
              <a:gd name="connsiteY51" fmla="*/ 2657475 h 3076732"/>
              <a:gd name="connsiteX52" fmla="*/ 8382000 w 8418176"/>
              <a:gd name="connsiteY52" fmla="*/ 2305050 h 3076732"/>
              <a:gd name="connsiteX53" fmla="*/ 8401050 w 8418176"/>
              <a:gd name="connsiteY53" fmla="*/ 1390650 h 3076732"/>
              <a:gd name="connsiteX54" fmla="*/ 8315325 w 8418176"/>
              <a:gd name="connsiteY54" fmla="*/ 942975 h 3076732"/>
              <a:gd name="connsiteX55" fmla="*/ 8220075 w 8418176"/>
              <a:gd name="connsiteY55" fmla="*/ 733425 h 3076732"/>
              <a:gd name="connsiteX56" fmla="*/ 8086725 w 8418176"/>
              <a:gd name="connsiteY56" fmla="*/ 514350 h 3076732"/>
              <a:gd name="connsiteX57" fmla="*/ 7686675 w 8418176"/>
              <a:gd name="connsiteY57" fmla="*/ 200025 h 3076732"/>
              <a:gd name="connsiteX58" fmla="*/ 7515225 w 8418176"/>
              <a:gd name="connsiteY58" fmla="*/ 95250 h 3076732"/>
              <a:gd name="connsiteX59" fmla="*/ 7200900 w 8418176"/>
              <a:gd name="connsiteY59" fmla="*/ 0 h 3076732"/>
              <a:gd name="connsiteX60" fmla="*/ 6962775 w 8418176"/>
              <a:gd name="connsiteY60" fmla="*/ 9525 h 3076732"/>
              <a:gd name="connsiteX61" fmla="*/ 7321550 w 8418176"/>
              <a:gd name="connsiteY61" fmla="*/ 698500 h 3076732"/>
              <a:gd name="connsiteX62" fmla="*/ 7013575 w 8418176"/>
              <a:gd name="connsiteY62" fmla="*/ 765175 h 3076732"/>
              <a:gd name="connsiteX63" fmla="*/ 6832600 w 8418176"/>
              <a:gd name="connsiteY63" fmla="*/ 768350 h 3076732"/>
              <a:gd name="connsiteX64" fmla="*/ 6305550 w 8418176"/>
              <a:gd name="connsiteY64" fmla="*/ 688975 h 3076732"/>
              <a:gd name="connsiteX65" fmla="*/ 5886450 w 8418176"/>
              <a:gd name="connsiteY65" fmla="*/ 257175 h 3076732"/>
              <a:gd name="connsiteX66" fmla="*/ 5581650 w 8418176"/>
              <a:gd name="connsiteY66" fmla="*/ 314325 h 3076732"/>
              <a:gd name="connsiteX67" fmla="*/ 5314950 w 8418176"/>
              <a:gd name="connsiteY67" fmla="*/ 371475 h 3076732"/>
              <a:gd name="connsiteX68" fmla="*/ 5048250 w 8418176"/>
              <a:gd name="connsiteY68" fmla="*/ 409575 h 3076732"/>
              <a:gd name="connsiteX69" fmla="*/ 4552950 w 8418176"/>
              <a:gd name="connsiteY69" fmla="*/ 514350 h 3076732"/>
              <a:gd name="connsiteX70" fmla="*/ 3857625 w 8418176"/>
              <a:gd name="connsiteY70" fmla="*/ 504825 h 3076732"/>
              <a:gd name="connsiteX71" fmla="*/ 3657600 w 8418176"/>
              <a:gd name="connsiteY71" fmla="*/ 466725 h 3076732"/>
              <a:gd name="connsiteX72" fmla="*/ 3457575 w 8418176"/>
              <a:gd name="connsiteY72" fmla="*/ 457200 h 3076732"/>
              <a:gd name="connsiteX73" fmla="*/ 3257550 w 8418176"/>
              <a:gd name="connsiteY73" fmla="*/ 428625 h 3076732"/>
              <a:gd name="connsiteX74" fmla="*/ 2867025 w 8418176"/>
              <a:gd name="connsiteY74" fmla="*/ 419100 h 3076732"/>
              <a:gd name="connsiteX75" fmla="*/ 2619375 w 8418176"/>
              <a:gd name="connsiteY75" fmla="*/ 400050 h 3076732"/>
              <a:gd name="connsiteX76" fmla="*/ 1657350 w 8418176"/>
              <a:gd name="connsiteY76" fmla="*/ 400050 h 3076732"/>
              <a:gd name="connsiteX77" fmla="*/ 1543050 w 8418176"/>
              <a:gd name="connsiteY77" fmla="*/ 419100 h 3076732"/>
              <a:gd name="connsiteX78" fmla="*/ 685800 w 8418176"/>
              <a:gd name="connsiteY78" fmla="*/ 438150 h 3076732"/>
              <a:gd name="connsiteX79" fmla="*/ 400050 w 8418176"/>
              <a:gd name="connsiteY79" fmla="*/ 523875 h 3076732"/>
              <a:gd name="connsiteX80" fmla="*/ 342900 w 8418176"/>
              <a:gd name="connsiteY80" fmla="*/ 590550 h 3076732"/>
              <a:gd name="connsiteX81" fmla="*/ 228600 w 8418176"/>
              <a:gd name="connsiteY81" fmla="*/ 704850 h 3076732"/>
              <a:gd name="connsiteX82" fmla="*/ 171450 w 8418176"/>
              <a:gd name="connsiteY82" fmla="*/ 809625 h 3076732"/>
              <a:gd name="connsiteX83" fmla="*/ 142875 w 8418176"/>
              <a:gd name="connsiteY83" fmla="*/ 904875 h 3076732"/>
              <a:gd name="connsiteX84" fmla="*/ 114300 w 8418176"/>
              <a:gd name="connsiteY84" fmla="*/ 971550 h 3076732"/>
              <a:gd name="connsiteX0" fmla="*/ 161925 w 8418176"/>
              <a:gd name="connsiteY0" fmla="*/ 933450 h 3076732"/>
              <a:gd name="connsiteX1" fmla="*/ 114300 w 8418176"/>
              <a:gd name="connsiteY1" fmla="*/ 952500 h 3076732"/>
              <a:gd name="connsiteX2" fmla="*/ 66675 w 8418176"/>
              <a:gd name="connsiteY2" fmla="*/ 1162050 h 3076732"/>
              <a:gd name="connsiteX3" fmla="*/ 47625 w 8418176"/>
              <a:gd name="connsiteY3" fmla="*/ 1371600 h 3076732"/>
              <a:gd name="connsiteX4" fmla="*/ 19050 w 8418176"/>
              <a:gd name="connsiteY4" fmla="*/ 1457325 h 3076732"/>
              <a:gd name="connsiteX5" fmla="*/ 0 w 8418176"/>
              <a:gd name="connsiteY5" fmla="*/ 1571625 h 3076732"/>
              <a:gd name="connsiteX6" fmla="*/ 19050 w 8418176"/>
              <a:gd name="connsiteY6" fmla="*/ 2028825 h 3076732"/>
              <a:gd name="connsiteX7" fmla="*/ 28575 w 8418176"/>
              <a:gd name="connsiteY7" fmla="*/ 2076450 h 3076732"/>
              <a:gd name="connsiteX8" fmla="*/ 57150 w 8418176"/>
              <a:gd name="connsiteY8" fmla="*/ 2152650 h 3076732"/>
              <a:gd name="connsiteX9" fmla="*/ 66675 w 8418176"/>
              <a:gd name="connsiteY9" fmla="*/ 2228850 h 3076732"/>
              <a:gd name="connsiteX10" fmla="*/ 76200 w 8418176"/>
              <a:gd name="connsiteY10" fmla="*/ 2543175 h 3076732"/>
              <a:gd name="connsiteX11" fmla="*/ 95250 w 8418176"/>
              <a:gd name="connsiteY11" fmla="*/ 2581275 h 3076732"/>
              <a:gd name="connsiteX12" fmla="*/ 161925 w 8418176"/>
              <a:gd name="connsiteY12" fmla="*/ 2695575 h 3076732"/>
              <a:gd name="connsiteX13" fmla="*/ 228600 w 8418176"/>
              <a:gd name="connsiteY13" fmla="*/ 2724150 h 3076732"/>
              <a:gd name="connsiteX14" fmla="*/ 257175 w 8418176"/>
              <a:gd name="connsiteY14" fmla="*/ 2733675 h 3076732"/>
              <a:gd name="connsiteX15" fmla="*/ 457200 w 8418176"/>
              <a:gd name="connsiteY15" fmla="*/ 2752725 h 3076732"/>
              <a:gd name="connsiteX16" fmla="*/ 514350 w 8418176"/>
              <a:gd name="connsiteY16" fmla="*/ 2762250 h 3076732"/>
              <a:gd name="connsiteX17" fmla="*/ 790575 w 8418176"/>
              <a:gd name="connsiteY17" fmla="*/ 2800350 h 3076732"/>
              <a:gd name="connsiteX18" fmla="*/ 1400175 w 8418176"/>
              <a:gd name="connsiteY18" fmla="*/ 2771775 h 3076732"/>
              <a:gd name="connsiteX19" fmla="*/ 1562100 w 8418176"/>
              <a:gd name="connsiteY19" fmla="*/ 2743200 h 3076732"/>
              <a:gd name="connsiteX20" fmla="*/ 2314575 w 8418176"/>
              <a:gd name="connsiteY20" fmla="*/ 2714625 h 3076732"/>
              <a:gd name="connsiteX21" fmla="*/ 2486025 w 8418176"/>
              <a:gd name="connsiteY21" fmla="*/ 2686050 h 3076732"/>
              <a:gd name="connsiteX22" fmla="*/ 2590800 w 8418176"/>
              <a:gd name="connsiteY22" fmla="*/ 2628900 h 3076732"/>
              <a:gd name="connsiteX23" fmla="*/ 2771775 w 8418176"/>
              <a:gd name="connsiteY23" fmla="*/ 2486025 h 3076732"/>
              <a:gd name="connsiteX24" fmla="*/ 2857500 w 8418176"/>
              <a:gd name="connsiteY24" fmla="*/ 2457450 h 3076732"/>
              <a:gd name="connsiteX25" fmla="*/ 2952750 w 8418176"/>
              <a:gd name="connsiteY25" fmla="*/ 2400300 h 3076732"/>
              <a:gd name="connsiteX26" fmla="*/ 3038475 w 8418176"/>
              <a:gd name="connsiteY26" fmla="*/ 2381250 h 3076732"/>
              <a:gd name="connsiteX27" fmla="*/ 3419475 w 8418176"/>
              <a:gd name="connsiteY27" fmla="*/ 2219325 h 3076732"/>
              <a:gd name="connsiteX28" fmla="*/ 3543300 w 8418176"/>
              <a:gd name="connsiteY28" fmla="*/ 2171700 h 3076732"/>
              <a:gd name="connsiteX29" fmla="*/ 3724275 w 8418176"/>
              <a:gd name="connsiteY29" fmla="*/ 2085975 h 3076732"/>
              <a:gd name="connsiteX30" fmla="*/ 3790950 w 8418176"/>
              <a:gd name="connsiteY30" fmla="*/ 2066925 h 3076732"/>
              <a:gd name="connsiteX31" fmla="*/ 4000500 w 8418176"/>
              <a:gd name="connsiteY31" fmla="*/ 2028825 h 3076732"/>
              <a:gd name="connsiteX32" fmla="*/ 4067175 w 8418176"/>
              <a:gd name="connsiteY32" fmla="*/ 2019300 h 3076732"/>
              <a:gd name="connsiteX33" fmla="*/ 4171950 w 8418176"/>
              <a:gd name="connsiteY33" fmla="*/ 2000250 h 3076732"/>
              <a:gd name="connsiteX34" fmla="*/ 4657725 w 8418176"/>
              <a:gd name="connsiteY34" fmla="*/ 2124075 h 3076732"/>
              <a:gd name="connsiteX35" fmla="*/ 4714875 w 8418176"/>
              <a:gd name="connsiteY35" fmla="*/ 2190750 h 3076732"/>
              <a:gd name="connsiteX36" fmla="*/ 4829175 w 8418176"/>
              <a:gd name="connsiteY36" fmla="*/ 2286000 h 3076732"/>
              <a:gd name="connsiteX37" fmla="*/ 4962525 w 8418176"/>
              <a:gd name="connsiteY37" fmla="*/ 2495550 h 3076732"/>
              <a:gd name="connsiteX38" fmla="*/ 5086350 w 8418176"/>
              <a:gd name="connsiteY38" fmla="*/ 2647950 h 3076732"/>
              <a:gd name="connsiteX39" fmla="*/ 5219700 w 8418176"/>
              <a:gd name="connsiteY39" fmla="*/ 2828925 h 3076732"/>
              <a:gd name="connsiteX40" fmla="*/ 5334000 w 8418176"/>
              <a:gd name="connsiteY40" fmla="*/ 2943225 h 3076732"/>
              <a:gd name="connsiteX41" fmla="*/ 5591175 w 8418176"/>
              <a:gd name="connsiteY41" fmla="*/ 3038475 h 3076732"/>
              <a:gd name="connsiteX42" fmla="*/ 5772150 w 8418176"/>
              <a:gd name="connsiteY42" fmla="*/ 3048000 h 3076732"/>
              <a:gd name="connsiteX43" fmla="*/ 6381750 w 8418176"/>
              <a:gd name="connsiteY43" fmla="*/ 3057525 h 3076732"/>
              <a:gd name="connsiteX44" fmla="*/ 6772275 w 8418176"/>
              <a:gd name="connsiteY44" fmla="*/ 3076575 h 3076732"/>
              <a:gd name="connsiteX45" fmla="*/ 6972300 w 8418176"/>
              <a:gd name="connsiteY45" fmla="*/ 3067050 h 3076732"/>
              <a:gd name="connsiteX46" fmla="*/ 7229475 w 8418176"/>
              <a:gd name="connsiteY46" fmla="*/ 3028950 h 3076732"/>
              <a:gd name="connsiteX47" fmla="*/ 7724775 w 8418176"/>
              <a:gd name="connsiteY47" fmla="*/ 3000375 h 3076732"/>
              <a:gd name="connsiteX48" fmla="*/ 7858125 w 8418176"/>
              <a:gd name="connsiteY48" fmla="*/ 2971800 h 3076732"/>
              <a:gd name="connsiteX49" fmla="*/ 8115300 w 8418176"/>
              <a:gd name="connsiteY49" fmla="*/ 2819400 h 3076732"/>
              <a:gd name="connsiteX50" fmla="*/ 8191500 w 8418176"/>
              <a:gd name="connsiteY50" fmla="*/ 2743200 h 3076732"/>
              <a:gd name="connsiteX51" fmla="*/ 8239125 w 8418176"/>
              <a:gd name="connsiteY51" fmla="*/ 2657475 h 3076732"/>
              <a:gd name="connsiteX52" fmla="*/ 8382000 w 8418176"/>
              <a:gd name="connsiteY52" fmla="*/ 2305050 h 3076732"/>
              <a:gd name="connsiteX53" fmla="*/ 8401050 w 8418176"/>
              <a:gd name="connsiteY53" fmla="*/ 1390650 h 3076732"/>
              <a:gd name="connsiteX54" fmla="*/ 8315325 w 8418176"/>
              <a:gd name="connsiteY54" fmla="*/ 942975 h 3076732"/>
              <a:gd name="connsiteX55" fmla="*/ 8220075 w 8418176"/>
              <a:gd name="connsiteY55" fmla="*/ 733425 h 3076732"/>
              <a:gd name="connsiteX56" fmla="*/ 8086725 w 8418176"/>
              <a:gd name="connsiteY56" fmla="*/ 514350 h 3076732"/>
              <a:gd name="connsiteX57" fmla="*/ 7686675 w 8418176"/>
              <a:gd name="connsiteY57" fmla="*/ 200025 h 3076732"/>
              <a:gd name="connsiteX58" fmla="*/ 7515225 w 8418176"/>
              <a:gd name="connsiteY58" fmla="*/ 95250 h 3076732"/>
              <a:gd name="connsiteX59" fmla="*/ 7200900 w 8418176"/>
              <a:gd name="connsiteY59" fmla="*/ 0 h 3076732"/>
              <a:gd name="connsiteX60" fmla="*/ 7686675 w 8418176"/>
              <a:gd name="connsiteY60" fmla="*/ 771525 h 3076732"/>
              <a:gd name="connsiteX61" fmla="*/ 7321550 w 8418176"/>
              <a:gd name="connsiteY61" fmla="*/ 698500 h 3076732"/>
              <a:gd name="connsiteX62" fmla="*/ 7013575 w 8418176"/>
              <a:gd name="connsiteY62" fmla="*/ 765175 h 3076732"/>
              <a:gd name="connsiteX63" fmla="*/ 6832600 w 8418176"/>
              <a:gd name="connsiteY63" fmla="*/ 768350 h 3076732"/>
              <a:gd name="connsiteX64" fmla="*/ 6305550 w 8418176"/>
              <a:gd name="connsiteY64" fmla="*/ 688975 h 3076732"/>
              <a:gd name="connsiteX65" fmla="*/ 5886450 w 8418176"/>
              <a:gd name="connsiteY65" fmla="*/ 257175 h 3076732"/>
              <a:gd name="connsiteX66" fmla="*/ 5581650 w 8418176"/>
              <a:gd name="connsiteY66" fmla="*/ 314325 h 3076732"/>
              <a:gd name="connsiteX67" fmla="*/ 5314950 w 8418176"/>
              <a:gd name="connsiteY67" fmla="*/ 371475 h 3076732"/>
              <a:gd name="connsiteX68" fmla="*/ 5048250 w 8418176"/>
              <a:gd name="connsiteY68" fmla="*/ 409575 h 3076732"/>
              <a:gd name="connsiteX69" fmla="*/ 4552950 w 8418176"/>
              <a:gd name="connsiteY69" fmla="*/ 514350 h 3076732"/>
              <a:gd name="connsiteX70" fmla="*/ 3857625 w 8418176"/>
              <a:gd name="connsiteY70" fmla="*/ 504825 h 3076732"/>
              <a:gd name="connsiteX71" fmla="*/ 3657600 w 8418176"/>
              <a:gd name="connsiteY71" fmla="*/ 466725 h 3076732"/>
              <a:gd name="connsiteX72" fmla="*/ 3457575 w 8418176"/>
              <a:gd name="connsiteY72" fmla="*/ 457200 h 3076732"/>
              <a:gd name="connsiteX73" fmla="*/ 3257550 w 8418176"/>
              <a:gd name="connsiteY73" fmla="*/ 428625 h 3076732"/>
              <a:gd name="connsiteX74" fmla="*/ 2867025 w 8418176"/>
              <a:gd name="connsiteY74" fmla="*/ 419100 h 3076732"/>
              <a:gd name="connsiteX75" fmla="*/ 2619375 w 8418176"/>
              <a:gd name="connsiteY75" fmla="*/ 400050 h 3076732"/>
              <a:gd name="connsiteX76" fmla="*/ 1657350 w 8418176"/>
              <a:gd name="connsiteY76" fmla="*/ 400050 h 3076732"/>
              <a:gd name="connsiteX77" fmla="*/ 1543050 w 8418176"/>
              <a:gd name="connsiteY77" fmla="*/ 419100 h 3076732"/>
              <a:gd name="connsiteX78" fmla="*/ 685800 w 8418176"/>
              <a:gd name="connsiteY78" fmla="*/ 438150 h 3076732"/>
              <a:gd name="connsiteX79" fmla="*/ 400050 w 8418176"/>
              <a:gd name="connsiteY79" fmla="*/ 523875 h 3076732"/>
              <a:gd name="connsiteX80" fmla="*/ 342900 w 8418176"/>
              <a:gd name="connsiteY80" fmla="*/ 590550 h 3076732"/>
              <a:gd name="connsiteX81" fmla="*/ 228600 w 8418176"/>
              <a:gd name="connsiteY81" fmla="*/ 704850 h 3076732"/>
              <a:gd name="connsiteX82" fmla="*/ 171450 w 8418176"/>
              <a:gd name="connsiteY82" fmla="*/ 809625 h 3076732"/>
              <a:gd name="connsiteX83" fmla="*/ 142875 w 8418176"/>
              <a:gd name="connsiteY83" fmla="*/ 904875 h 3076732"/>
              <a:gd name="connsiteX84" fmla="*/ 114300 w 8418176"/>
              <a:gd name="connsiteY84" fmla="*/ 971550 h 3076732"/>
              <a:gd name="connsiteX0" fmla="*/ 161925 w 8418176"/>
              <a:gd name="connsiteY0" fmla="*/ 873005 h 3016287"/>
              <a:gd name="connsiteX1" fmla="*/ 114300 w 8418176"/>
              <a:gd name="connsiteY1" fmla="*/ 892055 h 3016287"/>
              <a:gd name="connsiteX2" fmla="*/ 66675 w 8418176"/>
              <a:gd name="connsiteY2" fmla="*/ 1101605 h 3016287"/>
              <a:gd name="connsiteX3" fmla="*/ 47625 w 8418176"/>
              <a:gd name="connsiteY3" fmla="*/ 1311155 h 3016287"/>
              <a:gd name="connsiteX4" fmla="*/ 19050 w 8418176"/>
              <a:gd name="connsiteY4" fmla="*/ 1396880 h 3016287"/>
              <a:gd name="connsiteX5" fmla="*/ 0 w 8418176"/>
              <a:gd name="connsiteY5" fmla="*/ 1511180 h 3016287"/>
              <a:gd name="connsiteX6" fmla="*/ 19050 w 8418176"/>
              <a:gd name="connsiteY6" fmla="*/ 1968380 h 3016287"/>
              <a:gd name="connsiteX7" fmla="*/ 28575 w 8418176"/>
              <a:gd name="connsiteY7" fmla="*/ 2016005 h 3016287"/>
              <a:gd name="connsiteX8" fmla="*/ 57150 w 8418176"/>
              <a:gd name="connsiteY8" fmla="*/ 2092205 h 3016287"/>
              <a:gd name="connsiteX9" fmla="*/ 66675 w 8418176"/>
              <a:gd name="connsiteY9" fmla="*/ 2168405 h 3016287"/>
              <a:gd name="connsiteX10" fmla="*/ 76200 w 8418176"/>
              <a:gd name="connsiteY10" fmla="*/ 2482730 h 3016287"/>
              <a:gd name="connsiteX11" fmla="*/ 95250 w 8418176"/>
              <a:gd name="connsiteY11" fmla="*/ 2520830 h 3016287"/>
              <a:gd name="connsiteX12" fmla="*/ 161925 w 8418176"/>
              <a:gd name="connsiteY12" fmla="*/ 2635130 h 3016287"/>
              <a:gd name="connsiteX13" fmla="*/ 228600 w 8418176"/>
              <a:gd name="connsiteY13" fmla="*/ 2663705 h 3016287"/>
              <a:gd name="connsiteX14" fmla="*/ 257175 w 8418176"/>
              <a:gd name="connsiteY14" fmla="*/ 2673230 h 3016287"/>
              <a:gd name="connsiteX15" fmla="*/ 457200 w 8418176"/>
              <a:gd name="connsiteY15" fmla="*/ 2692280 h 3016287"/>
              <a:gd name="connsiteX16" fmla="*/ 514350 w 8418176"/>
              <a:gd name="connsiteY16" fmla="*/ 2701805 h 3016287"/>
              <a:gd name="connsiteX17" fmla="*/ 790575 w 8418176"/>
              <a:gd name="connsiteY17" fmla="*/ 2739905 h 3016287"/>
              <a:gd name="connsiteX18" fmla="*/ 1400175 w 8418176"/>
              <a:gd name="connsiteY18" fmla="*/ 2711330 h 3016287"/>
              <a:gd name="connsiteX19" fmla="*/ 1562100 w 8418176"/>
              <a:gd name="connsiteY19" fmla="*/ 2682755 h 3016287"/>
              <a:gd name="connsiteX20" fmla="*/ 2314575 w 8418176"/>
              <a:gd name="connsiteY20" fmla="*/ 2654180 h 3016287"/>
              <a:gd name="connsiteX21" fmla="*/ 2486025 w 8418176"/>
              <a:gd name="connsiteY21" fmla="*/ 2625605 h 3016287"/>
              <a:gd name="connsiteX22" fmla="*/ 2590800 w 8418176"/>
              <a:gd name="connsiteY22" fmla="*/ 2568455 h 3016287"/>
              <a:gd name="connsiteX23" fmla="*/ 2771775 w 8418176"/>
              <a:gd name="connsiteY23" fmla="*/ 2425580 h 3016287"/>
              <a:gd name="connsiteX24" fmla="*/ 2857500 w 8418176"/>
              <a:gd name="connsiteY24" fmla="*/ 2397005 h 3016287"/>
              <a:gd name="connsiteX25" fmla="*/ 2952750 w 8418176"/>
              <a:gd name="connsiteY25" fmla="*/ 2339855 h 3016287"/>
              <a:gd name="connsiteX26" fmla="*/ 3038475 w 8418176"/>
              <a:gd name="connsiteY26" fmla="*/ 2320805 h 3016287"/>
              <a:gd name="connsiteX27" fmla="*/ 3419475 w 8418176"/>
              <a:gd name="connsiteY27" fmla="*/ 2158880 h 3016287"/>
              <a:gd name="connsiteX28" fmla="*/ 3543300 w 8418176"/>
              <a:gd name="connsiteY28" fmla="*/ 2111255 h 3016287"/>
              <a:gd name="connsiteX29" fmla="*/ 3724275 w 8418176"/>
              <a:gd name="connsiteY29" fmla="*/ 2025530 h 3016287"/>
              <a:gd name="connsiteX30" fmla="*/ 3790950 w 8418176"/>
              <a:gd name="connsiteY30" fmla="*/ 2006480 h 3016287"/>
              <a:gd name="connsiteX31" fmla="*/ 4000500 w 8418176"/>
              <a:gd name="connsiteY31" fmla="*/ 1968380 h 3016287"/>
              <a:gd name="connsiteX32" fmla="*/ 4067175 w 8418176"/>
              <a:gd name="connsiteY32" fmla="*/ 1958855 h 3016287"/>
              <a:gd name="connsiteX33" fmla="*/ 4171950 w 8418176"/>
              <a:gd name="connsiteY33" fmla="*/ 1939805 h 3016287"/>
              <a:gd name="connsiteX34" fmla="*/ 4657725 w 8418176"/>
              <a:gd name="connsiteY34" fmla="*/ 2063630 h 3016287"/>
              <a:gd name="connsiteX35" fmla="*/ 4714875 w 8418176"/>
              <a:gd name="connsiteY35" fmla="*/ 2130305 h 3016287"/>
              <a:gd name="connsiteX36" fmla="*/ 4829175 w 8418176"/>
              <a:gd name="connsiteY36" fmla="*/ 2225555 h 3016287"/>
              <a:gd name="connsiteX37" fmla="*/ 4962525 w 8418176"/>
              <a:gd name="connsiteY37" fmla="*/ 2435105 h 3016287"/>
              <a:gd name="connsiteX38" fmla="*/ 5086350 w 8418176"/>
              <a:gd name="connsiteY38" fmla="*/ 2587505 h 3016287"/>
              <a:gd name="connsiteX39" fmla="*/ 5219700 w 8418176"/>
              <a:gd name="connsiteY39" fmla="*/ 2768480 h 3016287"/>
              <a:gd name="connsiteX40" fmla="*/ 5334000 w 8418176"/>
              <a:gd name="connsiteY40" fmla="*/ 2882780 h 3016287"/>
              <a:gd name="connsiteX41" fmla="*/ 5591175 w 8418176"/>
              <a:gd name="connsiteY41" fmla="*/ 2978030 h 3016287"/>
              <a:gd name="connsiteX42" fmla="*/ 5772150 w 8418176"/>
              <a:gd name="connsiteY42" fmla="*/ 2987555 h 3016287"/>
              <a:gd name="connsiteX43" fmla="*/ 6381750 w 8418176"/>
              <a:gd name="connsiteY43" fmla="*/ 2997080 h 3016287"/>
              <a:gd name="connsiteX44" fmla="*/ 6772275 w 8418176"/>
              <a:gd name="connsiteY44" fmla="*/ 3016130 h 3016287"/>
              <a:gd name="connsiteX45" fmla="*/ 6972300 w 8418176"/>
              <a:gd name="connsiteY45" fmla="*/ 3006605 h 3016287"/>
              <a:gd name="connsiteX46" fmla="*/ 7229475 w 8418176"/>
              <a:gd name="connsiteY46" fmla="*/ 2968505 h 3016287"/>
              <a:gd name="connsiteX47" fmla="*/ 7724775 w 8418176"/>
              <a:gd name="connsiteY47" fmla="*/ 2939930 h 3016287"/>
              <a:gd name="connsiteX48" fmla="*/ 7858125 w 8418176"/>
              <a:gd name="connsiteY48" fmla="*/ 2911355 h 3016287"/>
              <a:gd name="connsiteX49" fmla="*/ 8115300 w 8418176"/>
              <a:gd name="connsiteY49" fmla="*/ 2758955 h 3016287"/>
              <a:gd name="connsiteX50" fmla="*/ 8191500 w 8418176"/>
              <a:gd name="connsiteY50" fmla="*/ 2682755 h 3016287"/>
              <a:gd name="connsiteX51" fmla="*/ 8239125 w 8418176"/>
              <a:gd name="connsiteY51" fmla="*/ 2597030 h 3016287"/>
              <a:gd name="connsiteX52" fmla="*/ 8382000 w 8418176"/>
              <a:gd name="connsiteY52" fmla="*/ 2244605 h 3016287"/>
              <a:gd name="connsiteX53" fmla="*/ 8401050 w 8418176"/>
              <a:gd name="connsiteY53" fmla="*/ 1330205 h 3016287"/>
              <a:gd name="connsiteX54" fmla="*/ 8315325 w 8418176"/>
              <a:gd name="connsiteY54" fmla="*/ 882530 h 3016287"/>
              <a:gd name="connsiteX55" fmla="*/ 8220075 w 8418176"/>
              <a:gd name="connsiteY55" fmla="*/ 672980 h 3016287"/>
              <a:gd name="connsiteX56" fmla="*/ 8086725 w 8418176"/>
              <a:gd name="connsiteY56" fmla="*/ 453905 h 3016287"/>
              <a:gd name="connsiteX57" fmla="*/ 7686675 w 8418176"/>
              <a:gd name="connsiteY57" fmla="*/ 139580 h 3016287"/>
              <a:gd name="connsiteX58" fmla="*/ 7515225 w 8418176"/>
              <a:gd name="connsiteY58" fmla="*/ 34805 h 3016287"/>
              <a:gd name="connsiteX59" fmla="*/ 7899400 w 8418176"/>
              <a:gd name="connsiteY59" fmla="*/ 790455 h 3016287"/>
              <a:gd name="connsiteX60" fmla="*/ 7686675 w 8418176"/>
              <a:gd name="connsiteY60" fmla="*/ 711080 h 3016287"/>
              <a:gd name="connsiteX61" fmla="*/ 7321550 w 8418176"/>
              <a:gd name="connsiteY61" fmla="*/ 638055 h 3016287"/>
              <a:gd name="connsiteX62" fmla="*/ 7013575 w 8418176"/>
              <a:gd name="connsiteY62" fmla="*/ 704730 h 3016287"/>
              <a:gd name="connsiteX63" fmla="*/ 6832600 w 8418176"/>
              <a:gd name="connsiteY63" fmla="*/ 707905 h 3016287"/>
              <a:gd name="connsiteX64" fmla="*/ 6305550 w 8418176"/>
              <a:gd name="connsiteY64" fmla="*/ 628530 h 3016287"/>
              <a:gd name="connsiteX65" fmla="*/ 5886450 w 8418176"/>
              <a:gd name="connsiteY65" fmla="*/ 196730 h 3016287"/>
              <a:gd name="connsiteX66" fmla="*/ 5581650 w 8418176"/>
              <a:gd name="connsiteY66" fmla="*/ 253880 h 3016287"/>
              <a:gd name="connsiteX67" fmla="*/ 5314950 w 8418176"/>
              <a:gd name="connsiteY67" fmla="*/ 311030 h 3016287"/>
              <a:gd name="connsiteX68" fmla="*/ 5048250 w 8418176"/>
              <a:gd name="connsiteY68" fmla="*/ 349130 h 3016287"/>
              <a:gd name="connsiteX69" fmla="*/ 4552950 w 8418176"/>
              <a:gd name="connsiteY69" fmla="*/ 453905 h 3016287"/>
              <a:gd name="connsiteX70" fmla="*/ 3857625 w 8418176"/>
              <a:gd name="connsiteY70" fmla="*/ 444380 h 3016287"/>
              <a:gd name="connsiteX71" fmla="*/ 3657600 w 8418176"/>
              <a:gd name="connsiteY71" fmla="*/ 406280 h 3016287"/>
              <a:gd name="connsiteX72" fmla="*/ 3457575 w 8418176"/>
              <a:gd name="connsiteY72" fmla="*/ 396755 h 3016287"/>
              <a:gd name="connsiteX73" fmla="*/ 3257550 w 8418176"/>
              <a:gd name="connsiteY73" fmla="*/ 368180 h 3016287"/>
              <a:gd name="connsiteX74" fmla="*/ 2867025 w 8418176"/>
              <a:gd name="connsiteY74" fmla="*/ 358655 h 3016287"/>
              <a:gd name="connsiteX75" fmla="*/ 2619375 w 8418176"/>
              <a:gd name="connsiteY75" fmla="*/ 339605 h 3016287"/>
              <a:gd name="connsiteX76" fmla="*/ 1657350 w 8418176"/>
              <a:gd name="connsiteY76" fmla="*/ 339605 h 3016287"/>
              <a:gd name="connsiteX77" fmla="*/ 1543050 w 8418176"/>
              <a:gd name="connsiteY77" fmla="*/ 358655 h 3016287"/>
              <a:gd name="connsiteX78" fmla="*/ 685800 w 8418176"/>
              <a:gd name="connsiteY78" fmla="*/ 377705 h 3016287"/>
              <a:gd name="connsiteX79" fmla="*/ 400050 w 8418176"/>
              <a:gd name="connsiteY79" fmla="*/ 463430 h 3016287"/>
              <a:gd name="connsiteX80" fmla="*/ 342900 w 8418176"/>
              <a:gd name="connsiteY80" fmla="*/ 530105 h 3016287"/>
              <a:gd name="connsiteX81" fmla="*/ 228600 w 8418176"/>
              <a:gd name="connsiteY81" fmla="*/ 644405 h 3016287"/>
              <a:gd name="connsiteX82" fmla="*/ 171450 w 8418176"/>
              <a:gd name="connsiteY82" fmla="*/ 749180 h 3016287"/>
              <a:gd name="connsiteX83" fmla="*/ 142875 w 8418176"/>
              <a:gd name="connsiteY83" fmla="*/ 844430 h 3016287"/>
              <a:gd name="connsiteX84" fmla="*/ 114300 w 8418176"/>
              <a:gd name="connsiteY84" fmla="*/ 911105 h 3016287"/>
              <a:gd name="connsiteX0" fmla="*/ 161925 w 8418176"/>
              <a:gd name="connsiteY0" fmla="*/ 741910 h 2885192"/>
              <a:gd name="connsiteX1" fmla="*/ 114300 w 8418176"/>
              <a:gd name="connsiteY1" fmla="*/ 760960 h 2885192"/>
              <a:gd name="connsiteX2" fmla="*/ 66675 w 8418176"/>
              <a:gd name="connsiteY2" fmla="*/ 970510 h 2885192"/>
              <a:gd name="connsiteX3" fmla="*/ 47625 w 8418176"/>
              <a:gd name="connsiteY3" fmla="*/ 1180060 h 2885192"/>
              <a:gd name="connsiteX4" fmla="*/ 19050 w 8418176"/>
              <a:gd name="connsiteY4" fmla="*/ 1265785 h 2885192"/>
              <a:gd name="connsiteX5" fmla="*/ 0 w 8418176"/>
              <a:gd name="connsiteY5" fmla="*/ 1380085 h 2885192"/>
              <a:gd name="connsiteX6" fmla="*/ 19050 w 8418176"/>
              <a:gd name="connsiteY6" fmla="*/ 1837285 h 2885192"/>
              <a:gd name="connsiteX7" fmla="*/ 28575 w 8418176"/>
              <a:gd name="connsiteY7" fmla="*/ 1884910 h 2885192"/>
              <a:gd name="connsiteX8" fmla="*/ 57150 w 8418176"/>
              <a:gd name="connsiteY8" fmla="*/ 1961110 h 2885192"/>
              <a:gd name="connsiteX9" fmla="*/ 66675 w 8418176"/>
              <a:gd name="connsiteY9" fmla="*/ 2037310 h 2885192"/>
              <a:gd name="connsiteX10" fmla="*/ 76200 w 8418176"/>
              <a:gd name="connsiteY10" fmla="*/ 2351635 h 2885192"/>
              <a:gd name="connsiteX11" fmla="*/ 95250 w 8418176"/>
              <a:gd name="connsiteY11" fmla="*/ 2389735 h 2885192"/>
              <a:gd name="connsiteX12" fmla="*/ 161925 w 8418176"/>
              <a:gd name="connsiteY12" fmla="*/ 2504035 h 2885192"/>
              <a:gd name="connsiteX13" fmla="*/ 228600 w 8418176"/>
              <a:gd name="connsiteY13" fmla="*/ 2532610 h 2885192"/>
              <a:gd name="connsiteX14" fmla="*/ 257175 w 8418176"/>
              <a:gd name="connsiteY14" fmla="*/ 2542135 h 2885192"/>
              <a:gd name="connsiteX15" fmla="*/ 457200 w 8418176"/>
              <a:gd name="connsiteY15" fmla="*/ 2561185 h 2885192"/>
              <a:gd name="connsiteX16" fmla="*/ 514350 w 8418176"/>
              <a:gd name="connsiteY16" fmla="*/ 2570710 h 2885192"/>
              <a:gd name="connsiteX17" fmla="*/ 790575 w 8418176"/>
              <a:gd name="connsiteY17" fmla="*/ 2608810 h 2885192"/>
              <a:gd name="connsiteX18" fmla="*/ 1400175 w 8418176"/>
              <a:gd name="connsiteY18" fmla="*/ 2580235 h 2885192"/>
              <a:gd name="connsiteX19" fmla="*/ 1562100 w 8418176"/>
              <a:gd name="connsiteY19" fmla="*/ 2551660 h 2885192"/>
              <a:gd name="connsiteX20" fmla="*/ 2314575 w 8418176"/>
              <a:gd name="connsiteY20" fmla="*/ 2523085 h 2885192"/>
              <a:gd name="connsiteX21" fmla="*/ 2486025 w 8418176"/>
              <a:gd name="connsiteY21" fmla="*/ 2494510 h 2885192"/>
              <a:gd name="connsiteX22" fmla="*/ 2590800 w 8418176"/>
              <a:gd name="connsiteY22" fmla="*/ 2437360 h 2885192"/>
              <a:gd name="connsiteX23" fmla="*/ 2771775 w 8418176"/>
              <a:gd name="connsiteY23" fmla="*/ 2294485 h 2885192"/>
              <a:gd name="connsiteX24" fmla="*/ 2857500 w 8418176"/>
              <a:gd name="connsiteY24" fmla="*/ 2265910 h 2885192"/>
              <a:gd name="connsiteX25" fmla="*/ 2952750 w 8418176"/>
              <a:gd name="connsiteY25" fmla="*/ 2208760 h 2885192"/>
              <a:gd name="connsiteX26" fmla="*/ 3038475 w 8418176"/>
              <a:gd name="connsiteY26" fmla="*/ 2189710 h 2885192"/>
              <a:gd name="connsiteX27" fmla="*/ 3419475 w 8418176"/>
              <a:gd name="connsiteY27" fmla="*/ 2027785 h 2885192"/>
              <a:gd name="connsiteX28" fmla="*/ 3543300 w 8418176"/>
              <a:gd name="connsiteY28" fmla="*/ 1980160 h 2885192"/>
              <a:gd name="connsiteX29" fmla="*/ 3724275 w 8418176"/>
              <a:gd name="connsiteY29" fmla="*/ 1894435 h 2885192"/>
              <a:gd name="connsiteX30" fmla="*/ 3790950 w 8418176"/>
              <a:gd name="connsiteY30" fmla="*/ 1875385 h 2885192"/>
              <a:gd name="connsiteX31" fmla="*/ 4000500 w 8418176"/>
              <a:gd name="connsiteY31" fmla="*/ 1837285 h 2885192"/>
              <a:gd name="connsiteX32" fmla="*/ 4067175 w 8418176"/>
              <a:gd name="connsiteY32" fmla="*/ 1827760 h 2885192"/>
              <a:gd name="connsiteX33" fmla="*/ 4171950 w 8418176"/>
              <a:gd name="connsiteY33" fmla="*/ 1808710 h 2885192"/>
              <a:gd name="connsiteX34" fmla="*/ 4657725 w 8418176"/>
              <a:gd name="connsiteY34" fmla="*/ 1932535 h 2885192"/>
              <a:gd name="connsiteX35" fmla="*/ 4714875 w 8418176"/>
              <a:gd name="connsiteY35" fmla="*/ 1999210 h 2885192"/>
              <a:gd name="connsiteX36" fmla="*/ 4829175 w 8418176"/>
              <a:gd name="connsiteY36" fmla="*/ 2094460 h 2885192"/>
              <a:gd name="connsiteX37" fmla="*/ 4962525 w 8418176"/>
              <a:gd name="connsiteY37" fmla="*/ 2304010 h 2885192"/>
              <a:gd name="connsiteX38" fmla="*/ 5086350 w 8418176"/>
              <a:gd name="connsiteY38" fmla="*/ 2456410 h 2885192"/>
              <a:gd name="connsiteX39" fmla="*/ 5219700 w 8418176"/>
              <a:gd name="connsiteY39" fmla="*/ 2637385 h 2885192"/>
              <a:gd name="connsiteX40" fmla="*/ 5334000 w 8418176"/>
              <a:gd name="connsiteY40" fmla="*/ 2751685 h 2885192"/>
              <a:gd name="connsiteX41" fmla="*/ 5591175 w 8418176"/>
              <a:gd name="connsiteY41" fmla="*/ 2846935 h 2885192"/>
              <a:gd name="connsiteX42" fmla="*/ 5772150 w 8418176"/>
              <a:gd name="connsiteY42" fmla="*/ 2856460 h 2885192"/>
              <a:gd name="connsiteX43" fmla="*/ 6381750 w 8418176"/>
              <a:gd name="connsiteY43" fmla="*/ 2865985 h 2885192"/>
              <a:gd name="connsiteX44" fmla="*/ 6772275 w 8418176"/>
              <a:gd name="connsiteY44" fmla="*/ 2885035 h 2885192"/>
              <a:gd name="connsiteX45" fmla="*/ 6972300 w 8418176"/>
              <a:gd name="connsiteY45" fmla="*/ 2875510 h 2885192"/>
              <a:gd name="connsiteX46" fmla="*/ 7229475 w 8418176"/>
              <a:gd name="connsiteY46" fmla="*/ 2837410 h 2885192"/>
              <a:gd name="connsiteX47" fmla="*/ 7724775 w 8418176"/>
              <a:gd name="connsiteY47" fmla="*/ 2808835 h 2885192"/>
              <a:gd name="connsiteX48" fmla="*/ 7858125 w 8418176"/>
              <a:gd name="connsiteY48" fmla="*/ 2780260 h 2885192"/>
              <a:gd name="connsiteX49" fmla="*/ 8115300 w 8418176"/>
              <a:gd name="connsiteY49" fmla="*/ 2627860 h 2885192"/>
              <a:gd name="connsiteX50" fmla="*/ 8191500 w 8418176"/>
              <a:gd name="connsiteY50" fmla="*/ 2551660 h 2885192"/>
              <a:gd name="connsiteX51" fmla="*/ 8239125 w 8418176"/>
              <a:gd name="connsiteY51" fmla="*/ 2465935 h 2885192"/>
              <a:gd name="connsiteX52" fmla="*/ 8382000 w 8418176"/>
              <a:gd name="connsiteY52" fmla="*/ 2113510 h 2885192"/>
              <a:gd name="connsiteX53" fmla="*/ 8401050 w 8418176"/>
              <a:gd name="connsiteY53" fmla="*/ 1199110 h 2885192"/>
              <a:gd name="connsiteX54" fmla="*/ 8315325 w 8418176"/>
              <a:gd name="connsiteY54" fmla="*/ 751435 h 2885192"/>
              <a:gd name="connsiteX55" fmla="*/ 8220075 w 8418176"/>
              <a:gd name="connsiteY55" fmla="*/ 541885 h 2885192"/>
              <a:gd name="connsiteX56" fmla="*/ 8086725 w 8418176"/>
              <a:gd name="connsiteY56" fmla="*/ 322810 h 2885192"/>
              <a:gd name="connsiteX57" fmla="*/ 7686675 w 8418176"/>
              <a:gd name="connsiteY57" fmla="*/ 8485 h 2885192"/>
              <a:gd name="connsiteX58" fmla="*/ 8093075 w 8418176"/>
              <a:gd name="connsiteY58" fmla="*/ 672060 h 2885192"/>
              <a:gd name="connsiteX59" fmla="*/ 7899400 w 8418176"/>
              <a:gd name="connsiteY59" fmla="*/ 659360 h 2885192"/>
              <a:gd name="connsiteX60" fmla="*/ 7686675 w 8418176"/>
              <a:gd name="connsiteY60" fmla="*/ 579985 h 2885192"/>
              <a:gd name="connsiteX61" fmla="*/ 7321550 w 8418176"/>
              <a:gd name="connsiteY61" fmla="*/ 506960 h 2885192"/>
              <a:gd name="connsiteX62" fmla="*/ 7013575 w 8418176"/>
              <a:gd name="connsiteY62" fmla="*/ 573635 h 2885192"/>
              <a:gd name="connsiteX63" fmla="*/ 6832600 w 8418176"/>
              <a:gd name="connsiteY63" fmla="*/ 576810 h 2885192"/>
              <a:gd name="connsiteX64" fmla="*/ 6305550 w 8418176"/>
              <a:gd name="connsiteY64" fmla="*/ 497435 h 2885192"/>
              <a:gd name="connsiteX65" fmla="*/ 5886450 w 8418176"/>
              <a:gd name="connsiteY65" fmla="*/ 65635 h 2885192"/>
              <a:gd name="connsiteX66" fmla="*/ 5581650 w 8418176"/>
              <a:gd name="connsiteY66" fmla="*/ 122785 h 2885192"/>
              <a:gd name="connsiteX67" fmla="*/ 5314950 w 8418176"/>
              <a:gd name="connsiteY67" fmla="*/ 179935 h 2885192"/>
              <a:gd name="connsiteX68" fmla="*/ 5048250 w 8418176"/>
              <a:gd name="connsiteY68" fmla="*/ 218035 h 2885192"/>
              <a:gd name="connsiteX69" fmla="*/ 4552950 w 8418176"/>
              <a:gd name="connsiteY69" fmla="*/ 322810 h 2885192"/>
              <a:gd name="connsiteX70" fmla="*/ 3857625 w 8418176"/>
              <a:gd name="connsiteY70" fmla="*/ 313285 h 2885192"/>
              <a:gd name="connsiteX71" fmla="*/ 3657600 w 8418176"/>
              <a:gd name="connsiteY71" fmla="*/ 275185 h 2885192"/>
              <a:gd name="connsiteX72" fmla="*/ 3457575 w 8418176"/>
              <a:gd name="connsiteY72" fmla="*/ 265660 h 2885192"/>
              <a:gd name="connsiteX73" fmla="*/ 3257550 w 8418176"/>
              <a:gd name="connsiteY73" fmla="*/ 237085 h 2885192"/>
              <a:gd name="connsiteX74" fmla="*/ 2867025 w 8418176"/>
              <a:gd name="connsiteY74" fmla="*/ 227560 h 2885192"/>
              <a:gd name="connsiteX75" fmla="*/ 2619375 w 8418176"/>
              <a:gd name="connsiteY75" fmla="*/ 208510 h 2885192"/>
              <a:gd name="connsiteX76" fmla="*/ 1657350 w 8418176"/>
              <a:gd name="connsiteY76" fmla="*/ 208510 h 2885192"/>
              <a:gd name="connsiteX77" fmla="*/ 1543050 w 8418176"/>
              <a:gd name="connsiteY77" fmla="*/ 227560 h 2885192"/>
              <a:gd name="connsiteX78" fmla="*/ 685800 w 8418176"/>
              <a:gd name="connsiteY78" fmla="*/ 246610 h 2885192"/>
              <a:gd name="connsiteX79" fmla="*/ 400050 w 8418176"/>
              <a:gd name="connsiteY79" fmla="*/ 332335 h 2885192"/>
              <a:gd name="connsiteX80" fmla="*/ 342900 w 8418176"/>
              <a:gd name="connsiteY80" fmla="*/ 399010 h 2885192"/>
              <a:gd name="connsiteX81" fmla="*/ 228600 w 8418176"/>
              <a:gd name="connsiteY81" fmla="*/ 513310 h 2885192"/>
              <a:gd name="connsiteX82" fmla="*/ 171450 w 8418176"/>
              <a:gd name="connsiteY82" fmla="*/ 618085 h 2885192"/>
              <a:gd name="connsiteX83" fmla="*/ 142875 w 8418176"/>
              <a:gd name="connsiteY83" fmla="*/ 713335 h 2885192"/>
              <a:gd name="connsiteX84" fmla="*/ 114300 w 8418176"/>
              <a:gd name="connsiteY84" fmla="*/ 780010 h 2885192"/>
              <a:gd name="connsiteX0" fmla="*/ 161925 w 8418176"/>
              <a:gd name="connsiteY0" fmla="*/ 696623 h 2839905"/>
              <a:gd name="connsiteX1" fmla="*/ 114300 w 8418176"/>
              <a:gd name="connsiteY1" fmla="*/ 715673 h 2839905"/>
              <a:gd name="connsiteX2" fmla="*/ 66675 w 8418176"/>
              <a:gd name="connsiteY2" fmla="*/ 925223 h 2839905"/>
              <a:gd name="connsiteX3" fmla="*/ 47625 w 8418176"/>
              <a:gd name="connsiteY3" fmla="*/ 1134773 h 2839905"/>
              <a:gd name="connsiteX4" fmla="*/ 19050 w 8418176"/>
              <a:gd name="connsiteY4" fmla="*/ 1220498 h 2839905"/>
              <a:gd name="connsiteX5" fmla="*/ 0 w 8418176"/>
              <a:gd name="connsiteY5" fmla="*/ 1334798 h 2839905"/>
              <a:gd name="connsiteX6" fmla="*/ 19050 w 8418176"/>
              <a:gd name="connsiteY6" fmla="*/ 1791998 h 2839905"/>
              <a:gd name="connsiteX7" fmla="*/ 28575 w 8418176"/>
              <a:gd name="connsiteY7" fmla="*/ 1839623 h 2839905"/>
              <a:gd name="connsiteX8" fmla="*/ 57150 w 8418176"/>
              <a:gd name="connsiteY8" fmla="*/ 1915823 h 2839905"/>
              <a:gd name="connsiteX9" fmla="*/ 66675 w 8418176"/>
              <a:gd name="connsiteY9" fmla="*/ 1992023 h 2839905"/>
              <a:gd name="connsiteX10" fmla="*/ 76200 w 8418176"/>
              <a:gd name="connsiteY10" fmla="*/ 2306348 h 2839905"/>
              <a:gd name="connsiteX11" fmla="*/ 95250 w 8418176"/>
              <a:gd name="connsiteY11" fmla="*/ 2344448 h 2839905"/>
              <a:gd name="connsiteX12" fmla="*/ 161925 w 8418176"/>
              <a:gd name="connsiteY12" fmla="*/ 2458748 h 2839905"/>
              <a:gd name="connsiteX13" fmla="*/ 228600 w 8418176"/>
              <a:gd name="connsiteY13" fmla="*/ 2487323 h 2839905"/>
              <a:gd name="connsiteX14" fmla="*/ 257175 w 8418176"/>
              <a:gd name="connsiteY14" fmla="*/ 2496848 h 2839905"/>
              <a:gd name="connsiteX15" fmla="*/ 457200 w 8418176"/>
              <a:gd name="connsiteY15" fmla="*/ 2515898 h 2839905"/>
              <a:gd name="connsiteX16" fmla="*/ 514350 w 8418176"/>
              <a:gd name="connsiteY16" fmla="*/ 2525423 h 2839905"/>
              <a:gd name="connsiteX17" fmla="*/ 790575 w 8418176"/>
              <a:gd name="connsiteY17" fmla="*/ 2563523 h 2839905"/>
              <a:gd name="connsiteX18" fmla="*/ 1400175 w 8418176"/>
              <a:gd name="connsiteY18" fmla="*/ 2534948 h 2839905"/>
              <a:gd name="connsiteX19" fmla="*/ 1562100 w 8418176"/>
              <a:gd name="connsiteY19" fmla="*/ 2506373 h 2839905"/>
              <a:gd name="connsiteX20" fmla="*/ 2314575 w 8418176"/>
              <a:gd name="connsiteY20" fmla="*/ 2477798 h 2839905"/>
              <a:gd name="connsiteX21" fmla="*/ 2486025 w 8418176"/>
              <a:gd name="connsiteY21" fmla="*/ 2449223 h 2839905"/>
              <a:gd name="connsiteX22" fmla="*/ 2590800 w 8418176"/>
              <a:gd name="connsiteY22" fmla="*/ 2392073 h 2839905"/>
              <a:gd name="connsiteX23" fmla="*/ 2771775 w 8418176"/>
              <a:gd name="connsiteY23" fmla="*/ 2249198 h 2839905"/>
              <a:gd name="connsiteX24" fmla="*/ 2857500 w 8418176"/>
              <a:gd name="connsiteY24" fmla="*/ 2220623 h 2839905"/>
              <a:gd name="connsiteX25" fmla="*/ 2952750 w 8418176"/>
              <a:gd name="connsiteY25" fmla="*/ 2163473 h 2839905"/>
              <a:gd name="connsiteX26" fmla="*/ 3038475 w 8418176"/>
              <a:gd name="connsiteY26" fmla="*/ 2144423 h 2839905"/>
              <a:gd name="connsiteX27" fmla="*/ 3419475 w 8418176"/>
              <a:gd name="connsiteY27" fmla="*/ 1982498 h 2839905"/>
              <a:gd name="connsiteX28" fmla="*/ 3543300 w 8418176"/>
              <a:gd name="connsiteY28" fmla="*/ 1934873 h 2839905"/>
              <a:gd name="connsiteX29" fmla="*/ 3724275 w 8418176"/>
              <a:gd name="connsiteY29" fmla="*/ 1849148 h 2839905"/>
              <a:gd name="connsiteX30" fmla="*/ 3790950 w 8418176"/>
              <a:gd name="connsiteY30" fmla="*/ 1830098 h 2839905"/>
              <a:gd name="connsiteX31" fmla="*/ 4000500 w 8418176"/>
              <a:gd name="connsiteY31" fmla="*/ 1791998 h 2839905"/>
              <a:gd name="connsiteX32" fmla="*/ 4067175 w 8418176"/>
              <a:gd name="connsiteY32" fmla="*/ 1782473 h 2839905"/>
              <a:gd name="connsiteX33" fmla="*/ 4171950 w 8418176"/>
              <a:gd name="connsiteY33" fmla="*/ 1763423 h 2839905"/>
              <a:gd name="connsiteX34" fmla="*/ 4657725 w 8418176"/>
              <a:gd name="connsiteY34" fmla="*/ 1887248 h 2839905"/>
              <a:gd name="connsiteX35" fmla="*/ 4714875 w 8418176"/>
              <a:gd name="connsiteY35" fmla="*/ 1953923 h 2839905"/>
              <a:gd name="connsiteX36" fmla="*/ 4829175 w 8418176"/>
              <a:gd name="connsiteY36" fmla="*/ 2049173 h 2839905"/>
              <a:gd name="connsiteX37" fmla="*/ 4962525 w 8418176"/>
              <a:gd name="connsiteY37" fmla="*/ 2258723 h 2839905"/>
              <a:gd name="connsiteX38" fmla="*/ 5086350 w 8418176"/>
              <a:gd name="connsiteY38" fmla="*/ 2411123 h 2839905"/>
              <a:gd name="connsiteX39" fmla="*/ 5219700 w 8418176"/>
              <a:gd name="connsiteY39" fmla="*/ 2592098 h 2839905"/>
              <a:gd name="connsiteX40" fmla="*/ 5334000 w 8418176"/>
              <a:gd name="connsiteY40" fmla="*/ 2706398 h 2839905"/>
              <a:gd name="connsiteX41" fmla="*/ 5591175 w 8418176"/>
              <a:gd name="connsiteY41" fmla="*/ 2801648 h 2839905"/>
              <a:gd name="connsiteX42" fmla="*/ 5772150 w 8418176"/>
              <a:gd name="connsiteY42" fmla="*/ 2811173 h 2839905"/>
              <a:gd name="connsiteX43" fmla="*/ 6381750 w 8418176"/>
              <a:gd name="connsiteY43" fmla="*/ 2820698 h 2839905"/>
              <a:gd name="connsiteX44" fmla="*/ 6772275 w 8418176"/>
              <a:gd name="connsiteY44" fmla="*/ 2839748 h 2839905"/>
              <a:gd name="connsiteX45" fmla="*/ 6972300 w 8418176"/>
              <a:gd name="connsiteY45" fmla="*/ 2830223 h 2839905"/>
              <a:gd name="connsiteX46" fmla="*/ 7229475 w 8418176"/>
              <a:gd name="connsiteY46" fmla="*/ 2792123 h 2839905"/>
              <a:gd name="connsiteX47" fmla="*/ 7724775 w 8418176"/>
              <a:gd name="connsiteY47" fmla="*/ 2763548 h 2839905"/>
              <a:gd name="connsiteX48" fmla="*/ 7858125 w 8418176"/>
              <a:gd name="connsiteY48" fmla="*/ 2734973 h 2839905"/>
              <a:gd name="connsiteX49" fmla="*/ 8115300 w 8418176"/>
              <a:gd name="connsiteY49" fmla="*/ 2582573 h 2839905"/>
              <a:gd name="connsiteX50" fmla="*/ 8191500 w 8418176"/>
              <a:gd name="connsiteY50" fmla="*/ 2506373 h 2839905"/>
              <a:gd name="connsiteX51" fmla="*/ 8239125 w 8418176"/>
              <a:gd name="connsiteY51" fmla="*/ 2420648 h 2839905"/>
              <a:gd name="connsiteX52" fmla="*/ 8382000 w 8418176"/>
              <a:gd name="connsiteY52" fmla="*/ 2068223 h 2839905"/>
              <a:gd name="connsiteX53" fmla="*/ 8401050 w 8418176"/>
              <a:gd name="connsiteY53" fmla="*/ 1153823 h 2839905"/>
              <a:gd name="connsiteX54" fmla="*/ 8315325 w 8418176"/>
              <a:gd name="connsiteY54" fmla="*/ 706148 h 2839905"/>
              <a:gd name="connsiteX55" fmla="*/ 8220075 w 8418176"/>
              <a:gd name="connsiteY55" fmla="*/ 496598 h 2839905"/>
              <a:gd name="connsiteX56" fmla="*/ 8086725 w 8418176"/>
              <a:gd name="connsiteY56" fmla="*/ 277523 h 2839905"/>
              <a:gd name="connsiteX57" fmla="*/ 8093075 w 8418176"/>
              <a:gd name="connsiteY57" fmla="*/ 626773 h 2839905"/>
              <a:gd name="connsiteX58" fmla="*/ 7899400 w 8418176"/>
              <a:gd name="connsiteY58" fmla="*/ 614073 h 2839905"/>
              <a:gd name="connsiteX59" fmla="*/ 7686675 w 8418176"/>
              <a:gd name="connsiteY59" fmla="*/ 534698 h 2839905"/>
              <a:gd name="connsiteX60" fmla="*/ 7321550 w 8418176"/>
              <a:gd name="connsiteY60" fmla="*/ 461673 h 2839905"/>
              <a:gd name="connsiteX61" fmla="*/ 7013575 w 8418176"/>
              <a:gd name="connsiteY61" fmla="*/ 528348 h 2839905"/>
              <a:gd name="connsiteX62" fmla="*/ 6832600 w 8418176"/>
              <a:gd name="connsiteY62" fmla="*/ 531523 h 2839905"/>
              <a:gd name="connsiteX63" fmla="*/ 6305550 w 8418176"/>
              <a:gd name="connsiteY63" fmla="*/ 452148 h 2839905"/>
              <a:gd name="connsiteX64" fmla="*/ 5886450 w 8418176"/>
              <a:gd name="connsiteY64" fmla="*/ 20348 h 2839905"/>
              <a:gd name="connsiteX65" fmla="*/ 5581650 w 8418176"/>
              <a:gd name="connsiteY65" fmla="*/ 77498 h 2839905"/>
              <a:gd name="connsiteX66" fmla="*/ 5314950 w 8418176"/>
              <a:gd name="connsiteY66" fmla="*/ 134648 h 2839905"/>
              <a:gd name="connsiteX67" fmla="*/ 5048250 w 8418176"/>
              <a:gd name="connsiteY67" fmla="*/ 172748 h 2839905"/>
              <a:gd name="connsiteX68" fmla="*/ 4552950 w 8418176"/>
              <a:gd name="connsiteY68" fmla="*/ 277523 h 2839905"/>
              <a:gd name="connsiteX69" fmla="*/ 3857625 w 8418176"/>
              <a:gd name="connsiteY69" fmla="*/ 267998 h 2839905"/>
              <a:gd name="connsiteX70" fmla="*/ 3657600 w 8418176"/>
              <a:gd name="connsiteY70" fmla="*/ 229898 h 2839905"/>
              <a:gd name="connsiteX71" fmla="*/ 3457575 w 8418176"/>
              <a:gd name="connsiteY71" fmla="*/ 220373 h 2839905"/>
              <a:gd name="connsiteX72" fmla="*/ 3257550 w 8418176"/>
              <a:gd name="connsiteY72" fmla="*/ 191798 h 2839905"/>
              <a:gd name="connsiteX73" fmla="*/ 2867025 w 8418176"/>
              <a:gd name="connsiteY73" fmla="*/ 182273 h 2839905"/>
              <a:gd name="connsiteX74" fmla="*/ 2619375 w 8418176"/>
              <a:gd name="connsiteY74" fmla="*/ 163223 h 2839905"/>
              <a:gd name="connsiteX75" fmla="*/ 1657350 w 8418176"/>
              <a:gd name="connsiteY75" fmla="*/ 163223 h 2839905"/>
              <a:gd name="connsiteX76" fmla="*/ 1543050 w 8418176"/>
              <a:gd name="connsiteY76" fmla="*/ 182273 h 2839905"/>
              <a:gd name="connsiteX77" fmla="*/ 685800 w 8418176"/>
              <a:gd name="connsiteY77" fmla="*/ 201323 h 2839905"/>
              <a:gd name="connsiteX78" fmla="*/ 400050 w 8418176"/>
              <a:gd name="connsiteY78" fmla="*/ 287048 h 2839905"/>
              <a:gd name="connsiteX79" fmla="*/ 342900 w 8418176"/>
              <a:gd name="connsiteY79" fmla="*/ 353723 h 2839905"/>
              <a:gd name="connsiteX80" fmla="*/ 228600 w 8418176"/>
              <a:gd name="connsiteY80" fmla="*/ 468023 h 2839905"/>
              <a:gd name="connsiteX81" fmla="*/ 171450 w 8418176"/>
              <a:gd name="connsiteY81" fmla="*/ 572798 h 2839905"/>
              <a:gd name="connsiteX82" fmla="*/ 142875 w 8418176"/>
              <a:gd name="connsiteY82" fmla="*/ 668048 h 2839905"/>
              <a:gd name="connsiteX83" fmla="*/ 114300 w 8418176"/>
              <a:gd name="connsiteY83" fmla="*/ 734723 h 2839905"/>
              <a:gd name="connsiteX0" fmla="*/ 161925 w 8418176"/>
              <a:gd name="connsiteY0" fmla="*/ 696623 h 2839905"/>
              <a:gd name="connsiteX1" fmla="*/ 114300 w 8418176"/>
              <a:gd name="connsiteY1" fmla="*/ 715673 h 2839905"/>
              <a:gd name="connsiteX2" fmla="*/ 66675 w 8418176"/>
              <a:gd name="connsiteY2" fmla="*/ 925223 h 2839905"/>
              <a:gd name="connsiteX3" fmla="*/ 47625 w 8418176"/>
              <a:gd name="connsiteY3" fmla="*/ 1134773 h 2839905"/>
              <a:gd name="connsiteX4" fmla="*/ 19050 w 8418176"/>
              <a:gd name="connsiteY4" fmla="*/ 1220498 h 2839905"/>
              <a:gd name="connsiteX5" fmla="*/ 0 w 8418176"/>
              <a:gd name="connsiteY5" fmla="*/ 1334798 h 2839905"/>
              <a:gd name="connsiteX6" fmla="*/ 19050 w 8418176"/>
              <a:gd name="connsiteY6" fmla="*/ 1791998 h 2839905"/>
              <a:gd name="connsiteX7" fmla="*/ 28575 w 8418176"/>
              <a:gd name="connsiteY7" fmla="*/ 1839623 h 2839905"/>
              <a:gd name="connsiteX8" fmla="*/ 57150 w 8418176"/>
              <a:gd name="connsiteY8" fmla="*/ 1915823 h 2839905"/>
              <a:gd name="connsiteX9" fmla="*/ 66675 w 8418176"/>
              <a:gd name="connsiteY9" fmla="*/ 1992023 h 2839905"/>
              <a:gd name="connsiteX10" fmla="*/ 76200 w 8418176"/>
              <a:gd name="connsiteY10" fmla="*/ 2306348 h 2839905"/>
              <a:gd name="connsiteX11" fmla="*/ 95250 w 8418176"/>
              <a:gd name="connsiteY11" fmla="*/ 2344448 h 2839905"/>
              <a:gd name="connsiteX12" fmla="*/ 161925 w 8418176"/>
              <a:gd name="connsiteY12" fmla="*/ 2458748 h 2839905"/>
              <a:gd name="connsiteX13" fmla="*/ 228600 w 8418176"/>
              <a:gd name="connsiteY13" fmla="*/ 2487323 h 2839905"/>
              <a:gd name="connsiteX14" fmla="*/ 257175 w 8418176"/>
              <a:gd name="connsiteY14" fmla="*/ 2496848 h 2839905"/>
              <a:gd name="connsiteX15" fmla="*/ 457200 w 8418176"/>
              <a:gd name="connsiteY15" fmla="*/ 2515898 h 2839905"/>
              <a:gd name="connsiteX16" fmla="*/ 514350 w 8418176"/>
              <a:gd name="connsiteY16" fmla="*/ 2525423 h 2839905"/>
              <a:gd name="connsiteX17" fmla="*/ 790575 w 8418176"/>
              <a:gd name="connsiteY17" fmla="*/ 2563523 h 2839905"/>
              <a:gd name="connsiteX18" fmla="*/ 1400175 w 8418176"/>
              <a:gd name="connsiteY18" fmla="*/ 2534948 h 2839905"/>
              <a:gd name="connsiteX19" fmla="*/ 1562100 w 8418176"/>
              <a:gd name="connsiteY19" fmla="*/ 2506373 h 2839905"/>
              <a:gd name="connsiteX20" fmla="*/ 2314575 w 8418176"/>
              <a:gd name="connsiteY20" fmla="*/ 2477798 h 2839905"/>
              <a:gd name="connsiteX21" fmla="*/ 2486025 w 8418176"/>
              <a:gd name="connsiteY21" fmla="*/ 2449223 h 2839905"/>
              <a:gd name="connsiteX22" fmla="*/ 2590800 w 8418176"/>
              <a:gd name="connsiteY22" fmla="*/ 2392073 h 2839905"/>
              <a:gd name="connsiteX23" fmla="*/ 2771775 w 8418176"/>
              <a:gd name="connsiteY23" fmla="*/ 2249198 h 2839905"/>
              <a:gd name="connsiteX24" fmla="*/ 2857500 w 8418176"/>
              <a:gd name="connsiteY24" fmla="*/ 2220623 h 2839905"/>
              <a:gd name="connsiteX25" fmla="*/ 2952750 w 8418176"/>
              <a:gd name="connsiteY25" fmla="*/ 2163473 h 2839905"/>
              <a:gd name="connsiteX26" fmla="*/ 3038475 w 8418176"/>
              <a:gd name="connsiteY26" fmla="*/ 2144423 h 2839905"/>
              <a:gd name="connsiteX27" fmla="*/ 3419475 w 8418176"/>
              <a:gd name="connsiteY27" fmla="*/ 1982498 h 2839905"/>
              <a:gd name="connsiteX28" fmla="*/ 3543300 w 8418176"/>
              <a:gd name="connsiteY28" fmla="*/ 1934873 h 2839905"/>
              <a:gd name="connsiteX29" fmla="*/ 3724275 w 8418176"/>
              <a:gd name="connsiteY29" fmla="*/ 1849148 h 2839905"/>
              <a:gd name="connsiteX30" fmla="*/ 3790950 w 8418176"/>
              <a:gd name="connsiteY30" fmla="*/ 1830098 h 2839905"/>
              <a:gd name="connsiteX31" fmla="*/ 4000500 w 8418176"/>
              <a:gd name="connsiteY31" fmla="*/ 1791998 h 2839905"/>
              <a:gd name="connsiteX32" fmla="*/ 4067175 w 8418176"/>
              <a:gd name="connsiteY32" fmla="*/ 1782473 h 2839905"/>
              <a:gd name="connsiteX33" fmla="*/ 4171950 w 8418176"/>
              <a:gd name="connsiteY33" fmla="*/ 1763423 h 2839905"/>
              <a:gd name="connsiteX34" fmla="*/ 4657725 w 8418176"/>
              <a:gd name="connsiteY34" fmla="*/ 1887248 h 2839905"/>
              <a:gd name="connsiteX35" fmla="*/ 4714875 w 8418176"/>
              <a:gd name="connsiteY35" fmla="*/ 1953923 h 2839905"/>
              <a:gd name="connsiteX36" fmla="*/ 4829175 w 8418176"/>
              <a:gd name="connsiteY36" fmla="*/ 2049173 h 2839905"/>
              <a:gd name="connsiteX37" fmla="*/ 4962525 w 8418176"/>
              <a:gd name="connsiteY37" fmla="*/ 2258723 h 2839905"/>
              <a:gd name="connsiteX38" fmla="*/ 5086350 w 8418176"/>
              <a:gd name="connsiteY38" fmla="*/ 2411123 h 2839905"/>
              <a:gd name="connsiteX39" fmla="*/ 5219700 w 8418176"/>
              <a:gd name="connsiteY39" fmla="*/ 2592098 h 2839905"/>
              <a:gd name="connsiteX40" fmla="*/ 5334000 w 8418176"/>
              <a:gd name="connsiteY40" fmla="*/ 2706398 h 2839905"/>
              <a:gd name="connsiteX41" fmla="*/ 5591175 w 8418176"/>
              <a:gd name="connsiteY41" fmla="*/ 2801648 h 2839905"/>
              <a:gd name="connsiteX42" fmla="*/ 5772150 w 8418176"/>
              <a:gd name="connsiteY42" fmla="*/ 2811173 h 2839905"/>
              <a:gd name="connsiteX43" fmla="*/ 6381750 w 8418176"/>
              <a:gd name="connsiteY43" fmla="*/ 2820698 h 2839905"/>
              <a:gd name="connsiteX44" fmla="*/ 6772275 w 8418176"/>
              <a:gd name="connsiteY44" fmla="*/ 2839748 h 2839905"/>
              <a:gd name="connsiteX45" fmla="*/ 6972300 w 8418176"/>
              <a:gd name="connsiteY45" fmla="*/ 2830223 h 2839905"/>
              <a:gd name="connsiteX46" fmla="*/ 7229475 w 8418176"/>
              <a:gd name="connsiteY46" fmla="*/ 2792123 h 2839905"/>
              <a:gd name="connsiteX47" fmla="*/ 7724775 w 8418176"/>
              <a:gd name="connsiteY47" fmla="*/ 2763548 h 2839905"/>
              <a:gd name="connsiteX48" fmla="*/ 7858125 w 8418176"/>
              <a:gd name="connsiteY48" fmla="*/ 2734973 h 2839905"/>
              <a:gd name="connsiteX49" fmla="*/ 8115300 w 8418176"/>
              <a:gd name="connsiteY49" fmla="*/ 2582573 h 2839905"/>
              <a:gd name="connsiteX50" fmla="*/ 8191500 w 8418176"/>
              <a:gd name="connsiteY50" fmla="*/ 2506373 h 2839905"/>
              <a:gd name="connsiteX51" fmla="*/ 8239125 w 8418176"/>
              <a:gd name="connsiteY51" fmla="*/ 2420648 h 2839905"/>
              <a:gd name="connsiteX52" fmla="*/ 8382000 w 8418176"/>
              <a:gd name="connsiteY52" fmla="*/ 2068223 h 2839905"/>
              <a:gd name="connsiteX53" fmla="*/ 8401050 w 8418176"/>
              <a:gd name="connsiteY53" fmla="*/ 1153823 h 2839905"/>
              <a:gd name="connsiteX54" fmla="*/ 8315325 w 8418176"/>
              <a:gd name="connsiteY54" fmla="*/ 706148 h 2839905"/>
              <a:gd name="connsiteX55" fmla="*/ 8220075 w 8418176"/>
              <a:gd name="connsiteY55" fmla="*/ 496598 h 2839905"/>
              <a:gd name="connsiteX56" fmla="*/ 8093075 w 8418176"/>
              <a:gd name="connsiteY56" fmla="*/ 626773 h 2839905"/>
              <a:gd name="connsiteX57" fmla="*/ 7899400 w 8418176"/>
              <a:gd name="connsiteY57" fmla="*/ 614073 h 2839905"/>
              <a:gd name="connsiteX58" fmla="*/ 7686675 w 8418176"/>
              <a:gd name="connsiteY58" fmla="*/ 534698 h 2839905"/>
              <a:gd name="connsiteX59" fmla="*/ 7321550 w 8418176"/>
              <a:gd name="connsiteY59" fmla="*/ 461673 h 2839905"/>
              <a:gd name="connsiteX60" fmla="*/ 7013575 w 8418176"/>
              <a:gd name="connsiteY60" fmla="*/ 528348 h 2839905"/>
              <a:gd name="connsiteX61" fmla="*/ 6832600 w 8418176"/>
              <a:gd name="connsiteY61" fmla="*/ 531523 h 2839905"/>
              <a:gd name="connsiteX62" fmla="*/ 6305550 w 8418176"/>
              <a:gd name="connsiteY62" fmla="*/ 452148 h 2839905"/>
              <a:gd name="connsiteX63" fmla="*/ 5886450 w 8418176"/>
              <a:gd name="connsiteY63" fmla="*/ 20348 h 2839905"/>
              <a:gd name="connsiteX64" fmla="*/ 5581650 w 8418176"/>
              <a:gd name="connsiteY64" fmla="*/ 77498 h 2839905"/>
              <a:gd name="connsiteX65" fmla="*/ 5314950 w 8418176"/>
              <a:gd name="connsiteY65" fmla="*/ 134648 h 2839905"/>
              <a:gd name="connsiteX66" fmla="*/ 5048250 w 8418176"/>
              <a:gd name="connsiteY66" fmla="*/ 172748 h 2839905"/>
              <a:gd name="connsiteX67" fmla="*/ 4552950 w 8418176"/>
              <a:gd name="connsiteY67" fmla="*/ 277523 h 2839905"/>
              <a:gd name="connsiteX68" fmla="*/ 3857625 w 8418176"/>
              <a:gd name="connsiteY68" fmla="*/ 267998 h 2839905"/>
              <a:gd name="connsiteX69" fmla="*/ 3657600 w 8418176"/>
              <a:gd name="connsiteY69" fmla="*/ 229898 h 2839905"/>
              <a:gd name="connsiteX70" fmla="*/ 3457575 w 8418176"/>
              <a:gd name="connsiteY70" fmla="*/ 220373 h 2839905"/>
              <a:gd name="connsiteX71" fmla="*/ 3257550 w 8418176"/>
              <a:gd name="connsiteY71" fmla="*/ 191798 h 2839905"/>
              <a:gd name="connsiteX72" fmla="*/ 2867025 w 8418176"/>
              <a:gd name="connsiteY72" fmla="*/ 182273 h 2839905"/>
              <a:gd name="connsiteX73" fmla="*/ 2619375 w 8418176"/>
              <a:gd name="connsiteY73" fmla="*/ 163223 h 2839905"/>
              <a:gd name="connsiteX74" fmla="*/ 1657350 w 8418176"/>
              <a:gd name="connsiteY74" fmla="*/ 163223 h 2839905"/>
              <a:gd name="connsiteX75" fmla="*/ 1543050 w 8418176"/>
              <a:gd name="connsiteY75" fmla="*/ 182273 h 2839905"/>
              <a:gd name="connsiteX76" fmla="*/ 685800 w 8418176"/>
              <a:gd name="connsiteY76" fmla="*/ 201323 h 2839905"/>
              <a:gd name="connsiteX77" fmla="*/ 400050 w 8418176"/>
              <a:gd name="connsiteY77" fmla="*/ 287048 h 2839905"/>
              <a:gd name="connsiteX78" fmla="*/ 342900 w 8418176"/>
              <a:gd name="connsiteY78" fmla="*/ 353723 h 2839905"/>
              <a:gd name="connsiteX79" fmla="*/ 228600 w 8418176"/>
              <a:gd name="connsiteY79" fmla="*/ 468023 h 2839905"/>
              <a:gd name="connsiteX80" fmla="*/ 171450 w 8418176"/>
              <a:gd name="connsiteY80" fmla="*/ 572798 h 2839905"/>
              <a:gd name="connsiteX81" fmla="*/ 142875 w 8418176"/>
              <a:gd name="connsiteY81" fmla="*/ 668048 h 2839905"/>
              <a:gd name="connsiteX82" fmla="*/ 114300 w 8418176"/>
              <a:gd name="connsiteY82" fmla="*/ 734723 h 2839905"/>
              <a:gd name="connsiteX0" fmla="*/ 161925 w 8418176"/>
              <a:gd name="connsiteY0" fmla="*/ 696623 h 2839905"/>
              <a:gd name="connsiteX1" fmla="*/ 114300 w 8418176"/>
              <a:gd name="connsiteY1" fmla="*/ 715673 h 2839905"/>
              <a:gd name="connsiteX2" fmla="*/ 66675 w 8418176"/>
              <a:gd name="connsiteY2" fmla="*/ 925223 h 2839905"/>
              <a:gd name="connsiteX3" fmla="*/ 47625 w 8418176"/>
              <a:gd name="connsiteY3" fmla="*/ 1134773 h 2839905"/>
              <a:gd name="connsiteX4" fmla="*/ 19050 w 8418176"/>
              <a:gd name="connsiteY4" fmla="*/ 1220498 h 2839905"/>
              <a:gd name="connsiteX5" fmla="*/ 0 w 8418176"/>
              <a:gd name="connsiteY5" fmla="*/ 1334798 h 2839905"/>
              <a:gd name="connsiteX6" fmla="*/ 19050 w 8418176"/>
              <a:gd name="connsiteY6" fmla="*/ 1791998 h 2839905"/>
              <a:gd name="connsiteX7" fmla="*/ 28575 w 8418176"/>
              <a:gd name="connsiteY7" fmla="*/ 1839623 h 2839905"/>
              <a:gd name="connsiteX8" fmla="*/ 57150 w 8418176"/>
              <a:gd name="connsiteY8" fmla="*/ 1915823 h 2839905"/>
              <a:gd name="connsiteX9" fmla="*/ 66675 w 8418176"/>
              <a:gd name="connsiteY9" fmla="*/ 1992023 h 2839905"/>
              <a:gd name="connsiteX10" fmla="*/ 76200 w 8418176"/>
              <a:gd name="connsiteY10" fmla="*/ 2306348 h 2839905"/>
              <a:gd name="connsiteX11" fmla="*/ 95250 w 8418176"/>
              <a:gd name="connsiteY11" fmla="*/ 2344448 h 2839905"/>
              <a:gd name="connsiteX12" fmla="*/ 161925 w 8418176"/>
              <a:gd name="connsiteY12" fmla="*/ 2458748 h 2839905"/>
              <a:gd name="connsiteX13" fmla="*/ 228600 w 8418176"/>
              <a:gd name="connsiteY13" fmla="*/ 2487323 h 2839905"/>
              <a:gd name="connsiteX14" fmla="*/ 257175 w 8418176"/>
              <a:gd name="connsiteY14" fmla="*/ 2496848 h 2839905"/>
              <a:gd name="connsiteX15" fmla="*/ 457200 w 8418176"/>
              <a:gd name="connsiteY15" fmla="*/ 2515898 h 2839905"/>
              <a:gd name="connsiteX16" fmla="*/ 514350 w 8418176"/>
              <a:gd name="connsiteY16" fmla="*/ 2525423 h 2839905"/>
              <a:gd name="connsiteX17" fmla="*/ 790575 w 8418176"/>
              <a:gd name="connsiteY17" fmla="*/ 2563523 h 2839905"/>
              <a:gd name="connsiteX18" fmla="*/ 1400175 w 8418176"/>
              <a:gd name="connsiteY18" fmla="*/ 2534948 h 2839905"/>
              <a:gd name="connsiteX19" fmla="*/ 1562100 w 8418176"/>
              <a:gd name="connsiteY19" fmla="*/ 2506373 h 2839905"/>
              <a:gd name="connsiteX20" fmla="*/ 2314575 w 8418176"/>
              <a:gd name="connsiteY20" fmla="*/ 2477798 h 2839905"/>
              <a:gd name="connsiteX21" fmla="*/ 2486025 w 8418176"/>
              <a:gd name="connsiteY21" fmla="*/ 2449223 h 2839905"/>
              <a:gd name="connsiteX22" fmla="*/ 2590800 w 8418176"/>
              <a:gd name="connsiteY22" fmla="*/ 2392073 h 2839905"/>
              <a:gd name="connsiteX23" fmla="*/ 2771775 w 8418176"/>
              <a:gd name="connsiteY23" fmla="*/ 2249198 h 2839905"/>
              <a:gd name="connsiteX24" fmla="*/ 2857500 w 8418176"/>
              <a:gd name="connsiteY24" fmla="*/ 2220623 h 2839905"/>
              <a:gd name="connsiteX25" fmla="*/ 2952750 w 8418176"/>
              <a:gd name="connsiteY25" fmla="*/ 2163473 h 2839905"/>
              <a:gd name="connsiteX26" fmla="*/ 3038475 w 8418176"/>
              <a:gd name="connsiteY26" fmla="*/ 2144423 h 2839905"/>
              <a:gd name="connsiteX27" fmla="*/ 3419475 w 8418176"/>
              <a:gd name="connsiteY27" fmla="*/ 1982498 h 2839905"/>
              <a:gd name="connsiteX28" fmla="*/ 3543300 w 8418176"/>
              <a:gd name="connsiteY28" fmla="*/ 1934873 h 2839905"/>
              <a:gd name="connsiteX29" fmla="*/ 3724275 w 8418176"/>
              <a:gd name="connsiteY29" fmla="*/ 1849148 h 2839905"/>
              <a:gd name="connsiteX30" fmla="*/ 3790950 w 8418176"/>
              <a:gd name="connsiteY30" fmla="*/ 1830098 h 2839905"/>
              <a:gd name="connsiteX31" fmla="*/ 4000500 w 8418176"/>
              <a:gd name="connsiteY31" fmla="*/ 1791998 h 2839905"/>
              <a:gd name="connsiteX32" fmla="*/ 4067175 w 8418176"/>
              <a:gd name="connsiteY32" fmla="*/ 1782473 h 2839905"/>
              <a:gd name="connsiteX33" fmla="*/ 4171950 w 8418176"/>
              <a:gd name="connsiteY33" fmla="*/ 1763423 h 2839905"/>
              <a:gd name="connsiteX34" fmla="*/ 4657725 w 8418176"/>
              <a:gd name="connsiteY34" fmla="*/ 1887248 h 2839905"/>
              <a:gd name="connsiteX35" fmla="*/ 4714875 w 8418176"/>
              <a:gd name="connsiteY35" fmla="*/ 1953923 h 2839905"/>
              <a:gd name="connsiteX36" fmla="*/ 4829175 w 8418176"/>
              <a:gd name="connsiteY36" fmla="*/ 2049173 h 2839905"/>
              <a:gd name="connsiteX37" fmla="*/ 4962525 w 8418176"/>
              <a:gd name="connsiteY37" fmla="*/ 2258723 h 2839905"/>
              <a:gd name="connsiteX38" fmla="*/ 5086350 w 8418176"/>
              <a:gd name="connsiteY38" fmla="*/ 2411123 h 2839905"/>
              <a:gd name="connsiteX39" fmla="*/ 5219700 w 8418176"/>
              <a:gd name="connsiteY39" fmla="*/ 2592098 h 2839905"/>
              <a:gd name="connsiteX40" fmla="*/ 5334000 w 8418176"/>
              <a:gd name="connsiteY40" fmla="*/ 2706398 h 2839905"/>
              <a:gd name="connsiteX41" fmla="*/ 5591175 w 8418176"/>
              <a:gd name="connsiteY41" fmla="*/ 2801648 h 2839905"/>
              <a:gd name="connsiteX42" fmla="*/ 5772150 w 8418176"/>
              <a:gd name="connsiteY42" fmla="*/ 2811173 h 2839905"/>
              <a:gd name="connsiteX43" fmla="*/ 6381750 w 8418176"/>
              <a:gd name="connsiteY43" fmla="*/ 2820698 h 2839905"/>
              <a:gd name="connsiteX44" fmla="*/ 6772275 w 8418176"/>
              <a:gd name="connsiteY44" fmla="*/ 2839748 h 2839905"/>
              <a:gd name="connsiteX45" fmla="*/ 6972300 w 8418176"/>
              <a:gd name="connsiteY45" fmla="*/ 2830223 h 2839905"/>
              <a:gd name="connsiteX46" fmla="*/ 7229475 w 8418176"/>
              <a:gd name="connsiteY46" fmla="*/ 2792123 h 2839905"/>
              <a:gd name="connsiteX47" fmla="*/ 7724775 w 8418176"/>
              <a:gd name="connsiteY47" fmla="*/ 2763548 h 2839905"/>
              <a:gd name="connsiteX48" fmla="*/ 7858125 w 8418176"/>
              <a:gd name="connsiteY48" fmla="*/ 2734973 h 2839905"/>
              <a:gd name="connsiteX49" fmla="*/ 8115300 w 8418176"/>
              <a:gd name="connsiteY49" fmla="*/ 2582573 h 2839905"/>
              <a:gd name="connsiteX50" fmla="*/ 8191500 w 8418176"/>
              <a:gd name="connsiteY50" fmla="*/ 2506373 h 2839905"/>
              <a:gd name="connsiteX51" fmla="*/ 8239125 w 8418176"/>
              <a:gd name="connsiteY51" fmla="*/ 2420648 h 2839905"/>
              <a:gd name="connsiteX52" fmla="*/ 8382000 w 8418176"/>
              <a:gd name="connsiteY52" fmla="*/ 2068223 h 2839905"/>
              <a:gd name="connsiteX53" fmla="*/ 8401050 w 8418176"/>
              <a:gd name="connsiteY53" fmla="*/ 1153823 h 2839905"/>
              <a:gd name="connsiteX54" fmla="*/ 8315325 w 8418176"/>
              <a:gd name="connsiteY54" fmla="*/ 706148 h 2839905"/>
              <a:gd name="connsiteX55" fmla="*/ 8093075 w 8418176"/>
              <a:gd name="connsiteY55" fmla="*/ 626773 h 2839905"/>
              <a:gd name="connsiteX56" fmla="*/ 7899400 w 8418176"/>
              <a:gd name="connsiteY56" fmla="*/ 614073 h 2839905"/>
              <a:gd name="connsiteX57" fmla="*/ 7686675 w 8418176"/>
              <a:gd name="connsiteY57" fmla="*/ 534698 h 2839905"/>
              <a:gd name="connsiteX58" fmla="*/ 7321550 w 8418176"/>
              <a:gd name="connsiteY58" fmla="*/ 461673 h 2839905"/>
              <a:gd name="connsiteX59" fmla="*/ 7013575 w 8418176"/>
              <a:gd name="connsiteY59" fmla="*/ 528348 h 2839905"/>
              <a:gd name="connsiteX60" fmla="*/ 6832600 w 8418176"/>
              <a:gd name="connsiteY60" fmla="*/ 531523 h 2839905"/>
              <a:gd name="connsiteX61" fmla="*/ 6305550 w 8418176"/>
              <a:gd name="connsiteY61" fmla="*/ 452148 h 2839905"/>
              <a:gd name="connsiteX62" fmla="*/ 5886450 w 8418176"/>
              <a:gd name="connsiteY62" fmla="*/ 20348 h 2839905"/>
              <a:gd name="connsiteX63" fmla="*/ 5581650 w 8418176"/>
              <a:gd name="connsiteY63" fmla="*/ 77498 h 2839905"/>
              <a:gd name="connsiteX64" fmla="*/ 5314950 w 8418176"/>
              <a:gd name="connsiteY64" fmla="*/ 134648 h 2839905"/>
              <a:gd name="connsiteX65" fmla="*/ 5048250 w 8418176"/>
              <a:gd name="connsiteY65" fmla="*/ 172748 h 2839905"/>
              <a:gd name="connsiteX66" fmla="*/ 4552950 w 8418176"/>
              <a:gd name="connsiteY66" fmla="*/ 277523 h 2839905"/>
              <a:gd name="connsiteX67" fmla="*/ 3857625 w 8418176"/>
              <a:gd name="connsiteY67" fmla="*/ 267998 h 2839905"/>
              <a:gd name="connsiteX68" fmla="*/ 3657600 w 8418176"/>
              <a:gd name="connsiteY68" fmla="*/ 229898 h 2839905"/>
              <a:gd name="connsiteX69" fmla="*/ 3457575 w 8418176"/>
              <a:gd name="connsiteY69" fmla="*/ 220373 h 2839905"/>
              <a:gd name="connsiteX70" fmla="*/ 3257550 w 8418176"/>
              <a:gd name="connsiteY70" fmla="*/ 191798 h 2839905"/>
              <a:gd name="connsiteX71" fmla="*/ 2867025 w 8418176"/>
              <a:gd name="connsiteY71" fmla="*/ 182273 h 2839905"/>
              <a:gd name="connsiteX72" fmla="*/ 2619375 w 8418176"/>
              <a:gd name="connsiteY72" fmla="*/ 163223 h 2839905"/>
              <a:gd name="connsiteX73" fmla="*/ 1657350 w 8418176"/>
              <a:gd name="connsiteY73" fmla="*/ 163223 h 2839905"/>
              <a:gd name="connsiteX74" fmla="*/ 1543050 w 8418176"/>
              <a:gd name="connsiteY74" fmla="*/ 182273 h 2839905"/>
              <a:gd name="connsiteX75" fmla="*/ 685800 w 8418176"/>
              <a:gd name="connsiteY75" fmla="*/ 201323 h 2839905"/>
              <a:gd name="connsiteX76" fmla="*/ 400050 w 8418176"/>
              <a:gd name="connsiteY76" fmla="*/ 287048 h 2839905"/>
              <a:gd name="connsiteX77" fmla="*/ 342900 w 8418176"/>
              <a:gd name="connsiteY77" fmla="*/ 353723 h 2839905"/>
              <a:gd name="connsiteX78" fmla="*/ 228600 w 8418176"/>
              <a:gd name="connsiteY78" fmla="*/ 468023 h 2839905"/>
              <a:gd name="connsiteX79" fmla="*/ 171450 w 8418176"/>
              <a:gd name="connsiteY79" fmla="*/ 572798 h 2839905"/>
              <a:gd name="connsiteX80" fmla="*/ 142875 w 8418176"/>
              <a:gd name="connsiteY80" fmla="*/ 668048 h 2839905"/>
              <a:gd name="connsiteX81" fmla="*/ 114300 w 8418176"/>
              <a:gd name="connsiteY81" fmla="*/ 734723 h 2839905"/>
              <a:gd name="connsiteX0" fmla="*/ 161925 w 8427850"/>
              <a:gd name="connsiteY0" fmla="*/ 696623 h 2839905"/>
              <a:gd name="connsiteX1" fmla="*/ 114300 w 8427850"/>
              <a:gd name="connsiteY1" fmla="*/ 715673 h 2839905"/>
              <a:gd name="connsiteX2" fmla="*/ 66675 w 8427850"/>
              <a:gd name="connsiteY2" fmla="*/ 925223 h 2839905"/>
              <a:gd name="connsiteX3" fmla="*/ 47625 w 8427850"/>
              <a:gd name="connsiteY3" fmla="*/ 1134773 h 2839905"/>
              <a:gd name="connsiteX4" fmla="*/ 19050 w 8427850"/>
              <a:gd name="connsiteY4" fmla="*/ 1220498 h 2839905"/>
              <a:gd name="connsiteX5" fmla="*/ 0 w 8427850"/>
              <a:gd name="connsiteY5" fmla="*/ 1334798 h 2839905"/>
              <a:gd name="connsiteX6" fmla="*/ 19050 w 8427850"/>
              <a:gd name="connsiteY6" fmla="*/ 1791998 h 2839905"/>
              <a:gd name="connsiteX7" fmla="*/ 28575 w 8427850"/>
              <a:gd name="connsiteY7" fmla="*/ 1839623 h 2839905"/>
              <a:gd name="connsiteX8" fmla="*/ 57150 w 8427850"/>
              <a:gd name="connsiteY8" fmla="*/ 1915823 h 2839905"/>
              <a:gd name="connsiteX9" fmla="*/ 66675 w 8427850"/>
              <a:gd name="connsiteY9" fmla="*/ 1992023 h 2839905"/>
              <a:gd name="connsiteX10" fmla="*/ 76200 w 8427850"/>
              <a:gd name="connsiteY10" fmla="*/ 2306348 h 2839905"/>
              <a:gd name="connsiteX11" fmla="*/ 95250 w 8427850"/>
              <a:gd name="connsiteY11" fmla="*/ 2344448 h 2839905"/>
              <a:gd name="connsiteX12" fmla="*/ 161925 w 8427850"/>
              <a:gd name="connsiteY12" fmla="*/ 2458748 h 2839905"/>
              <a:gd name="connsiteX13" fmla="*/ 228600 w 8427850"/>
              <a:gd name="connsiteY13" fmla="*/ 2487323 h 2839905"/>
              <a:gd name="connsiteX14" fmla="*/ 257175 w 8427850"/>
              <a:gd name="connsiteY14" fmla="*/ 2496848 h 2839905"/>
              <a:gd name="connsiteX15" fmla="*/ 457200 w 8427850"/>
              <a:gd name="connsiteY15" fmla="*/ 2515898 h 2839905"/>
              <a:gd name="connsiteX16" fmla="*/ 514350 w 8427850"/>
              <a:gd name="connsiteY16" fmla="*/ 2525423 h 2839905"/>
              <a:gd name="connsiteX17" fmla="*/ 790575 w 8427850"/>
              <a:gd name="connsiteY17" fmla="*/ 2563523 h 2839905"/>
              <a:gd name="connsiteX18" fmla="*/ 1400175 w 8427850"/>
              <a:gd name="connsiteY18" fmla="*/ 2534948 h 2839905"/>
              <a:gd name="connsiteX19" fmla="*/ 1562100 w 8427850"/>
              <a:gd name="connsiteY19" fmla="*/ 2506373 h 2839905"/>
              <a:gd name="connsiteX20" fmla="*/ 2314575 w 8427850"/>
              <a:gd name="connsiteY20" fmla="*/ 2477798 h 2839905"/>
              <a:gd name="connsiteX21" fmla="*/ 2486025 w 8427850"/>
              <a:gd name="connsiteY21" fmla="*/ 2449223 h 2839905"/>
              <a:gd name="connsiteX22" fmla="*/ 2590800 w 8427850"/>
              <a:gd name="connsiteY22" fmla="*/ 2392073 h 2839905"/>
              <a:gd name="connsiteX23" fmla="*/ 2771775 w 8427850"/>
              <a:gd name="connsiteY23" fmla="*/ 2249198 h 2839905"/>
              <a:gd name="connsiteX24" fmla="*/ 2857500 w 8427850"/>
              <a:gd name="connsiteY24" fmla="*/ 2220623 h 2839905"/>
              <a:gd name="connsiteX25" fmla="*/ 2952750 w 8427850"/>
              <a:gd name="connsiteY25" fmla="*/ 2163473 h 2839905"/>
              <a:gd name="connsiteX26" fmla="*/ 3038475 w 8427850"/>
              <a:gd name="connsiteY26" fmla="*/ 2144423 h 2839905"/>
              <a:gd name="connsiteX27" fmla="*/ 3419475 w 8427850"/>
              <a:gd name="connsiteY27" fmla="*/ 1982498 h 2839905"/>
              <a:gd name="connsiteX28" fmla="*/ 3543300 w 8427850"/>
              <a:gd name="connsiteY28" fmla="*/ 1934873 h 2839905"/>
              <a:gd name="connsiteX29" fmla="*/ 3724275 w 8427850"/>
              <a:gd name="connsiteY29" fmla="*/ 1849148 h 2839905"/>
              <a:gd name="connsiteX30" fmla="*/ 3790950 w 8427850"/>
              <a:gd name="connsiteY30" fmla="*/ 1830098 h 2839905"/>
              <a:gd name="connsiteX31" fmla="*/ 4000500 w 8427850"/>
              <a:gd name="connsiteY31" fmla="*/ 1791998 h 2839905"/>
              <a:gd name="connsiteX32" fmla="*/ 4067175 w 8427850"/>
              <a:gd name="connsiteY32" fmla="*/ 1782473 h 2839905"/>
              <a:gd name="connsiteX33" fmla="*/ 4171950 w 8427850"/>
              <a:gd name="connsiteY33" fmla="*/ 1763423 h 2839905"/>
              <a:gd name="connsiteX34" fmla="*/ 4657725 w 8427850"/>
              <a:gd name="connsiteY34" fmla="*/ 1887248 h 2839905"/>
              <a:gd name="connsiteX35" fmla="*/ 4714875 w 8427850"/>
              <a:gd name="connsiteY35" fmla="*/ 1953923 h 2839905"/>
              <a:gd name="connsiteX36" fmla="*/ 4829175 w 8427850"/>
              <a:gd name="connsiteY36" fmla="*/ 2049173 h 2839905"/>
              <a:gd name="connsiteX37" fmla="*/ 4962525 w 8427850"/>
              <a:gd name="connsiteY37" fmla="*/ 2258723 h 2839905"/>
              <a:gd name="connsiteX38" fmla="*/ 5086350 w 8427850"/>
              <a:gd name="connsiteY38" fmla="*/ 2411123 h 2839905"/>
              <a:gd name="connsiteX39" fmla="*/ 5219700 w 8427850"/>
              <a:gd name="connsiteY39" fmla="*/ 2592098 h 2839905"/>
              <a:gd name="connsiteX40" fmla="*/ 5334000 w 8427850"/>
              <a:gd name="connsiteY40" fmla="*/ 2706398 h 2839905"/>
              <a:gd name="connsiteX41" fmla="*/ 5591175 w 8427850"/>
              <a:gd name="connsiteY41" fmla="*/ 2801648 h 2839905"/>
              <a:gd name="connsiteX42" fmla="*/ 5772150 w 8427850"/>
              <a:gd name="connsiteY42" fmla="*/ 2811173 h 2839905"/>
              <a:gd name="connsiteX43" fmla="*/ 6381750 w 8427850"/>
              <a:gd name="connsiteY43" fmla="*/ 2820698 h 2839905"/>
              <a:gd name="connsiteX44" fmla="*/ 6772275 w 8427850"/>
              <a:gd name="connsiteY44" fmla="*/ 2839748 h 2839905"/>
              <a:gd name="connsiteX45" fmla="*/ 6972300 w 8427850"/>
              <a:gd name="connsiteY45" fmla="*/ 2830223 h 2839905"/>
              <a:gd name="connsiteX46" fmla="*/ 7229475 w 8427850"/>
              <a:gd name="connsiteY46" fmla="*/ 2792123 h 2839905"/>
              <a:gd name="connsiteX47" fmla="*/ 7724775 w 8427850"/>
              <a:gd name="connsiteY47" fmla="*/ 2763548 h 2839905"/>
              <a:gd name="connsiteX48" fmla="*/ 7858125 w 8427850"/>
              <a:gd name="connsiteY48" fmla="*/ 2734973 h 2839905"/>
              <a:gd name="connsiteX49" fmla="*/ 8115300 w 8427850"/>
              <a:gd name="connsiteY49" fmla="*/ 2582573 h 2839905"/>
              <a:gd name="connsiteX50" fmla="*/ 8191500 w 8427850"/>
              <a:gd name="connsiteY50" fmla="*/ 2506373 h 2839905"/>
              <a:gd name="connsiteX51" fmla="*/ 8239125 w 8427850"/>
              <a:gd name="connsiteY51" fmla="*/ 2420648 h 2839905"/>
              <a:gd name="connsiteX52" fmla="*/ 8382000 w 8427850"/>
              <a:gd name="connsiteY52" fmla="*/ 2068223 h 2839905"/>
              <a:gd name="connsiteX53" fmla="*/ 8401050 w 8427850"/>
              <a:gd name="connsiteY53" fmla="*/ 1153823 h 2839905"/>
              <a:gd name="connsiteX54" fmla="*/ 8093075 w 8427850"/>
              <a:gd name="connsiteY54" fmla="*/ 626773 h 2839905"/>
              <a:gd name="connsiteX55" fmla="*/ 7899400 w 8427850"/>
              <a:gd name="connsiteY55" fmla="*/ 614073 h 2839905"/>
              <a:gd name="connsiteX56" fmla="*/ 7686675 w 8427850"/>
              <a:gd name="connsiteY56" fmla="*/ 534698 h 2839905"/>
              <a:gd name="connsiteX57" fmla="*/ 7321550 w 8427850"/>
              <a:gd name="connsiteY57" fmla="*/ 461673 h 2839905"/>
              <a:gd name="connsiteX58" fmla="*/ 7013575 w 8427850"/>
              <a:gd name="connsiteY58" fmla="*/ 528348 h 2839905"/>
              <a:gd name="connsiteX59" fmla="*/ 6832600 w 8427850"/>
              <a:gd name="connsiteY59" fmla="*/ 531523 h 2839905"/>
              <a:gd name="connsiteX60" fmla="*/ 6305550 w 8427850"/>
              <a:gd name="connsiteY60" fmla="*/ 452148 h 2839905"/>
              <a:gd name="connsiteX61" fmla="*/ 5886450 w 8427850"/>
              <a:gd name="connsiteY61" fmla="*/ 20348 h 2839905"/>
              <a:gd name="connsiteX62" fmla="*/ 5581650 w 8427850"/>
              <a:gd name="connsiteY62" fmla="*/ 77498 h 2839905"/>
              <a:gd name="connsiteX63" fmla="*/ 5314950 w 8427850"/>
              <a:gd name="connsiteY63" fmla="*/ 134648 h 2839905"/>
              <a:gd name="connsiteX64" fmla="*/ 5048250 w 8427850"/>
              <a:gd name="connsiteY64" fmla="*/ 172748 h 2839905"/>
              <a:gd name="connsiteX65" fmla="*/ 4552950 w 8427850"/>
              <a:gd name="connsiteY65" fmla="*/ 277523 h 2839905"/>
              <a:gd name="connsiteX66" fmla="*/ 3857625 w 8427850"/>
              <a:gd name="connsiteY66" fmla="*/ 267998 h 2839905"/>
              <a:gd name="connsiteX67" fmla="*/ 3657600 w 8427850"/>
              <a:gd name="connsiteY67" fmla="*/ 229898 h 2839905"/>
              <a:gd name="connsiteX68" fmla="*/ 3457575 w 8427850"/>
              <a:gd name="connsiteY68" fmla="*/ 220373 h 2839905"/>
              <a:gd name="connsiteX69" fmla="*/ 3257550 w 8427850"/>
              <a:gd name="connsiteY69" fmla="*/ 191798 h 2839905"/>
              <a:gd name="connsiteX70" fmla="*/ 2867025 w 8427850"/>
              <a:gd name="connsiteY70" fmla="*/ 182273 h 2839905"/>
              <a:gd name="connsiteX71" fmla="*/ 2619375 w 8427850"/>
              <a:gd name="connsiteY71" fmla="*/ 163223 h 2839905"/>
              <a:gd name="connsiteX72" fmla="*/ 1657350 w 8427850"/>
              <a:gd name="connsiteY72" fmla="*/ 163223 h 2839905"/>
              <a:gd name="connsiteX73" fmla="*/ 1543050 w 8427850"/>
              <a:gd name="connsiteY73" fmla="*/ 182273 h 2839905"/>
              <a:gd name="connsiteX74" fmla="*/ 685800 w 8427850"/>
              <a:gd name="connsiteY74" fmla="*/ 201323 h 2839905"/>
              <a:gd name="connsiteX75" fmla="*/ 400050 w 8427850"/>
              <a:gd name="connsiteY75" fmla="*/ 287048 h 2839905"/>
              <a:gd name="connsiteX76" fmla="*/ 342900 w 8427850"/>
              <a:gd name="connsiteY76" fmla="*/ 353723 h 2839905"/>
              <a:gd name="connsiteX77" fmla="*/ 228600 w 8427850"/>
              <a:gd name="connsiteY77" fmla="*/ 468023 h 2839905"/>
              <a:gd name="connsiteX78" fmla="*/ 171450 w 8427850"/>
              <a:gd name="connsiteY78" fmla="*/ 572798 h 2839905"/>
              <a:gd name="connsiteX79" fmla="*/ 142875 w 8427850"/>
              <a:gd name="connsiteY79" fmla="*/ 668048 h 2839905"/>
              <a:gd name="connsiteX80" fmla="*/ 114300 w 8427850"/>
              <a:gd name="connsiteY80" fmla="*/ 734723 h 2839905"/>
              <a:gd name="connsiteX0" fmla="*/ 161925 w 8382000"/>
              <a:gd name="connsiteY0" fmla="*/ 696623 h 2839905"/>
              <a:gd name="connsiteX1" fmla="*/ 114300 w 8382000"/>
              <a:gd name="connsiteY1" fmla="*/ 715673 h 2839905"/>
              <a:gd name="connsiteX2" fmla="*/ 66675 w 8382000"/>
              <a:gd name="connsiteY2" fmla="*/ 925223 h 2839905"/>
              <a:gd name="connsiteX3" fmla="*/ 47625 w 8382000"/>
              <a:gd name="connsiteY3" fmla="*/ 1134773 h 2839905"/>
              <a:gd name="connsiteX4" fmla="*/ 19050 w 8382000"/>
              <a:gd name="connsiteY4" fmla="*/ 1220498 h 2839905"/>
              <a:gd name="connsiteX5" fmla="*/ 0 w 8382000"/>
              <a:gd name="connsiteY5" fmla="*/ 1334798 h 2839905"/>
              <a:gd name="connsiteX6" fmla="*/ 19050 w 8382000"/>
              <a:gd name="connsiteY6" fmla="*/ 1791998 h 2839905"/>
              <a:gd name="connsiteX7" fmla="*/ 28575 w 8382000"/>
              <a:gd name="connsiteY7" fmla="*/ 1839623 h 2839905"/>
              <a:gd name="connsiteX8" fmla="*/ 57150 w 8382000"/>
              <a:gd name="connsiteY8" fmla="*/ 1915823 h 2839905"/>
              <a:gd name="connsiteX9" fmla="*/ 66675 w 8382000"/>
              <a:gd name="connsiteY9" fmla="*/ 1992023 h 2839905"/>
              <a:gd name="connsiteX10" fmla="*/ 76200 w 8382000"/>
              <a:gd name="connsiteY10" fmla="*/ 2306348 h 2839905"/>
              <a:gd name="connsiteX11" fmla="*/ 95250 w 8382000"/>
              <a:gd name="connsiteY11" fmla="*/ 2344448 h 2839905"/>
              <a:gd name="connsiteX12" fmla="*/ 161925 w 8382000"/>
              <a:gd name="connsiteY12" fmla="*/ 2458748 h 2839905"/>
              <a:gd name="connsiteX13" fmla="*/ 228600 w 8382000"/>
              <a:gd name="connsiteY13" fmla="*/ 2487323 h 2839905"/>
              <a:gd name="connsiteX14" fmla="*/ 257175 w 8382000"/>
              <a:gd name="connsiteY14" fmla="*/ 2496848 h 2839905"/>
              <a:gd name="connsiteX15" fmla="*/ 457200 w 8382000"/>
              <a:gd name="connsiteY15" fmla="*/ 2515898 h 2839905"/>
              <a:gd name="connsiteX16" fmla="*/ 514350 w 8382000"/>
              <a:gd name="connsiteY16" fmla="*/ 2525423 h 2839905"/>
              <a:gd name="connsiteX17" fmla="*/ 790575 w 8382000"/>
              <a:gd name="connsiteY17" fmla="*/ 2563523 h 2839905"/>
              <a:gd name="connsiteX18" fmla="*/ 1400175 w 8382000"/>
              <a:gd name="connsiteY18" fmla="*/ 2534948 h 2839905"/>
              <a:gd name="connsiteX19" fmla="*/ 1562100 w 8382000"/>
              <a:gd name="connsiteY19" fmla="*/ 2506373 h 2839905"/>
              <a:gd name="connsiteX20" fmla="*/ 2314575 w 8382000"/>
              <a:gd name="connsiteY20" fmla="*/ 2477798 h 2839905"/>
              <a:gd name="connsiteX21" fmla="*/ 2486025 w 8382000"/>
              <a:gd name="connsiteY21" fmla="*/ 2449223 h 2839905"/>
              <a:gd name="connsiteX22" fmla="*/ 2590800 w 8382000"/>
              <a:gd name="connsiteY22" fmla="*/ 2392073 h 2839905"/>
              <a:gd name="connsiteX23" fmla="*/ 2771775 w 8382000"/>
              <a:gd name="connsiteY23" fmla="*/ 2249198 h 2839905"/>
              <a:gd name="connsiteX24" fmla="*/ 2857500 w 8382000"/>
              <a:gd name="connsiteY24" fmla="*/ 2220623 h 2839905"/>
              <a:gd name="connsiteX25" fmla="*/ 2952750 w 8382000"/>
              <a:gd name="connsiteY25" fmla="*/ 2163473 h 2839905"/>
              <a:gd name="connsiteX26" fmla="*/ 3038475 w 8382000"/>
              <a:gd name="connsiteY26" fmla="*/ 2144423 h 2839905"/>
              <a:gd name="connsiteX27" fmla="*/ 3419475 w 8382000"/>
              <a:gd name="connsiteY27" fmla="*/ 1982498 h 2839905"/>
              <a:gd name="connsiteX28" fmla="*/ 3543300 w 8382000"/>
              <a:gd name="connsiteY28" fmla="*/ 1934873 h 2839905"/>
              <a:gd name="connsiteX29" fmla="*/ 3724275 w 8382000"/>
              <a:gd name="connsiteY29" fmla="*/ 1849148 h 2839905"/>
              <a:gd name="connsiteX30" fmla="*/ 3790950 w 8382000"/>
              <a:gd name="connsiteY30" fmla="*/ 1830098 h 2839905"/>
              <a:gd name="connsiteX31" fmla="*/ 4000500 w 8382000"/>
              <a:gd name="connsiteY31" fmla="*/ 1791998 h 2839905"/>
              <a:gd name="connsiteX32" fmla="*/ 4067175 w 8382000"/>
              <a:gd name="connsiteY32" fmla="*/ 1782473 h 2839905"/>
              <a:gd name="connsiteX33" fmla="*/ 4171950 w 8382000"/>
              <a:gd name="connsiteY33" fmla="*/ 1763423 h 2839905"/>
              <a:gd name="connsiteX34" fmla="*/ 4657725 w 8382000"/>
              <a:gd name="connsiteY34" fmla="*/ 1887248 h 2839905"/>
              <a:gd name="connsiteX35" fmla="*/ 4714875 w 8382000"/>
              <a:gd name="connsiteY35" fmla="*/ 1953923 h 2839905"/>
              <a:gd name="connsiteX36" fmla="*/ 4829175 w 8382000"/>
              <a:gd name="connsiteY36" fmla="*/ 2049173 h 2839905"/>
              <a:gd name="connsiteX37" fmla="*/ 4962525 w 8382000"/>
              <a:gd name="connsiteY37" fmla="*/ 2258723 h 2839905"/>
              <a:gd name="connsiteX38" fmla="*/ 5086350 w 8382000"/>
              <a:gd name="connsiteY38" fmla="*/ 2411123 h 2839905"/>
              <a:gd name="connsiteX39" fmla="*/ 5219700 w 8382000"/>
              <a:gd name="connsiteY39" fmla="*/ 2592098 h 2839905"/>
              <a:gd name="connsiteX40" fmla="*/ 5334000 w 8382000"/>
              <a:gd name="connsiteY40" fmla="*/ 2706398 h 2839905"/>
              <a:gd name="connsiteX41" fmla="*/ 5591175 w 8382000"/>
              <a:gd name="connsiteY41" fmla="*/ 2801648 h 2839905"/>
              <a:gd name="connsiteX42" fmla="*/ 5772150 w 8382000"/>
              <a:gd name="connsiteY42" fmla="*/ 2811173 h 2839905"/>
              <a:gd name="connsiteX43" fmla="*/ 6381750 w 8382000"/>
              <a:gd name="connsiteY43" fmla="*/ 2820698 h 2839905"/>
              <a:gd name="connsiteX44" fmla="*/ 6772275 w 8382000"/>
              <a:gd name="connsiteY44" fmla="*/ 2839748 h 2839905"/>
              <a:gd name="connsiteX45" fmla="*/ 6972300 w 8382000"/>
              <a:gd name="connsiteY45" fmla="*/ 2830223 h 2839905"/>
              <a:gd name="connsiteX46" fmla="*/ 7229475 w 8382000"/>
              <a:gd name="connsiteY46" fmla="*/ 2792123 h 2839905"/>
              <a:gd name="connsiteX47" fmla="*/ 7724775 w 8382000"/>
              <a:gd name="connsiteY47" fmla="*/ 2763548 h 2839905"/>
              <a:gd name="connsiteX48" fmla="*/ 7858125 w 8382000"/>
              <a:gd name="connsiteY48" fmla="*/ 2734973 h 2839905"/>
              <a:gd name="connsiteX49" fmla="*/ 8115300 w 8382000"/>
              <a:gd name="connsiteY49" fmla="*/ 2582573 h 2839905"/>
              <a:gd name="connsiteX50" fmla="*/ 8191500 w 8382000"/>
              <a:gd name="connsiteY50" fmla="*/ 2506373 h 2839905"/>
              <a:gd name="connsiteX51" fmla="*/ 8239125 w 8382000"/>
              <a:gd name="connsiteY51" fmla="*/ 2420648 h 2839905"/>
              <a:gd name="connsiteX52" fmla="*/ 8382000 w 8382000"/>
              <a:gd name="connsiteY52" fmla="*/ 2068223 h 2839905"/>
              <a:gd name="connsiteX53" fmla="*/ 8093075 w 8382000"/>
              <a:gd name="connsiteY53" fmla="*/ 626773 h 2839905"/>
              <a:gd name="connsiteX54" fmla="*/ 7899400 w 8382000"/>
              <a:gd name="connsiteY54" fmla="*/ 614073 h 2839905"/>
              <a:gd name="connsiteX55" fmla="*/ 7686675 w 8382000"/>
              <a:gd name="connsiteY55" fmla="*/ 534698 h 2839905"/>
              <a:gd name="connsiteX56" fmla="*/ 7321550 w 8382000"/>
              <a:gd name="connsiteY56" fmla="*/ 461673 h 2839905"/>
              <a:gd name="connsiteX57" fmla="*/ 7013575 w 8382000"/>
              <a:gd name="connsiteY57" fmla="*/ 528348 h 2839905"/>
              <a:gd name="connsiteX58" fmla="*/ 6832600 w 8382000"/>
              <a:gd name="connsiteY58" fmla="*/ 531523 h 2839905"/>
              <a:gd name="connsiteX59" fmla="*/ 6305550 w 8382000"/>
              <a:gd name="connsiteY59" fmla="*/ 452148 h 2839905"/>
              <a:gd name="connsiteX60" fmla="*/ 5886450 w 8382000"/>
              <a:gd name="connsiteY60" fmla="*/ 20348 h 2839905"/>
              <a:gd name="connsiteX61" fmla="*/ 5581650 w 8382000"/>
              <a:gd name="connsiteY61" fmla="*/ 77498 h 2839905"/>
              <a:gd name="connsiteX62" fmla="*/ 5314950 w 8382000"/>
              <a:gd name="connsiteY62" fmla="*/ 134648 h 2839905"/>
              <a:gd name="connsiteX63" fmla="*/ 5048250 w 8382000"/>
              <a:gd name="connsiteY63" fmla="*/ 172748 h 2839905"/>
              <a:gd name="connsiteX64" fmla="*/ 4552950 w 8382000"/>
              <a:gd name="connsiteY64" fmla="*/ 277523 h 2839905"/>
              <a:gd name="connsiteX65" fmla="*/ 3857625 w 8382000"/>
              <a:gd name="connsiteY65" fmla="*/ 267998 h 2839905"/>
              <a:gd name="connsiteX66" fmla="*/ 3657600 w 8382000"/>
              <a:gd name="connsiteY66" fmla="*/ 229898 h 2839905"/>
              <a:gd name="connsiteX67" fmla="*/ 3457575 w 8382000"/>
              <a:gd name="connsiteY67" fmla="*/ 220373 h 2839905"/>
              <a:gd name="connsiteX68" fmla="*/ 3257550 w 8382000"/>
              <a:gd name="connsiteY68" fmla="*/ 191798 h 2839905"/>
              <a:gd name="connsiteX69" fmla="*/ 2867025 w 8382000"/>
              <a:gd name="connsiteY69" fmla="*/ 182273 h 2839905"/>
              <a:gd name="connsiteX70" fmla="*/ 2619375 w 8382000"/>
              <a:gd name="connsiteY70" fmla="*/ 163223 h 2839905"/>
              <a:gd name="connsiteX71" fmla="*/ 1657350 w 8382000"/>
              <a:gd name="connsiteY71" fmla="*/ 163223 h 2839905"/>
              <a:gd name="connsiteX72" fmla="*/ 1543050 w 8382000"/>
              <a:gd name="connsiteY72" fmla="*/ 182273 h 2839905"/>
              <a:gd name="connsiteX73" fmla="*/ 685800 w 8382000"/>
              <a:gd name="connsiteY73" fmla="*/ 201323 h 2839905"/>
              <a:gd name="connsiteX74" fmla="*/ 400050 w 8382000"/>
              <a:gd name="connsiteY74" fmla="*/ 287048 h 2839905"/>
              <a:gd name="connsiteX75" fmla="*/ 342900 w 8382000"/>
              <a:gd name="connsiteY75" fmla="*/ 353723 h 2839905"/>
              <a:gd name="connsiteX76" fmla="*/ 228600 w 8382000"/>
              <a:gd name="connsiteY76" fmla="*/ 468023 h 2839905"/>
              <a:gd name="connsiteX77" fmla="*/ 171450 w 8382000"/>
              <a:gd name="connsiteY77" fmla="*/ 572798 h 2839905"/>
              <a:gd name="connsiteX78" fmla="*/ 142875 w 8382000"/>
              <a:gd name="connsiteY78" fmla="*/ 668048 h 2839905"/>
              <a:gd name="connsiteX79" fmla="*/ 114300 w 8382000"/>
              <a:gd name="connsiteY79" fmla="*/ 734723 h 2839905"/>
              <a:gd name="connsiteX0" fmla="*/ 161925 w 8382000"/>
              <a:gd name="connsiteY0" fmla="*/ 696623 h 2839905"/>
              <a:gd name="connsiteX1" fmla="*/ 114300 w 8382000"/>
              <a:gd name="connsiteY1" fmla="*/ 715673 h 2839905"/>
              <a:gd name="connsiteX2" fmla="*/ 66675 w 8382000"/>
              <a:gd name="connsiteY2" fmla="*/ 925223 h 2839905"/>
              <a:gd name="connsiteX3" fmla="*/ 47625 w 8382000"/>
              <a:gd name="connsiteY3" fmla="*/ 1134773 h 2839905"/>
              <a:gd name="connsiteX4" fmla="*/ 19050 w 8382000"/>
              <a:gd name="connsiteY4" fmla="*/ 1220498 h 2839905"/>
              <a:gd name="connsiteX5" fmla="*/ 0 w 8382000"/>
              <a:gd name="connsiteY5" fmla="*/ 1334798 h 2839905"/>
              <a:gd name="connsiteX6" fmla="*/ 19050 w 8382000"/>
              <a:gd name="connsiteY6" fmla="*/ 1791998 h 2839905"/>
              <a:gd name="connsiteX7" fmla="*/ 28575 w 8382000"/>
              <a:gd name="connsiteY7" fmla="*/ 1839623 h 2839905"/>
              <a:gd name="connsiteX8" fmla="*/ 57150 w 8382000"/>
              <a:gd name="connsiteY8" fmla="*/ 1915823 h 2839905"/>
              <a:gd name="connsiteX9" fmla="*/ 66675 w 8382000"/>
              <a:gd name="connsiteY9" fmla="*/ 1992023 h 2839905"/>
              <a:gd name="connsiteX10" fmla="*/ 76200 w 8382000"/>
              <a:gd name="connsiteY10" fmla="*/ 2306348 h 2839905"/>
              <a:gd name="connsiteX11" fmla="*/ 95250 w 8382000"/>
              <a:gd name="connsiteY11" fmla="*/ 2344448 h 2839905"/>
              <a:gd name="connsiteX12" fmla="*/ 161925 w 8382000"/>
              <a:gd name="connsiteY12" fmla="*/ 2458748 h 2839905"/>
              <a:gd name="connsiteX13" fmla="*/ 228600 w 8382000"/>
              <a:gd name="connsiteY13" fmla="*/ 2487323 h 2839905"/>
              <a:gd name="connsiteX14" fmla="*/ 257175 w 8382000"/>
              <a:gd name="connsiteY14" fmla="*/ 2496848 h 2839905"/>
              <a:gd name="connsiteX15" fmla="*/ 457200 w 8382000"/>
              <a:gd name="connsiteY15" fmla="*/ 2515898 h 2839905"/>
              <a:gd name="connsiteX16" fmla="*/ 514350 w 8382000"/>
              <a:gd name="connsiteY16" fmla="*/ 2525423 h 2839905"/>
              <a:gd name="connsiteX17" fmla="*/ 790575 w 8382000"/>
              <a:gd name="connsiteY17" fmla="*/ 2563523 h 2839905"/>
              <a:gd name="connsiteX18" fmla="*/ 1400175 w 8382000"/>
              <a:gd name="connsiteY18" fmla="*/ 2534948 h 2839905"/>
              <a:gd name="connsiteX19" fmla="*/ 1562100 w 8382000"/>
              <a:gd name="connsiteY19" fmla="*/ 2506373 h 2839905"/>
              <a:gd name="connsiteX20" fmla="*/ 2314575 w 8382000"/>
              <a:gd name="connsiteY20" fmla="*/ 2477798 h 2839905"/>
              <a:gd name="connsiteX21" fmla="*/ 2486025 w 8382000"/>
              <a:gd name="connsiteY21" fmla="*/ 2449223 h 2839905"/>
              <a:gd name="connsiteX22" fmla="*/ 2590800 w 8382000"/>
              <a:gd name="connsiteY22" fmla="*/ 2392073 h 2839905"/>
              <a:gd name="connsiteX23" fmla="*/ 2771775 w 8382000"/>
              <a:gd name="connsiteY23" fmla="*/ 2249198 h 2839905"/>
              <a:gd name="connsiteX24" fmla="*/ 2857500 w 8382000"/>
              <a:gd name="connsiteY24" fmla="*/ 2220623 h 2839905"/>
              <a:gd name="connsiteX25" fmla="*/ 2952750 w 8382000"/>
              <a:gd name="connsiteY25" fmla="*/ 2163473 h 2839905"/>
              <a:gd name="connsiteX26" fmla="*/ 3038475 w 8382000"/>
              <a:gd name="connsiteY26" fmla="*/ 2144423 h 2839905"/>
              <a:gd name="connsiteX27" fmla="*/ 3419475 w 8382000"/>
              <a:gd name="connsiteY27" fmla="*/ 1982498 h 2839905"/>
              <a:gd name="connsiteX28" fmla="*/ 3543300 w 8382000"/>
              <a:gd name="connsiteY28" fmla="*/ 1934873 h 2839905"/>
              <a:gd name="connsiteX29" fmla="*/ 3724275 w 8382000"/>
              <a:gd name="connsiteY29" fmla="*/ 1849148 h 2839905"/>
              <a:gd name="connsiteX30" fmla="*/ 3790950 w 8382000"/>
              <a:gd name="connsiteY30" fmla="*/ 1830098 h 2839905"/>
              <a:gd name="connsiteX31" fmla="*/ 4000500 w 8382000"/>
              <a:gd name="connsiteY31" fmla="*/ 1791998 h 2839905"/>
              <a:gd name="connsiteX32" fmla="*/ 4067175 w 8382000"/>
              <a:gd name="connsiteY32" fmla="*/ 1782473 h 2839905"/>
              <a:gd name="connsiteX33" fmla="*/ 4171950 w 8382000"/>
              <a:gd name="connsiteY33" fmla="*/ 1763423 h 2839905"/>
              <a:gd name="connsiteX34" fmla="*/ 4657725 w 8382000"/>
              <a:gd name="connsiteY34" fmla="*/ 1887248 h 2839905"/>
              <a:gd name="connsiteX35" fmla="*/ 4714875 w 8382000"/>
              <a:gd name="connsiteY35" fmla="*/ 1953923 h 2839905"/>
              <a:gd name="connsiteX36" fmla="*/ 4829175 w 8382000"/>
              <a:gd name="connsiteY36" fmla="*/ 2049173 h 2839905"/>
              <a:gd name="connsiteX37" fmla="*/ 4962525 w 8382000"/>
              <a:gd name="connsiteY37" fmla="*/ 2258723 h 2839905"/>
              <a:gd name="connsiteX38" fmla="*/ 5086350 w 8382000"/>
              <a:gd name="connsiteY38" fmla="*/ 2411123 h 2839905"/>
              <a:gd name="connsiteX39" fmla="*/ 5219700 w 8382000"/>
              <a:gd name="connsiteY39" fmla="*/ 2592098 h 2839905"/>
              <a:gd name="connsiteX40" fmla="*/ 5334000 w 8382000"/>
              <a:gd name="connsiteY40" fmla="*/ 2706398 h 2839905"/>
              <a:gd name="connsiteX41" fmla="*/ 5591175 w 8382000"/>
              <a:gd name="connsiteY41" fmla="*/ 2801648 h 2839905"/>
              <a:gd name="connsiteX42" fmla="*/ 5772150 w 8382000"/>
              <a:gd name="connsiteY42" fmla="*/ 2811173 h 2839905"/>
              <a:gd name="connsiteX43" fmla="*/ 6381750 w 8382000"/>
              <a:gd name="connsiteY43" fmla="*/ 2820698 h 2839905"/>
              <a:gd name="connsiteX44" fmla="*/ 6772275 w 8382000"/>
              <a:gd name="connsiteY44" fmla="*/ 2839748 h 2839905"/>
              <a:gd name="connsiteX45" fmla="*/ 6972300 w 8382000"/>
              <a:gd name="connsiteY45" fmla="*/ 2830223 h 2839905"/>
              <a:gd name="connsiteX46" fmla="*/ 7229475 w 8382000"/>
              <a:gd name="connsiteY46" fmla="*/ 2792123 h 2839905"/>
              <a:gd name="connsiteX47" fmla="*/ 7724775 w 8382000"/>
              <a:gd name="connsiteY47" fmla="*/ 2763548 h 2839905"/>
              <a:gd name="connsiteX48" fmla="*/ 7858125 w 8382000"/>
              <a:gd name="connsiteY48" fmla="*/ 2734973 h 2839905"/>
              <a:gd name="connsiteX49" fmla="*/ 8115300 w 8382000"/>
              <a:gd name="connsiteY49" fmla="*/ 2582573 h 2839905"/>
              <a:gd name="connsiteX50" fmla="*/ 8191500 w 8382000"/>
              <a:gd name="connsiteY50" fmla="*/ 2506373 h 2839905"/>
              <a:gd name="connsiteX51" fmla="*/ 8239125 w 8382000"/>
              <a:gd name="connsiteY51" fmla="*/ 2420648 h 2839905"/>
              <a:gd name="connsiteX52" fmla="*/ 8382000 w 8382000"/>
              <a:gd name="connsiteY52" fmla="*/ 2068223 h 2839905"/>
              <a:gd name="connsiteX53" fmla="*/ 8156575 w 8382000"/>
              <a:gd name="connsiteY53" fmla="*/ 1166523 h 2839905"/>
              <a:gd name="connsiteX54" fmla="*/ 7899400 w 8382000"/>
              <a:gd name="connsiteY54" fmla="*/ 614073 h 2839905"/>
              <a:gd name="connsiteX55" fmla="*/ 7686675 w 8382000"/>
              <a:gd name="connsiteY55" fmla="*/ 534698 h 2839905"/>
              <a:gd name="connsiteX56" fmla="*/ 7321550 w 8382000"/>
              <a:gd name="connsiteY56" fmla="*/ 461673 h 2839905"/>
              <a:gd name="connsiteX57" fmla="*/ 7013575 w 8382000"/>
              <a:gd name="connsiteY57" fmla="*/ 528348 h 2839905"/>
              <a:gd name="connsiteX58" fmla="*/ 6832600 w 8382000"/>
              <a:gd name="connsiteY58" fmla="*/ 531523 h 2839905"/>
              <a:gd name="connsiteX59" fmla="*/ 6305550 w 8382000"/>
              <a:gd name="connsiteY59" fmla="*/ 452148 h 2839905"/>
              <a:gd name="connsiteX60" fmla="*/ 5886450 w 8382000"/>
              <a:gd name="connsiteY60" fmla="*/ 20348 h 2839905"/>
              <a:gd name="connsiteX61" fmla="*/ 5581650 w 8382000"/>
              <a:gd name="connsiteY61" fmla="*/ 77498 h 2839905"/>
              <a:gd name="connsiteX62" fmla="*/ 5314950 w 8382000"/>
              <a:gd name="connsiteY62" fmla="*/ 134648 h 2839905"/>
              <a:gd name="connsiteX63" fmla="*/ 5048250 w 8382000"/>
              <a:gd name="connsiteY63" fmla="*/ 172748 h 2839905"/>
              <a:gd name="connsiteX64" fmla="*/ 4552950 w 8382000"/>
              <a:gd name="connsiteY64" fmla="*/ 277523 h 2839905"/>
              <a:gd name="connsiteX65" fmla="*/ 3857625 w 8382000"/>
              <a:gd name="connsiteY65" fmla="*/ 267998 h 2839905"/>
              <a:gd name="connsiteX66" fmla="*/ 3657600 w 8382000"/>
              <a:gd name="connsiteY66" fmla="*/ 229898 h 2839905"/>
              <a:gd name="connsiteX67" fmla="*/ 3457575 w 8382000"/>
              <a:gd name="connsiteY67" fmla="*/ 220373 h 2839905"/>
              <a:gd name="connsiteX68" fmla="*/ 3257550 w 8382000"/>
              <a:gd name="connsiteY68" fmla="*/ 191798 h 2839905"/>
              <a:gd name="connsiteX69" fmla="*/ 2867025 w 8382000"/>
              <a:gd name="connsiteY69" fmla="*/ 182273 h 2839905"/>
              <a:gd name="connsiteX70" fmla="*/ 2619375 w 8382000"/>
              <a:gd name="connsiteY70" fmla="*/ 163223 h 2839905"/>
              <a:gd name="connsiteX71" fmla="*/ 1657350 w 8382000"/>
              <a:gd name="connsiteY71" fmla="*/ 163223 h 2839905"/>
              <a:gd name="connsiteX72" fmla="*/ 1543050 w 8382000"/>
              <a:gd name="connsiteY72" fmla="*/ 182273 h 2839905"/>
              <a:gd name="connsiteX73" fmla="*/ 685800 w 8382000"/>
              <a:gd name="connsiteY73" fmla="*/ 201323 h 2839905"/>
              <a:gd name="connsiteX74" fmla="*/ 400050 w 8382000"/>
              <a:gd name="connsiteY74" fmla="*/ 287048 h 2839905"/>
              <a:gd name="connsiteX75" fmla="*/ 342900 w 8382000"/>
              <a:gd name="connsiteY75" fmla="*/ 353723 h 2839905"/>
              <a:gd name="connsiteX76" fmla="*/ 228600 w 8382000"/>
              <a:gd name="connsiteY76" fmla="*/ 468023 h 2839905"/>
              <a:gd name="connsiteX77" fmla="*/ 171450 w 8382000"/>
              <a:gd name="connsiteY77" fmla="*/ 572798 h 2839905"/>
              <a:gd name="connsiteX78" fmla="*/ 142875 w 8382000"/>
              <a:gd name="connsiteY78" fmla="*/ 668048 h 2839905"/>
              <a:gd name="connsiteX79" fmla="*/ 114300 w 8382000"/>
              <a:gd name="connsiteY79" fmla="*/ 734723 h 2839905"/>
              <a:gd name="connsiteX0" fmla="*/ 161925 w 8382000"/>
              <a:gd name="connsiteY0" fmla="*/ 696623 h 2839905"/>
              <a:gd name="connsiteX1" fmla="*/ 114300 w 8382000"/>
              <a:gd name="connsiteY1" fmla="*/ 715673 h 2839905"/>
              <a:gd name="connsiteX2" fmla="*/ 66675 w 8382000"/>
              <a:gd name="connsiteY2" fmla="*/ 925223 h 2839905"/>
              <a:gd name="connsiteX3" fmla="*/ 47625 w 8382000"/>
              <a:gd name="connsiteY3" fmla="*/ 1134773 h 2839905"/>
              <a:gd name="connsiteX4" fmla="*/ 19050 w 8382000"/>
              <a:gd name="connsiteY4" fmla="*/ 1220498 h 2839905"/>
              <a:gd name="connsiteX5" fmla="*/ 0 w 8382000"/>
              <a:gd name="connsiteY5" fmla="*/ 1334798 h 2839905"/>
              <a:gd name="connsiteX6" fmla="*/ 19050 w 8382000"/>
              <a:gd name="connsiteY6" fmla="*/ 1791998 h 2839905"/>
              <a:gd name="connsiteX7" fmla="*/ 28575 w 8382000"/>
              <a:gd name="connsiteY7" fmla="*/ 1839623 h 2839905"/>
              <a:gd name="connsiteX8" fmla="*/ 57150 w 8382000"/>
              <a:gd name="connsiteY8" fmla="*/ 1915823 h 2839905"/>
              <a:gd name="connsiteX9" fmla="*/ 66675 w 8382000"/>
              <a:gd name="connsiteY9" fmla="*/ 1992023 h 2839905"/>
              <a:gd name="connsiteX10" fmla="*/ 76200 w 8382000"/>
              <a:gd name="connsiteY10" fmla="*/ 2306348 h 2839905"/>
              <a:gd name="connsiteX11" fmla="*/ 95250 w 8382000"/>
              <a:gd name="connsiteY11" fmla="*/ 2344448 h 2839905"/>
              <a:gd name="connsiteX12" fmla="*/ 161925 w 8382000"/>
              <a:gd name="connsiteY12" fmla="*/ 2458748 h 2839905"/>
              <a:gd name="connsiteX13" fmla="*/ 228600 w 8382000"/>
              <a:gd name="connsiteY13" fmla="*/ 2487323 h 2839905"/>
              <a:gd name="connsiteX14" fmla="*/ 257175 w 8382000"/>
              <a:gd name="connsiteY14" fmla="*/ 2496848 h 2839905"/>
              <a:gd name="connsiteX15" fmla="*/ 457200 w 8382000"/>
              <a:gd name="connsiteY15" fmla="*/ 2515898 h 2839905"/>
              <a:gd name="connsiteX16" fmla="*/ 514350 w 8382000"/>
              <a:gd name="connsiteY16" fmla="*/ 2525423 h 2839905"/>
              <a:gd name="connsiteX17" fmla="*/ 790575 w 8382000"/>
              <a:gd name="connsiteY17" fmla="*/ 2563523 h 2839905"/>
              <a:gd name="connsiteX18" fmla="*/ 1400175 w 8382000"/>
              <a:gd name="connsiteY18" fmla="*/ 2534948 h 2839905"/>
              <a:gd name="connsiteX19" fmla="*/ 1562100 w 8382000"/>
              <a:gd name="connsiteY19" fmla="*/ 2506373 h 2839905"/>
              <a:gd name="connsiteX20" fmla="*/ 2314575 w 8382000"/>
              <a:gd name="connsiteY20" fmla="*/ 2477798 h 2839905"/>
              <a:gd name="connsiteX21" fmla="*/ 2486025 w 8382000"/>
              <a:gd name="connsiteY21" fmla="*/ 2449223 h 2839905"/>
              <a:gd name="connsiteX22" fmla="*/ 2590800 w 8382000"/>
              <a:gd name="connsiteY22" fmla="*/ 2392073 h 2839905"/>
              <a:gd name="connsiteX23" fmla="*/ 2771775 w 8382000"/>
              <a:gd name="connsiteY23" fmla="*/ 2249198 h 2839905"/>
              <a:gd name="connsiteX24" fmla="*/ 2857500 w 8382000"/>
              <a:gd name="connsiteY24" fmla="*/ 2220623 h 2839905"/>
              <a:gd name="connsiteX25" fmla="*/ 2952750 w 8382000"/>
              <a:gd name="connsiteY25" fmla="*/ 2163473 h 2839905"/>
              <a:gd name="connsiteX26" fmla="*/ 3038475 w 8382000"/>
              <a:gd name="connsiteY26" fmla="*/ 2144423 h 2839905"/>
              <a:gd name="connsiteX27" fmla="*/ 3419475 w 8382000"/>
              <a:gd name="connsiteY27" fmla="*/ 1982498 h 2839905"/>
              <a:gd name="connsiteX28" fmla="*/ 3543300 w 8382000"/>
              <a:gd name="connsiteY28" fmla="*/ 1934873 h 2839905"/>
              <a:gd name="connsiteX29" fmla="*/ 3724275 w 8382000"/>
              <a:gd name="connsiteY29" fmla="*/ 1849148 h 2839905"/>
              <a:gd name="connsiteX30" fmla="*/ 3790950 w 8382000"/>
              <a:gd name="connsiteY30" fmla="*/ 1830098 h 2839905"/>
              <a:gd name="connsiteX31" fmla="*/ 4000500 w 8382000"/>
              <a:gd name="connsiteY31" fmla="*/ 1791998 h 2839905"/>
              <a:gd name="connsiteX32" fmla="*/ 4067175 w 8382000"/>
              <a:gd name="connsiteY32" fmla="*/ 1782473 h 2839905"/>
              <a:gd name="connsiteX33" fmla="*/ 4171950 w 8382000"/>
              <a:gd name="connsiteY33" fmla="*/ 1763423 h 2839905"/>
              <a:gd name="connsiteX34" fmla="*/ 4657725 w 8382000"/>
              <a:gd name="connsiteY34" fmla="*/ 1887248 h 2839905"/>
              <a:gd name="connsiteX35" fmla="*/ 4714875 w 8382000"/>
              <a:gd name="connsiteY35" fmla="*/ 1953923 h 2839905"/>
              <a:gd name="connsiteX36" fmla="*/ 4829175 w 8382000"/>
              <a:gd name="connsiteY36" fmla="*/ 2049173 h 2839905"/>
              <a:gd name="connsiteX37" fmla="*/ 4962525 w 8382000"/>
              <a:gd name="connsiteY37" fmla="*/ 2258723 h 2839905"/>
              <a:gd name="connsiteX38" fmla="*/ 5086350 w 8382000"/>
              <a:gd name="connsiteY38" fmla="*/ 2411123 h 2839905"/>
              <a:gd name="connsiteX39" fmla="*/ 5219700 w 8382000"/>
              <a:gd name="connsiteY39" fmla="*/ 2592098 h 2839905"/>
              <a:gd name="connsiteX40" fmla="*/ 5334000 w 8382000"/>
              <a:gd name="connsiteY40" fmla="*/ 2706398 h 2839905"/>
              <a:gd name="connsiteX41" fmla="*/ 5591175 w 8382000"/>
              <a:gd name="connsiteY41" fmla="*/ 2801648 h 2839905"/>
              <a:gd name="connsiteX42" fmla="*/ 5772150 w 8382000"/>
              <a:gd name="connsiteY42" fmla="*/ 2811173 h 2839905"/>
              <a:gd name="connsiteX43" fmla="*/ 6381750 w 8382000"/>
              <a:gd name="connsiteY43" fmla="*/ 2820698 h 2839905"/>
              <a:gd name="connsiteX44" fmla="*/ 6772275 w 8382000"/>
              <a:gd name="connsiteY44" fmla="*/ 2839748 h 2839905"/>
              <a:gd name="connsiteX45" fmla="*/ 6972300 w 8382000"/>
              <a:gd name="connsiteY45" fmla="*/ 2830223 h 2839905"/>
              <a:gd name="connsiteX46" fmla="*/ 7229475 w 8382000"/>
              <a:gd name="connsiteY46" fmla="*/ 2792123 h 2839905"/>
              <a:gd name="connsiteX47" fmla="*/ 7724775 w 8382000"/>
              <a:gd name="connsiteY47" fmla="*/ 2763548 h 2839905"/>
              <a:gd name="connsiteX48" fmla="*/ 7858125 w 8382000"/>
              <a:gd name="connsiteY48" fmla="*/ 2734973 h 2839905"/>
              <a:gd name="connsiteX49" fmla="*/ 8115300 w 8382000"/>
              <a:gd name="connsiteY49" fmla="*/ 2582573 h 2839905"/>
              <a:gd name="connsiteX50" fmla="*/ 8191500 w 8382000"/>
              <a:gd name="connsiteY50" fmla="*/ 2506373 h 2839905"/>
              <a:gd name="connsiteX51" fmla="*/ 8239125 w 8382000"/>
              <a:gd name="connsiteY51" fmla="*/ 2420648 h 2839905"/>
              <a:gd name="connsiteX52" fmla="*/ 8382000 w 8382000"/>
              <a:gd name="connsiteY52" fmla="*/ 2068223 h 2839905"/>
              <a:gd name="connsiteX53" fmla="*/ 8156575 w 8382000"/>
              <a:gd name="connsiteY53" fmla="*/ 1166523 h 2839905"/>
              <a:gd name="connsiteX54" fmla="*/ 7899400 w 8382000"/>
              <a:gd name="connsiteY54" fmla="*/ 614073 h 2839905"/>
              <a:gd name="connsiteX55" fmla="*/ 7686675 w 8382000"/>
              <a:gd name="connsiteY55" fmla="*/ 534698 h 2839905"/>
              <a:gd name="connsiteX56" fmla="*/ 7397750 w 8382000"/>
              <a:gd name="connsiteY56" fmla="*/ 531523 h 2839905"/>
              <a:gd name="connsiteX57" fmla="*/ 7013575 w 8382000"/>
              <a:gd name="connsiteY57" fmla="*/ 528348 h 2839905"/>
              <a:gd name="connsiteX58" fmla="*/ 6832600 w 8382000"/>
              <a:gd name="connsiteY58" fmla="*/ 531523 h 2839905"/>
              <a:gd name="connsiteX59" fmla="*/ 6305550 w 8382000"/>
              <a:gd name="connsiteY59" fmla="*/ 452148 h 2839905"/>
              <a:gd name="connsiteX60" fmla="*/ 5886450 w 8382000"/>
              <a:gd name="connsiteY60" fmla="*/ 20348 h 2839905"/>
              <a:gd name="connsiteX61" fmla="*/ 5581650 w 8382000"/>
              <a:gd name="connsiteY61" fmla="*/ 77498 h 2839905"/>
              <a:gd name="connsiteX62" fmla="*/ 5314950 w 8382000"/>
              <a:gd name="connsiteY62" fmla="*/ 134648 h 2839905"/>
              <a:gd name="connsiteX63" fmla="*/ 5048250 w 8382000"/>
              <a:gd name="connsiteY63" fmla="*/ 172748 h 2839905"/>
              <a:gd name="connsiteX64" fmla="*/ 4552950 w 8382000"/>
              <a:gd name="connsiteY64" fmla="*/ 277523 h 2839905"/>
              <a:gd name="connsiteX65" fmla="*/ 3857625 w 8382000"/>
              <a:gd name="connsiteY65" fmla="*/ 267998 h 2839905"/>
              <a:gd name="connsiteX66" fmla="*/ 3657600 w 8382000"/>
              <a:gd name="connsiteY66" fmla="*/ 229898 h 2839905"/>
              <a:gd name="connsiteX67" fmla="*/ 3457575 w 8382000"/>
              <a:gd name="connsiteY67" fmla="*/ 220373 h 2839905"/>
              <a:gd name="connsiteX68" fmla="*/ 3257550 w 8382000"/>
              <a:gd name="connsiteY68" fmla="*/ 191798 h 2839905"/>
              <a:gd name="connsiteX69" fmla="*/ 2867025 w 8382000"/>
              <a:gd name="connsiteY69" fmla="*/ 182273 h 2839905"/>
              <a:gd name="connsiteX70" fmla="*/ 2619375 w 8382000"/>
              <a:gd name="connsiteY70" fmla="*/ 163223 h 2839905"/>
              <a:gd name="connsiteX71" fmla="*/ 1657350 w 8382000"/>
              <a:gd name="connsiteY71" fmla="*/ 163223 h 2839905"/>
              <a:gd name="connsiteX72" fmla="*/ 1543050 w 8382000"/>
              <a:gd name="connsiteY72" fmla="*/ 182273 h 2839905"/>
              <a:gd name="connsiteX73" fmla="*/ 685800 w 8382000"/>
              <a:gd name="connsiteY73" fmla="*/ 201323 h 2839905"/>
              <a:gd name="connsiteX74" fmla="*/ 400050 w 8382000"/>
              <a:gd name="connsiteY74" fmla="*/ 287048 h 2839905"/>
              <a:gd name="connsiteX75" fmla="*/ 342900 w 8382000"/>
              <a:gd name="connsiteY75" fmla="*/ 353723 h 2839905"/>
              <a:gd name="connsiteX76" fmla="*/ 228600 w 8382000"/>
              <a:gd name="connsiteY76" fmla="*/ 468023 h 2839905"/>
              <a:gd name="connsiteX77" fmla="*/ 171450 w 8382000"/>
              <a:gd name="connsiteY77" fmla="*/ 572798 h 2839905"/>
              <a:gd name="connsiteX78" fmla="*/ 142875 w 8382000"/>
              <a:gd name="connsiteY78" fmla="*/ 668048 h 2839905"/>
              <a:gd name="connsiteX79" fmla="*/ 114300 w 8382000"/>
              <a:gd name="connsiteY79" fmla="*/ 734723 h 2839905"/>
              <a:gd name="connsiteX0" fmla="*/ 161925 w 8382000"/>
              <a:gd name="connsiteY0" fmla="*/ 622187 h 2765469"/>
              <a:gd name="connsiteX1" fmla="*/ 114300 w 8382000"/>
              <a:gd name="connsiteY1" fmla="*/ 641237 h 2765469"/>
              <a:gd name="connsiteX2" fmla="*/ 66675 w 8382000"/>
              <a:gd name="connsiteY2" fmla="*/ 850787 h 2765469"/>
              <a:gd name="connsiteX3" fmla="*/ 47625 w 8382000"/>
              <a:gd name="connsiteY3" fmla="*/ 1060337 h 2765469"/>
              <a:gd name="connsiteX4" fmla="*/ 19050 w 8382000"/>
              <a:gd name="connsiteY4" fmla="*/ 1146062 h 2765469"/>
              <a:gd name="connsiteX5" fmla="*/ 0 w 8382000"/>
              <a:gd name="connsiteY5" fmla="*/ 1260362 h 2765469"/>
              <a:gd name="connsiteX6" fmla="*/ 19050 w 8382000"/>
              <a:gd name="connsiteY6" fmla="*/ 1717562 h 2765469"/>
              <a:gd name="connsiteX7" fmla="*/ 28575 w 8382000"/>
              <a:gd name="connsiteY7" fmla="*/ 1765187 h 2765469"/>
              <a:gd name="connsiteX8" fmla="*/ 57150 w 8382000"/>
              <a:gd name="connsiteY8" fmla="*/ 1841387 h 2765469"/>
              <a:gd name="connsiteX9" fmla="*/ 66675 w 8382000"/>
              <a:gd name="connsiteY9" fmla="*/ 1917587 h 2765469"/>
              <a:gd name="connsiteX10" fmla="*/ 76200 w 8382000"/>
              <a:gd name="connsiteY10" fmla="*/ 2231912 h 2765469"/>
              <a:gd name="connsiteX11" fmla="*/ 95250 w 8382000"/>
              <a:gd name="connsiteY11" fmla="*/ 2270012 h 2765469"/>
              <a:gd name="connsiteX12" fmla="*/ 161925 w 8382000"/>
              <a:gd name="connsiteY12" fmla="*/ 2384312 h 2765469"/>
              <a:gd name="connsiteX13" fmla="*/ 228600 w 8382000"/>
              <a:gd name="connsiteY13" fmla="*/ 2412887 h 2765469"/>
              <a:gd name="connsiteX14" fmla="*/ 257175 w 8382000"/>
              <a:gd name="connsiteY14" fmla="*/ 2422412 h 2765469"/>
              <a:gd name="connsiteX15" fmla="*/ 457200 w 8382000"/>
              <a:gd name="connsiteY15" fmla="*/ 2441462 h 2765469"/>
              <a:gd name="connsiteX16" fmla="*/ 514350 w 8382000"/>
              <a:gd name="connsiteY16" fmla="*/ 2450987 h 2765469"/>
              <a:gd name="connsiteX17" fmla="*/ 790575 w 8382000"/>
              <a:gd name="connsiteY17" fmla="*/ 2489087 h 2765469"/>
              <a:gd name="connsiteX18" fmla="*/ 1400175 w 8382000"/>
              <a:gd name="connsiteY18" fmla="*/ 2460512 h 2765469"/>
              <a:gd name="connsiteX19" fmla="*/ 1562100 w 8382000"/>
              <a:gd name="connsiteY19" fmla="*/ 2431937 h 2765469"/>
              <a:gd name="connsiteX20" fmla="*/ 2314575 w 8382000"/>
              <a:gd name="connsiteY20" fmla="*/ 2403362 h 2765469"/>
              <a:gd name="connsiteX21" fmla="*/ 2486025 w 8382000"/>
              <a:gd name="connsiteY21" fmla="*/ 2374787 h 2765469"/>
              <a:gd name="connsiteX22" fmla="*/ 2590800 w 8382000"/>
              <a:gd name="connsiteY22" fmla="*/ 2317637 h 2765469"/>
              <a:gd name="connsiteX23" fmla="*/ 2771775 w 8382000"/>
              <a:gd name="connsiteY23" fmla="*/ 2174762 h 2765469"/>
              <a:gd name="connsiteX24" fmla="*/ 2857500 w 8382000"/>
              <a:gd name="connsiteY24" fmla="*/ 2146187 h 2765469"/>
              <a:gd name="connsiteX25" fmla="*/ 2952750 w 8382000"/>
              <a:gd name="connsiteY25" fmla="*/ 2089037 h 2765469"/>
              <a:gd name="connsiteX26" fmla="*/ 3038475 w 8382000"/>
              <a:gd name="connsiteY26" fmla="*/ 2069987 h 2765469"/>
              <a:gd name="connsiteX27" fmla="*/ 3419475 w 8382000"/>
              <a:gd name="connsiteY27" fmla="*/ 1908062 h 2765469"/>
              <a:gd name="connsiteX28" fmla="*/ 3543300 w 8382000"/>
              <a:gd name="connsiteY28" fmla="*/ 1860437 h 2765469"/>
              <a:gd name="connsiteX29" fmla="*/ 3724275 w 8382000"/>
              <a:gd name="connsiteY29" fmla="*/ 1774712 h 2765469"/>
              <a:gd name="connsiteX30" fmla="*/ 3790950 w 8382000"/>
              <a:gd name="connsiteY30" fmla="*/ 1755662 h 2765469"/>
              <a:gd name="connsiteX31" fmla="*/ 4000500 w 8382000"/>
              <a:gd name="connsiteY31" fmla="*/ 1717562 h 2765469"/>
              <a:gd name="connsiteX32" fmla="*/ 4067175 w 8382000"/>
              <a:gd name="connsiteY32" fmla="*/ 1708037 h 2765469"/>
              <a:gd name="connsiteX33" fmla="*/ 4171950 w 8382000"/>
              <a:gd name="connsiteY33" fmla="*/ 1688987 h 2765469"/>
              <a:gd name="connsiteX34" fmla="*/ 4657725 w 8382000"/>
              <a:gd name="connsiteY34" fmla="*/ 1812812 h 2765469"/>
              <a:gd name="connsiteX35" fmla="*/ 4714875 w 8382000"/>
              <a:gd name="connsiteY35" fmla="*/ 1879487 h 2765469"/>
              <a:gd name="connsiteX36" fmla="*/ 4829175 w 8382000"/>
              <a:gd name="connsiteY36" fmla="*/ 1974737 h 2765469"/>
              <a:gd name="connsiteX37" fmla="*/ 4962525 w 8382000"/>
              <a:gd name="connsiteY37" fmla="*/ 2184287 h 2765469"/>
              <a:gd name="connsiteX38" fmla="*/ 5086350 w 8382000"/>
              <a:gd name="connsiteY38" fmla="*/ 2336687 h 2765469"/>
              <a:gd name="connsiteX39" fmla="*/ 5219700 w 8382000"/>
              <a:gd name="connsiteY39" fmla="*/ 2517662 h 2765469"/>
              <a:gd name="connsiteX40" fmla="*/ 5334000 w 8382000"/>
              <a:gd name="connsiteY40" fmla="*/ 2631962 h 2765469"/>
              <a:gd name="connsiteX41" fmla="*/ 5591175 w 8382000"/>
              <a:gd name="connsiteY41" fmla="*/ 2727212 h 2765469"/>
              <a:gd name="connsiteX42" fmla="*/ 5772150 w 8382000"/>
              <a:gd name="connsiteY42" fmla="*/ 2736737 h 2765469"/>
              <a:gd name="connsiteX43" fmla="*/ 6381750 w 8382000"/>
              <a:gd name="connsiteY43" fmla="*/ 2746262 h 2765469"/>
              <a:gd name="connsiteX44" fmla="*/ 6772275 w 8382000"/>
              <a:gd name="connsiteY44" fmla="*/ 2765312 h 2765469"/>
              <a:gd name="connsiteX45" fmla="*/ 6972300 w 8382000"/>
              <a:gd name="connsiteY45" fmla="*/ 2755787 h 2765469"/>
              <a:gd name="connsiteX46" fmla="*/ 7229475 w 8382000"/>
              <a:gd name="connsiteY46" fmla="*/ 2717687 h 2765469"/>
              <a:gd name="connsiteX47" fmla="*/ 7724775 w 8382000"/>
              <a:gd name="connsiteY47" fmla="*/ 2689112 h 2765469"/>
              <a:gd name="connsiteX48" fmla="*/ 7858125 w 8382000"/>
              <a:gd name="connsiteY48" fmla="*/ 2660537 h 2765469"/>
              <a:gd name="connsiteX49" fmla="*/ 8115300 w 8382000"/>
              <a:gd name="connsiteY49" fmla="*/ 2508137 h 2765469"/>
              <a:gd name="connsiteX50" fmla="*/ 8191500 w 8382000"/>
              <a:gd name="connsiteY50" fmla="*/ 2431937 h 2765469"/>
              <a:gd name="connsiteX51" fmla="*/ 8239125 w 8382000"/>
              <a:gd name="connsiteY51" fmla="*/ 2346212 h 2765469"/>
              <a:gd name="connsiteX52" fmla="*/ 8382000 w 8382000"/>
              <a:gd name="connsiteY52" fmla="*/ 1993787 h 2765469"/>
              <a:gd name="connsiteX53" fmla="*/ 8156575 w 8382000"/>
              <a:gd name="connsiteY53" fmla="*/ 1092087 h 2765469"/>
              <a:gd name="connsiteX54" fmla="*/ 7899400 w 8382000"/>
              <a:gd name="connsiteY54" fmla="*/ 539637 h 2765469"/>
              <a:gd name="connsiteX55" fmla="*/ 7686675 w 8382000"/>
              <a:gd name="connsiteY55" fmla="*/ 460262 h 2765469"/>
              <a:gd name="connsiteX56" fmla="*/ 7397750 w 8382000"/>
              <a:gd name="connsiteY56" fmla="*/ 457087 h 2765469"/>
              <a:gd name="connsiteX57" fmla="*/ 7013575 w 8382000"/>
              <a:gd name="connsiteY57" fmla="*/ 453912 h 2765469"/>
              <a:gd name="connsiteX58" fmla="*/ 6832600 w 8382000"/>
              <a:gd name="connsiteY58" fmla="*/ 457087 h 2765469"/>
              <a:gd name="connsiteX59" fmla="*/ 6305550 w 8382000"/>
              <a:gd name="connsiteY59" fmla="*/ 377712 h 2765469"/>
              <a:gd name="connsiteX60" fmla="*/ 5918200 w 8382000"/>
              <a:gd name="connsiteY60" fmla="*/ 161812 h 2765469"/>
              <a:gd name="connsiteX61" fmla="*/ 5581650 w 8382000"/>
              <a:gd name="connsiteY61" fmla="*/ 3062 h 2765469"/>
              <a:gd name="connsiteX62" fmla="*/ 5314950 w 8382000"/>
              <a:gd name="connsiteY62" fmla="*/ 60212 h 2765469"/>
              <a:gd name="connsiteX63" fmla="*/ 5048250 w 8382000"/>
              <a:gd name="connsiteY63" fmla="*/ 98312 h 2765469"/>
              <a:gd name="connsiteX64" fmla="*/ 4552950 w 8382000"/>
              <a:gd name="connsiteY64" fmla="*/ 203087 h 2765469"/>
              <a:gd name="connsiteX65" fmla="*/ 3857625 w 8382000"/>
              <a:gd name="connsiteY65" fmla="*/ 193562 h 2765469"/>
              <a:gd name="connsiteX66" fmla="*/ 3657600 w 8382000"/>
              <a:gd name="connsiteY66" fmla="*/ 155462 h 2765469"/>
              <a:gd name="connsiteX67" fmla="*/ 3457575 w 8382000"/>
              <a:gd name="connsiteY67" fmla="*/ 145937 h 2765469"/>
              <a:gd name="connsiteX68" fmla="*/ 3257550 w 8382000"/>
              <a:gd name="connsiteY68" fmla="*/ 117362 h 2765469"/>
              <a:gd name="connsiteX69" fmla="*/ 2867025 w 8382000"/>
              <a:gd name="connsiteY69" fmla="*/ 107837 h 2765469"/>
              <a:gd name="connsiteX70" fmla="*/ 2619375 w 8382000"/>
              <a:gd name="connsiteY70" fmla="*/ 88787 h 2765469"/>
              <a:gd name="connsiteX71" fmla="*/ 1657350 w 8382000"/>
              <a:gd name="connsiteY71" fmla="*/ 88787 h 2765469"/>
              <a:gd name="connsiteX72" fmla="*/ 1543050 w 8382000"/>
              <a:gd name="connsiteY72" fmla="*/ 107837 h 2765469"/>
              <a:gd name="connsiteX73" fmla="*/ 685800 w 8382000"/>
              <a:gd name="connsiteY73" fmla="*/ 126887 h 2765469"/>
              <a:gd name="connsiteX74" fmla="*/ 400050 w 8382000"/>
              <a:gd name="connsiteY74" fmla="*/ 212612 h 2765469"/>
              <a:gd name="connsiteX75" fmla="*/ 342900 w 8382000"/>
              <a:gd name="connsiteY75" fmla="*/ 279287 h 2765469"/>
              <a:gd name="connsiteX76" fmla="*/ 228600 w 8382000"/>
              <a:gd name="connsiteY76" fmla="*/ 393587 h 2765469"/>
              <a:gd name="connsiteX77" fmla="*/ 171450 w 8382000"/>
              <a:gd name="connsiteY77" fmla="*/ 498362 h 2765469"/>
              <a:gd name="connsiteX78" fmla="*/ 142875 w 8382000"/>
              <a:gd name="connsiteY78" fmla="*/ 593612 h 2765469"/>
              <a:gd name="connsiteX79" fmla="*/ 114300 w 8382000"/>
              <a:gd name="connsiteY79" fmla="*/ 660287 h 2765469"/>
              <a:gd name="connsiteX0" fmla="*/ 161925 w 8382000"/>
              <a:gd name="connsiteY0" fmla="*/ 581999 h 2725281"/>
              <a:gd name="connsiteX1" fmla="*/ 114300 w 8382000"/>
              <a:gd name="connsiteY1" fmla="*/ 601049 h 2725281"/>
              <a:gd name="connsiteX2" fmla="*/ 66675 w 8382000"/>
              <a:gd name="connsiteY2" fmla="*/ 810599 h 2725281"/>
              <a:gd name="connsiteX3" fmla="*/ 47625 w 8382000"/>
              <a:gd name="connsiteY3" fmla="*/ 1020149 h 2725281"/>
              <a:gd name="connsiteX4" fmla="*/ 19050 w 8382000"/>
              <a:gd name="connsiteY4" fmla="*/ 1105874 h 2725281"/>
              <a:gd name="connsiteX5" fmla="*/ 0 w 8382000"/>
              <a:gd name="connsiteY5" fmla="*/ 1220174 h 2725281"/>
              <a:gd name="connsiteX6" fmla="*/ 19050 w 8382000"/>
              <a:gd name="connsiteY6" fmla="*/ 1677374 h 2725281"/>
              <a:gd name="connsiteX7" fmla="*/ 28575 w 8382000"/>
              <a:gd name="connsiteY7" fmla="*/ 1724999 h 2725281"/>
              <a:gd name="connsiteX8" fmla="*/ 57150 w 8382000"/>
              <a:gd name="connsiteY8" fmla="*/ 1801199 h 2725281"/>
              <a:gd name="connsiteX9" fmla="*/ 66675 w 8382000"/>
              <a:gd name="connsiteY9" fmla="*/ 1877399 h 2725281"/>
              <a:gd name="connsiteX10" fmla="*/ 76200 w 8382000"/>
              <a:gd name="connsiteY10" fmla="*/ 2191724 h 2725281"/>
              <a:gd name="connsiteX11" fmla="*/ 95250 w 8382000"/>
              <a:gd name="connsiteY11" fmla="*/ 2229824 h 2725281"/>
              <a:gd name="connsiteX12" fmla="*/ 161925 w 8382000"/>
              <a:gd name="connsiteY12" fmla="*/ 2344124 h 2725281"/>
              <a:gd name="connsiteX13" fmla="*/ 228600 w 8382000"/>
              <a:gd name="connsiteY13" fmla="*/ 2372699 h 2725281"/>
              <a:gd name="connsiteX14" fmla="*/ 257175 w 8382000"/>
              <a:gd name="connsiteY14" fmla="*/ 2382224 h 2725281"/>
              <a:gd name="connsiteX15" fmla="*/ 457200 w 8382000"/>
              <a:gd name="connsiteY15" fmla="*/ 2401274 h 2725281"/>
              <a:gd name="connsiteX16" fmla="*/ 514350 w 8382000"/>
              <a:gd name="connsiteY16" fmla="*/ 2410799 h 2725281"/>
              <a:gd name="connsiteX17" fmla="*/ 790575 w 8382000"/>
              <a:gd name="connsiteY17" fmla="*/ 2448899 h 2725281"/>
              <a:gd name="connsiteX18" fmla="*/ 1400175 w 8382000"/>
              <a:gd name="connsiteY18" fmla="*/ 2420324 h 2725281"/>
              <a:gd name="connsiteX19" fmla="*/ 1562100 w 8382000"/>
              <a:gd name="connsiteY19" fmla="*/ 2391749 h 2725281"/>
              <a:gd name="connsiteX20" fmla="*/ 2314575 w 8382000"/>
              <a:gd name="connsiteY20" fmla="*/ 2363174 h 2725281"/>
              <a:gd name="connsiteX21" fmla="*/ 2486025 w 8382000"/>
              <a:gd name="connsiteY21" fmla="*/ 2334599 h 2725281"/>
              <a:gd name="connsiteX22" fmla="*/ 2590800 w 8382000"/>
              <a:gd name="connsiteY22" fmla="*/ 2277449 h 2725281"/>
              <a:gd name="connsiteX23" fmla="*/ 2771775 w 8382000"/>
              <a:gd name="connsiteY23" fmla="*/ 2134574 h 2725281"/>
              <a:gd name="connsiteX24" fmla="*/ 2857500 w 8382000"/>
              <a:gd name="connsiteY24" fmla="*/ 2105999 h 2725281"/>
              <a:gd name="connsiteX25" fmla="*/ 2952750 w 8382000"/>
              <a:gd name="connsiteY25" fmla="*/ 2048849 h 2725281"/>
              <a:gd name="connsiteX26" fmla="*/ 3038475 w 8382000"/>
              <a:gd name="connsiteY26" fmla="*/ 2029799 h 2725281"/>
              <a:gd name="connsiteX27" fmla="*/ 3419475 w 8382000"/>
              <a:gd name="connsiteY27" fmla="*/ 1867874 h 2725281"/>
              <a:gd name="connsiteX28" fmla="*/ 3543300 w 8382000"/>
              <a:gd name="connsiteY28" fmla="*/ 1820249 h 2725281"/>
              <a:gd name="connsiteX29" fmla="*/ 3724275 w 8382000"/>
              <a:gd name="connsiteY29" fmla="*/ 1734524 h 2725281"/>
              <a:gd name="connsiteX30" fmla="*/ 3790950 w 8382000"/>
              <a:gd name="connsiteY30" fmla="*/ 1715474 h 2725281"/>
              <a:gd name="connsiteX31" fmla="*/ 4000500 w 8382000"/>
              <a:gd name="connsiteY31" fmla="*/ 1677374 h 2725281"/>
              <a:gd name="connsiteX32" fmla="*/ 4067175 w 8382000"/>
              <a:gd name="connsiteY32" fmla="*/ 1667849 h 2725281"/>
              <a:gd name="connsiteX33" fmla="*/ 4171950 w 8382000"/>
              <a:gd name="connsiteY33" fmla="*/ 1648799 h 2725281"/>
              <a:gd name="connsiteX34" fmla="*/ 4657725 w 8382000"/>
              <a:gd name="connsiteY34" fmla="*/ 1772624 h 2725281"/>
              <a:gd name="connsiteX35" fmla="*/ 4714875 w 8382000"/>
              <a:gd name="connsiteY35" fmla="*/ 1839299 h 2725281"/>
              <a:gd name="connsiteX36" fmla="*/ 4829175 w 8382000"/>
              <a:gd name="connsiteY36" fmla="*/ 1934549 h 2725281"/>
              <a:gd name="connsiteX37" fmla="*/ 4962525 w 8382000"/>
              <a:gd name="connsiteY37" fmla="*/ 2144099 h 2725281"/>
              <a:gd name="connsiteX38" fmla="*/ 5086350 w 8382000"/>
              <a:gd name="connsiteY38" fmla="*/ 2296499 h 2725281"/>
              <a:gd name="connsiteX39" fmla="*/ 5219700 w 8382000"/>
              <a:gd name="connsiteY39" fmla="*/ 2477474 h 2725281"/>
              <a:gd name="connsiteX40" fmla="*/ 5334000 w 8382000"/>
              <a:gd name="connsiteY40" fmla="*/ 2591774 h 2725281"/>
              <a:gd name="connsiteX41" fmla="*/ 5591175 w 8382000"/>
              <a:gd name="connsiteY41" fmla="*/ 2687024 h 2725281"/>
              <a:gd name="connsiteX42" fmla="*/ 5772150 w 8382000"/>
              <a:gd name="connsiteY42" fmla="*/ 2696549 h 2725281"/>
              <a:gd name="connsiteX43" fmla="*/ 6381750 w 8382000"/>
              <a:gd name="connsiteY43" fmla="*/ 2706074 h 2725281"/>
              <a:gd name="connsiteX44" fmla="*/ 6772275 w 8382000"/>
              <a:gd name="connsiteY44" fmla="*/ 2725124 h 2725281"/>
              <a:gd name="connsiteX45" fmla="*/ 6972300 w 8382000"/>
              <a:gd name="connsiteY45" fmla="*/ 2715599 h 2725281"/>
              <a:gd name="connsiteX46" fmla="*/ 7229475 w 8382000"/>
              <a:gd name="connsiteY46" fmla="*/ 2677499 h 2725281"/>
              <a:gd name="connsiteX47" fmla="*/ 7724775 w 8382000"/>
              <a:gd name="connsiteY47" fmla="*/ 2648924 h 2725281"/>
              <a:gd name="connsiteX48" fmla="*/ 7858125 w 8382000"/>
              <a:gd name="connsiteY48" fmla="*/ 2620349 h 2725281"/>
              <a:gd name="connsiteX49" fmla="*/ 8115300 w 8382000"/>
              <a:gd name="connsiteY49" fmla="*/ 2467949 h 2725281"/>
              <a:gd name="connsiteX50" fmla="*/ 8191500 w 8382000"/>
              <a:gd name="connsiteY50" fmla="*/ 2391749 h 2725281"/>
              <a:gd name="connsiteX51" fmla="*/ 8239125 w 8382000"/>
              <a:gd name="connsiteY51" fmla="*/ 2306024 h 2725281"/>
              <a:gd name="connsiteX52" fmla="*/ 8382000 w 8382000"/>
              <a:gd name="connsiteY52" fmla="*/ 1953599 h 2725281"/>
              <a:gd name="connsiteX53" fmla="*/ 8156575 w 8382000"/>
              <a:gd name="connsiteY53" fmla="*/ 1051899 h 2725281"/>
              <a:gd name="connsiteX54" fmla="*/ 7899400 w 8382000"/>
              <a:gd name="connsiteY54" fmla="*/ 499449 h 2725281"/>
              <a:gd name="connsiteX55" fmla="*/ 7686675 w 8382000"/>
              <a:gd name="connsiteY55" fmla="*/ 420074 h 2725281"/>
              <a:gd name="connsiteX56" fmla="*/ 7397750 w 8382000"/>
              <a:gd name="connsiteY56" fmla="*/ 416899 h 2725281"/>
              <a:gd name="connsiteX57" fmla="*/ 7013575 w 8382000"/>
              <a:gd name="connsiteY57" fmla="*/ 413724 h 2725281"/>
              <a:gd name="connsiteX58" fmla="*/ 6832600 w 8382000"/>
              <a:gd name="connsiteY58" fmla="*/ 416899 h 2725281"/>
              <a:gd name="connsiteX59" fmla="*/ 6305550 w 8382000"/>
              <a:gd name="connsiteY59" fmla="*/ 337524 h 2725281"/>
              <a:gd name="connsiteX60" fmla="*/ 5918200 w 8382000"/>
              <a:gd name="connsiteY60" fmla="*/ 121624 h 2725281"/>
              <a:gd name="connsiteX61" fmla="*/ 5600700 w 8382000"/>
              <a:gd name="connsiteY61" fmla="*/ 70824 h 2725281"/>
              <a:gd name="connsiteX62" fmla="*/ 5314950 w 8382000"/>
              <a:gd name="connsiteY62" fmla="*/ 20024 h 2725281"/>
              <a:gd name="connsiteX63" fmla="*/ 5048250 w 8382000"/>
              <a:gd name="connsiteY63" fmla="*/ 58124 h 2725281"/>
              <a:gd name="connsiteX64" fmla="*/ 4552950 w 8382000"/>
              <a:gd name="connsiteY64" fmla="*/ 162899 h 2725281"/>
              <a:gd name="connsiteX65" fmla="*/ 3857625 w 8382000"/>
              <a:gd name="connsiteY65" fmla="*/ 153374 h 2725281"/>
              <a:gd name="connsiteX66" fmla="*/ 3657600 w 8382000"/>
              <a:gd name="connsiteY66" fmla="*/ 115274 h 2725281"/>
              <a:gd name="connsiteX67" fmla="*/ 3457575 w 8382000"/>
              <a:gd name="connsiteY67" fmla="*/ 105749 h 2725281"/>
              <a:gd name="connsiteX68" fmla="*/ 3257550 w 8382000"/>
              <a:gd name="connsiteY68" fmla="*/ 77174 h 2725281"/>
              <a:gd name="connsiteX69" fmla="*/ 2867025 w 8382000"/>
              <a:gd name="connsiteY69" fmla="*/ 67649 h 2725281"/>
              <a:gd name="connsiteX70" fmla="*/ 2619375 w 8382000"/>
              <a:gd name="connsiteY70" fmla="*/ 48599 h 2725281"/>
              <a:gd name="connsiteX71" fmla="*/ 1657350 w 8382000"/>
              <a:gd name="connsiteY71" fmla="*/ 48599 h 2725281"/>
              <a:gd name="connsiteX72" fmla="*/ 1543050 w 8382000"/>
              <a:gd name="connsiteY72" fmla="*/ 67649 h 2725281"/>
              <a:gd name="connsiteX73" fmla="*/ 685800 w 8382000"/>
              <a:gd name="connsiteY73" fmla="*/ 86699 h 2725281"/>
              <a:gd name="connsiteX74" fmla="*/ 400050 w 8382000"/>
              <a:gd name="connsiteY74" fmla="*/ 172424 h 2725281"/>
              <a:gd name="connsiteX75" fmla="*/ 342900 w 8382000"/>
              <a:gd name="connsiteY75" fmla="*/ 239099 h 2725281"/>
              <a:gd name="connsiteX76" fmla="*/ 228600 w 8382000"/>
              <a:gd name="connsiteY76" fmla="*/ 353399 h 2725281"/>
              <a:gd name="connsiteX77" fmla="*/ 171450 w 8382000"/>
              <a:gd name="connsiteY77" fmla="*/ 458174 h 2725281"/>
              <a:gd name="connsiteX78" fmla="*/ 142875 w 8382000"/>
              <a:gd name="connsiteY78" fmla="*/ 553424 h 2725281"/>
              <a:gd name="connsiteX79" fmla="*/ 114300 w 8382000"/>
              <a:gd name="connsiteY79" fmla="*/ 620099 h 2725281"/>
              <a:gd name="connsiteX0" fmla="*/ 161925 w 8382000"/>
              <a:gd name="connsiteY0" fmla="*/ 581999 h 2725281"/>
              <a:gd name="connsiteX1" fmla="*/ 114300 w 8382000"/>
              <a:gd name="connsiteY1" fmla="*/ 601049 h 2725281"/>
              <a:gd name="connsiteX2" fmla="*/ 66675 w 8382000"/>
              <a:gd name="connsiteY2" fmla="*/ 810599 h 2725281"/>
              <a:gd name="connsiteX3" fmla="*/ 47625 w 8382000"/>
              <a:gd name="connsiteY3" fmla="*/ 1020149 h 2725281"/>
              <a:gd name="connsiteX4" fmla="*/ 19050 w 8382000"/>
              <a:gd name="connsiteY4" fmla="*/ 1105874 h 2725281"/>
              <a:gd name="connsiteX5" fmla="*/ 0 w 8382000"/>
              <a:gd name="connsiteY5" fmla="*/ 1220174 h 2725281"/>
              <a:gd name="connsiteX6" fmla="*/ 19050 w 8382000"/>
              <a:gd name="connsiteY6" fmla="*/ 1677374 h 2725281"/>
              <a:gd name="connsiteX7" fmla="*/ 28575 w 8382000"/>
              <a:gd name="connsiteY7" fmla="*/ 1724999 h 2725281"/>
              <a:gd name="connsiteX8" fmla="*/ 57150 w 8382000"/>
              <a:gd name="connsiteY8" fmla="*/ 1801199 h 2725281"/>
              <a:gd name="connsiteX9" fmla="*/ 66675 w 8382000"/>
              <a:gd name="connsiteY9" fmla="*/ 1877399 h 2725281"/>
              <a:gd name="connsiteX10" fmla="*/ 76200 w 8382000"/>
              <a:gd name="connsiteY10" fmla="*/ 2191724 h 2725281"/>
              <a:gd name="connsiteX11" fmla="*/ 95250 w 8382000"/>
              <a:gd name="connsiteY11" fmla="*/ 2229824 h 2725281"/>
              <a:gd name="connsiteX12" fmla="*/ 161925 w 8382000"/>
              <a:gd name="connsiteY12" fmla="*/ 2344124 h 2725281"/>
              <a:gd name="connsiteX13" fmla="*/ 228600 w 8382000"/>
              <a:gd name="connsiteY13" fmla="*/ 2372699 h 2725281"/>
              <a:gd name="connsiteX14" fmla="*/ 257175 w 8382000"/>
              <a:gd name="connsiteY14" fmla="*/ 2382224 h 2725281"/>
              <a:gd name="connsiteX15" fmla="*/ 457200 w 8382000"/>
              <a:gd name="connsiteY15" fmla="*/ 2401274 h 2725281"/>
              <a:gd name="connsiteX16" fmla="*/ 514350 w 8382000"/>
              <a:gd name="connsiteY16" fmla="*/ 2410799 h 2725281"/>
              <a:gd name="connsiteX17" fmla="*/ 790575 w 8382000"/>
              <a:gd name="connsiteY17" fmla="*/ 2448899 h 2725281"/>
              <a:gd name="connsiteX18" fmla="*/ 1400175 w 8382000"/>
              <a:gd name="connsiteY18" fmla="*/ 2420324 h 2725281"/>
              <a:gd name="connsiteX19" fmla="*/ 1562100 w 8382000"/>
              <a:gd name="connsiteY19" fmla="*/ 2391749 h 2725281"/>
              <a:gd name="connsiteX20" fmla="*/ 2314575 w 8382000"/>
              <a:gd name="connsiteY20" fmla="*/ 2363174 h 2725281"/>
              <a:gd name="connsiteX21" fmla="*/ 2486025 w 8382000"/>
              <a:gd name="connsiteY21" fmla="*/ 2334599 h 2725281"/>
              <a:gd name="connsiteX22" fmla="*/ 2590800 w 8382000"/>
              <a:gd name="connsiteY22" fmla="*/ 2277449 h 2725281"/>
              <a:gd name="connsiteX23" fmla="*/ 2771775 w 8382000"/>
              <a:gd name="connsiteY23" fmla="*/ 2134574 h 2725281"/>
              <a:gd name="connsiteX24" fmla="*/ 2857500 w 8382000"/>
              <a:gd name="connsiteY24" fmla="*/ 2105999 h 2725281"/>
              <a:gd name="connsiteX25" fmla="*/ 2952750 w 8382000"/>
              <a:gd name="connsiteY25" fmla="*/ 2048849 h 2725281"/>
              <a:gd name="connsiteX26" fmla="*/ 3038475 w 8382000"/>
              <a:gd name="connsiteY26" fmla="*/ 2029799 h 2725281"/>
              <a:gd name="connsiteX27" fmla="*/ 3419475 w 8382000"/>
              <a:gd name="connsiteY27" fmla="*/ 1867874 h 2725281"/>
              <a:gd name="connsiteX28" fmla="*/ 3543300 w 8382000"/>
              <a:gd name="connsiteY28" fmla="*/ 1820249 h 2725281"/>
              <a:gd name="connsiteX29" fmla="*/ 3724275 w 8382000"/>
              <a:gd name="connsiteY29" fmla="*/ 1734524 h 2725281"/>
              <a:gd name="connsiteX30" fmla="*/ 3790950 w 8382000"/>
              <a:gd name="connsiteY30" fmla="*/ 1715474 h 2725281"/>
              <a:gd name="connsiteX31" fmla="*/ 4000500 w 8382000"/>
              <a:gd name="connsiteY31" fmla="*/ 1677374 h 2725281"/>
              <a:gd name="connsiteX32" fmla="*/ 4067175 w 8382000"/>
              <a:gd name="connsiteY32" fmla="*/ 1667849 h 2725281"/>
              <a:gd name="connsiteX33" fmla="*/ 4171950 w 8382000"/>
              <a:gd name="connsiteY33" fmla="*/ 1648799 h 2725281"/>
              <a:gd name="connsiteX34" fmla="*/ 4657725 w 8382000"/>
              <a:gd name="connsiteY34" fmla="*/ 1772624 h 2725281"/>
              <a:gd name="connsiteX35" fmla="*/ 4714875 w 8382000"/>
              <a:gd name="connsiteY35" fmla="*/ 1839299 h 2725281"/>
              <a:gd name="connsiteX36" fmla="*/ 4829175 w 8382000"/>
              <a:gd name="connsiteY36" fmla="*/ 1934549 h 2725281"/>
              <a:gd name="connsiteX37" fmla="*/ 4962525 w 8382000"/>
              <a:gd name="connsiteY37" fmla="*/ 2144099 h 2725281"/>
              <a:gd name="connsiteX38" fmla="*/ 5086350 w 8382000"/>
              <a:gd name="connsiteY38" fmla="*/ 2296499 h 2725281"/>
              <a:gd name="connsiteX39" fmla="*/ 5219700 w 8382000"/>
              <a:gd name="connsiteY39" fmla="*/ 2477474 h 2725281"/>
              <a:gd name="connsiteX40" fmla="*/ 5334000 w 8382000"/>
              <a:gd name="connsiteY40" fmla="*/ 2591774 h 2725281"/>
              <a:gd name="connsiteX41" fmla="*/ 5591175 w 8382000"/>
              <a:gd name="connsiteY41" fmla="*/ 2687024 h 2725281"/>
              <a:gd name="connsiteX42" fmla="*/ 5772150 w 8382000"/>
              <a:gd name="connsiteY42" fmla="*/ 2696549 h 2725281"/>
              <a:gd name="connsiteX43" fmla="*/ 6381750 w 8382000"/>
              <a:gd name="connsiteY43" fmla="*/ 2706074 h 2725281"/>
              <a:gd name="connsiteX44" fmla="*/ 6772275 w 8382000"/>
              <a:gd name="connsiteY44" fmla="*/ 2725124 h 2725281"/>
              <a:gd name="connsiteX45" fmla="*/ 6972300 w 8382000"/>
              <a:gd name="connsiteY45" fmla="*/ 2715599 h 2725281"/>
              <a:gd name="connsiteX46" fmla="*/ 7229475 w 8382000"/>
              <a:gd name="connsiteY46" fmla="*/ 2677499 h 2725281"/>
              <a:gd name="connsiteX47" fmla="*/ 7724775 w 8382000"/>
              <a:gd name="connsiteY47" fmla="*/ 2648924 h 2725281"/>
              <a:gd name="connsiteX48" fmla="*/ 7858125 w 8382000"/>
              <a:gd name="connsiteY48" fmla="*/ 2620349 h 2725281"/>
              <a:gd name="connsiteX49" fmla="*/ 8115300 w 8382000"/>
              <a:gd name="connsiteY49" fmla="*/ 2467949 h 2725281"/>
              <a:gd name="connsiteX50" fmla="*/ 8191500 w 8382000"/>
              <a:gd name="connsiteY50" fmla="*/ 2391749 h 2725281"/>
              <a:gd name="connsiteX51" fmla="*/ 8239125 w 8382000"/>
              <a:gd name="connsiteY51" fmla="*/ 2306024 h 2725281"/>
              <a:gd name="connsiteX52" fmla="*/ 8382000 w 8382000"/>
              <a:gd name="connsiteY52" fmla="*/ 1953599 h 2725281"/>
              <a:gd name="connsiteX53" fmla="*/ 8156575 w 8382000"/>
              <a:gd name="connsiteY53" fmla="*/ 1051899 h 2725281"/>
              <a:gd name="connsiteX54" fmla="*/ 7899400 w 8382000"/>
              <a:gd name="connsiteY54" fmla="*/ 499449 h 2725281"/>
              <a:gd name="connsiteX55" fmla="*/ 7686675 w 8382000"/>
              <a:gd name="connsiteY55" fmla="*/ 420074 h 2725281"/>
              <a:gd name="connsiteX56" fmla="*/ 7397750 w 8382000"/>
              <a:gd name="connsiteY56" fmla="*/ 416899 h 2725281"/>
              <a:gd name="connsiteX57" fmla="*/ 7013575 w 8382000"/>
              <a:gd name="connsiteY57" fmla="*/ 413724 h 2725281"/>
              <a:gd name="connsiteX58" fmla="*/ 6832600 w 8382000"/>
              <a:gd name="connsiteY58" fmla="*/ 416899 h 2725281"/>
              <a:gd name="connsiteX59" fmla="*/ 6305550 w 8382000"/>
              <a:gd name="connsiteY59" fmla="*/ 337524 h 2725281"/>
              <a:gd name="connsiteX60" fmla="*/ 5918200 w 8382000"/>
              <a:gd name="connsiteY60" fmla="*/ 121624 h 2725281"/>
              <a:gd name="connsiteX61" fmla="*/ 5600700 w 8382000"/>
              <a:gd name="connsiteY61" fmla="*/ 70824 h 2725281"/>
              <a:gd name="connsiteX62" fmla="*/ 5321300 w 8382000"/>
              <a:gd name="connsiteY62" fmla="*/ 64474 h 2725281"/>
              <a:gd name="connsiteX63" fmla="*/ 5048250 w 8382000"/>
              <a:gd name="connsiteY63" fmla="*/ 58124 h 2725281"/>
              <a:gd name="connsiteX64" fmla="*/ 4552950 w 8382000"/>
              <a:gd name="connsiteY64" fmla="*/ 162899 h 2725281"/>
              <a:gd name="connsiteX65" fmla="*/ 3857625 w 8382000"/>
              <a:gd name="connsiteY65" fmla="*/ 153374 h 2725281"/>
              <a:gd name="connsiteX66" fmla="*/ 3657600 w 8382000"/>
              <a:gd name="connsiteY66" fmla="*/ 115274 h 2725281"/>
              <a:gd name="connsiteX67" fmla="*/ 3457575 w 8382000"/>
              <a:gd name="connsiteY67" fmla="*/ 105749 h 2725281"/>
              <a:gd name="connsiteX68" fmla="*/ 3257550 w 8382000"/>
              <a:gd name="connsiteY68" fmla="*/ 77174 h 2725281"/>
              <a:gd name="connsiteX69" fmla="*/ 2867025 w 8382000"/>
              <a:gd name="connsiteY69" fmla="*/ 67649 h 2725281"/>
              <a:gd name="connsiteX70" fmla="*/ 2619375 w 8382000"/>
              <a:gd name="connsiteY70" fmla="*/ 48599 h 2725281"/>
              <a:gd name="connsiteX71" fmla="*/ 1657350 w 8382000"/>
              <a:gd name="connsiteY71" fmla="*/ 48599 h 2725281"/>
              <a:gd name="connsiteX72" fmla="*/ 1543050 w 8382000"/>
              <a:gd name="connsiteY72" fmla="*/ 67649 h 2725281"/>
              <a:gd name="connsiteX73" fmla="*/ 685800 w 8382000"/>
              <a:gd name="connsiteY73" fmla="*/ 86699 h 2725281"/>
              <a:gd name="connsiteX74" fmla="*/ 400050 w 8382000"/>
              <a:gd name="connsiteY74" fmla="*/ 172424 h 2725281"/>
              <a:gd name="connsiteX75" fmla="*/ 342900 w 8382000"/>
              <a:gd name="connsiteY75" fmla="*/ 239099 h 2725281"/>
              <a:gd name="connsiteX76" fmla="*/ 228600 w 8382000"/>
              <a:gd name="connsiteY76" fmla="*/ 353399 h 2725281"/>
              <a:gd name="connsiteX77" fmla="*/ 171450 w 8382000"/>
              <a:gd name="connsiteY77" fmla="*/ 458174 h 2725281"/>
              <a:gd name="connsiteX78" fmla="*/ 142875 w 8382000"/>
              <a:gd name="connsiteY78" fmla="*/ 553424 h 2725281"/>
              <a:gd name="connsiteX79" fmla="*/ 114300 w 8382000"/>
              <a:gd name="connsiteY79" fmla="*/ 620099 h 2725281"/>
              <a:gd name="connsiteX0" fmla="*/ 161925 w 8242194"/>
              <a:gd name="connsiteY0" fmla="*/ 581999 h 2725281"/>
              <a:gd name="connsiteX1" fmla="*/ 114300 w 8242194"/>
              <a:gd name="connsiteY1" fmla="*/ 601049 h 2725281"/>
              <a:gd name="connsiteX2" fmla="*/ 66675 w 8242194"/>
              <a:gd name="connsiteY2" fmla="*/ 810599 h 2725281"/>
              <a:gd name="connsiteX3" fmla="*/ 47625 w 8242194"/>
              <a:gd name="connsiteY3" fmla="*/ 1020149 h 2725281"/>
              <a:gd name="connsiteX4" fmla="*/ 19050 w 8242194"/>
              <a:gd name="connsiteY4" fmla="*/ 1105874 h 2725281"/>
              <a:gd name="connsiteX5" fmla="*/ 0 w 8242194"/>
              <a:gd name="connsiteY5" fmla="*/ 1220174 h 2725281"/>
              <a:gd name="connsiteX6" fmla="*/ 19050 w 8242194"/>
              <a:gd name="connsiteY6" fmla="*/ 1677374 h 2725281"/>
              <a:gd name="connsiteX7" fmla="*/ 28575 w 8242194"/>
              <a:gd name="connsiteY7" fmla="*/ 1724999 h 2725281"/>
              <a:gd name="connsiteX8" fmla="*/ 57150 w 8242194"/>
              <a:gd name="connsiteY8" fmla="*/ 1801199 h 2725281"/>
              <a:gd name="connsiteX9" fmla="*/ 66675 w 8242194"/>
              <a:gd name="connsiteY9" fmla="*/ 1877399 h 2725281"/>
              <a:gd name="connsiteX10" fmla="*/ 76200 w 8242194"/>
              <a:gd name="connsiteY10" fmla="*/ 2191724 h 2725281"/>
              <a:gd name="connsiteX11" fmla="*/ 95250 w 8242194"/>
              <a:gd name="connsiteY11" fmla="*/ 2229824 h 2725281"/>
              <a:gd name="connsiteX12" fmla="*/ 161925 w 8242194"/>
              <a:gd name="connsiteY12" fmla="*/ 2344124 h 2725281"/>
              <a:gd name="connsiteX13" fmla="*/ 228600 w 8242194"/>
              <a:gd name="connsiteY13" fmla="*/ 2372699 h 2725281"/>
              <a:gd name="connsiteX14" fmla="*/ 257175 w 8242194"/>
              <a:gd name="connsiteY14" fmla="*/ 2382224 h 2725281"/>
              <a:gd name="connsiteX15" fmla="*/ 457200 w 8242194"/>
              <a:gd name="connsiteY15" fmla="*/ 2401274 h 2725281"/>
              <a:gd name="connsiteX16" fmla="*/ 514350 w 8242194"/>
              <a:gd name="connsiteY16" fmla="*/ 2410799 h 2725281"/>
              <a:gd name="connsiteX17" fmla="*/ 790575 w 8242194"/>
              <a:gd name="connsiteY17" fmla="*/ 2448899 h 2725281"/>
              <a:gd name="connsiteX18" fmla="*/ 1400175 w 8242194"/>
              <a:gd name="connsiteY18" fmla="*/ 2420324 h 2725281"/>
              <a:gd name="connsiteX19" fmla="*/ 1562100 w 8242194"/>
              <a:gd name="connsiteY19" fmla="*/ 2391749 h 2725281"/>
              <a:gd name="connsiteX20" fmla="*/ 2314575 w 8242194"/>
              <a:gd name="connsiteY20" fmla="*/ 2363174 h 2725281"/>
              <a:gd name="connsiteX21" fmla="*/ 2486025 w 8242194"/>
              <a:gd name="connsiteY21" fmla="*/ 2334599 h 2725281"/>
              <a:gd name="connsiteX22" fmla="*/ 2590800 w 8242194"/>
              <a:gd name="connsiteY22" fmla="*/ 2277449 h 2725281"/>
              <a:gd name="connsiteX23" fmla="*/ 2771775 w 8242194"/>
              <a:gd name="connsiteY23" fmla="*/ 2134574 h 2725281"/>
              <a:gd name="connsiteX24" fmla="*/ 2857500 w 8242194"/>
              <a:gd name="connsiteY24" fmla="*/ 2105999 h 2725281"/>
              <a:gd name="connsiteX25" fmla="*/ 2952750 w 8242194"/>
              <a:gd name="connsiteY25" fmla="*/ 2048849 h 2725281"/>
              <a:gd name="connsiteX26" fmla="*/ 3038475 w 8242194"/>
              <a:gd name="connsiteY26" fmla="*/ 2029799 h 2725281"/>
              <a:gd name="connsiteX27" fmla="*/ 3419475 w 8242194"/>
              <a:gd name="connsiteY27" fmla="*/ 1867874 h 2725281"/>
              <a:gd name="connsiteX28" fmla="*/ 3543300 w 8242194"/>
              <a:gd name="connsiteY28" fmla="*/ 1820249 h 2725281"/>
              <a:gd name="connsiteX29" fmla="*/ 3724275 w 8242194"/>
              <a:gd name="connsiteY29" fmla="*/ 1734524 h 2725281"/>
              <a:gd name="connsiteX30" fmla="*/ 3790950 w 8242194"/>
              <a:gd name="connsiteY30" fmla="*/ 1715474 h 2725281"/>
              <a:gd name="connsiteX31" fmla="*/ 4000500 w 8242194"/>
              <a:gd name="connsiteY31" fmla="*/ 1677374 h 2725281"/>
              <a:gd name="connsiteX32" fmla="*/ 4067175 w 8242194"/>
              <a:gd name="connsiteY32" fmla="*/ 1667849 h 2725281"/>
              <a:gd name="connsiteX33" fmla="*/ 4171950 w 8242194"/>
              <a:gd name="connsiteY33" fmla="*/ 1648799 h 2725281"/>
              <a:gd name="connsiteX34" fmla="*/ 4657725 w 8242194"/>
              <a:gd name="connsiteY34" fmla="*/ 1772624 h 2725281"/>
              <a:gd name="connsiteX35" fmla="*/ 4714875 w 8242194"/>
              <a:gd name="connsiteY35" fmla="*/ 1839299 h 2725281"/>
              <a:gd name="connsiteX36" fmla="*/ 4829175 w 8242194"/>
              <a:gd name="connsiteY36" fmla="*/ 1934549 h 2725281"/>
              <a:gd name="connsiteX37" fmla="*/ 4962525 w 8242194"/>
              <a:gd name="connsiteY37" fmla="*/ 2144099 h 2725281"/>
              <a:gd name="connsiteX38" fmla="*/ 5086350 w 8242194"/>
              <a:gd name="connsiteY38" fmla="*/ 2296499 h 2725281"/>
              <a:gd name="connsiteX39" fmla="*/ 5219700 w 8242194"/>
              <a:gd name="connsiteY39" fmla="*/ 2477474 h 2725281"/>
              <a:gd name="connsiteX40" fmla="*/ 5334000 w 8242194"/>
              <a:gd name="connsiteY40" fmla="*/ 2591774 h 2725281"/>
              <a:gd name="connsiteX41" fmla="*/ 5591175 w 8242194"/>
              <a:gd name="connsiteY41" fmla="*/ 2687024 h 2725281"/>
              <a:gd name="connsiteX42" fmla="*/ 5772150 w 8242194"/>
              <a:gd name="connsiteY42" fmla="*/ 2696549 h 2725281"/>
              <a:gd name="connsiteX43" fmla="*/ 6381750 w 8242194"/>
              <a:gd name="connsiteY43" fmla="*/ 2706074 h 2725281"/>
              <a:gd name="connsiteX44" fmla="*/ 6772275 w 8242194"/>
              <a:gd name="connsiteY44" fmla="*/ 2725124 h 2725281"/>
              <a:gd name="connsiteX45" fmla="*/ 6972300 w 8242194"/>
              <a:gd name="connsiteY45" fmla="*/ 2715599 h 2725281"/>
              <a:gd name="connsiteX46" fmla="*/ 7229475 w 8242194"/>
              <a:gd name="connsiteY46" fmla="*/ 2677499 h 2725281"/>
              <a:gd name="connsiteX47" fmla="*/ 7724775 w 8242194"/>
              <a:gd name="connsiteY47" fmla="*/ 2648924 h 2725281"/>
              <a:gd name="connsiteX48" fmla="*/ 7858125 w 8242194"/>
              <a:gd name="connsiteY48" fmla="*/ 2620349 h 2725281"/>
              <a:gd name="connsiteX49" fmla="*/ 8115300 w 8242194"/>
              <a:gd name="connsiteY49" fmla="*/ 2467949 h 2725281"/>
              <a:gd name="connsiteX50" fmla="*/ 8191500 w 8242194"/>
              <a:gd name="connsiteY50" fmla="*/ 2391749 h 2725281"/>
              <a:gd name="connsiteX51" fmla="*/ 8239125 w 8242194"/>
              <a:gd name="connsiteY51" fmla="*/ 2306024 h 2725281"/>
              <a:gd name="connsiteX52" fmla="*/ 8102600 w 8242194"/>
              <a:gd name="connsiteY52" fmla="*/ 1940899 h 2725281"/>
              <a:gd name="connsiteX53" fmla="*/ 8156575 w 8242194"/>
              <a:gd name="connsiteY53" fmla="*/ 1051899 h 2725281"/>
              <a:gd name="connsiteX54" fmla="*/ 7899400 w 8242194"/>
              <a:gd name="connsiteY54" fmla="*/ 499449 h 2725281"/>
              <a:gd name="connsiteX55" fmla="*/ 7686675 w 8242194"/>
              <a:gd name="connsiteY55" fmla="*/ 420074 h 2725281"/>
              <a:gd name="connsiteX56" fmla="*/ 7397750 w 8242194"/>
              <a:gd name="connsiteY56" fmla="*/ 416899 h 2725281"/>
              <a:gd name="connsiteX57" fmla="*/ 7013575 w 8242194"/>
              <a:gd name="connsiteY57" fmla="*/ 413724 h 2725281"/>
              <a:gd name="connsiteX58" fmla="*/ 6832600 w 8242194"/>
              <a:gd name="connsiteY58" fmla="*/ 416899 h 2725281"/>
              <a:gd name="connsiteX59" fmla="*/ 6305550 w 8242194"/>
              <a:gd name="connsiteY59" fmla="*/ 337524 h 2725281"/>
              <a:gd name="connsiteX60" fmla="*/ 5918200 w 8242194"/>
              <a:gd name="connsiteY60" fmla="*/ 121624 h 2725281"/>
              <a:gd name="connsiteX61" fmla="*/ 5600700 w 8242194"/>
              <a:gd name="connsiteY61" fmla="*/ 70824 h 2725281"/>
              <a:gd name="connsiteX62" fmla="*/ 5321300 w 8242194"/>
              <a:gd name="connsiteY62" fmla="*/ 64474 h 2725281"/>
              <a:gd name="connsiteX63" fmla="*/ 5048250 w 8242194"/>
              <a:gd name="connsiteY63" fmla="*/ 58124 h 2725281"/>
              <a:gd name="connsiteX64" fmla="*/ 4552950 w 8242194"/>
              <a:gd name="connsiteY64" fmla="*/ 162899 h 2725281"/>
              <a:gd name="connsiteX65" fmla="*/ 3857625 w 8242194"/>
              <a:gd name="connsiteY65" fmla="*/ 153374 h 2725281"/>
              <a:gd name="connsiteX66" fmla="*/ 3657600 w 8242194"/>
              <a:gd name="connsiteY66" fmla="*/ 115274 h 2725281"/>
              <a:gd name="connsiteX67" fmla="*/ 3457575 w 8242194"/>
              <a:gd name="connsiteY67" fmla="*/ 105749 h 2725281"/>
              <a:gd name="connsiteX68" fmla="*/ 3257550 w 8242194"/>
              <a:gd name="connsiteY68" fmla="*/ 77174 h 2725281"/>
              <a:gd name="connsiteX69" fmla="*/ 2867025 w 8242194"/>
              <a:gd name="connsiteY69" fmla="*/ 67649 h 2725281"/>
              <a:gd name="connsiteX70" fmla="*/ 2619375 w 8242194"/>
              <a:gd name="connsiteY70" fmla="*/ 48599 h 2725281"/>
              <a:gd name="connsiteX71" fmla="*/ 1657350 w 8242194"/>
              <a:gd name="connsiteY71" fmla="*/ 48599 h 2725281"/>
              <a:gd name="connsiteX72" fmla="*/ 1543050 w 8242194"/>
              <a:gd name="connsiteY72" fmla="*/ 67649 h 2725281"/>
              <a:gd name="connsiteX73" fmla="*/ 685800 w 8242194"/>
              <a:gd name="connsiteY73" fmla="*/ 86699 h 2725281"/>
              <a:gd name="connsiteX74" fmla="*/ 400050 w 8242194"/>
              <a:gd name="connsiteY74" fmla="*/ 172424 h 2725281"/>
              <a:gd name="connsiteX75" fmla="*/ 342900 w 8242194"/>
              <a:gd name="connsiteY75" fmla="*/ 239099 h 2725281"/>
              <a:gd name="connsiteX76" fmla="*/ 228600 w 8242194"/>
              <a:gd name="connsiteY76" fmla="*/ 353399 h 2725281"/>
              <a:gd name="connsiteX77" fmla="*/ 171450 w 8242194"/>
              <a:gd name="connsiteY77" fmla="*/ 458174 h 2725281"/>
              <a:gd name="connsiteX78" fmla="*/ 142875 w 8242194"/>
              <a:gd name="connsiteY78" fmla="*/ 553424 h 2725281"/>
              <a:gd name="connsiteX79" fmla="*/ 114300 w 8242194"/>
              <a:gd name="connsiteY79" fmla="*/ 620099 h 2725281"/>
              <a:gd name="connsiteX0" fmla="*/ 161925 w 8191564"/>
              <a:gd name="connsiteY0" fmla="*/ 581999 h 2725281"/>
              <a:gd name="connsiteX1" fmla="*/ 114300 w 8191564"/>
              <a:gd name="connsiteY1" fmla="*/ 601049 h 2725281"/>
              <a:gd name="connsiteX2" fmla="*/ 66675 w 8191564"/>
              <a:gd name="connsiteY2" fmla="*/ 810599 h 2725281"/>
              <a:gd name="connsiteX3" fmla="*/ 47625 w 8191564"/>
              <a:gd name="connsiteY3" fmla="*/ 1020149 h 2725281"/>
              <a:gd name="connsiteX4" fmla="*/ 19050 w 8191564"/>
              <a:gd name="connsiteY4" fmla="*/ 1105874 h 2725281"/>
              <a:gd name="connsiteX5" fmla="*/ 0 w 8191564"/>
              <a:gd name="connsiteY5" fmla="*/ 1220174 h 2725281"/>
              <a:gd name="connsiteX6" fmla="*/ 19050 w 8191564"/>
              <a:gd name="connsiteY6" fmla="*/ 1677374 h 2725281"/>
              <a:gd name="connsiteX7" fmla="*/ 28575 w 8191564"/>
              <a:gd name="connsiteY7" fmla="*/ 1724999 h 2725281"/>
              <a:gd name="connsiteX8" fmla="*/ 57150 w 8191564"/>
              <a:gd name="connsiteY8" fmla="*/ 1801199 h 2725281"/>
              <a:gd name="connsiteX9" fmla="*/ 66675 w 8191564"/>
              <a:gd name="connsiteY9" fmla="*/ 1877399 h 2725281"/>
              <a:gd name="connsiteX10" fmla="*/ 76200 w 8191564"/>
              <a:gd name="connsiteY10" fmla="*/ 2191724 h 2725281"/>
              <a:gd name="connsiteX11" fmla="*/ 95250 w 8191564"/>
              <a:gd name="connsiteY11" fmla="*/ 2229824 h 2725281"/>
              <a:gd name="connsiteX12" fmla="*/ 161925 w 8191564"/>
              <a:gd name="connsiteY12" fmla="*/ 2344124 h 2725281"/>
              <a:gd name="connsiteX13" fmla="*/ 228600 w 8191564"/>
              <a:gd name="connsiteY13" fmla="*/ 2372699 h 2725281"/>
              <a:gd name="connsiteX14" fmla="*/ 257175 w 8191564"/>
              <a:gd name="connsiteY14" fmla="*/ 2382224 h 2725281"/>
              <a:gd name="connsiteX15" fmla="*/ 457200 w 8191564"/>
              <a:gd name="connsiteY15" fmla="*/ 2401274 h 2725281"/>
              <a:gd name="connsiteX16" fmla="*/ 514350 w 8191564"/>
              <a:gd name="connsiteY16" fmla="*/ 2410799 h 2725281"/>
              <a:gd name="connsiteX17" fmla="*/ 790575 w 8191564"/>
              <a:gd name="connsiteY17" fmla="*/ 2448899 h 2725281"/>
              <a:gd name="connsiteX18" fmla="*/ 1400175 w 8191564"/>
              <a:gd name="connsiteY18" fmla="*/ 2420324 h 2725281"/>
              <a:gd name="connsiteX19" fmla="*/ 1562100 w 8191564"/>
              <a:gd name="connsiteY19" fmla="*/ 2391749 h 2725281"/>
              <a:gd name="connsiteX20" fmla="*/ 2314575 w 8191564"/>
              <a:gd name="connsiteY20" fmla="*/ 2363174 h 2725281"/>
              <a:gd name="connsiteX21" fmla="*/ 2486025 w 8191564"/>
              <a:gd name="connsiteY21" fmla="*/ 2334599 h 2725281"/>
              <a:gd name="connsiteX22" fmla="*/ 2590800 w 8191564"/>
              <a:gd name="connsiteY22" fmla="*/ 2277449 h 2725281"/>
              <a:gd name="connsiteX23" fmla="*/ 2771775 w 8191564"/>
              <a:gd name="connsiteY23" fmla="*/ 2134574 h 2725281"/>
              <a:gd name="connsiteX24" fmla="*/ 2857500 w 8191564"/>
              <a:gd name="connsiteY24" fmla="*/ 2105999 h 2725281"/>
              <a:gd name="connsiteX25" fmla="*/ 2952750 w 8191564"/>
              <a:gd name="connsiteY25" fmla="*/ 2048849 h 2725281"/>
              <a:gd name="connsiteX26" fmla="*/ 3038475 w 8191564"/>
              <a:gd name="connsiteY26" fmla="*/ 2029799 h 2725281"/>
              <a:gd name="connsiteX27" fmla="*/ 3419475 w 8191564"/>
              <a:gd name="connsiteY27" fmla="*/ 1867874 h 2725281"/>
              <a:gd name="connsiteX28" fmla="*/ 3543300 w 8191564"/>
              <a:gd name="connsiteY28" fmla="*/ 1820249 h 2725281"/>
              <a:gd name="connsiteX29" fmla="*/ 3724275 w 8191564"/>
              <a:gd name="connsiteY29" fmla="*/ 1734524 h 2725281"/>
              <a:gd name="connsiteX30" fmla="*/ 3790950 w 8191564"/>
              <a:gd name="connsiteY30" fmla="*/ 1715474 h 2725281"/>
              <a:gd name="connsiteX31" fmla="*/ 4000500 w 8191564"/>
              <a:gd name="connsiteY31" fmla="*/ 1677374 h 2725281"/>
              <a:gd name="connsiteX32" fmla="*/ 4067175 w 8191564"/>
              <a:gd name="connsiteY32" fmla="*/ 1667849 h 2725281"/>
              <a:gd name="connsiteX33" fmla="*/ 4171950 w 8191564"/>
              <a:gd name="connsiteY33" fmla="*/ 1648799 h 2725281"/>
              <a:gd name="connsiteX34" fmla="*/ 4657725 w 8191564"/>
              <a:gd name="connsiteY34" fmla="*/ 1772624 h 2725281"/>
              <a:gd name="connsiteX35" fmla="*/ 4714875 w 8191564"/>
              <a:gd name="connsiteY35" fmla="*/ 1839299 h 2725281"/>
              <a:gd name="connsiteX36" fmla="*/ 4829175 w 8191564"/>
              <a:gd name="connsiteY36" fmla="*/ 1934549 h 2725281"/>
              <a:gd name="connsiteX37" fmla="*/ 4962525 w 8191564"/>
              <a:gd name="connsiteY37" fmla="*/ 2144099 h 2725281"/>
              <a:gd name="connsiteX38" fmla="*/ 5086350 w 8191564"/>
              <a:gd name="connsiteY38" fmla="*/ 2296499 h 2725281"/>
              <a:gd name="connsiteX39" fmla="*/ 5219700 w 8191564"/>
              <a:gd name="connsiteY39" fmla="*/ 2477474 h 2725281"/>
              <a:gd name="connsiteX40" fmla="*/ 5334000 w 8191564"/>
              <a:gd name="connsiteY40" fmla="*/ 2591774 h 2725281"/>
              <a:gd name="connsiteX41" fmla="*/ 5591175 w 8191564"/>
              <a:gd name="connsiteY41" fmla="*/ 2687024 h 2725281"/>
              <a:gd name="connsiteX42" fmla="*/ 5772150 w 8191564"/>
              <a:gd name="connsiteY42" fmla="*/ 2696549 h 2725281"/>
              <a:gd name="connsiteX43" fmla="*/ 6381750 w 8191564"/>
              <a:gd name="connsiteY43" fmla="*/ 2706074 h 2725281"/>
              <a:gd name="connsiteX44" fmla="*/ 6772275 w 8191564"/>
              <a:gd name="connsiteY44" fmla="*/ 2725124 h 2725281"/>
              <a:gd name="connsiteX45" fmla="*/ 6972300 w 8191564"/>
              <a:gd name="connsiteY45" fmla="*/ 2715599 h 2725281"/>
              <a:gd name="connsiteX46" fmla="*/ 7229475 w 8191564"/>
              <a:gd name="connsiteY46" fmla="*/ 2677499 h 2725281"/>
              <a:gd name="connsiteX47" fmla="*/ 7724775 w 8191564"/>
              <a:gd name="connsiteY47" fmla="*/ 2648924 h 2725281"/>
              <a:gd name="connsiteX48" fmla="*/ 7858125 w 8191564"/>
              <a:gd name="connsiteY48" fmla="*/ 2620349 h 2725281"/>
              <a:gd name="connsiteX49" fmla="*/ 8115300 w 8191564"/>
              <a:gd name="connsiteY49" fmla="*/ 2467949 h 2725281"/>
              <a:gd name="connsiteX50" fmla="*/ 8191500 w 8191564"/>
              <a:gd name="connsiteY50" fmla="*/ 2391749 h 2725281"/>
              <a:gd name="connsiteX51" fmla="*/ 8102600 w 8191564"/>
              <a:gd name="connsiteY51" fmla="*/ 1940899 h 2725281"/>
              <a:gd name="connsiteX52" fmla="*/ 8156575 w 8191564"/>
              <a:gd name="connsiteY52" fmla="*/ 1051899 h 2725281"/>
              <a:gd name="connsiteX53" fmla="*/ 7899400 w 8191564"/>
              <a:gd name="connsiteY53" fmla="*/ 499449 h 2725281"/>
              <a:gd name="connsiteX54" fmla="*/ 7686675 w 8191564"/>
              <a:gd name="connsiteY54" fmla="*/ 420074 h 2725281"/>
              <a:gd name="connsiteX55" fmla="*/ 7397750 w 8191564"/>
              <a:gd name="connsiteY55" fmla="*/ 416899 h 2725281"/>
              <a:gd name="connsiteX56" fmla="*/ 7013575 w 8191564"/>
              <a:gd name="connsiteY56" fmla="*/ 413724 h 2725281"/>
              <a:gd name="connsiteX57" fmla="*/ 6832600 w 8191564"/>
              <a:gd name="connsiteY57" fmla="*/ 416899 h 2725281"/>
              <a:gd name="connsiteX58" fmla="*/ 6305550 w 8191564"/>
              <a:gd name="connsiteY58" fmla="*/ 337524 h 2725281"/>
              <a:gd name="connsiteX59" fmla="*/ 5918200 w 8191564"/>
              <a:gd name="connsiteY59" fmla="*/ 121624 h 2725281"/>
              <a:gd name="connsiteX60" fmla="*/ 5600700 w 8191564"/>
              <a:gd name="connsiteY60" fmla="*/ 70824 h 2725281"/>
              <a:gd name="connsiteX61" fmla="*/ 5321300 w 8191564"/>
              <a:gd name="connsiteY61" fmla="*/ 64474 h 2725281"/>
              <a:gd name="connsiteX62" fmla="*/ 5048250 w 8191564"/>
              <a:gd name="connsiteY62" fmla="*/ 58124 h 2725281"/>
              <a:gd name="connsiteX63" fmla="*/ 4552950 w 8191564"/>
              <a:gd name="connsiteY63" fmla="*/ 162899 h 2725281"/>
              <a:gd name="connsiteX64" fmla="*/ 3857625 w 8191564"/>
              <a:gd name="connsiteY64" fmla="*/ 153374 h 2725281"/>
              <a:gd name="connsiteX65" fmla="*/ 3657600 w 8191564"/>
              <a:gd name="connsiteY65" fmla="*/ 115274 h 2725281"/>
              <a:gd name="connsiteX66" fmla="*/ 3457575 w 8191564"/>
              <a:gd name="connsiteY66" fmla="*/ 105749 h 2725281"/>
              <a:gd name="connsiteX67" fmla="*/ 3257550 w 8191564"/>
              <a:gd name="connsiteY67" fmla="*/ 77174 h 2725281"/>
              <a:gd name="connsiteX68" fmla="*/ 2867025 w 8191564"/>
              <a:gd name="connsiteY68" fmla="*/ 67649 h 2725281"/>
              <a:gd name="connsiteX69" fmla="*/ 2619375 w 8191564"/>
              <a:gd name="connsiteY69" fmla="*/ 48599 h 2725281"/>
              <a:gd name="connsiteX70" fmla="*/ 1657350 w 8191564"/>
              <a:gd name="connsiteY70" fmla="*/ 48599 h 2725281"/>
              <a:gd name="connsiteX71" fmla="*/ 1543050 w 8191564"/>
              <a:gd name="connsiteY71" fmla="*/ 67649 h 2725281"/>
              <a:gd name="connsiteX72" fmla="*/ 685800 w 8191564"/>
              <a:gd name="connsiteY72" fmla="*/ 86699 h 2725281"/>
              <a:gd name="connsiteX73" fmla="*/ 400050 w 8191564"/>
              <a:gd name="connsiteY73" fmla="*/ 172424 h 2725281"/>
              <a:gd name="connsiteX74" fmla="*/ 342900 w 8191564"/>
              <a:gd name="connsiteY74" fmla="*/ 239099 h 2725281"/>
              <a:gd name="connsiteX75" fmla="*/ 228600 w 8191564"/>
              <a:gd name="connsiteY75" fmla="*/ 353399 h 2725281"/>
              <a:gd name="connsiteX76" fmla="*/ 171450 w 8191564"/>
              <a:gd name="connsiteY76" fmla="*/ 458174 h 2725281"/>
              <a:gd name="connsiteX77" fmla="*/ 142875 w 8191564"/>
              <a:gd name="connsiteY77" fmla="*/ 553424 h 2725281"/>
              <a:gd name="connsiteX78" fmla="*/ 114300 w 8191564"/>
              <a:gd name="connsiteY78" fmla="*/ 620099 h 2725281"/>
              <a:gd name="connsiteX0" fmla="*/ 161925 w 8164820"/>
              <a:gd name="connsiteY0" fmla="*/ 581999 h 2725281"/>
              <a:gd name="connsiteX1" fmla="*/ 114300 w 8164820"/>
              <a:gd name="connsiteY1" fmla="*/ 601049 h 2725281"/>
              <a:gd name="connsiteX2" fmla="*/ 66675 w 8164820"/>
              <a:gd name="connsiteY2" fmla="*/ 810599 h 2725281"/>
              <a:gd name="connsiteX3" fmla="*/ 47625 w 8164820"/>
              <a:gd name="connsiteY3" fmla="*/ 1020149 h 2725281"/>
              <a:gd name="connsiteX4" fmla="*/ 19050 w 8164820"/>
              <a:gd name="connsiteY4" fmla="*/ 1105874 h 2725281"/>
              <a:gd name="connsiteX5" fmla="*/ 0 w 8164820"/>
              <a:gd name="connsiteY5" fmla="*/ 1220174 h 2725281"/>
              <a:gd name="connsiteX6" fmla="*/ 19050 w 8164820"/>
              <a:gd name="connsiteY6" fmla="*/ 1677374 h 2725281"/>
              <a:gd name="connsiteX7" fmla="*/ 28575 w 8164820"/>
              <a:gd name="connsiteY7" fmla="*/ 1724999 h 2725281"/>
              <a:gd name="connsiteX8" fmla="*/ 57150 w 8164820"/>
              <a:gd name="connsiteY8" fmla="*/ 1801199 h 2725281"/>
              <a:gd name="connsiteX9" fmla="*/ 66675 w 8164820"/>
              <a:gd name="connsiteY9" fmla="*/ 1877399 h 2725281"/>
              <a:gd name="connsiteX10" fmla="*/ 76200 w 8164820"/>
              <a:gd name="connsiteY10" fmla="*/ 2191724 h 2725281"/>
              <a:gd name="connsiteX11" fmla="*/ 95250 w 8164820"/>
              <a:gd name="connsiteY11" fmla="*/ 2229824 h 2725281"/>
              <a:gd name="connsiteX12" fmla="*/ 161925 w 8164820"/>
              <a:gd name="connsiteY12" fmla="*/ 2344124 h 2725281"/>
              <a:gd name="connsiteX13" fmla="*/ 228600 w 8164820"/>
              <a:gd name="connsiteY13" fmla="*/ 2372699 h 2725281"/>
              <a:gd name="connsiteX14" fmla="*/ 257175 w 8164820"/>
              <a:gd name="connsiteY14" fmla="*/ 2382224 h 2725281"/>
              <a:gd name="connsiteX15" fmla="*/ 457200 w 8164820"/>
              <a:gd name="connsiteY15" fmla="*/ 2401274 h 2725281"/>
              <a:gd name="connsiteX16" fmla="*/ 514350 w 8164820"/>
              <a:gd name="connsiteY16" fmla="*/ 2410799 h 2725281"/>
              <a:gd name="connsiteX17" fmla="*/ 790575 w 8164820"/>
              <a:gd name="connsiteY17" fmla="*/ 2448899 h 2725281"/>
              <a:gd name="connsiteX18" fmla="*/ 1400175 w 8164820"/>
              <a:gd name="connsiteY18" fmla="*/ 2420324 h 2725281"/>
              <a:gd name="connsiteX19" fmla="*/ 1562100 w 8164820"/>
              <a:gd name="connsiteY19" fmla="*/ 2391749 h 2725281"/>
              <a:gd name="connsiteX20" fmla="*/ 2314575 w 8164820"/>
              <a:gd name="connsiteY20" fmla="*/ 2363174 h 2725281"/>
              <a:gd name="connsiteX21" fmla="*/ 2486025 w 8164820"/>
              <a:gd name="connsiteY21" fmla="*/ 2334599 h 2725281"/>
              <a:gd name="connsiteX22" fmla="*/ 2590800 w 8164820"/>
              <a:gd name="connsiteY22" fmla="*/ 2277449 h 2725281"/>
              <a:gd name="connsiteX23" fmla="*/ 2771775 w 8164820"/>
              <a:gd name="connsiteY23" fmla="*/ 2134574 h 2725281"/>
              <a:gd name="connsiteX24" fmla="*/ 2857500 w 8164820"/>
              <a:gd name="connsiteY24" fmla="*/ 2105999 h 2725281"/>
              <a:gd name="connsiteX25" fmla="*/ 2952750 w 8164820"/>
              <a:gd name="connsiteY25" fmla="*/ 2048849 h 2725281"/>
              <a:gd name="connsiteX26" fmla="*/ 3038475 w 8164820"/>
              <a:gd name="connsiteY26" fmla="*/ 2029799 h 2725281"/>
              <a:gd name="connsiteX27" fmla="*/ 3419475 w 8164820"/>
              <a:gd name="connsiteY27" fmla="*/ 1867874 h 2725281"/>
              <a:gd name="connsiteX28" fmla="*/ 3543300 w 8164820"/>
              <a:gd name="connsiteY28" fmla="*/ 1820249 h 2725281"/>
              <a:gd name="connsiteX29" fmla="*/ 3724275 w 8164820"/>
              <a:gd name="connsiteY29" fmla="*/ 1734524 h 2725281"/>
              <a:gd name="connsiteX30" fmla="*/ 3790950 w 8164820"/>
              <a:gd name="connsiteY30" fmla="*/ 1715474 h 2725281"/>
              <a:gd name="connsiteX31" fmla="*/ 4000500 w 8164820"/>
              <a:gd name="connsiteY31" fmla="*/ 1677374 h 2725281"/>
              <a:gd name="connsiteX32" fmla="*/ 4067175 w 8164820"/>
              <a:gd name="connsiteY32" fmla="*/ 1667849 h 2725281"/>
              <a:gd name="connsiteX33" fmla="*/ 4171950 w 8164820"/>
              <a:gd name="connsiteY33" fmla="*/ 1648799 h 2725281"/>
              <a:gd name="connsiteX34" fmla="*/ 4657725 w 8164820"/>
              <a:gd name="connsiteY34" fmla="*/ 1772624 h 2725281"/>
              <a:gd name="connsiteX35" fmla="*/ 4714875 w 8164820"/>
              <a:gd name="connsiteY35" fmla="*/ 1839299 h 2725281"/>
              <a:gd name="connsiteX36" fmla="*/ 4829175 w 8164820"/>
              <a:gd name="connsiteY36" fmla="*/ 1934549 h 2725281"/>
              <a:gd name="connsiteX37" fmla="*/ 4962525 w 8164820"/>
              <a:gd name="connsiteY37" fmla="*/ 2144099 h 2725281"/>
              <a:gd name="connsiteX38" fmla="*/ 5086350 w 8164820"/>
              <a:gd name="connsiteY38" fmla="*/ 2296499 h 2725281"/>
              <a:gd name="connsiteX39" fmla="*/ 5219700 w 8164820"/>
              <a:gd name="connsiteY39" fmla="*/ 2477474 h 2725281"/>
              <a:gd name="connsiteX40" fmla="*/ 5334000 w 8164820"/>
              <a:gd name="connsiteY40" fmla="*/ 2591774 h 2725281"/>
              <a:gd name="connsiteX41" fmla="*/ 5591175 w 8164820"/>
              <a:gd name="connsiteY41" fmla="*/ 2687024 h 2725281"/>
              <a:gd name="connsiteX42" fmla="*/ 5772150 w 8164820"/>
              <a:gd name="connsiteY42" fmla="*/ 2696549 h 2725281"/>
              <a:gd name="connsiteX43" fmla="*/ 6381750 w 8164820"/>
              <a:gd name="connsiteY43" fmla="*/ 2706074 h 2725281"/>
              <a:gd name="connsiteX44" fmla="*/ 6772275 w 8164820"/>
              <a:gd name="connsiteY44" fmla="*/ 2725124 h 2725281"/>
              <a:gd name="connsiteX45" fmla="*/ 6972300 w 8164820"/>
              <a:gd name="connsiteY45" fmla="*/ 2715599 h 2725281"/>
              <a:gd name="connsiteX46" fmla="*/ 7229475 w 8164820"/>
              <a:gd name="connsiteY46" fmla="*/ 2677499 h 2725281"/>
              <a:gd name="connsiteX47" fmla="*/ 7724775 w 8164820"/>
              <a:gd name="connsiteY47" fmla="*/ 2648924 h 2725281"/>
              <a:gd name="connsiteX48" fmla="*/ 7858125 w 8164820"/>
              <a:gd name="connsiteY48" fmla="*/ 2620349 h 2725281"/>
              <a:gd name="connsiteX49" fmla="*/ 8115300 w 8164820"/>
              <a:gd name="connsiteY49" fmla="*/ 2467949 h 2725281"/>
              <a:gd name="connsiteX50" fmla="*/ 8102600 w 8164820"/>
              <a:gd name="connsiteY50" fmla="*/ 1940899 h 2725281"/>
              <a:gd name="connsiteX51" fmla="*/ 8156575 w 8164820"/>
              <a:gd name="connsiteY51" fmla="*/ 1051899 h 2725281"/>
              <a:gd name="connsiteX52" fmla="*/ 7899400 w 8164820"/>
              <a:gd name="connsiteY52" fmla="*/ 499449 h 2725281"/>
              <a:gd name="connsiteX53" fmla="*/ 7686675 w 8164820"/>
              <a:gd name="connsiteY53" fmla="*/ 420074 h 2725281"/>
              <a:gd name="connsiteX54" fmla="*/ 7397750 w 8164820"/>
              <a:gd name="connsiteY54" fmla="*/ 416899 h 2725281"/>
              <a:gd name="connsiteX55" fmla="*/ 7013575 w 8164820"/>
              <a:gd name="connsiteY55" fmla="*/ 413724 h 2725281"/>
              <a:gd name="connsiteX56" fmla="*/ 6832600 w 8164820"/>
              <a:gd name="connsiteY56" fmla="*/ 416899 h 2725281"/>
              <a:gd name="connsiteX57" fmla="*/ 6305550 w 8164820"/>
              <a:gd name="connsiteY57" fmla="*/ 337524 h 2725281"/>
              <a:gd name="connsiteX58" fmla="*/ 5918200 w 8164820"/>
              <a:gd name="connsiteY58" fmla="*/ 121624 h 2725281"/>
              <a:gd name="connsiteX59" fmla="*/ 5600700 w 8164820"/>
              <a:gd name="connsiteY59" fmla="*/ 70824 h 2725281"/>
              <a:gd name="connsiteX60" fmla="*/ 5321300 w 8164820"/>
              <a:gd name="connsiteY60" fmla="*/ 64474 h 2725281"/>
              <a:gd name="connsiteX61" fmla="*/ 5048250 w 8164820"/>
              <a:gd name="connsiteY61" fmla="*/ 58124 h 2725281"/>
              <a:gd name="connsiteX62" fmla="*/ 4552950 w 8164820"/>
              <a:gd name="connsiteY62" fmla="*/ 162899 h 2725281"/>
              <a:gd name="connsiteX63" fmla="*/ 3857625 w 8164820"/>
              <a:gd name="connsiteY63" fmla="*/ 153374 h 2725281"/>
              <a:gd name="connsiteX64" fmla="*/ 3657600 w 8164820"/>
              <a:gd name="connsiteY64" fmla="*/ 115274 h 2725281"/>
              <a:gd name="connsiteX65" fmla="*/ 3457575 w 8164820"/>
              <a:gd name="connsiteY65" fmla="*/ 105749 h 2725281"/>
              <a:gd name="connsiteX66" fmla="*/ 3257550 w 8164820"/>
              <a:gd name="connsiteY66" fmla="*/ 77174 h 2725281"/>
              <a:gd name="connsiteX67" fmla="*/ 2867025 w 8164820"/>
              <a:gd name="connsiteY67" fmla="*/ 67649 h 2725281"/>
              <a:gd name="connsiteX68" fmla="*/ 2619375 w 8164820"/>
              <a:gd name="connsiteY68" fmla="*/ 48599 h 2725281"/>
              <a:gd name="connsiteX69" fmla="*/ 1657350 w 8164820"/>
              <a:gd name="connsiteY69" fmla="*/ 48599 h 2725281"/>
              <a:gd name="connsiteX70" fmla="*/ 1543050 w 8164820"/>
              <a:gd name="connsiteY70" fmla="*/ 67649 h 2725281"/>
              <a:gd name="connsiteX71" fmla="*/ 685800 w 8164820"/>
              <a:gd name="connsiteY71" fmla="*/ 86699 h 2725281"/>
              <a:gd name="connsiteX72" fmla="*/ 400050 w 8164820"/>
              <a:gd name="connsiteY72" fmla="*/ 172424 h 2725281"/>
              <a:gd name="connsiteX73" fmla="*/ 342900 w 8164820"/>
              <a:gd name="connsiteY73" fmla="*/ 239099 h 2725281"/>
              <a:gd name="connsiteX74" fmla="*/ 228600 w 8164820"/>
              <a:gd name="connsiteY74" fmla="*/ 353399 h 2725281"/>
              <a:gd name="connsiteX75" fmla="*/ 171450 w 8164820"/>
              <a:gd name="connsiteY75" fmla="*/ 458174 h 2725281"/>
              <a:gd name="connsiteX76" fmla="*/ 142875 w 8164820"/>
              <a:gd name="connsiteY76" fmla="*/ 553424 h 2725281"/>
              <a:gd name="connsiteX77" fmla="*/ 114300 w 8164820"/>
              <a:gd name="connsiteY77" fmla="*/ 620099 h 2725281"/>
              <a:gd name="connsiteX0" fmla="*/ 161925 w 8169460"/>
              <a:gd name="connsiteY0" fmla="*/ 581999 h 2725281"/>
              <a:gd name="connsiteX1" fmla="*/ 114300 w 8169460"/>
              <a:gd name="connsiteY1" fmla="*/ 601049 h 2725281"/>
              <a:gd name="connsiteX2" fmla="*/ 66675 w 8169460"/>
              <a:gd name="connsiteY2" fmla="*/ 810599 h 2725281"/>
              <a:gd name="connsiteX3" fmla="*/ 47625 w 8169460"/>
              <a:gd name="connsiteY3" fmla="*/ 1020149 h 2725281"/>
              <a:gd name="connsiteX4" fmla="*/ 19050 w 8169460"/>
              <a:gd name="connsiteY4" fmla="*/ 1105874 h 2725281"/>
              <a:gd name="connsiteX5" fmla="*/ 0 w 8169460"/>
              <a:gd name="connsiteY5" fmla="*/ 1220174 h 2725281"/>
              <a:gd name="connsiteX6" fmla="*/ 19050 w 8169460"/>
              <a:gd name="connsiteY6" fmla="*/ 1677374 h 2725281"/>
              <a:gd name="connsiteX7" fmla="*/ 28575 w 8169460"/>
              <a:gd name="connsiteY7" fmla="*/ 1724999 h 2725281"/>
              <a:gd name="connsiteX8" fmla="*/ 57150 w 8169460"/>
              <a:gd name="connsiteY8" fmla="*/ 1801199 h 2725281"/>
              <a:gd name="connsiteX9" fmla="*/ 66675 w 8169460"/>
              <a:gd name="connsiteY9" fmla="*/ 1877399 h 2725281"/>
              <a:gd name="connsiteX10" fmla="*/ 76200 w 8169460"/>
              <a:gd name="connsiteY10" fmla="*/ 2191724 h 2725281"/>
              <a:gd name="connsiteX11" fmla="*/ 95250 w 8169460"/>
              <a:gd name="connsiteY11" fmla="*/ 2229824 h 2725281"/>
              <a:gd name="connsiteX12" fmla="*/ 161925 w 8169460"/>
              <a:gd name="connsiteY12" fmla="*/ 2344124 h 2725281"/>
              <a:gd name="connsiteX13" fmla="*/ 228600 w 8169460"/>
              <a:gd name="connsiteY13" fmla="*/ 2372699 h 2725281"/>
              <a:gd name="connsiteX14" fmla="*/ 257175 w 8169460"/>
              <a:gd name="connsiteY14" fmla="*/ 2382224 h 2725281"/>
              <a:gd name="connsiteX15" fmla="*/ 457200 w 8169460"/>
              <a:gd name="connsiteY15" fmla="*/ 2401274 h 2725281"/>
              <a:gd name="connsiteX16" fmla="*/ 514350 w 8169460"/>
              <a:gd name="connsiteY16" fmla="*/ 2410799 h 2725281"/>
              <a:gd name="connsiteX17" fmla="*/ 790575 w 8169460"/>
              <a:gd name="connsiteY17" fmla="*/ 2448899 h 2725281"/>
              <a:gd name="connsiteX18" fmla="*/ 1400175 w 8169460"/>
              <a:gd name="connsiteY18" fmla="*/ 2420324 h 2725281"/>
              <a:gd name="connsiteX19" fmla="*/ 1562100 w 8169460"/>
              <a:gd name="connsiteY19" fmla="*/ 2391749 h 2725281"/>
              <a:gd name="connsiteX20" fmla="*/ 2314575 w 8169460"/>
              <a:gd name="connsiteY20" fmla="*/ 2363174 h 2725281"/>
              <a:gd name="connsiteX21" fmla="*/ 2486025 w 8169460"/>
              <a:gd name="connsiteY21" fmla="*/ 2334599 h 2725281"/>
              <a:gd name="connsiteX22" fmla="*/ 2590800 w 8169460"/>
              <a:gd name="connsiteY22" fmla="*/ 2277449 h 2725281"/>
              <a:gd name="connsiteX23" fmla="*/ 2771775 w 8169460"/>
              <a:gd name="connsiteY23" fmla="*/ 2134574 h 2725281"/>
              <a:gd name="connsiteX24" fmla="*/ 2857500 w 8169460"/>
              <a:gd name="connsiteY24" fmla="*/ 2105999 h 2725281"/>
              <a:gd name="connsiteX25" fmla="*/ 2952750 w 8169460"/>
              <a:gd name="connsiteY25" fmla="*/ 2048849 h 2725281"/>
              <a:gd name="connsiteX26" fmla="*/ 3038475 w 8169460"/>
              <a:gd name="connsiteY26" fmla="*/ 2029799 h 2725281"/>
              <a:gd name="connsiteX27" fmla="*/ 3419475 w 8169460"/>
              <a:gd name="connsiteY27" fmla="*/ 1867874 h 2725281"/>
              <a:gd name="connsiteX28" fmla="*/ 3543300 w 8169460"/>
              <a:gd name="connsiteY28" fmla="*/ 1820249 h 2725281"/>
              <a:gd name="connsiteX29" fmla="*/ 3724275 w 8169460"/>
              <a:gd name="connsiteY29" fmla="*/ 1734524 h 2725281"/>
              <a:gd name="connsiteX30" fmla="*/ 3790950 w 8169460"/>
              <a:gd name="connsiteY30" fmla="*/ 1715474 h 2725281"/>
              <a:gd name="connsiteX31" fmla="*/ 4000500 w 8169460"/>
              <a:gd name="connsiteY31" fmla="*/ 1677374 h 2725281"/>
              <a:gd name="connsiteX32" fmla="*/ 4067175 w 8169460"/>
              <a:gd name="connsiteY32" fmla="*/ 1667849 h 2725281"/>
              <a:gd name="connsiteX33" fmla="*/ 4171950 w 8169460"/>
              <a:gd name="connsiteY33" fmla="*/ 1648799 h 2725281"/>
              <a:gd name="connsiteX34" fmla="*/ 4657725 w 8169460"/>
              <a:gd name="connsiteY34" fmla="*/ 1772624 h 2725281"/>
              <a:gd name="connsiteX35" fmla="*/ 4714875 w 8169460"/>
              <a:gd name="connsiteY35" fmla="*/ 1839299 h 2725281"/>
              <a:gd name="connsiteX36" fmla="*/ 4829175 w 8169460"/>
              <a:gd name="connsiteY36" fmla="*/ 1934549 h 2725281"/>
              <a:gd name="connsiteX37" fmla="*/ 4962525 w 8169460"/>
              <a:gd name="connsiteY37" fmla="*/ 2144099 h 2725281"/>
              <a:gd name="connsiteX38" fmla="*/ 5086350 w 8169460"/>
              <a:gd name="connsiteY38" fmla="*/ 2296499 h 2725281"/>
              <a:gd name="connsiteX39" fmla="*/ 5219700 w 8169460"/>
              <a:gd name="connsiteY39" fmla="*/ 2477474 h 2725281"/>
              <a:gd name="connsiteX40" fmla="*/ 5334000 w 8169460"/>
              <a:gd name="connsiteY40" fmla="*/ 2591774 h 2725281"/>
              <a:gd name="connsiteX41" fmla="*/ 5591175 w 8169460"/>
              <a:gd name="connsiteY41" fmla="*/ 2687024 h 2725281"/>
              <a:gd name="connsiteX42" fmla="*/ 5772150 w 8169460"/>
              <a:gd name="connsiteY42" fmla="*/ 2696549 h 2725281"/>
              <a:gd name="connsiteX43" fmla="*/ 6381750 w 8169460"/>
              <a:gd name="connsiteY43" fmla="*/ 2706074 h 2725281"/>
              <a:gd name="connsiteX44" fmla="*/ 6772275 w 8169460"/>
              <a:gd name="connsiteY44" fmla="*/ 2725124 h 2725281"/>
              <a:gd name="connsiteX45" fmla="*/ 6972300 w 8169460"/>
              <a:gd name="connsiteY45" fmla="*/ 2715599 h 2725281"/>
              <a:gd name="connsiteX46" fmla="*/ 7229475 w 8169460"/>
              <a:gd name="connsiteY46" fmla="*/ 2677499 h 2725281"/>
              <a:gd name="connsiteX47" fmla="*/ 7724775 w 8169460"/>
              <a:gd name="connsiteY47" fmla="*/ 2648924 h 2725281"/>
              <a:gd name="connsiteX48" fmla="*/ 7858125 w 8169460"/>
              <a:gd name="connsiteY48" fmla="*/ 2620349 h 2725281"/>
              <a:gd name="connsiteX49" fmla="*/ 8102600 w 8169460"/>
              <a:gd name="connsiteY49" fmla="*/ 1940899 h 2725281"/>
              <a:gd name="connsiteX50" fmla="*/ 8156575 w 8169460"/>
              <a:gd name="connsiteY50" fmla="*/ 1051899 h 2725281"/>
              <a:gd name="connsiteX51" fmla="*/ 7899400 w 8169460"/>
              <a:gd name="connsiteY51" fmla="*/ 499449 h 2725281"/>
              <a:gd name="connsiteX52" fmla="*/ 7686675 w 8169460"/>
              <a:gd name="connsiteY52" fmla="*/ 420074 h 2725281"/>
              <a:gd name="connsiteX53" fmla="*/ 7397750 w 8169460"/>
              <a:gd name="connsiteY53" fmla="*/ 416899 h 2725281"/>
              <a:gd name="connsiteX54" fmla="*/ 7013575 w 8169460"/>
              <a:gd name="connsiteY54" fmla="*/ 413724 h 2725281"/>
              <a:gd name="connsiteX55" fmla="*/ 6832600 w 8169460"/>
              <a:gd name="connsiteY55" fmla="*/ 416899 h 2725281"/>
              <a:gd name="connsiteX56" fmla="*/ 6305550 w 8169460"/>
              <a:gd name="connsiteY56" fmla="*/ 337524 h 2725281"/>
              <a:gd name="connsiteX57" fmla="*/ 5918200 w 8169460"/>
              <a:gd name="connsiteY57" fmla="*/ 121624 h 2725281"/>
              <a:gd name="connsiteX58" fmla="*/ 5600700 w 8169460"/>
              <a:gd name="connsiteY58" fmla="*/ 70824 h 2725281"/>
              <a:gd name="connsiteX59" fmla="*/ 5321300 w 8169460"/>
              <a:gd name="connsiteY59" fmla="*/ 64474 h 2725281"/>
              <a:gd name="connsiteX60" fmla="*/ 5048250 w 8169460"/>
              <a:gd name="connsiteY60" fmla="*/ 58124 h 2725281"/>
              <a:gd name="connsiteX61" fmla="*/ 4552950 w 8169460"/>
              <a:gd name="connsiteY61" fmla="*/ 162899 h 2725281"/>
              <a:gd name="connsiteX62" fmla="*/ 3857625 w 8169460"/>
              <a:gd name="connsiteY62" fmla="*/ 153374 h 2725281"/>
              <a:gd name="connsiteX63" fmla="*/ 3657600 w 8169460"/>
              <a:gd name="connsiteY63" fmla="*/ 115274 h 2725281"/>
              <a:gd name="connsiteX64" fmla="*/ 3457575 w 8169460"/>
              <a:gd name="connsiteY64" fmla="*/ 105749 h 2725281"/>
              <a:gd name="connsiteX65" fmla="*/ 3257550 w 8169460"/>
              <a:gd name="connsiteY65" fmla="*/ 77174 h 2725281"/>
              <a:gd name="connsiteX66" fmla="*/ 2867025 w 8169460"/>
              <a:gd name="connsiteY66" fmla="*/ 67649 h 2725281"/>
              <a:gd name="connsiteX67" fmla="*/ 2619375 w 8169460"/>
              <a:gd name="connsiteY67" fmla="*/ 48599 h 2725281"/>
              <a:gd name="connsiteX68" fmla="*/ 1657350 w 8169460"/>
              <a:gd name="connsiteY68" fmla="*/ 48599 h 2725281"/>
              <a:gd name="connsiteX69" fmla="*/ 1543050 w 8169460"/>
              <a:gd name="connsiteY69" fmla="*/ 67649 h 2725281"/>
              <a:gd name="connsiteX70" fmla="*/ 685800 w 8169460"/>
              <a:gd name="connsiteY70" fmla="*/ 86699 h 2725281"/>
              <a:gd name="connsiteX71" fmla="*/ 400050 w 8169460"/>
              <a:gd name="connsiteY71" fmla="*/ 172424 h 2725281"/>
              <a:gd name="connsiteX72" fmla="*/ 342900 w 8169460"/>
              <a:gd name="connsiteY72" fmla="*/ 239099 h 2725281"/>
              <a:gd name="connsiteX73" fmla="*/ 228600 w 8169460"/>
              <a:gd name="connsiteY73" fmla="*/ 353399 h 2725281"/>
              <a:gd name="connsiteX74" fmla="*/ 171450 w 8169460"/>
              <a:gd name="connsiteY74" fmla="*/ 458174 h 2725281"/>
              <a:gd name="connsiteX75" fmla="*/ 142875 w 8169460"/>
              <a:gd name="connsiteY75" fmla="*/ 553424 h 2725281"/>
              <a:gd name="connsiteX76" fmla="*/ 114300 w 8169460"/>
              <a:gd name="connsiteY76" fmla="*/ 620099 h 2725281"/>
              <a:gd name="connsiteX0" fmla="*/ 161925 w 8173626"/>
              <a:gd name="connsiteY0" fmla="*/ 581999 h 2725281"/>
              <a:gd name="connsiteX1" fmla="*/ 114300 w 8173626"/>
              <a:gd name="connsiteY1" fmla="*/ 601049 h 2725281"/>
              <a:gd name="connsiteX2" fmla="*/ 66675 w 8173626"/>
              <a:gd name="connsiteY2" fmla="*/ 810599 h 2725281"/>
              <a:gd name="connsiteX3" fmla="*/ 47625 w 8173626"/>
              <a:gd name="connsiteY3" fmla="*/ 1020149 h 2725281"/>
              <a:gd name="connsiteX4" fmla="*/ 19050 w 8173626"/>
              <a:gd name="connsiteY4" fmla="*/ 1105874 h 2725281"/>
              <a:gd name="connsiteX5" fmla="*/ 0 w 8173626"/>
              <a:gd name="connsiteY5" fmla="*/ 1220174 h 2725281"/>
              <a:gd name="connsiteX6" fmla="*/ 19050 w 8173626"/>
              <a:gd name="connsiteY6" fmla="*/ 1677374 h 2725281"/>
              <a:gd name="connsiteX7" fmla="*/ 28575 w 8173626"/>
              <a:gd name="connsiteY7" fmla="*/ 1724999 h 2725281"/>
              <a:gd name="connsiteX8" fmla="*/ 57150 w 8173626"/>
              <a:gd name="connsiteY8" fmla="*/ 1801199 h 2725281"/>
              <a:gd name="connsiteX9" fmla="*/ 66675 w 8173626"/>
              <a:gd name="connsiteY9" fmla="*/ 1877399 h 2725281"/>
              <a:gd name="connsiteX10" fmla="*/ 76200 w 8173626"/>
              <a:gd name="connsiteY10" fmla="*/ 2191724 h 2725281"/>
              <a:gd name="connsiteX11" fmla="*/ 95250 w 8173626"/>
              <a:gd name="connsiteY11" fmla="*/ 2229824 h 2725281"/>
              <a:gd name="connsiteX12" fmla="*/ 161925 w 8173626"/>
              <a:gd name="connsiteY12" fmla="*/ 2344124 h 2725281"/>
              <a:gd name="connsiteX13" fmla="*/ 228600 w 8173626"/>
              <a:gd name="connsiteY13" fmla="*/ 2372699 h 2725281"/>
              <a:gd name="connsiteX14" fmla="*/ 257175 w 8173626"/>
              <a:gd name="connsiteY14" fmla="*/ 2382224 h 2725281"/>
              <a:gd name="connsiteX15" fmla="*/ 457200 w 8173626"/>
              <a:gd name="connsiteY15" fmla="*/ 2401274 h 2725281"/>
              <a:gd name="connsiteX16" fmla="*/ 514350 w 8173626"/>
              <a:gd name="connsiteY16" fmla="*/ 2410799 h 2725281"/>
              <a:gd name="connsiteX17" fmla="*/ 790575 w 8173626"/>
              <a:gd name="connsiteY17" fmla="*/ 2448899 h 2725281"/>
              <a:gd name="connsiteX18" fmla="*/ 1400175 w 8173626"/>
              <a:gd name="connsiteY18" fmla="*/ 2420324 h 2725281"/>
              <a:gd name="connsiteX19" fmla="*/ 1562100 w 8173626"/>
              <a:gd name="connsiteY19" fmla="*/ 2391749 h 2725281"/>
              <a:gd name="connsiteX20" fmla="*/ 2314575 w 8173626"/>
              <a:gd name="connsiteY20" fmla="*/ 2363174 h 2725281"/>
              <a:gd name="connsiteX21" fmla="*/ 2486025 w 8173626"/>
              <a:gd name="connsiteY21" fmla="*/ 2334599 h 2725281"/>
              <a:gd name="connsiteX22" fmla="*/ 2590800 w 8173626"/>
              <a:gd name="connsiteY22" fmla="*/ 2277449 h 2725281"/>
              <a:gd name="connsiteX23" fmla="*/ 2771775 w 8173626"/>
              <a:gd name="connsiteY23" fmla="*/ 2134574 h 2725281"/>
              <a:gd name="connsiteX24" fmla="*/ 2857500 w 8173626"/>
              <a:gd name="connsiteY24" fmla="*/ 2105999 h 2725281"/>
              <a:gd name="connsiteX25" fmla="*/ 2952750 w 8173626"/>
              <a:gd name="connsiteY25" fmla="*/ 2048849 h 2725281"/>
              <a:gd name="connsiteX26" fmla="*/ 3038475 w 8173626"/>
              <a:gd name="connsiteY26" fmla="*/ 2029799 h 2725281"/>
              <a:gd name="connsiteX27" fmla="*/ 3419475 w 8173626"/>
              <a:gd name="connsiteY27" fmla="*/ 1867874 h 2725281"/>
              <a:gd name="connsiteX28" fmla="*/ 3543300 w 8173626"/>
              <a:gd name="connsiteY28" fmla="*/ 1820249 h 2725281"/>
              <a:gd name="connsiteX29" fmla="*/ 3724275 w 8173626"/>
              <a:gd name="connsiteY29" fmla="*/ 1734524 h 2725281"/>
              <a:gd name="connsiteX30" fmla="*/ 3790950 w 8173626"/>
              <a:gd name="connsiteY30" fmla="*/ 1715474 h 2725281"/>
              <a:gd name="connsiteX31" fmla="*/ 4000500 w 8173626"/>
              <a:gd name="connsiteY31" fmla="*/ 1677374 h 2725281"/>
              <a:gd name="connsiteX32" fmla="*/ 4067175 w 8173626"/>
              <a:gd name="connsiteY32" fmla="*/ 1667849 h 2725281"/>
              <a:gd name="connsiteX33" fmla="*/ 4171950 w 8173626"/>
              <a:gd name="connsiteY33" fmla="*/ 1648799 h 2725281"/>
              <a:gd name="connsiteX34" fmla="*/ 4657725 w 8173626"/>
              <a:gd name="connsiteY34" fmla="*/ 1772624 h 2725281"/>
              <a:gd name="connsiteX35" fmla="*/ 4714875 w 8173626"/>
              <a:gd name="connsiteY35" fmla="*/ 1839299 h 2725281"/>
              <a:gd name="connsiteX36" fmla="*/ 4829175 w 8173626"/>
              <a:gd name="connsiteY36" fmla="*/ 1934549 h 2725281"/>
              <a:gd name="connsiteX37" fmla="*/ 4962525 w 8173626"/>
              <a:gd name="connsiteY37" fmla="*/ 2144099 h 2725281"/>
              <a:gd name="connsiteX38" fmla="*/ 5086350 w 8173626"/>
              <a:gd name="connsiteY38" fmla="*/ 2296499 h 2725281"/>
              <a:gd name="connsiteX39" fmla="*/ 5219700 w 8173626"/>
              <a:gd name="connsiteY39" fmla="*/ 2477474 h 2725281"/>
              <a:gd name="connsiteX40" fmla="*/ 5334000 w 8173626"/>
              <a:gd name="connsiteY40" fmla="*/ 2591774 h 2725281"/>
              <a:gd name="connsiteX41" fmla="*/ 5591175 w 8173626"/>
              <a:gd name="connsiteY41" fmla="*/ 2687024 h 2725281"/>
              <a:gd name="connsiteX42" fmla="*/ 5772150 w 8173626"/>
              <a:gd name="connsiteY42" fmla="*/ 2696549 h 2725281"/>
              <a:gd name="connsiteX43" fmla="*/ 6381750 w 8173626"/>
              <a:gd name="connsiteY43" fmla="*/ 2706074 h 2725281"/>
              <a:gd name="connsiteX44" fmla="*/ 6772275 w 8173626"/>
              <a:gd name="connsiteY44" fmla="*/ 2725124 h 2725281"/>
              <a:gd name="connsiteX45" fmla="*/ 6972300 w 8173626"/>
              <a:gd name="connsiteY45" fmla="*/ 2715599 h 2725281"/>
              <a:gd name="connsiteX46" fmla="*/ 7229475 w 8173626"/>
              <a:gd name="connsiteY46" fmla="*/ 2677499 h 2725281"/>
              <a:gd name="connsiteX47" fmla="*/ 7724775 w 8173626"/>
              <a:gd name="connsiteY47" fmla="*/ 2648924 h 2725281"/>
              <a:gd name="connsiteX48" fmla="*/ 8102600 w 8173626"/>
              <a:gd name="connsiteY48" fmla="*/ 1940899 h 2725281"/>
              <a:gd name="connsiteX49" fmla="*/ 8156575 w 8173626"/>
              <a:gd name="connsiteY49" fmla="*/ 1051899 h 2725281"/>
              <a:gd name="connsiteX50" fmla="*/ 7899400 w 8173626"/>
              <a:gd name="connsiteY50" fmla="*/ 499449 h 2725281"/>
              <a:gd name="connsiteX51" fmla="*/ 7686675 w 8173626"/>
              <a:gd name="connsiteY51" fmla="*/ 420074 h 2725281"/>
              <a:gd name="connsiteX52" fmla="*/ 7397750 w 8173626"/>
              <a:gd name="connsiteY52" fmla="*/ 416899 h 2725281"/>
              <a:gd name="connsiteX53" fmla="*/ 7013575 w 8173626"/>
              <a:gd name="connsiteY53" fmla="*/ 413724 h 2725281"/>
              <a:gd name="connsiteX54" fmla="*/ 6832600 w 8173626"/>
              <a:gd name="connsiteY54" fmla="*/ 416899 h 2725281"/>
              <a:gd name="connsiteX55" fmla="*/ 6305550 w 8173626"/>
              <a:gd name="connsiteY55" fmla="*/ 337524 h 2725281"/>
              <a:gd name="connsiteX56" fmla="*/ 5918200 w 8173626"/>
              <a:gd name="connsiteY56" fmla="*/ 121624 h 2725281"/>
              <a:gd name="connsiteX57" fmla="*/ 5600700 w 8173626"/>
              <a:gd name="connsiteY57" fmla="*/ 70824 h 2725281"/>
              <a:gd name="connsiteX58" fmla="*/ 5321300 w 8173626"/>
              <a:gd name="connsiteY58" fmla="*/ 64474 h 2725281"/>
              <a:gd name="connsiteX59" fmla="*/ 5048250 w 8173626"/>
              <a:gd name="connsiteY59" fmla="*/ 58124 h 2725281"/>
              <a:gd name="connsiteX60" fmla="*/ 4552950 w 8173626"/>
              <a:gd name="connsiteY60" fmla="*/ 162899 h 2725281"/>
              <a:gd name="connsiteX61" fmla="*/ 3857625 w 8173626"/>
              <a:gd name="connsiteY61" fmla="*/ 153374 h 2725281"/>
              <a:gd name="connsiteX62" fmla="*/ 3657600 w 8173626"/>
              <a:gd name="connsiteY62" fmla="*/ 115274 h 2725281"/>
              <a:gd name="connsiteX63" fmla="*/ 3457575 w 8173626"/>
              <a:gd name="connsiteY63" fmla="*/ 105749 h 2725281"/>
              <a:gd name="connsiteX64" fmla="*/ 3257550 w 8173626"/>
              <a:gd name="connsiteY64" fmla="*/ 77174 h 2725281"/>
              <a:gd name="connsiteX65" fmla="*/ 2867025 w 8173626"/>
              <a:gd name="connsiteY65" fmla="*/ 67649 h 2725281"/>
              <a:gd name="connsiteX66" fmla="*/ 2619375 w 8173626"/>
              <a:gd name="connsiteY66" fmla="*/ 48599 h 2725281"/>
              <a:gd name="connsiteX67" fmla="*/ 1657350 w 8173626"/>
              <a:gd name="connsiteY67" fmla="*/ 48599 h 2725281"/>
              <a:gd name="connsiteX68" fmla="*/ 1543050 w 8173626"/>
              <a:gd name="connsiteY68" fmla="*/ 67649 h 2725281"/>
              <a:gd name="connsiteX69" fmla="*/ 685800 w 8173626"/>
              <a:gd name="connsiteY69" fmla="*/ 86699 h 2725281"/>
              <a:gd name="connsiteX70" fmla="*/ 400050 w 8173626"/>
              <a:gd name="connsiteY70" fmla="*/ 172424 h 2725281"/>
              <a:gd name="connsiteX71" fmla="*/ 342900 w 8173626"/>
              <a:gd name="connsiteY71" fmla="*/ 239099 h 2725281"/>
              <a:gd name="connsiteX72" fmla="*/ 228600 w 8173626"/>
              <a:gd name="connsiteY72" fmla="*/ 353399 h 2725281"/>
              <a:gd name="connsiteX73" fmla="*/ 171450 w 8173626"/>
              <a:gd name="connsiteY73" fmla="*/ 458174 h 2725281"/>
              <a:gd name="connsiteX74" fmla="*/ 142875 w 8173626"/>
              <a:gd name="connsiteY74" fmla="*/ 553424 h 2725281"/>
              <a:gd name="connsiteX75" fmla="*/ 114300 w 8173626"/>
              <a:gd name="connsiteY75" fmla="*/ 620099 h 2725281"/>
              <a:gd name="connsiteX0" fmla="*/ 161925 w 8173626"/>
              <a:gd name="connsiteY0" fmla="*/ 581999 h 2725281"/>
              <a:gd name="connsiteX1" fmla="*/ 114300 w 8173626"/>
              <a:gd name="connsiteY1" fmla="*/ 601049 h 2725281"/>
              <a:gd name="connsiteX2" fmla="*/ 66675 w 8173626"/>
              <a:gd name="connsiteY2" fmla="*/ 810599 h 2725281"/>
              <a:gd name="connsiteX3" fmla="*/ 47625 w 8173626"/>
              <a:gd name="connsiteY3" fmla="*/ 1020149 h 2725281"/>
              <a:gd name="connsiteX4" fmla="*/ 19050 w 8173626"/>
              <a:gd name="connsiteY4" fmla="*/ 1105874 h 2725281"/>
              <a:gd name="connsiteX5" fmla="*/ 0 w 8173626"/>
              <a:gd name="connsiteY5" fmla="*/ 1220174 h 2725281"/>
              <a:gd name="connsiteX6" fmla="*/ 19050 w 8173626"/>
              <a:gd name="connsiteY6" fmla="*/ 1677374 h 2725281"/>
              <a:gd name="connsiteX7" fmla="*/ 28575 w 8173626"/>
              <a:gd name="connsiteY7" fmla="*/ 1724999 h 2725281"/>
              <a:gd name="connsiteX8" fmla="*/ 57150 w 8173626"/>
              <a:gd name="connsiteY8" fmla="*/ 1801199 h 2725281"/>
              <a:gd name="connsiteX9" fmla="*/ 66675 w 8173626"/>
              <a:gd name="connsiteY9" fmla="*/ 1877399 h 2725281"/>
              <a:gd name="connsiteX10" fmla="*/ 76200 w 8173626"/>
              <a:gd name="connsiteY10" fmla="*/ 2191724 h 2725281"/>
              <a:gd name="connsiteX11" fmla="*/ 95250 w 8173626"/>
              <a:gd name="connsiteY11" fmla="*/ 2229824 h 2725281"/>
              <a:gd name="connsiteX12" fmla="*/ 161925 w 8173626"/>
              <a:gd name="connsiteY12" fmla="*/ 2344124 h 2725281"/>
              <a:gd name="connsiteX13" fmla="*/ 228600 w 8173626"/>
              <a:gd name="connsiteY13" fmla="*/ 2372699 h 2725281"/>
              <a:gd name="connsiteX14" fmla="*/ 257175 w 8173626"/>
              <a:gd name="connsiteY14" fmla="*/ 2382224 h 2725281"/>
              <a:gd name="connsiteX15" fmla="*/ 457200 w 8173626"/>
              <a:gd name="connsiteY15" fmla="*/ 2401274 h 2725281"/>
              <a:gd name="connsiteX16" fmla="*/ 514350 w 8173626"/>
              <a:gd name="connsiteY16" fmla="*/ 2410799 h 2725281"/>
              <a:gd name="connsiteX17" fmla="*/ 790575 w 8173626"/>
              <a:gd name="connsiteY17" fmla="*/ 2448899 h 2725281"/>
              <a:gd name="connsiteX18" fmla="*/ 1400175 w 8173626"/>
              <a:gd name="connsiteY18" fmla="*/ 2420324 h 2725281"/>
              <a:gd name="connsiteX19" fmla="*/ 1562100 w 8173626"/>
              <a:gd name="connsiteY19" fmla="*/ 2391749 h 2725281"/>
              <a:gd name="connsiteX20" fmla="*/ 2314575 w 8173626"/>
              <a:gd name="connsiteY20" fmla="*/ 2363174 h 2725281"/>
              <a:gd name="connsiteX21" fmla="*/ 2486025 w 8173626"/>
              <a:gd name="connsiteY21" fmla="*/ 2334599 h 2725281"/>
              <a:gd name="connsiteX22" fmla="*/ 2590800 w 8173626"/>
              <a:gd name="connsiteY22" fmla="*/ 2277449 h 2725281"/>
              <a:gd name="connsiteX23" fmla="*/ 2771775 w 8173626"/>
              <a:gd name="connsiteY23" fmla="*/ 2134574 h 2725281"/>
              <a:gd name="connsiteX24" fmla="*/ 2857500 w 8173626"/>
              <a:gd name="connsiteY24" fmla="*/ 2105999 h 2725281"/>
              <a:gd name="connsiteX25" fmla="*/ 2952750 w 8173626"/>
              <a:gd name="connsiteY25" fmla="*/ 2048849 h 2725281"/>
              <a:gd name="connsiteX26" fmla="*/ 3038475 w 8173626"/>
              <a:gd name="connsiteY26" fmla="*/ 2029799 h 2725281"/>
              <a:gd name="connsiteX27" fmla="*/ 3419475 w 8173626"/>
              <a:gd name="connsiteY27" fmla="*/ 1867874 h 2725281"/>
              <a:gd name="connsiteX28" fmla="*/ 3543300 w 8173626"/>
              <a:gd name="connsiteY28" fmla="*/ 1820249 h 2725281"/>
              <a:gd name="connsiteX29" fmla="*/ 3724275 w 8173626"/>
              <a:gd name="connsiteY29" fmla="*/ 1734524 h 2725281"/>
              <a:gd name="connsiteX30" fmla="*/ 3790950 w 8173626"/>
              <a:gd name="connsiteY30" fmla="*/ 1715474 h 2725281"/>
              <a:gd name="connsiteX31" fmla="*/ 4000500 w 8173626"/>
              <a:gd name="connsiteY31" fmla="*/ 1677374 h 2725281"/>
              <a:gd name="connsiteX32" fmla="*/ 4067175 w 8173626"/>
              <a:gd name="connsiteY32" fmla="*/ 1667849 h 2725281"/>
              <a:gd name="connsiteX33" fmla="*/ 4171950 w 8173626"/>
              <a:gd name="connsiteY33" fmla="*/ 1648799 h 2725281"/>
              <a:gd name="connsiteX34" fmla="*/ 4657725 w 8173626"/>
              <a:gd name="connsiteY34" fmla="*/ 1772624 h 2725281"/>
              <a:gd name="connsiteX35" fmla="*/ 4714875 w 8173626"/>
              <a:gd name="connsiteY35" fmla="*/ 1839299 h 2725281"/>
              <a:gd name="connsiteX36" fmla="*/ 4829175 w 8173626"/>
              <a:gd name="connsiteY36" fmla="*/ 1934549 h 2725281"/>
              <a:gd name="connsiteX37" fmla="*/ 4962525 w 8173626"/>
              <a:gd name="connsiteY37" fmla="*/ 2144099 h 2725281"/>
              <a:gd name="connsiteX38" fmla="*/ 5086350 w 8173626"/>
              <a:gd name="connsiteY38" fmla="*/ 2296499 h 2725281"/>
              <a:gd name="connsiteX39" fmla="*/ 5219700 w 8173626"/>
              <a:gd name="connsiteY39" fmla="*/ 2477474 h 2725281"/>
              <a:gd name="connsiteX40" fmla="*/ 5334000 w 8173626"/>
              <a:gd name="connsiteY40" fmla="*/ 2591774 h 2725281"/>
              <a:gd name="connsiteX41" fmla="*/ 5591175 w 8173626"/>
              <a:gd name="connsiteY41" fmla="*/ 2687024 h 2725281"/>
              <a:gd name="connsiteX42" fmla="*/ 5772150 w 8173626"/>
              <a:gd name="connsiteY42" fmla="*/ 2696549 h 2725281"/>
              <a:gd name="connsiteX43" fmla="*/ 6381750 w 8173626"/>
              <a:gd name="connsiteY43" fmla="*/ 2706074 h 2725281"/>
              <a:gd name="connsiteX44" fmla="*/ 6772275 w 8173626"/>
              <a:gd name="connsiteY44" fmla="*/ 2725124 h 2725281"/>
              <a:gd name="connsiteX45" fmla="*/ 6972300 w 8173626"/>
              <a:gd name="connsiteY45" fmla="*/ 2715599 h 2725281"/>
              <a:gd name="connsiteX46" fmla="*/ 7229475 w 8173626"/>
              <a:gd name="connsiteY46" fmla="*/ 2677499 h 2725281"/>
              <a:gd name="connsiteX47" fmla="*/ 7762875 w 8173626"/>
              <a:gd name="connsiteY47" fmla="*/ 2540974 h 2725281"/>
              <a:gd name="connsiteX48" fmla="*/ 8102600 w 8173626"/>
              <a:gd name="connsiteY48" fmla="*/ 1940899 h 2725281"/>
              <a:gd name="connsiteX49" fmla="*/ 8156575 w 8173626"/>
              <a:gd name="connsiteY49" fmla="*/ 1051899 h 2725281"/>
              <a:gd name="connsiteX50" fmla="*/ 7899400 w 8173626"/>
              <a:gd name="connsiteY50" fmla="*/ 499449 h 2725281"/>
              <a:gd name="connsiteX51" fmla="*/ 7686675 w 8173626"/>
              <a:gd name="connsiteY51" fmla="*/ 420074 h 2725281"/>
              <a:gd name="connsiteX52" fmla="*/ 7397750 w 8173626"/>
              <a:gd name="connsiteY52" fmla="*/ 416899 h 2725281"/>
              <a:gd name="connsiteX53" fmla="*/ 7013575 w 8173626"/>
              <a:gd name="connsiteY53" fmla="*/ 413724 h 2725281"/>
              <a:gd name="connsiteX54" fmla="*/ 6832600 w 8173626"/>
              <a:gd name="connsiteY54" fmla="*/ 416899 h 2725281"/>
              <a:gd name="connsiteX55" fmla="*/ 6305550 w 8173626"/>
              <a:gd name="connsiteY55" fmla="*/ 337524 h 2725281"/>
              <a:gd name="connsiteX56" fmla="*/ 5918200 w 8173626"/>
              <a:gd name="connsiteY56" fmla="*/ 121624 h 2725281"/>
              <a:gd name="connsiteX57" fmla="*/ 5600700 w 8173626"/>
              <a:gd name="connsiteY57" fmla="*/ 70824 h 2725281"/>
              <a:gd name="connsiteX58" fmla="*/ 5321300 w 8173626"/>
              <a:gd name="connsiteY58" fmla="*/ 64474 h 2725281"/>
              <a:gd name="connsiteX59" fmla="*/ 5048250 w 8173626"/>
              <a:gd name="connsiteY59" fmla="*/ 58124 h 2725281"/>
              <a:gd name="connsiteX60" fmla="*/ 4552950 w 8173626"/>
              <a:gd name="connsiteY60" fmla="*/ 162899 h 2725281"/>
              <a:gd name="connsiteX61" fmla="*/ 3857625 w 8173626"/>
              <a:gd name="connsiteY61" fmla="*/ 153374 h 2725281"/>
              <a:gd name="connsiteX62" fmla="*/ 3657600 w 8173626"/>
              <a:gd name="connsiteY62" fmla="*/ 115274 h 2725281"/>
              <a:gd name="connsiteX63" fmla="*/ 3457575 w 8173626"/>
              <a:gd name="connsiteY63" fmla="*/ 105749 h 2725281"/>
              <a:gd name="connsiteX64" fmla="*/ 3257550 w 8173626"/>
              <a:gd name="connsiteY64" fmla="*/ 77174 h 2725281"/>
              <a:gd name="connsiteX65" fmla="*/ 2867025 w 8173626"/>
              <a:gd name="connsiteY65" fmla="*/ 67649 h 2725281"/>
              <a:gd name="connsiteX66" fmla="*/ 2619375 w 8173626"/>
              <a:gd name="connsiteY66" fmla="*/ 48599 h 2725281"/>
              <a:gd name="connsiteX67" fmla="*/ 1657350 w 8173626"/>
              <a:gd name="connsiteY67" fmla="*/ 48599 h 2725281"/>
              <a:gd name="connsiteX68" fmla="*/ 1543050 w 8173626"/>
              <a:gd name="connsiteY68" fmla="*/ 67649 h 2725281"/>
              <a:gd name="connsiteX69" fmla="*/ 685800 w 8173626"/>
              <a:gd name="connsiteY69" fmla="*/ 86699 h 2725281"/>
              <a:gd name="connsiteX70" fmla="*/ 400050 w 8173626"/>
              <a:gd name="connsiteY70" fmla="*/ 172424 h 2725281"/>
              <a:gd name="connsiteX71" fmla="*/ 342900 w 8173626"/>
              <a:gd name="connsiteY71" fmla="*/ 239099 h 2725281"/>
              <a:gd name="connsiteX72" fmla="*/ 228600 w 8173626"/>
              <a:gd name="connsiteY72" fmla="*/ 353399 h 2725281"/>
              <a:gd name="connsiteX73" fmla="*/ 171450 w 8173626"/>
              <a:gd name="connsiteY73" fmla="*/ 458174 h 2725281"/>
              <a:gd name="connsiteX74" fmla="*/ 142875 w 8173626"/>
              <a:gd name="connsiteY74" fmla="*/ 553424 h 2725281"/>
              <a:gd name="connsiteX75" fmla="*/ 114300 w 8173626"/>
              <a:gd name="connsiteY75" fmla="*/ 620099 h 2725281"/>
              <a:gd name="connsiteX0" fmla="*/ 161925 w 8173626"/>
              <a:gd name="connsiteY0" fmla="*/ 581999 h 2725223"/>
              <a:gd name="connsiteX1" fmla="*/ 114300 w 8173626"/>
              <a:gd name="connsiteY1" fmla="*/ 601049 h 2725223"/>
              <a:gd name="connsiteX2" fmla="*/ 66675 w 8173626"/>
              <a:gd name="connsiteY2" fmla="*/ 810599 h 2725223"/>
              <a:gd name="connsiteX3" fmla="*/ 47625 w 8173626"/>
              <a:gd name="connsiteY3" fmla="*/ 1020149 h 2725223"/>
              <a:gd name="connsiteX4" fmla="*/ 19050 w 8173626"/>
              <a:gd name="connsiteY4" fmla="*/ 1105874 h 2725223"/>
              <a:gd name="connsiteX5" fmla="*/ 0 w 8173626"/>
              <a:gd name="connsiteY5" fmla="*/ 1220174 h 2725223"/>
              <a:gd name="connsiteX6" fmla="*/ 19050 w 8173626"/>
              <a:gd name="connsiteY6" fmla="*/ 1677374 h 2725223"/>
              <a:gd name="connsiteX7" fmla="*/ 28575 w 8173626"/>
              <a:gd name="connsiteY7" fmla="*/ 1724999 h 2725223"/>
              <a:gd name="connsiteX8" fmla="*/ 57150 w 8173626"/>
              <a:gd name="connsiteY8" fmla="*/ 1801199 h 2725223"/>
              <a:gd name="connsiteX9" fmla="*/ 66675 w 8173626"/>
              <a:gd name="connsiteY9" fmla="*/ 1877399 h 2725223"/>
              <a:gd name="connsiteX10" fmla="*/ 76200 w 8173626"/>
              <a:gd name="connsiteY10" fmla="*/ 2191724 h 2725223"/>
              <a:gd name="connsiteX11" fmla="*/ 95250 w 8173626"/>
              <a:gd name="connsiteY11" fmla="*/ 2229824 h 2725223"/>
              <a:gd name="connsiteX12" fmla="*/ 161925 w 8173626"/>
              <a:gd name="connsiteY12" fmla="*/ 2344124 h 2725223"/>
              <a:gd name="connsiteX13" fmla="*/ 228600 w 8173626"/>
              <a:gd name="connsiteY13" fmla="*/ 2372699 h 2725223"/>
              <a:gd name="connsiteX14" fmla="*/ 257175 w 8173626"/>
              <a:gd name="connsiteY14" fmla="*/ 2382224 h 2725223"/>
              <a:gd name="connsiteX15" fmla="*/ 457200 w 8173626"/>
              <a:gd name="connsiteY15" fmla="*/ 2401274 h 2725223"/>
              <a:gd name="connsiteX16" fmla="*/ 514350 w 8173626"/>
              <a:gd name="connsiteY16" fmla="*/ 2410799 h 2725223"/>
              <a:gd name="connsiteX17" fmla="*/ 790575 w 8173626"/>
              <a:gd name="connsiteY17" fmla="*/ 2448899 h 2725223"/>
              <a:gd name="connsiteX18" fmla="*/ 1400175 w 8173626"/>
              <a:gd name="connsiteY18" fmla="*/ 2420324 h 2725223"/>
              <a:gd name="connsiteX19" fmla="*/ 1562100 w 8173626"/>
              <a:gd name="connsiteY19" fmla="*/ 2391749 h 2725223"/>
              <a:gd name="connsiteX20" fmla="*/ 2314575 w 8173626"/>
              <a:gd name="connsiteY20" fmla="*/ 2363174 h 2725223"/>
              <a:gd name="connsiteX21" fmla="*/ 2486025 w 8173626"/>
              <a:gd name="connsiteY21" fmla="*/ 2334599 h 2725223"/>
              <a:gd name="connsiteX22" fmla="*/ 2590800 w 8173626"/>
              <a:gd name="connsiteY22" fmla="*/ 2277449 h 2725223"/>
              <a:gd name="connsiteX23" fmla="*/ 2771775 w 8173626"/>
              <a:gd name="connsiteY23" fmla="*/ 2134574 h 2725223"/>
              <a:gd name="connsiteX24" fmla="*/ 2857500 w 8173626"/>
              <a:gd name="connsiteY24" fmla="*/ 2105999 h 2725223"/>
              <a:gd name="connsiteX25" fmla="*/ 2952750 w 8173626"/>
              <a:gd name="connsiteY25" fmla="*/ 2048849 h 2725223"/>
              <a:gd name="connsiteX26" fmla="*/ 3038475 w 8173626"/>
              <a:gd name="connsiteY26" fmla="*/ 2029799 h 2725223"/>
              <a:gd name="connsiteX27" fmla="*/ 3419475 w 8173626"/>
              <a:gd name="connsiteY27" fmla="*/ 1867874 h 2725223"/>
              <a:gd name="connsiteX28" fmla="*/ 3543300 w 8173626"/>
              <a:gd name="connsiteY28" fmla="*/ 1820249 h 2725223"/>
              <a:gd name="connsiteX29" fmla="*/ 3724275 w 8173626"/>
              <a:gd name="connsiteY29" fmla="*/ 1734524 h 2725223"/>
              <a:gd name="connsiteX30" fmla="*/ 3790950 w 8173626"/>
              <a:gd name="connsiteY30" fmla="*/ 1715474 h 2725223"/>
              <a:gd name="connsiteX31" fmla="*/ 4000500 w 8173626"/>
              <a:gd name="connsiteY31" fmla="*/ 1677374 h 2725223"/>
              <a:gd name="connsiteX32" fmla="*/ 4067175 w 8173626"/>
              <a:gd name="connsiteY32" fmla="*/ 1667849 h 2725223"/>
              <a:gd name="connsiteX33" fmla="*/ 4171950 w 8173626"/>
              <a:gd name="connsiteY33" fmla="*/ 1648799 h 2725223"/>
              <a:gd name="connsiteX34" fmla="*/ 4657725 w 8173626"/>
              <a:gd name="connsiteY34" fmla="*/ 1772624 h 2725223"/>
              <a:gd name="connsiteX35" fmla="*/ 4714875 w 8173626"/>
              <a:gd name="connsiteY35" fmla="*/ 1839299 h 2725223"/>
              <a:gd name="connsiteX36" fmla="*/ 4829175 w 8173626"/>
              <a:gd name="connsiteY36" fmla="*/ 1934549 h 2725223"/>
              <a:gd name="connsiteX37" fmla="*/ 4962525 w 8173626"/>
              <a:gd name="connsiteY37" fmla="*/ 2144099 h 2725223"/>
              <a:gd name="connsiteX38" fmla="*/ 5086350 w 8173626"/>
              <a:gd name="connsiteY38" fmla="*/ 2296499 h 2725223"/>
              <a:gd name="connsiteX39" fmla="*/ 5219700 w 8173626"/>
              <a:gd name="connsiteY39" fmla="*/ 2477474 h 2725223"/>
              <a:gd name="connsiteX40" fmla="*/ 5334000 w 8173626"/>
              <a:gd name="connsiteY40" fmla="*/ 2591774 h 2725223"/>
              <a:gd name="connsiteX41" fmla="*/ 5591175 w 8173626"/>
              <a:gd name="connsiteY41" fmla="*/ 2687024 h 2725223"/>
              <a:gd name="connsiteX42" fmla="*/ 5772150 w 8173626"/>
              <a:gd name="connsiteY42" fmla="*/ 2696549 h 2725223"/>
              <a:gd name="connsiteX43" fmla="*/ 6381750 w 8173626"/>
              <a:gd name="connsiteY43" fmla="*/ 2706074 h 2725223"/>
              <a:gd name="connsiteX44" fmla="*/ 6772275 w 8173626"/>
              <a:gd name="connsiteY44" fmla="*/ 2725124 h 2725223"/>
              <a:gd name="connsiteX45" fmla="*/ 6972300 w 8173626"/>
              <a:gd name="connsiteY45" fmla="*/ 2715599 h 2725223"/>
              <a:gd name="connsiteX46" fmla="*/ 7286625 w 8173626"/>
              <a:gd name="connsiteY46" fmla="*/ 2709249 h 2725223"/>
              <a:gd name="connsiteX47" fmla="*/ 7762875 w 8173626"/>
              <a:gd name="connsiteY47" fmla="*/ 2540974 h 2725223"/>
              <a:gd name="connsiteX48" fmla="*/ 8102600 w 8173626"/>
              <a:gd name="connsiteY48" fmla="*/ 1940899 h 2725223"/>
              <a:gd name="connsiteX49" fmla="*/ 8156575 w 8173626"/>
              <a:gd name="connsiteY49" fmla="*/ 1051899 h 2725223"/>
              <a:gd name="connsiteX50" fmla="*/ 7899400 w 8173626"/>
              <a:gd name="connsiteY50" fmla="*/ 499449 h 2725223"/>
              <a:gd name="connsiteX51" fmla="*/ 7686675 w 8173626"/>
              <a:gd name="connsiteY51" fmla="*/ 420074 h 2725223"/>
              <a:gd name="connsiteX52" fmla="*/ 7397750 w 8173626"/>
              <a:gd name="connsiteY52" fmla="*/ 416899 h 2725223"/>
              <a:gd name="connsiteX53" fmla="*/ 7013575 w 8173626"/>
              <a:gd name="connsiteY53" fmla="*/ 413724 h 2725223"/>
              <a:gd name="connsiteX54" fmla="*/ 6832600 w 8173626"/>
              <a:gd name="connsiteY54" fmla="*/ 416899 h 2725223"/>
              <a:gd name="connsiteX55" fmla="*/ 6305550 w 8173626"/>
              <a:gd name="connsiteY55" fmla="*/ 337524 h 2725223"/>
              <a:gd name="connsiteX56" fmla="*/ 5918200 w 8173626"/>
              <a:gd name="connsiteY56" fmla="*/ 121624 h 2725223"/>
              <a:gd name="connsiteX57" fmla="*/ 5600700 w 8173626"/>
              <a:gd name="connsiteY57" fmla="*/ 70824 h 2725223"/>
              <a:gd name="connsiteX58" fmla="*/ 5321300 w 8173626"/>
              <a:gd name="connsiteY58" fmla="*/ 64474 h 2725223"/>
              <a:gd name="connsiteX59" fmla="*/ 5048250 w 8173626"/>
              <a:gd name="connsiteY59" fmla="*/ 58124 h 2725223"/>
              <a:gd name="connsiteX60" fmla="*/ 4552950 w 8173626"/>
              <a:gd name="connsiteY60" fmla="*/ 162899 h 2725223"/>
              <a:gd name="connsiteX61" fmla="*/ 3857625 w 8173626"/>
              <a:gd name="connsiteY61" fmla="*/ 153374 h 2725223"/>
              <a:gd name="connsiteX62" fmla="*/ 3657600 w 8173626"/>
              <a:gd name="connsiteY62" fmla="*/ 115274 h 2725223"/>
              <a:gd name="connsiteX63" fmla="*/ 3457575 w 8173626"/>
              <a:gd name="connsiteY63" fmla="*/ 105749 h 2725223"/>
              <a:gd name="connsiteX64" fmla="*/ 3257550 w 8173626"/>
              <a:gd name="connsiteY64" fmla="*/ 77174 h 2725223"/>
              <a:gd name="connsiteX65" fmla="*/ 2867025 w 8173626"/>
              <a:gd name="connsiteY65" fmla="*/ 67649 h 2725223"/>
              <a:gd name="connsiteX66" fmla="*/ 2619375 w 8173626"/>
              <a:gd name="connsiteY66" fmla="*/ 48599 h 2725223"/>
              <a:gd name="connsiteX67" fmla="*/ 1657350 w 8173626"/>
              <a:gd name="connsiteY67" fmla="*/ 48599 h 2725223"/>
              <a:gd name="connsiteX68" fmla="*/ 1543050 w 8173626"/>
              <a:gd name="connsiteY68" fmla="*/ 67649 h 2725223"/>
              <a:gd name="connsiteX69" fmla="*/ 685800 w 8173626"/>
              <a:gd name="connsiteY69" fmla="*/ 86699 h 2725223"/>
              <a:gd name="connsiteX70" fmla="*/ 400050 w 8173626"/>
              <a:gd name="connsiteY70" fmla="*/ 172424 h 2725223"/>
              <a:gd name="connsiteX71" fmla="*/ 342900 w 8173626"/>
              <a:gd name="connsiteY71" fmla="*/ 239099 h 2725223"/>
              <a:gd name="connsiteX72" fmla="*/ 228600 w 8173626"/>
              <a:gd name="connsiteY72" fmla="*/ 353399 h 2725223"/>
              <a:gd name="connsiteX73" fmla="*/ 171450 w 8173626"/>
              <a:gd name="connsiteY73" fmla="*/ 458174 h 2725223"/>
              <a:gd name="connsiteX74" fmla="*/ 142875 w 8173626"/>
              <a:gd name="connsiteY74" fmla="*/ 553424 h 2725223"/>
              <a:gd name="connsiteX75" fmla="*/ 114300 w 8173626"/>
              <a:gd name="connsiteY75" fmla="*/ 620099 h 2725223"/>
              <a:gd name="connsiteX0" fmla="*/ 161925 w 8173626"/>
              <a:gd name="connsiteY0" fmla="*/ 581999 h 2725654"/>
              <a:gd name="connsiteX1" fmla="*/ 114300 w 8173626"/>
              <a:gd name="connsiteY1" fmla="*/ 601049 h 2725654"/>
              <a:gd name="connsiteX2" fmla="*/ 66675 w 8173626"/>
              <a:gd name="connsiteY2" fmla="*/ 810599 h 2725654"/>
              <a:gd name="connsiteX3" fmla="*/ 47625 w 8173626"/>
              <a:gd name="connsiteY3" fmla="*/ 1020149 h 2725654"/>
              <a:gd name="connsiteX4" fmla="*/ 19050 w 8173626"/>
              <a:gd name="connsiteY4" fmla="*/ 1105874 h 2725654"/>
              <a:gd name="connsiteX5" fmla="*/ 0 w 8173626"/>
              <a:gd name="connsiteY5" fmla="*/ 1220174 h 2725654"/>
              <a:gd name="connsiteX6" fmla="*/ 19050 w 8173626"/>
              <a:gd name="connsiteY6" fmla="*/ 1677374 h 2725654"/>
              <a:gd name="connsiteX7" fmla="*/ 28575 w 8173626"/>
              <a:gd name="connsiteY7" fmla="*/ 1724999 h 2725654"/>
              <a:gd name="connsiteX8" fmla="*/ 57150 w 8173626"/>
              <a:gd name="connsiteY8" fmla="*/ 1801199 h 2725654"/>
              <a:gd name="connsiteX9" fmla="*/ 66675 w 8173626"/>
              <a:gd name="connsiteY9" fmla="*/ 1877399 h 2725654"/>
              <a:gd name="connsiteX10" fmla="*/ 76200 w 8173626"/>
              <a:gd name="connsiteY10" fmla="*/ 2191724 h 2725654"/>
              <a:gd name="connsiteX11" fmla="*/ 95250 w 8173626"/>
              <a:gd name="connsiteY11" fmla="*/ 2229824 h 2725654"/>
              <a:gd name="connsiteX12" fmla="*/ 161925 w 8173626"/>
              <a:gd name="connsiteY12" fmla="*/ 2344124 h 2725654"/>
              <a:gd name="connsiteX13" fmla="*/ 228600 w 8173626"/>
              <a:gd name="connsiteY13" fmla="*/ 2372699 h 2725654"/>
              <a:gd name="connsiteX14" fmla="*/ 257175 w 8173626"/>
              <a:gd name="connsiteY14" fmla="*/ 2382224 h 2725654"/>
              <a:gd name="connsiteX15" fmla="*/ 457200 w 8173626"/>
              <a:gd name="connsiteY15" fmla="*/ 2401274 h 2725654"/>
              <a:gd name="connsiteX16" fmla="*/ 514350 w 8173626"/>
              <a:gd name="connsiteY16" fmla="*/ 2410799 h 2725654"/>
              <a:gd name="connsiteX17" fmla="*/ 790575 w 8173626"/>
              <a:gd name="connsiteY17" fmla="*/ 2448899 h 2725654"/>
              <a:gd name="connsiteX18" fmla="*/ 1400175 w 8173626"/>
              <a:gd name="connsiteY18" fmla="*/ 2420324 h 2725654"/>
              <a:gd name="connsiteX19" fmla="*/ 1562100 w 8173626"/>
              <a:gd name="connsiteY19" fmla="*/ 2391749 h 2725654"/>
              <a:gd name="connsiteX20" fmla="*/ 2314575 w 8173626"/>
              <a:gd name="connsiteY20" fmla="*/ 2363174 h 2725654"/>
              <a:gd name="connsiteX21" fmla="*/ 2486025 w 8173626"/>
              <a:gd name="connsiteY21" fmla="*/ 2334599 h 2725654"/>
              <a:gd name="connsiteX22" fmla="*/ 2590800 w 8173626"/>
              <a:gd name="connsiteY22" fmla="*/ 2277449 h 2725654"/>
              <a:gd name="connsiteX23" fmla="*/ 2771775 w 8173626"/>
              <a:gd name="connsiteY23" fmla="*/ 2134574 h 2725654"/>
              <a:gd name="connsiteX24" fmla="*/ 2857500 w 8173626"/>
              <a:gd name="connsiteY24" fmla="*/ 2105999 h 2725654"/>
              <a:gd name="connsiteX25" fmla="*/ 2952750 w 8173626"/>
              <a:gd name="connsiteY25" fmla="*/ 2048849 h 2725654"/>
              <a:gd name="connsiteX26" fmla="*/ 3038475 w 8173626"/>
              <a:gd name="connsiteY26" fmla="*/ 2029799 h 2725654"/>
              <a:gd name="connsiteX27" fmla="*/ 3419475 w 8173626"/>
              <a:gd name="connsiteY27" fmla="*/ 1867874 h 2725654"/>
              <a:gd name="connsiteX28" fmla="*/ 3543300 w 8173626"/>
              <a:gd name="connsiteY28" fmla="*/ 1820249 h 2725654"/>
              <a:gd name="connsiteX29" fmla="*/ 3724275 w 8173626"/>
              <a:gd name="connsiteY29" fmla="*/ 1734524 h 2725654"/>
              <a:gd name="connsiteX30" fmla="*/ 3790950 w 8173626"/>
              <a:gd name="connsiteY30" fmla="*/ 1715474 h 2725654"/>
              <a:gd name="connsiteX31" fmla="*/ 4000500 w 8173626"/>
              <a:gd name="connsiteY31" fmla="*/ 1677374 h 2725654"/>
              <a:gd name="connsiteX32" fmla="*/ 4067175 w 8173626"/>
              <a:gd name="connsiteY32" fmla="*/ 1667849 h 2725654"/>
              <a:gd name="connsiteX33" fmla="*/ 4171950 w 8173626"/>
              <a:gd name="connsiteY33" fmla="*/ 1648799 h 2725654"/>
              <a:gd name="connsiteX34" fmla="*/ 4657725 w 8173626"/>
              <a:gd name="connsiteY34" fmla="*/ 1772624 h 2725654"/>
              <a:gd name="connsiteX35" fmla="*/ 4714875 w 8173626"/>
              <a:gd name="connsiteY35" fmla="*/ 1839299 h 2725654"/>
              <a:gd name="connsiteX36" fmla="*/ 4829175 w 8173626"/>
              <a:gd name="connsiteY36" fmla="*/ 1934549 h 2725654"/>
              <a:gd name="connsiteX37" fmla="*/ 4962525 w 8173626"/>
              <a:gd name="connsiteY37" fmla="*/ 2144099 h 2725654"/>
              <a:gd name="connsiteX38" fmla="*/ 5086350 w 8173626"/>
              <a:gd name="connsiteY38" fmla="*/ 2296499 h 2725654"/>
              <a:gd name="connsiteX39" fmla="*/ 5219700 w 8173626"/>
              <a:gd name="connsiteY39" fmla="*/ 2477474 h 2725654"/>
              <a:gd name="connsiteX40" fmla="*/ 5334000 w 8173626"/>
              <a:gd name="connsiteY40" fmla="*/ 2591774 h 2725654"/>
              <a:gd name="connsiteX41" fmla="*/ 5591175 w 8173626"/>
              <a:gd name="connsiteY41" fmla="*/ 2687024 h 2725654"/>
              <a:gd name="connsiteX42" fmla="*/ 5772150 w 8173626"/>
              <a:gd name="connsiteY42" fmla="*/ 2696549 h 2725654"/>
              <a:gd name="connsiteX43" fmla="*/ 6381750 w 8173626"/>
              <a:gd name="connsiteY43" fmla="*/ 2706074 h 2725654"/>
              <a:gd name="connsiteX44" fmla="*/ 6772275 w 8173626"/>
              <a:gd name="connsiteY44" fmla="*/ 2725124 h 2725654"/>
              <a:gd name="connsiteX45" fmla="*/ 6972300 w 8173626"/>
              <a:gd name="connsiteY45" fmla="*/ 2715599 h 2725654"/>
              <a:gd name="connsiteX46" fmla="*/ 7324725 w 8173626"/>
              <a:gd name="connsiteY46" fmla="*/ 2658449 h 2725654"/>
              <a:gd name="connsiteX47" fmla="*/ 7762875 w 8173626"/>
              <a:gd name="connsiteY47" fmla="*/ 2540974 h 2725654"/>
              <a:gd name="connsiteX48" fmla="*/ 8102600 w 8173626"/>
              <a:gd name="connsiteY48" fmla="*/ 1940899 h 2725654"/>
              <a:gd name="connsiteX49" fmla="*/ 8156575 w 8173626"/>
              <a:gd name="connsiteY49" fmla="*/ 1051899 h 2725654"/>
              <a:gd name="connsiteX50" fmla="*/ 7899400 w 8173626"/>
              <a:gd name="connsiteY50" fmla="*/ 499449 h 2725654"/>
              <a:gd name="connsiteX51" fmla="*/ 7686675 w 8173626"/>
              <a:gd name="connsiteY51" fmla="*/ 420074 h 2725654"/>
              <a:gd name="connsiteX52" fmla="*/ 7397750 w 8173626"/>
              <a:gd name="connsiteY52" fmla="*/ 416899 h 2725654"/>
              <a:gd name="connsiteX53" fmla="*/ 7013575 w 8173626"/>
              <a:gd name="connsiteY53" fmla="*/ 413724 h 2725654"/>
              <a:gd name="connsiteX54" fmla="*/ 6832600 w 8173626"/>
              <a:gd name="connsiteY54" fmla="*/ 416899 h 2725654"/>
              <a:gd name="connsiteX55" fmla="*/ 6305550 w 8173626"/>
              <a:gd name="connsiteY55" fmla="*/ 337524 h 2725654"/>
              <a:gd name="connsiteX56" fmla="*/ 5918200 w 8173626"/>
              <a:gd name="connsiteY56" fmla="*/ 121624 h 2725654"/>
              <a:gd name="connsiteX57" fmla="*/ 5600700 w 8173626"/>
              <a:gd name="connsiteY57" fmla="*/ 70824 h 2725654"/>
              <a:gd name="connsiteX58" fmla="*/ 5321300 w 8173626"/>
              <a:gd name="connsiteY58" fmla="*/ 64474 h 2725654"/>
              <a:gd name="connsiteX59" fmla="*/ 5048250 w 8173626"/>
              <a:gd name="connsiteY59" fmla="*/ 58124 h 2725654"/>
              <a:gd name="connsiteX60" fmla="*/ 4552950 w 8173626"/>
              <a:gd name="connsiteY60" fmla="*/ 162899 h 2725654"/>
              <a:gd name="connsiteX61" fmla="*/ 3857625 w 8173626"/>
              <a:gd name="connsiteY61" fmla="*/ 153374 h 2725654"/>
              <a:gd name="connsiteX62" fmla="*/ 3657600 w 8173626"/>
              <a:gd name="connsiteY62" fmla="*/ 115274 h 2725654"/>
              <a:gd name="connsiteX63" fmla="*/ 3457575 w 8173626"/>
              <a:gd name="connsiteY63" fmla="*/ 105749 h 2725654"/>
              <a:gd name="connsiteX64" fmla="*/ 3257550 w 8173626"/>
              <a:gd name="connsiteY64" fmla="*/ 77174 h 2725654"/>
              <a:gd name="connsiteX65" fmla="*/ 2867025 w 8173626"/>
              <a:gd name="connsiteY65" fmla="*/ 67649 h 2725654"/>
              <a:gd name="connsiteX66" fmla="*/ 2619375 w 8173626"/>
              <a:gd name="connsiteY66" fmla="*/ 48599 h 2725654"/>
              <a:gd name="connsiteX67" fmla="*/ 1657350 w 8173626"/>
              <a:gd name="connsiteY67" fmla="*/ 48599 h 2725654"/>
              <a:gd name="connsiteX68" fmla="*/ 1543050 w 8173626"/>
              <a:gd name="connsiteY68" fmla="*/ 67649 h 2725654"/>
              <a:gd name="connsiteX69" fmla="*/ 685800 w 8173626"/>
              <a:gd name="connsiteY69" fmla="*/ 86699 h 2725654"/>
              <a:gd name="connsiteX70" fmla="*/ 400050 w 8173626"/>
              <a:gd name="connsiteY70" fmla="*/ 172424 h 2725654"/>
              <a:gd name="connsiteX71" fmla="*/ 342900 w 8173626"/>
              <a:gd name="connsiteY71" fmla="*/ 239099 h 2725654"/>
              <a:gd name="connsiteX72" fmla="*/ 228600 w 8173626"/>
              <a:gd name="connsiteY72" fmla="*/ 353399 h 2725654"/>
              <a:gd name="connsiteX73" fmla="*/ 171450 w 8173626"/>
              <a:gd name="connsiteY73" fmla="*/ 458174 h 2725654"/>
              <a:gd name="connsiteX74" fmla="*/ 142875 w 8173626"/>
              <a:gd name="connsiteY74" fmla="*/ 553424 h 2725654"/>
              <a:gd name="connsiteX75" fmla="*/ 114300 w 8173626"/>
              <a:gd name="connsiteY75" fmla="*/ 620099 h 2725654"/>
              <a:gd name="connsiteX0" fmla="*/ 161925 w 8173626"/>
              <a:gd name="connsiteY0" fmla="*/ 581999 h 2725654"/>
              <a:gd name="connsiteX1" fmla="*/ 114300 w 8173626"/>
              <a:gd name="connsiteY1" fmla="*/ 601049 h 2725654"/>
              <a:gd name="connsiteX2" fmla="*/ 66675 w 8173626"/>
              <a:gd name="connsiteY2" fmla="*/ 810599 h 2725654"/>
              <a:gd name="connsiteX3" fmla="*/ 47625 w 8173626"/>
              <a:gd name="connsiteY3" fmla="*/ 1020149 h 2725654"/>
              <a:gd name="connsiteX4" fmla="*/ 19050 w 8173626"/>
              <a:gd name="connsiteY4" fmla="*/ 1105874 h 2725654"/>
              <a:gd name="connsiteX5" fmla="*/ 0 w 8173626"/>
              <a:gd name="connsiteY5" fmla="*/ 1220174 h 2725654"/>
              <a:gd name="connsiteX6" fmla="*/ 19050 w 8173626"/>
              <a:gd name="connsiteY6" fmla="*/ 1677374 h 2725654"/>
              <a:gd name="connsiteX7" fmla="*/ 28575 w 8173626"/>
              <a:gd name="connsiteY7" fmla="*/ 1724999 h 2725654"/>
              <a:gd name="connsiteX8" fmla="*/ 57150 w 8173626"/>
              <a:gd name="connsiteY8" fmla="*/ 1801199 h 2725654"/>
              <a:gd name="connsiteX9" fmla="*/ 66675 w 8173626"/>
              <a:gd name="connsiteY9" fmla="*/ 1877399 h 2725654"/>
              <a:gd name="connsiteX10" fmla="*/ 76200 w 8173626"/>
              <a:gd name="connsiteY10" fmla="*/ 2191724 h 2725654"/>
              <a:gd name="connsiteX11" fmla="*/ 95250 w 8173626"/>
              <a:gd name="connsiteY11" fmla="*/ 2229824 h 2725654"/>
              <a:gd name="connsiteX12" fmla="*/ 161925 w 8173626"/>
              <a:gd name="connsiteY12" fmla="*/ 2344124 h 2725654"/>
              <a:gd name="connsiteX13" fmla="*/ 228600 w 8173626"/>
              <a:gd name="connsiteY13" fmla="*/ 2372699 h 2725654"/>
              <a:gd name="connsiteX14" fmla="*/ 257175 w 8173626"/>
              <a:gd name="connsiteY14" fmla="*/ 2382224 h 2725654"/>
              <a:gd name="connsiteX15" fmla="*/ 457200 w 8173626"/>
              <a:gd name="connsiteY15" fmla="*/ 2401274 h 2725654"/>
              <a:gd name="connsiteX16" fmla="*/ 514350 w 8173626"/>
              <a:gd name="connsiteY16" fmla="*/ 2410799 h 2725654"/>
              <a:gd name="connsiteX17" fmla="*/ 790575 w 8173626"/>
              <a:gd name="connsiteY17" fmla="*/ 2448899 h 2725654"/>
              <a:gd name="connsiteX18" fmla="*/ 1400175 w 8173626"/>
              <a:gd name="connsiteY18" fmla="*/ 2420324 h 2725654"/>
              <a:gd name="connsiteX19" fmla="*/ 1562100 w 8173626"/>
              <a:gd name="connsiteY19" fmla="*/ 2391749 h 2725654"/>
              <a:gd name="connsiteX20" fmla="*/ 2314575 w 8173626"/>
              <a:gd name="connsiteY20" fmla="*/ 2363174 h 2725654"/>
              <a:gd name="connsiteX21" fmla="*/ 2486025 w 8173626"/>
              <a:gd name="connsiteY21" fmla="*/ 2334599 h 2725654"/>
              <a:gd name="connsiteX22" fmla="*/ 2590800 w 8173626"/>
              <a:gd name="connsiteY22" fmla="*/ 2277449 h 2725654"/>
              <a:gd name="connsiteX23" fmla="*/ 2771775 w 8173626"/>
              <a:gd name="connsiteY23" fmla="*/ 2134574 h 2725654"/>
              <a:gd name="connsiteX24" fmla="*/ 2857500 w 8173626"/>
              <a:gd name="connsiteY24" fmla="*/ 2105999 h 2725654"/>
              <a:gd name="connsiteX25" fmla="*/ 2952750 w 8173626"/>
              <a:gd name="connsiteY25" fmla="*/ 2048849 h 2725654"/>
              <a:gd name="connsiteX26" fmla="*/ 3038475 w 8173626"/>
              <a:gd name="connsiteY26" fmla="*/ 2029799 h 2725654"/>
              <a:gd name="connsiteX27" fmla="*/ 3419475 w 8173626"/>
              <a:gd name="connsiteY27" fmla="*/ 1867874 h 2725654"/>
              <a:gd name="connsiteX28" fmla="*/ 3543300 w 8173626"/>
              <a:gd name="connsiteY28" fmla="*/ 1820249 h 2725654"/>
              <a:gd name="connsiteX29" fmla="*/ 3724275 w 8173626"/>
              <a:gd name="connsiteY29" fmla="*/ 1734524 h 2725654"/>
              <a:gd name="connsiteX30" fmla="*/ 3790950 w 8173626"/>
              <a:gd name="connsiteY30" fmla="*/ 1715474 h 2725654"/>
              <a:gd name="connsiteX31" fmla="*/ 4000500 w 8173626"/>
              <a:gd name="connsiteY31" fmla="*/ 1677374 h 2725654"/>
              <a:gd name="connsiteX32" fmla="*/ 4067175 w 8173626"/>
              <a:gd name="connsiteY32" fmla="*/ 1667849 h 2725654"/>
              <a:gd name="connsiteX33" fmla="*/ 4171950 w 8173626"/>
              <a:gd name="connsiteY33" fmla="*/ 1648799 h 2725654"/>
              <a:gd name="connsiteX34" fmla="*/ 4657725 w 8173626"/>
              <a:gd name="connsiteY34" fmla="*/ 1772624 h 2725654"/>
              <a:gd name="connsiteX35" fmla="*/ 4714875 w 8173626"/>
              <a:gd name="connsiteY35" fmla="*/ 1839299 h 2725654"/>
              <a:gd name="connsiteX36" fmla="*/ 4829175 w 8173626"/>
              <a:gd name="connsiteY36" fmla="*/ 1934549 h 2725654"/>
              <a:gd name="connsiteX37" fmla="*/ 4962525 w 8173626"/>
              <a:gd name="connsiteY37" fmla="*/ 2144099 h 2725654"/>
              <a:gd name="connsiteX38" fmla="*/ 5086350 w 8173626"/>
              <a:gd name="connsiteY38" fmla="*/ 2296499 h 2725654"/>
              <a:gd name="connsiteX39" fmla="*/ 5219700 w 8173626"/>
              <a:gd name="connsiteY39" fmla="*/ 2477474 h 2725654"/>
              <a:gd name="connsiteX40" fmla="*/ 5334000 w 8173626"/>
              <a:gd name="connsiteY40" fmla="*/ 2591774 h 2725654"/>
              <a:gd name="connsiteX41" fmla="*/ 5591175 w 8173626"/>
              <a:gd name="connsiteY41" fmla="*/ 2687024 h 2725654"/>
              <a:gd name="connsiteX42" fmla="*/ 5772150 w 8173626"/>
              <a:gd name="connsiteY42" fmla="*/ 2696549 h 2725654"/>
              <a:gd name="connsiteX43" fmla="*/ 6381750 w 8173626"/>
              <a:gd name="connsiteY43" fmla="*/ 2706074 h 2725654"/>
              <a:gd name="connsiteX44" fmla="*/ 6772275 w 8173626"/>
              <a:gd name="connsiteY44" fmla="*/ 2725124 h 2725654"/>
              <a:gd name="connsiteX45" fmla="*/ 6972300 w 8173626"/>
              <a:gd name="connsiteY45" fmla="*/ 2715599 h 2725654"/>
              <a:gd name="connsiteX46" fmla="*/ 7324725 w 8173626"/>
              <a:gd name="connsiteY46" fmla="*/ 2658449 h 2725654"/>
              <a:gd name="connsiteX47" fmla="*/ 7762875 w 8173626"/>
              <a:gd name="connsiteY47" fmla="*/ 2540974 h 2725654"/>
              <a:gd name="connsiteX48" fmla="*/ 8102600 w 8173626"/>
              <a:gd name="connsiteY48" fmla="*/ 1940899 h 2725654"/>
              <a:gd name="connsiteX49" fmla="*/ 8156575 w 8173626"/>
              <a:gd name="connsiteY49" fmla="*/ 1051899 h 2725654"/>
              <a:gd name="connsiteX50" fmla="*/ 7899400 w 8173626"/>
              <a:gd name="connsiteY50" fmla="*/ 499449 h 2725654"/>
              <a:gd name="connsiteX51" fmla="*/ 7686675 w 8173626"/>
              <a:gd name="connsiteY51" fmla="*/ 420074 h 2725654"/>
              <a:gd name="connsiteX52" fmla="*/ 7397750 w 8173626"/>
              <a:gd name="connsiteY52" fmla="*/ 416899 h 2725654"/>
              <a:gd name="connsiteX53" fmla="*/ 7013575 w 8173626"/>
              <a:gd name="connsiteY53" fmla="*/ 413724 h 2725654"/>
              <a:gd name="connsiteX54" fmla="*/ 6832600 w 8173626"/>
              <a:gd name="connsiteY54" fmla="*/ 416899 h 2725654"/>
              <a:gd name="connsiteX55" fmla="*/ 6305550 w 8173626"/>
              <a:gd name="connsiteY55" fmla="*/ 337524 h 2725654"/>
              <a:gd name="connsiteX56" fmla="*/ 5918200 w 8173626"/>
              <a:gd name="connsiteY56" fmla="*/ 121624 h 2725654"/>
              <a:gd name="connsiteX57" fmla="*/ 5600700 w 8173626"/>
              <a:gd name="connsiteY57" fmla="*/ 70824 h 2725654"/>
              <a:gd name="connsiteX58" fmla="*/ 5321300 w 8173626"/>
              <a:gd name="connsiteY58" fmla="*/ 64474 h 2725654"/>
              <a:gd name="connsiteX59" fmla="*/ 5048250 w 8173626"/>
              <a:gd name="connsiteY59" fmla="*/ 58124 h 2725654"/>
              <a:gd name="connsiteX60" fmla="*/ 4552950 w 8173626"/>
              <a:gd name="connsiteY60" fmla="*/ 162899 h 2725654"/>
              <a:gd name="connsiteX61" fmla="*/ 3857625 w 8173626"/>
              <a:gd name="connsiteY61" fmla="*/ 153374 h 2725654"/>
              <a:gd name="connsiteX62" fmla="*/ 3657600 w 8173626"/>
              <a:gd name="connsiteY62" fmla="*/ 115274 h 2725654"/>
              <a:gd name="connsiteX63" fmla="*/ 3457575 w 8173626"/>
              <a:gd name="connsiteY63" fmla="*/ 105749 h 2725654"/>
              <a:gd name="connsiteX64" fmla="*/ 3257550 w 8173626"/>
              <a:gd name="connsiteY64" fmla="*/ 77174 h 2725654"/>
              <a:gd name="connsiteX65" fmla="*/ 2867025 w 8173626"/>
              <a:gd name="connsiteY65" fmla="*/ 67649 h 2725654"/>
              <a:gd name="connsiteX66" fmla="*/ 2619375 w 8173626"/>
              <a:gd name="connsiteY66" fmla="*/ 48599 h 2725654"/>
              <a:gd name="connsiteX67" fmla="*/ 1657350 w 8173626"/>
              <a:gd name="connsiteY67" fmla="*/ 48599 h 2725654"/>
              <a:gd name="connsiteX68" fmla="*/ 1543050 w 8173626"/>
              <a:gd name="connsiteY68" fmla="*/ 67649 h 2725654"/>
              <a:gd name="connsiteX69" fmla="*/ 685800 w 8173626"/>
              <a:gd name="connsiteY69" fmla="*/ 86699 h 2725654"/>
              <a:gd name="connsiteX70" fmla="*/ 400050 w 8173626"/>
              <a:gd name="connsiteY70" fmla="*/ 172424 h 2725654"/>
              <a:gd name="connsiteX71" fmla="*/ 342900 w 8173626"/>
              <a:gd name="connsiteY71" fmla="*/ 239099 h 2725654"/>
              <a:gd name="connsiteX72" fmla="*/ 228600 w 8173626"/>
              <a:gd name="connsiteY72" fmla="*/ 353399 h 2725654"/>
              <a:gd name="connsiteX73" fmla="*/ 171450 w 8173626"/>
              <a:gd name="connsiteY73" fmla="*/ 458174 h 2725654"/>
              <a:gd name="connsiteX74" fmla="*/ 142875 w 8173626"/>
              <a:gd name="connsiteY74" fmla="*/ 553424 h 2725654"/>
              <a:gd name="connsiteX75" fmla="*/ 114300 w 8173626"/>
              <a:gd name="connsiteY75" fmla="*/ 620099 h 272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8173626" h="2725654">
                <a:moveTo>
                  <a:pt x="161925" y="581999"/>
                </a:moveTo>
                <a:cubicBezTo>
                  <a:pt x="146050" y="588349"/>
                  <a:pt x="126390" y="588959"/>
                  <a:pt x="114300" y="601049"/>
                </a:cubicBezTo>
                <a:cubicBezTo>
                  <a:pt x="70879" y="644470"/>
                  <a:pt x="69019" y="780132"/>
                  <a:pt x="66675" y="810599"/>
                </a:cubicBezTo>
                <a:cubicBezTo>
                  <a:pt x="62751" y="861606"/>
                  <a:pt x="56300" y="963763"/>
                  <a:pt x="47625" y="1020149"/>
                </a:cubicBezTo>
                <a:cubicBezTo>
                  <a:pt x="39929" y="1070174"/>
                  <a:pt x="35157" y="1052184"/>
                  <a:pt x="19050" y="1105874"/>
                </a:cubicBezTo>
                <a:cubicBezTo>
                  <a:pt x="11453" y="1131198"/>
                  <a:pt x="3035" y="1198928"/>
                  <a:pt x="0" y="1220174"/>
                </a:cubicBezTo>
                <a:cubicBezTo>
                  <a:pt x="6350" y="1372574"/>
                  <a:pt x="10430" y="1525086"/>
                  <a:pt x="19050" y="1677374"/>
                </a:cubicBezTo>
                <a:cubicBezTo>
                  <a:pt x="19965" y="1693538"/>
                  <a:pt x="23814" y="1709526"/>
                  <a:pt x="28575" y="1724999"/>
                </a:cubicBezTo>
                <a:cubicBezTo>
                  <a:pt x="36553" y="1750927"/>
                  <a:pt x="47625" y="1775799"/>
                  <a:pt x="57150" y="1801199"/>
                </a:cubicBezTo>
                <a:cubicBezTo>
                  <a:pt x="60325" y="1826599"/>
                  <a:pt x="65428" y="1851832"/>
                  <a:pt x="66675" y="1877399"/>
                </a:cubicBezTo>
                <a:cubicBezTo>
                  <a:pt x="71782" y="1982098"/>
                  <a:pt x="67729" y="2087244"/>
                  <a:pt x="76200" y="2191724"/>
                </a:cubicBezTo>
                <a:cubicBezTo>
                  <a:pt x="77348" y="2205877"/>
                  <a:pt x="88289" y="2217448"/>
                  <a:pt x="95250" y="2229824"/>
                </a:cubicBezTo>
                <a:cubicBezTo>
                  <a:pt x="116875" y="2268268"/>
                  <a:pt x="121383" y="2326749"/>
                  <a:pt x="161925" y="2344124"/>
                </a:cubicBezTo>
                <a:cubicBezTo>
                  <a:pt x="184150" y="2353649"/>
                  <a:pt x="206149" y="2363719"/>
                  <a:pt x="228600" y="2372699"/>
                </a:cubicBezTo>
                <a:cubicBezTo>
                  <a:pt x="237922" y="2376428"/>
                  <a:pt x="247271" y="2380573"/>
                  <a:pt x="257175" y="2382224"/>
                </a:cubicBezTo>
                <a:cubicBezTo>
                  <a:pt x="310925" y="2391182"/>
                  <a:pt x="407296" y="2395729"/>
                  <a:pt x="457200" y="2401274"/>
                </a:cubicBezTo>
                <a:cubicBezTo>
                  <a:pt x="476395" y="2403407"/>
                  <a:pt x="495214" y="2408190"/>
                  <a:pt x="514350" y="2410799"/>
                </a:cubicBezTo>
                <a:cubicBezTo>
                  <a:pt x="834183" y="2454413"/>
                  <a:pt x="513375" y="2406253"/>
                  <a:pt x="790575" y="2448899"/>
                </a:cubicBezTo>
                <a:cubicBezTo>
                  <a:pt x="993775" y="2439374"/>
                  <a:pt x="1197227" y="2434225"/>
                  <a:pt x="1400175" y="2420324"/>
                </a:cubicBezTo>
                <a:cubicBezTo>
                  <a:pt x="2034798" y="2376857"/>
                  <a:pt x="998708" y="2421401"/>
                  <a:pt x="1562100" y="2391749"/>
                </a:cubicBezTo>
                <a:cubicBezTo>
                  <a:pt x="1779998" y="2380281"/>
                  <a:pt x="2083792" y="2370867"/>
                  <a:pt x="2314575" y="2363174"/>
                </a:cubicBezTo>
                <a:cubicBezTo>
                  <a:pt x="2371725" y="2353649"/>
                  <a:pt x="2430690" y="2351772"/>
                  <a:pt x="2486025" y="2334599"/>
                </a:cubicBezTo>
                <a:cubicBezTo>
                  <a:pt x="2524020" y="2322807"/>
                  <a:pt x="2558209" y="2300263"/>
                  <a:pt x="2590800" y="2277449"/>
                </a:cubicBezTo>
                <a:cubicBezTo>
                  <a:pt x="2653765" y="2233373"/>
                  <a:pt x="2698861" y="2158879"/>
                  <a:pt x="2771775" y="2134574"/>
                </a:cubicBezTo>
                <a:cubicBezTo>
                  <a:pt x="2800350" y="2125049"/>
                  <a:pt x="2830205" y="2118737"/>
                  <a:pt x="2857500" y="2105999"/>
                </a:cubicBezTo>
                <a:cubicBezTo>
                  <a:pt x="2898966" y="2086648"/>
                  <a:pt x="2911225" y="2061626"/>
                  <a:pt x="2952750" y="2048849"/>
                </a:cubicBezTo>
                <a:cubicBezTo>
                  <a:pt x="2980728" y="2040241"/>
                  <a:pt x="3009900" y="2036149"/>
                  <a:pt x="3038475" y="2029799"/>
                </a:cubicBezTo>
                <a:cubicBezTo>
                  <a:pt x="3228655" y="1942023"/>
                  <a:pt x="3156224" y="1973174"/>
                  <a:pt x="3419475" y="1867874"/>
                </a:cubicBezTo>
                <a:cubicBezTo>
                  <a:pt x="3460535" y="1851450"/>
                  <a:pt x="3505379" y="1843001"/>
                  <a:pt x="3543300" y="1820249"/>
                </a:cubicBezTo>
                <a:cubicBezTo>
                  <a:pt x="3606228" y="1782492"/>
                  <a:pt x="3642257" y="1757958"/>
                  <a:pt x="3724275" y="1734524"/>
                </a:cubicBezTo>
                <a:cubicBezTo>
                  <a:pt x="3746500" y="1728174"/>
                  <a:pt x="3768363" y="1720384"/>
                  <a:pt x="3790950" y="1715474"/>
                </a:cubicBezTo>
                <a:cubicBezTo>
                  <a:pt x="3823330" y="1708435"/>
                  <a:pt x="3944308" y="1686019"/>
                  <a:pt x="4000500" y="1677374"/>
                </a:cubicBezTo>
                <a:cubicBezTo>
                  <a:pt x="4022690" y="1673960"/>
                  <a:pt x="4045030" y="1671540"/>
                  <a:pt x="4067175" y="1667849"/>
                </a:cubicBezTo>
                <a:cubicBezTo>
                  <a:pt x="4102190" y="1662013"/>
                  <a:pt x="4137025" y="1655149"/>
                  <a:pt x="4171950" y="1648799"/>
                </a:cubicBezTo>
                <a:cubicBezTo>
                  <a:pt x="4328009" y="1676339"/>
                  <a:pt x="4514398" y="1685381"/>
                  <a:pt x="4657725" y="1772624"/>
                </a:cubicBezTo>
                <a:cubicBezTo>
                  <a:pt x="4682729" y="1787844"/>
                  <a:pt x="4693594" y="1819200"/>
                  <a:pt x="4714875" y="1839299"/>
                </a:cubicBezTo>
                <a:cubicBezTo>
                  <a:pt x="4750931" y="1873352"/>
                  <a:pt x="4797901" y="1896058"/>
                  <a:pt x="4829175" y="1934549"/>
                </a:cubicBezTo>
                <a:cubicBezTo>
                  <a:pt x="4881384" y="1998806"/>
                  <a:pt x="4908005" y="2081790"/>
                  <a:pt x="4962525" y="2144099"/>
                </a:cubicBezTo>
                <a:cubicBezTo>
                  <a:pt x="5018111" y="2207625"/>
                  <a:pt x="5039050" y="2227699"/>
                  <a:pt x="5086350" y="2296499"/>
                </a:cubicBezTo>
                <a:cubicBezTo>
                  <a:pt x="5207047" y="2472059"/>
                  <a:pt x="5040952" y="2257477"/>
                  <a:pt x="5219700" y="2477474"/>
                </a:cubicBezTo>
                <a:cubicBezTo>
                  <a:pt x="5257683" y="2524223"/>
                  <a:pt x="5277696" y="2556919"/>
                  <a:pt x="5334000" y="2591774"/>
                </a:cubicBezTo>
                <a:cubicBezTo>
                  <a:pt x="5393965" y="2628895"/>
                  <a:pt x="5521740" y="2676504"/>
                  <a:pt x="5591175" y="2687024"/>
                </a:cubicBezTo>
                <a:cubicBezTo>
                  <a:pt x="5650902" y="2696074"/>
                  <a:pt x="5711759" y="2695094"/>
                  <a:pt x="5772150" y="2696549"/>
                </a:cubicBezTo>
                <a:lnTo>
                  <a:pt x="6381750" y="2706074"/>
                </a:lnTo>
                <a:cubicBezTo>
                  <a:pt x="6511925" y="2712424"/>
                  <a:pt x="6641962" y="2723022"/>
                  <a:pt x="6772275" y="2725124"/>
                </a:cubicBezTo>
                <a:cubicBezTo>
                  <a:pt x="6839017" y="2726200"/>
                  <a:pt x="6880225" y="2726711"/>
                  <a:pt x="6972300" y="2715599"/>
                </a:cubicBezTo>
                <a:cubicBezTo>
                  <a:pt x="7064375" y="2704487"/>
                  <a:pt x="7192963" y="2687553"/>
                  <a:pt x="7324725" y="2658449"/>
                </a:cubicBezTo>
                <a:cubicBezTo>
                  <a:pt x="7456487" y="2629345"/>
                  <a:pt x="7604125" y="2607649"/>
                  <a:pt x="7762875" y="2540974"/>
                </a:cubicBezTo>
                <a:cubicBezTo>
                  <a:pt x="7908396" y="2418207"/>
                  <a:pt x="8030633" y="2207070"/>
                  <a:pt x="8102600" y="1940899"/>
                </a:cubicBezTo>
                <a:cubicBezTo>
                  <a:pt x="8174567" y="1674728"/>
                  <a:pt x="8190442" y="1292141"/>
                  <a:pt x="8156575" y="1051899"/>
                </a:cubicBezTo>
                <a:cubicBezTo>
                  <a:pt x="8122708" y="811657"/>
                  <a:pt x="7979848" y="520902"/>
                  <a:pt x="7899400" y="499449"/>
                </a:cubicBezTo>
                <a:lnTo>
                  <a:pt x="7686675" y="420074"/>
                </a:lnTo>
                <a:cubicBezTo>
                  <a:pt x="7657974" y="421762"/>
                  <a:pt x="7509933" y="417957"/>
                  <a:pt x="7397750" y="416899"/>
                </a:cubicBezTo>
                <a:cubicBezTo>
                  <a:pt x="7285567" y="415841"/>
                  <a:pt x="7092950" y="410549"/>
                  <a:pt x="7013575" y="413724"/>
                </a:cubicBezTo>
                <a:cubicBezTo>
                  <a:pt x="6904124" y="424669"/>
                  <a:pt x="6950604" y="429599"/>
                  <a:pt x="6832600" y="416899"/>
                </a:cubicBezTo>
                <a:cubicBezTo>
                  <a:pt x="6714596" y="404199"/>
                  <a:pt x="6457950" y="386737"/>
                  <a:pt x="6305550" y="337524"/>
                </a:cubicBezTo>
                <a:cubicBezTo>
                  <a:pt x="6153150" y="288312"/>
                  <a:pt x="6035675" y="166074"/>
                  <a:pt x="5918200" y="121624"/>
                </a:cubicBezTo>
                <a:cubicBezTo>
                  <a:pt x="5800725" y="77174"/>
                  <a:pt x="5700183" y="80349"/>
                  <a:pt x="5600700" y="70824"/>
                </a:cubicBezTo>
                <a:cubicBezTo>
                  <a:pt x="5501217" y="61299"/>
                  <a:pt x="5413375" y="66591"/>
                  <a:pt x="5321300" y="64474"/>
                </a:cubicBezTo>
                <a:cubicBezTo>
                  <a:pt x="5229225" y="62357"/>
                  <a:pt x="5176308" y="41720"/>
                  <a:pt x="5048250" y="58124"/>
                </a:cubicBezTo>
                <a:cubicBezTo>
                  <a:pt x="4920192" y="74528"/>
                  <a:pt x="4725212" y="123749"/>
                  <a:pt x="4552950" y="162899"/>
                </a:cubicBezTo>
                <a:lnTo>
                  <a:pt x="3857625" y="153374"/>
                </a:lnTo>
                <a:cubicBezTo>
                  <a:pt x="3789847" y="149769"/>
                  <a:pt x="3724998" y="123298"/>
                  <a:pt x="3657600" y="115274"/>
                </a:cubicBezTo>
                <a:cubicBezTo>
                  <a:pt x="3591317" y="107383"/>
                  <a:pt x="3524250" y="108924"/>
                  <a:pt x="3457575" y="105749"/>
                </a:cubicBezTo>
                <a:cubicBezTo>
                  <a:pt x="3390900" y="96224"/>
                  <a:pt x="3324762" y="81510"/>
                  <a:pt x="3257550" y="77174"/>
                </a:cubicBezTo>
                <a:cubicBezTo>
                  <a:pt x="3127606" y="68791"/>
                  <a:pt x="2997108" y="73474"/>
                  <a:pt x="2867025" y="67649"/>
                </a:cubicBezTo>
                <a:cubicBezTo>
                  <a:pt x="2784314" y="63946"/>
                  <a:pt x="2701925" y="54949"/>
                  <a:pt x="2619375" y="48599"/>
                </a:cubicBezTo>
                <a:cubicBezTo>
                  <a:pt x="2224470" y="-36023"/>
                  <a:pt x="2478566" y="7123"/>
                  <a:pt x="1657350" y="48599"/>
                </a:cubicBezTo>
                <a:cubicBezTo>
                  <a:pt x="1618774" y="50547"/>
                  <a:pt x="1581646" y="66135"/>
                  <a:pt x="1543050" y="67649"/>
                </a:cubicBezTo>
                <a:cubicBezTo>
                  <a:pt x="1257449" y="78849"/>
                  <a:pt x="971550" y="80349"/>
                  <a:pt x="685800" y="86699"/>
                </a:cubicBezTo>
                <a:cubicBezTo>
                  <a:pt x="671373" y="90496"/>
                  <a:pt x="442816" y="144752"/>
                  <a:pt x="400050" y="172424"/>
                </a:cubicBezTo>
                <a:cubicBezTo>
                  <a:pt x="375474" y="188326"/>
                  <a:pt x="363032" y="217849"/>
                  <a:pt x="342900" y="239099"/>
                </a:cubicBezTo>
                <a:cubicBezTo>
                  <a:pt x="305843" y="278214"/>
                  <a:pt x="252697" y="305206"/>
                  <a:pt x="228600" y="353399"/>
                </a:cubicBezTo>
                <a:cubicBezTo>
                  <a:pt x="185380" y="439838"/>
                  <a:pt x="206252" y="405970"/>
                  <a:pt x="171450" y="458174"/>
                </a:cubicBezTo>
                <a:cubicBezTo>
                  <a:pt x="164614" y="485519"/>
                  <a:pt x="154470" y="530234"/>
                  <a:pt x="142875" y="553424"/>
                </a:cubicBezTo>
                <a:cubicBezTo>
                  <a:pt x="108585" y="622004"/>
                  <a:pt x="114300" y="561933"/>
                  <a:pt x="114300" y="62009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4867-1148-B45B-1DFD-EFE5BFC6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</a:t>
            </a:r>
            <a:r>
              <a:rPr lang="en-US" dirty="0" err="1"/>
              <a:t>música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vida</a:t>
            </a:r>
            <a:endParaRPr lang="pt-BR" dirty="0"/>
          </a:p>
        </p:txBody>
      </p:sp>
      <p:pic>
        <p:nvPicPr>
          <p:cNvPr id="5" name="Content Placeholder 4" descr="A child playing a guitar in a kitchen&#10;&#10;Description automatically generated with low confidence">
            <a:extLst>
              <a:ext uri="{FF2B5EF4-FFF2-40B4-BE49-F238E27FC236}">
                <a16:creationId xmlns:a16="http://schemas.microsoft.com/office/drawing/2014/main" id="{25ED6B9E-90ED-1DA9-19F4-41BFC2B4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4" y="2003434"/>
            <a:ext cx="4982029" cy="3766674"/>
          </a:xfrm>
        </p:spPr>
      </p:pic>
      <p:pic>
        <p:nvPicPr>
          <p:cNvPr id="11" name="Picture 10" descr="A group of guitars on a stand&#10;&#10;Description automatically generated with medium confidence">
            <a:extLst>
              <a:ext uri="{FF2B5EF4-FFF2-40B4-BE49-F238E27FC236}">
                <a16:creationId xmlns:a16="http://schemas.microsoft.com/office/drawing/2014/main" id="{10AA1783-0AAD-98E8-FF9A-0F861C2B0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93" y="1799545"/>
            <a:ext cx="5565936" cy="41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16F2-2084-8808-19D8-FD54550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766F-DFF6-1272-88C2-FB0A89E542B0}"/>
              </a:ext>
            </a:extLst>
          </p:cNvPr>
          <p:cNvSpPr txBox="1"/>
          <p:nvPr/>
        </p:nvSpPr>
        <p:spPr>
          <a:xfrm>
            <a:off x="956603" y="1690688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Cooperatividade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BB46F-B674-C5A3-EC38-5A89F0AAFF3B}"/>
              </a:ext>
            </a:extLst>
          </p:cNvPr>
          <p:cNvSpPr txBox="1"/>
          <p:nvPr/>
        </p:nvSpPr>
        <p:spPr>
          <a:xfrm>
            <a:off x="956603" y="2586472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Criticidade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7FD81-45C3-655F-0DE7-B806D78991F9}"/>
              </a:ext>
            </a:extLst>
          </p:cNvPr>
          <p:cNvSpPr txBox="1"/>
          <p:nvPr/>
        </p:nvSpPr>
        <p:spPr>
          <a:xfrm>
            <a:off x="956603" y="5096024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Criatividade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7010A-B767-447D-8E24-E6DAB5ADE8A9}"/>
              </a:ext>
            </a:extLst>
          </p:cNvPr>
          <p:cNvSpPr txBox="1"/>
          <p:nvPr/>
        </p:nvSpPr>
        <p:spPr>
          <a:xfrm>
            <a:off x="956603" y="3447295"/>
            <a:ext cx="326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Disciplina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Resiliência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5EAD86-1E82-1F92-6CD0-78ECAE33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07" y="4202806"/>
            <a:ext cx="5255193" cy="1489661"/>
          </a:xfrm>
          <a:prstGeom prst="rect">
            <a:avLst/>
          </a:prstGeom>
        </p:spPr>
      </p:pic>
      <p:pic>
        <p:nvPicPr>
          <p:cNvPr id="13" name="Picture 12" descr="A picture containing auditorium, indoor, theatre, orchestra&#10;&#10;Description automatically generated">
            <a:extLst>
              <a:ext uri="{FF2B5EF4-FFF2-40B4-BE49-F238E27FC236}">
                <a16:creationId xmlns:a16="http://schemas.microsoft.com/office/drawing/2014/main" id="{F74995DA-0ED5-BFC1-6371-28F45D11D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515992"/>
            <a:ext cx="5404053" cy="3600450"/>
          </a:xfrm>
          <a:prstGeom prst="rect">
            <a:avLst/>
          </a:prstGeom>
        </p:spPr>
      </p:pic>
      <p:pic>
        <p:nvPicPr>
          <p:cNvPr id="5" name="Content Placeholder 4" descr="A hand with a blister on the finger&#10;&#10;Description automatically generated with low confidence">
            <a:extLst>
              <a:ext uri="{FF2B5EF4-FFF2-40B4-BE49-F238E27FC236}">
                <a16:creationId xmlns:a16="http://schemas.microsoft.com/office/drawing/2014/main" id="{A1712719-6D96-9423-EAA4-3F90A4CC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63" y="2025952"/>
            <a:ext cx="2457694" cy="3275646"/>
          </a:xfrm>
        </p:spPr>
      </p:pic>
    </p:spTree>
    <p:extLst>
      <p:ext uri="{BB962C8B-B14F-4D97-AF65-F5344CB8AC3E}">
        <p14:creationId xmlns:p14="http://schemas.microsoft.com/office/powerpoint/2010/main" val="34246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F8DA-D651-14E9-89E1-C2D6EC24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D851-F14F-BFDC-BDFD-F884D479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4A098-CE80-BF14-9E52-F1C70803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4" y="1493197"/>
            <a:ext cx="9758258" cy="45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B693-2316-7719-A89D-B4241390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dirty="0" err="1"/>
              <a:t>superações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AC1F6-5DD7-A603-6818-F69A5E3F2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28" y="4596351"/>
            <a:ext cx="4532243" cy="779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5F22D-F625-70FD-997F-803EC2AE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05" y="1852603"/>
            <a:ext cx="1476581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EA698-D3BF-F9F1-1A1F-913F693C3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2" y="1852603"/>
            <a:ext cx="5024468" cy="33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CE1B-7AC0-E859-3D60-44B686FA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Agradecimentos</a:t>
            </a:r>
            <a:endParaRPr lang="pt-BR" dirty="0"/>
          </a:p>
        </p:txBody>
      </p:sp>
      <p:pic>
        <p:nvPicPr>
          <p:cNvPr id="7" name="Content Placeholder 6" descr="A person and person taking a selfie&#10;&#10;Description automatically generated">
            <a:extLst>
              <a:ext uri="{FF2B5EF4-FFF2-40B4-BE49-F238E27FC236}">
                <a16:creationId xmlns:a16="http://schemas.microsoft.com/office/drawing/2014/main" id="{C87EB7FD-2B69-92D2-B160-3F828179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02" y="1535339"/>
            <a:ext cx="6088366" cy="4566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88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8CC-8BB4-36D6-55BF-2147FD69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900" y="2766218"/>
            <a:ext cx="5156199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/>
              <a:t>Muito</a:t>
            </a:r>
            <a:r>
              <a:rPr lang="en-US" sz="5400" dirty="0"/>
              <a:t> </a:t>
            </a:r>
            <a:r>
              <a:rPr lang="en-US" sz="5400" dirty="0" err="1"/>
              <a:t>obrigado</a:t>
            </a:r>
            <a:r>
              <a:rPr lang="en-US" sz="5400" dirty="0"/>
              <a:t> pela </a:t>
            </a:r>
            <a:r>
              <a:rPr lang="en-US" sz="5400" dirty="0" err="1"/>
              <a:t>atenção</a:t>
            </a:r>
            <a:r>
              <a:rPr lang="en-US" sz="5400" dirty="0"/>
              <a:t>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2192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AFEC-90D0-552F-FEFF-96BEB3D7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148"/>
            <a:ext cx="10003971" cy="789540"/>
          </a:xfrm>
        </p:spPr>
        <p:txBody>
          <a:bodyPr>
            <a:normAutofit/>
          </a:bodyPr>
          <a:lstStyle/>
          <a:p>
            <a:r>
              <a:rPr lang="en-US" sz="3600" dirty="0"/>
              <a:t>Imagens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C16D-6A8A-81B4-E940-11ECAB1F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Bratsche</a:t>
            </a:r>
            <a:r>
              <a:rPr lang="pt-BR" sz="1800" dirty="0"/>
              <a:t> por Just </a:t>
            </a:r>
            <a:r>
              <a:rPr lang="pt-BR" sz="1800" dirty="0" err="1"/>
              <a:t>Plain</a:t>
            </a:r>
            <a:r>
              <a:rPr lang="pt-BR" sz="1800" dirty="0"/>
              <a:t> Bill</a:t>
            </a:r>
          </a:p>
          <a:p>
            <a:r>
              <a:rPr lang="pt-BR" sz="1800" dirty="0" err="1"/>
              <a:t>Violin</a:t>
            </a:r>
            <a:r>
              <a:rPr lang="pt-BR" sz="1800" dirty="0"/>
              <a:t>-Viola por Frinck51. Licenciado sob CC BY-SA 3.0 (</a:t>
            </a:r>
            <a:r>
              <a:rPr lang="pt-BR" sz="1800" dirty="0">
                <a:hlinkClick r:id="rId2"/>
              </a:rPr>
              <a:t>https://creativecommons.org/</a:t>
            </a:r>
            <a:r>
              <a:rPr lang="pt-BR" sz="1800" dirty="0" err="1">
                <a:hlinkClick r:id="rId2"/>
              </a:rPr>
              <a:t>licenses</a:t>
            </a:r>
            <a:r>
              <a:rPr lang="pt-BR" sz="1800" dirty="0">
                <a:hlinkClick r:id="rId2"/>
              </a:rPr>
              <a:t>/</a:t>
            </a:r>
            <a:r>
              <a:rPr lang="pt-BR" sz="1800" dirty="0" err="1">
                <a:hlinkClick r:id="rId2"/>
              </a:rPr>
              <a:t>by-sa</a:t>
            </a:r>
            <a:r>
              <a:rPr lang="pt-BR" sz="1800" dirty="0">
                <a:hlinkClick r:id="rId2"/>
              </a:rPr>
              <a:t>/3.0/</a:t>
            </a:r>
            <a:r>
              <a:rPr lang="pt-BR" sz="1800" dirty="0" err="1">
                <a:hlinkClick r:id="rId2"/>
              </a:rPr>
              <a:t>deed.en</a:t>
            </a:r>
            <a:r>
              <a:rPr lang="pt-BR" sz="1800" dirty="0"/>
              <a:t>). </a:t>
            </a:r>
          </a:p>
          <a:p>
            <a:r>
              <a:rPr lang="pt-BR" sz="1800" dirty="0"/>
              <a:t>Orquestra Sinfônica da USP (</a:t>
            </a:r>
            <a:r>
              <a:rPr lang="pt-BR" sz="1800" dirty="0">
                <a:hlinkClick r:id="rId3"/>
              </a:rPr>
              <a:t>https://prceu.usp.br/</a:t>
            </a:r>
            <a:r>
              <a:rPr lang="pt-BR" sz="1800" dirty="0" err="1">
                <a:hlinkClick r:id="rId3"/>
              </a:rPr>
              <a:t>en</a:t>
            </a:r>
            <a:r>
              <a:rPr lang="pt-BR" sz="1800" dirty="0">
                <a:hlinkClick r:id="rId3"/>
              </a:rPr>
              <a:t>/centro/</a:t>
            </a:r>
            <a:r>
              <a:rPr lang="pt-BR" sz="1800" dirty="0" err="1">
                <a:hlinkClick r:id="rId3"/>
              </a:rPr>
              <a:t>osusp</a:t>
            </a:r>
            <a:r>
              <a:rPr lang="pt-BR" sz="1800" dirty="0">
                <a:hlinkClick r:id="rId3"/>
              </a:rPr>
              <a:t>/</a:t>
            </a:r>
            <a:r>
              <a:rPr lang="pt-BR" sz="1800" dirty="0"/>
              <a:t>). </a:t>
            </a:r>
          </a:p>
          <a:p>
            <a:r>
              <a:rPr lang="pt-BR" sz="1800" dirty="0"/>
              <a:t>Orchestra </a:t>
            </a:r>
            <a:r>
              <a:rPr lang="pt-BR" sz="1800" dirty="0" err="1"/>
              <a:t>Simfonica</a:t>
            </a:r>
            <a:r>
              <a:rPr lang="pt-BR" sz="1800" dirty="0"/>
              <a:t> </a:t>
            </a:r>
            <a:r>
              <a:rPr lang="pt-BR" sz="1800" dirty="0" err="1"/>
              <a:t>București</a:t>
            </a:r>
            <a:r>
              <a:rPr lang="pt-BR" sz="1800" dirty="0"/>
              <a:t> por </a:t>
            </a:r>
            <a:r>
              <a:rPr lang="pt-BR" sz="1800" dirty="0" err="1"/>
              <a:t>Alxndrul</a:t>
            </a:r>
            <a:r>
              <a:rPr lang="pt-BR" sz="1800" dirty="0"/>
              <a:t>. Licenciado sob CC BY-SA 4.0 (</a:t>
            </a:r>
            <a:r>
              <a:rPr lang="pt-BR" sz="1800" dirty="0">
                <a:hlinkClick r:id="rId4"/>
              </a:rPr>
              <a:t>https://creativecommons.org/</a:t>
            </a:r>
            <a:r>
              <a:rPr lang="pt-BR" sz="1800" dirty="0" err="1">
                <a:hlinkClick r:id="rId4"/>
              </a:rPr>
              <a:t>licenses</a:t>
            </a:r>
            <a:r>
              <a:rPr lang="pt-BR" sz="1800" dirty="0">
                <a:hlinkClick r:id="rId4"/>
              </a:rPr>
              <a:t>/</a:t>
            </a:r>
            <a:r>
              <a:rPr lang="pt-BR" sz="1800" dirty="0" err="1">
                <a:hlinkClick r:id="rId4"/>
              </a:rPr>
              <a:t>by-sa</a:t>
            </a:r>
            <a:r>
              <a:rPr lang="pt-BR" sz="1800" dirty="0">
                <a:hlinkClick r:id="rId4"/>
              </a:rPr>
              <a:t>/4.0/</a:t>
            </a:r>
            <a:r>
              <a:rPr lang="pt-BR" sz="1800" dirty="0" err="1">
                <a:hlinkClick r:id="rId4"/>
              </a:rPr>
              <a:t>deed.en</a:t>
            </a:r>
            <a:r>
              <a:rPr lang="pt-BR" sz="1800" dirty="0"/>
              <a:t>).</a:t>
            </a:r>
          </a:p>
          <a:p>
            <a:endParaRPr lang="pt-BR" sz="18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61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Office Theme</vt:lpstr>
      <vt:lpstr>O Violista</vt:lpstr>
      <vt:lpstr>O que raios é uma viola?</vt:lpstr>
      <vt:lpstr>A música na minha vida</vt:lpstr>
      <vt:lpstr>Valores</vt:lpstr>
      <vt:lpstr>Site</vt:lpstr>
      <vt:lpstr>Desafios e superações</vt:lpstr>
      <vt:lpstr>Agradecimentos</vt:lpstr>
      <vt:lpstr>Muito obrigado pela atenção!</vt:lpstr>
      <vt:lpstr>Imagens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YUZO RODRIGUES PALMA .</dc:creator>
  <cp:lastModifiedBy>DANIEL YUZO RODRIGUES PALMA .</cp:lastModifiedBy>
  <cp:revision>15</cp:revision>
  <dcterms:created xsi:type="dcterms:W3CDTF">2023-06-13T00:57:28Z</dcterms:created>
  <dcterms:modified xsi:type="dcterms:W3CDTF">2023-06-14T03:57:47Z</dcterms:modified>
</cp:coreProperties>
</file>