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a204a74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a204a74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a204a7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a204a7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a204a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a204a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a204a74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a204a74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a204a74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a204a74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a204a7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a204a7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a204a7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a204a7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a204a7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a204a7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a204a74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a204a7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a204a7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a204a7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a204a74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a204a7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a204a7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a204a7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a204a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a204a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B</a:t>
            </a:r>
            <a:r>
              <a:rPr lang="fr"/>
              <a:t>ig Data et technologies embarquées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Sujet </a:t>
            </a:r>
            <a:r>
              <a:rPr lang="fr"/>
              <a:t>personnalisé</a:t>
            </a:r>
            <a:r>
              <a:rPr lang="fr"/>
              <a:t>: API de collecte de données et de développement de modèles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5250" y="4113475"/>
            <a:ext cx="464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 Yiman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URARD Mathis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Yves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</a:t>
            </a:r>
            <a:r>
              <a:rPr lang="fr"/>
              <a:t> du programme système: Paramètres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 d’action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 de modèle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 du modèle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[Cas d'entraînement: Nombre d’itération]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 du programme système: Entraînement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87058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 du programme système: Entraînement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2" y="1148975"/>
            <a:ext cx="4548618" cy="34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terminer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d’évaluation (R² ajusté)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Modèle de régression polynomiale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de contrôle plus poussé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Dank memes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" y="1400175"/>
            <a:ext cx="3604649" cy="232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300" y="380825"/>
            <a:ext cx="2781600" cy="3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650" y="380818"/>
            <a:ext cx="2486651" cy="4188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[API]Programme interface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[Modèles]Programme de traitement des données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3626"/>
            <a:ext cx="5853426" cy="2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HTTP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196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/predict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444175" y="1239400"/>
            <a:ext cx="45984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 de sauvegarde des données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Record 1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46875"/>
            <a:ext cx="5177900" cy="3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Record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613"/>
            <a:ext cx="9144001" cy="29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025"/>
            <a:ext cx="5096074" cy="3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Predict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75" y="1771426"/>
            <a:ext cx="8554226" cy="12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Predict 2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03150"/>
            <a:ext cx="2208475" cy="35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 de traitement des données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22" y="1557722"/>
            <a:ext cx="3107525" cy="2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