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81" r:id="rId4"/>
    <p:sldId id="275" r:id="rId5"/>
    <p:sldId id="272" r:id="rId6"/>
    <p:sldId id="273" r:id="rId7"/>
    <p:sldId id="28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po Xavier METAS" initials="RAXA" lastIdx="1" clrIdx="0">
    <p:extLst>
      <p:ext uri="{19B8F6BF-5375-455C-9EA6-DF929625EA0E}">
        <p15:presenceInfo xmlns:p15="http://schemas.microsoft.com/office/powerpoint/2012/main" userId="Rappo Xavier MET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4"/>
    <a:srgbClr val="005D9C"/>
    <a:srgbClr val="797C84"/>
    <a:srgbClr val="767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2050C1-8FB5-43A8-9080-18F9A187B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133B3-443A-44D3-845C-C3ED401A3A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FA10-C7F9-4858-96B5-BC071107F03C}" type="datetimeFigureOut">
              <a:rPr lang="de-CH" smtClean="0"/>
              <a:t>03.07.2024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93D4E-F0B8-446B-A5C5-684A138A3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1C01B-7CB9-486B-8714-F1C5641F2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A702-0FCF-45D8-96D5-2FD897456D1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130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F2B97-4AA2-4E4D-B1A8-4B631BB166EE}" type="datetimeFigureOut">
              <a:rPr lang="de-CH" smtClean="0"/>
              <a:t>03.07.2024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BCACD-E7F3-4831-94CD-0F66F859D26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59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9">
            <a:extLst>
              <a:ext uri="{FF2B5EF4-FFF2-40B4-BE49-F238E27FC236}">
                <a16:creationId xmlns:a16="http://schemas.microsoft.com/office/drawing/2014/main" id="{BB16A59A-927B-1DA1-E9C7-692F724AEF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6693" y="-64950"/>
            <a:ext cx="12222163" cy="5275263"/>
          </a:xfrm>
          <a:custGeom>
            <a:avLst/>
            <a:gdLst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22163 w 12222163"/>
              <a:gd name="connsiteY2" fmla="*/ 5275263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180218 w 12222163"/>
              <a:gd name="connsiteY2" fmla="*/ 4998427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656659"/>
              <a:gd name="connsiteX1" fmla="*/ 12222163 w 12222163"/>
              <a:gd name="connsiteY1" fmla="*/ 0 h 5656659"/>
              <a:gd name="connsiteX2" fmla="*/ 12211968 w 12222163"/>
              <a:gd name="connsiteY2" fmla="*/ 5004777 h 5656659"/>
              <a:gd name="connsiteX3" fmla="*/ 1458781 w 12222163"/>
              <a:gd name="connsiteY3" fmla="*/ 5216816 h 5656659"/>
              <a:gd name="connsiteX4" fmla="*/ 0 w 12222163"/>
              <a:gd name="connsiteY4" fmla="*/ 5275263 h 5656659"/>
              <a:gd name="connsiteX5" fmla="*/ 0 w 12222163"/>
              <a:gd name="connsiteY5" fmla="*/ 0 h 5656659"/>
              <a:gd name="connsiteX0" fmla="*/ 50210 w 12272373"/>
              <a:gd name="connsiteY0" fmla="*/ 0 h 5460666"/>
              <a:gd name="connsiteX1" fmla="*/ 12272373 w 12272373"/>
              <a:gd name="connsiteY1" fmla="*/ 0 h 5460666"/>
              <a:gd name="connsiteX2" fmla="*/ 12262178 w 12272373"/>
              <a:gd name="connsiteY2" fmla="*/ 5004777 h 5460666"/>
              <a:gd name="connsiteX3" fmla="*/ 1299267 w 12272373"/>
              <a:gd name="connsiteY3" fmla="*/ 3631297 h 5460666"/>
              <a:gd name="connsiteX4" fmla="*/ 50210 w 12272373"/>
              <a:gd name="connsiteY4" fmla="*/ 5275263 h 5460666"/>
              <a:gd name="connsiteX5" fmla="*/ 50210 w 12272373"/>
              <a:gd name="connsiteY5" fmla="*/ 0 h 5460666"/>
              <a:gd name="connsiteX0" fmla="*/ 65485 w 12287648"/>
              <a:gd name="connsiteY0" fmla="*/ 0 h 5460666"/>
              <a:gd name="connsiteX1" fmla="*/ 12287648 w 12287648"/>
              <a:gd name="connsiteY1" fmla="*/ 0 h 5460666"/>
              <a:gd name="connsiteX2" fmla="*/ 12277453 w 12287648"/>
              <a:gd name="connsiteY2" fmla="*/ 5004777 h 5460666"/>
              <a:gd name="connsiteX3" fmla="*/ 1281205 w 12287648"/>
              <a:gd name="connsiteY3" fmla="*/ 3631297 h 5460666"/>
              <a:gd name="connsiteX4" fmla="*/ 65485 w 12287648"/>
              <a:gd name="connsiteY4" fmla="*/ 5275263 h 5460666"/>
              <a:gd name="connsiteX5" fmla="*/ 65485 w 12287648"/>
              <a:gd name="connsiteY5" fmla="*/ 0 h 5460666"/>
              <a:gd name="connsiteX0" fmla="*/ 0 w 12222163"/>
              <a:gd name="connsiteY0" fmla="*/ 0 h 5485026"/>
              <a:gd name="connsiteX1" fmla="*/ 12222163 w 12222163"/>
              <a:gd name="connsiteY1" fmla="*/ 0 h 5485026"/>
              <a:gd name="connsiteX2" fmla="*/ 12211968 w 12222163"/>
              <a:gd name="connsiteY2" fmla="*/ 5004777 h 5485026"/>
              <a:gd name="connsiteX3" fmla="*/ 1215720 w 12222163"/>
              <a:gd name="connsiteY3" fmla="*/ 3631297 h 5485026"/>
              <a:gd name="connsiteX4" fmla="*/ 0 w 12222163"/>
              <a:gd name="connsiteY4" fmla="*/ 5275263 h 5485026"/>
              <a:gd name="connsiteX5" fmla="*/ 0 w 12222163"/>
              <a:gd name="connsiteY5" fmla="*/ 0 h 5485026"/>
              <a:gd name="connsiteX0" fmla="*/ 0 w 12222163"/>
              <a:gd name="connsiteY0" fmla="*/ 0 h 5485026"/>
              <a:gd name="connsiteX1" fmla="*/ 12222163 w 12222163"/>
              <a:gd name="connsiteY1" fmla="*/ 0 h 5485026"/>
              <a:gd name="connsiteX2" fmla="*/ 12211968 w 12222163"/>
              <a:gd name="connsiteY2" fmla="*/ 5004777 h 5485026"/>
              <a:gd name="connsiteX3" fmla="*/ 1215720 w 12222163"/>
              <a:gd name="connsiteY3" fmla="*/ 3631297 h 5485026"/>
              <a:gd name="connsiteX4" fmla="*/ 0 w 12222163"/>
              <a:gd name="connsiteY4" fmla="*/ 5275263 h 5485026"/>
              <a:gd name="connsiteX5" fmla="*/ 0 w 12222163"/>
              <a:gd name="connsiteY5" fmla="*/ 0 h 5485026"/>
              <a:gd name="connsiteX0" fmla="*/ 0 w 12222163"/>
              <a:gd name="connsiteY0" fmla="*/ 0 h 5485026"/>
              <a:gd name="connsiteX1" fmla="*/ 12222163 w 12222163"/>
              <a:gd name="connsiteY1" fmla="*/ 0 h 5485026"/>
              <a:gd name="connsiteX2" fmla="*/ 12211968 w 12222163"/>
              <a:gd name="connsiteY2" fmla="*/ 5004777 h 5485026"/>
              <a:gd name="connsiteX3" fmla="*/ 1215720 w 12222163"/>
              <a:gd name="connsiteY3" fmla="*/ 3631297 h 5485026"/>
              <a:gd name="connsiteX4" fmla="*/ 0 w 12222163"/>
              <a:gd name="connsiteY4" fmla="*/ 5275263 h 5485026"/>
              <a:gd name="connsiteX5" fmla="*/ 0 w 12222163"/>
              <a:gd name="connsiteY5" fmla="*/ 0 h 5485026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1572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3477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3477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3477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2163" h="5275263">
                <a:moveTo>
                  <a:pt x="0" y="0"/>
                </a:moveTo>
                <a:lnTo>
                  <a:pt x="12222163" y="0"/>
                </a:lnTo>
                <a:cubicBezTo>
                  <a:pt x="12218765" y="1668259"/>
                  <a:pt x="12215366" y="3336518"/>
                  <a:pt x="12211968" y="5004777"/>
                </a:cubicBezTo>
                <a:lnTo>
                  <a:pt x="1234770" y="3631297"/>
                </a:lnTo>
                <a:cubicBezTo>
                  <a:pt x="904417" y="4076428"/>
                  <a:pt x="311497" y="4845771"/>
                  <a:pt x="0" y="5275263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663" b="663"/>
            </a:stretch>
          </a:blip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38A70-8302-6E7C-8C02-001143FD6D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6000" y="5120313"/>
            <a:ext cx="10670400" cy="495419"/>
          </a:xfrm>
        </p:spPr>
        <p:txBody>
          <a:bodyPr anchor="t" anchorCtr="0"/>
          <a:lstStyle>
            <a:lvl1pPr algn="l">
              <a:defRPr sz="3000" b="1">
                <a:solidFill>
                  <a:srgbClr val="005694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9A673C-45F3-8216-504F-25DD5124C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6000" y="5679232"/>
            <a:ext cx="10670400" cy="29770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Autor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A10E8FBF-41D0-D96B-48F8-15F4A3BEDF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6033088"/>
            <a:ext cx="10670400" cy="29845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CH" noProof="0" dirty="0" err="1"/>
              <a:t>tt.mmmm.jjjj</a:t>
            </a:r>
            <a:endParaRPr lang="de-CH" noProof="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89005E-314A-B64A-EADB-7E5BFF4F12E8}"/>
              </a:ext>
            </a:extLst>
          </p:cNvPr>
          <p:cNvSpPr txBox="1"/>
          <p:nvPr userDrawn="1"/>
        </p:nvSpPr>
        <p:spPr>
          <a:xfrm>
            <a:off x="25496" y="-682406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Führungslinien Register Ansicht aktivieren</a:t>
            </a:r>
          </a:p>
          <a:p>
            <a:r>
              <a:rPr lang="de-CH" sz="1400" dirty="0"/>
              <a:t>Folienlayout im Register Start – Neue Folie – Layout wählen</a:t>
            </a:r>
          </a:p>
        </p:txBody>
      </p:sp>
      <p:sp>
        <p:nvSpPr>
          <p:cNvPr id="4" name="Flocken_oben">
            <a:extLst>
              <a:ext uri="{FF2B5EF4-FFF2-40B4-BE49-F238E27FC236}">
                <a16:creationId xmlns:a16="http://schemas.microsoft.com/office/drawing/2014/main" id="{E70E6DC2-784C-0D36-AEAE-B486815904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-15875" y="-9525"/>
            <a:ext cx="5586413" cy="3968750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2249489A-8E26-431A-9EDA-0D658825BD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4000" y="594000"/>
            <a:ext cx="1393200" cy="439200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6876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36DDE95-7AD3-C12E-238B-023B9A106F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92412" y="0"/>
            <a:ext cx="5799589" cy="6854825"/>
          </a:xfrm>
          <a:custGeom>
            <a:avLst/>
            <a:gdLst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0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352776 w 6152365"/>
              <a:gd name="connsiteY0" fmla="*/ 0 h 6854825"/>
              <a:gd name="connsiteX1" fmla="*/ 6152365 w 6152365"/>
              <a:gd name="connsiteY1" fmla="*/ 0 h 6854825"/>
              <a:gd name="connsiteX2" fmla="*/ 6152365 w 6152365"/>
              <a:gd name="connsiteY2" fmla="*/ 6854825 h 6854825"/>
              <a:gd name="connsiteX3" fmla="*/ 1074229 w 6152365"/>
              <a:gd name="connsiteY3" fmla="*/ 6854825 h 6854825"/>
              <a:gd name="connsiteX4" fmla="*/ 688336 w 6152365"/>
              <a:gd name="connsiteY4" fmla="*/ 2055303 h 6854825"/>
              <a:gd name="connsiteX5" fmla="*/ 352776 w 6152365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208051 w 6007640"/>
              <a:gd name="connsiteY0" fmla="*/ 0 h 6854825"/>
              <a:gd name="connsiteX1" fmla="*/ 6007640 w 6007640"/>
              <a:gd name="connsiteY1" fmla="*/ 0 h 6854825"/>
              <a:gd name="connsiteX2" fmla="*/ 6007640 w 6007640"/>
              <a:gd name="connsiteY2" fmla="*/ 6854825 h 6854825"/>
              <a:gd name="connsiteX3" fmla="*/ 929504 w 6007640"/>
              <a:gd name="connsiteY3" fmla="*/ 6854825 h 6854825"/>
              <a:gd name="connsiteX4" fmla="*/ 2196242 w 6007640"/>
              <a:gd name="connsiteY4" fmla="*/ 2030136 h 6854825"/>
              <a:gd name="connsiteX5" fmla="*/ 208051 w 6007640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589" h="6854825">
                <a:moveTo>
                  <a:pt x="0" y="0"/>
                </a:moveTo>
                <a:lnTo>
                  <a:pt x="5799589" y="0"/>
                </a:lnTo>
                <a:lnTo>
                  <a:pt x="5799589" y="6854825"/>
                </a:lnTo>
                <a:lnTo>
                  <a:pt x="721453" y="6854825"/>
                </a:lnTo>
                <a:cubicBezTo>
                  <a:pt x="934732" y="5997755"/>
                  <a:pt x="1682983" y="3242457"/>
                  <a:pt x="2000891" y="2017436"/>
                </a:cubicBezTo>
                <a:cubicBezTo>
                  <a:pt x="1442499" y="1446465"/>
                  <a:pt x="581578" y="602901"/>
                  <a:pt x="0" y="0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10E3D-34B8-7360-CDF1-C5A65A564175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8AD17A-9C51-8682-AD15-FE5113B50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1" y="594304"/>
            <a:ext cx="55584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43B5BDA2-4B31-451A-842D-BCBBE4637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057" y="1531938"/>
            <a:ext cx="5558400" cy="4417200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DF56E8A-42EA-4F6D-9D03-0817A031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F28FEAED-0947-4165-BA0E-95817D5E1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039CD617-ACD8-442C-AC01-B34E1FB8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A96D68-8262-47C9-9E07-EC809252C4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1DBB102-E33F-2AC0-4D2C-39CE0FFBBFA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92412" y="0"/>
            <a:ext cx="5799589" cy="6854825"/>
          </a:xfrm>
          <a:custGeom>
            <a:avLst/>
            <a:gdLst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0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352776 w 6152365"/>
              <a:gd name="connsiteY0" fmla="*/ 0 h 6854825"/>
              <a:gd name="connsiteX1" fmla="*/ 6152365 w 6152365"/>
              <a:gd name="connsiteY1" fmla="*/ 0 h 6854825"/>
              <a:gd name="connsiteX2" fmla="*/ 6152365 w 6152365"/>
              <a:gd name="connsiteY2" fmla="*/ 6854825 h 6854825"/>
              <a:gd name="connsiteX3" fmla="*/ 1074229 w 6152365"/>
              <a:gd name="connsiteY3" fmla="*/ 6854825 h 6854825"/>
              <a:gd name="connsiteX4" fmla="*/ 688336 w 6152365"/>
              <a:gd name="connsiteY4" fmla="*/ 2055303 h 6854825"/>
              <a:gd name="connsiteX5" fmla="*/ 352776 w 6152365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208051 w 6007640"/>
              <a:gd name="connsiteY0" fmla="*/ 0 h 6854825"/>
              <a:gd name="connsiteX1" fmla="*/ 6007640 w 6007640"/>
              <a:gd name="connsiteY1" fmla="*/ 0 h 6854825"/>
              <a:gd name="connsiteX2" fmla="*/ 6007640 w 6007640"/>
              <a:gd name="connsiteY2" fmla="*/ 6854825 h 6854825"/>
              <a:gd name="connsiteX3" fmla="*/ 929504 w 6007640"/>
              <a:gd name="connsiteY3" fmla="*/ 6854825 h 6854825"/>
              <a:gd name="connsiteX4" fmla="*/ 2196242 w 6007640"/>
              <a:gd name="connsiteY4" fmla="*/ 2030136 h 6854825"/>
              <a:gd name="connsiteX5" fmla="*/ 208051 w 6007640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589" h="6854825">
                <a:moveTo>
                  <a:pt x="0" y="0"/>
                </a:moveTo>
                <a:lnTo>
                  <a:pt x="5799589" y="0"/>
                </a:lnTo>
                <a:lnTo>
                  <a:pt x="5799589" y="6854825"/>
                </a:lnTo>
                <a:lnTo>
                  <a:pt x="721453" y="6854825"/>
                </a:lnTo>
                <a:cubicBezTo>
                  <a:pt x="934732" y="5997755"/>
                  <a:pt x="1682983" y="3242457"/>
                  <a:pt x="2000891" y="2017436"/>
                </a:cubicBezTo>
                <a:cubicBezTo>
                  <a:pt x="1442499" y="1446465"/>
                  <a:pt x="581578" y="602901"/>
                  <a:pt x="0" y="0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057" y="1531938"/>
            <a:ext cx="5558400" cy="4417200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10E3D-34B8-7360-CDF1-C5A65A564175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5AAC8D89-A488-9FB2-FC55-33F8F0AF6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1" y="594304"/>
            <a:ext cx="55584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398301A-1FE3-415C-B8CD-3669B71AA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19C41CF-401D-4CA2-9BF7-38BEB753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7B973F84-1A35-4315-9140-F57A91A4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C9456D-FE4D-45B4-9BD4-7543446B8F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74" y="593864"/>
            <a:ext cx="1119689" cy="2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1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- weiss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>
            <a:extLst>
              <a:ext uri="{FF2B5EF4-FFF2-40B4-BE49-F238E27FC236}">
                <a16:creationId xmlns:a16="http://schemas.microsoft.com/office/drawing/2014/main" id="{0B4D8DB5-0BAE-E3E4-39A6-947A933F60E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92412" y="0"/>
            <a:ext cx="5799589" cy="6854825"/>
          </a:xfrm>
          <a:custGeom>
            <a:avLst/>
            <a:gdLst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0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352776 w 6152365"/>
              <a:gd name="connsiteY0" fmla="*/ 0 h 6854825"/>
              <a:gd name="connsiteX1" fmla="*/ 6152365 w 6152365"/>
              <a:gd name="connsiteY1" fmla="*/ 0 h 6854825"/>
              <a:gd name="connsiteX2" fmla="*/ 6152365 w 6152365"/>
              <a:gd name="connsiteY2" fmla="*/ 6854825 h 6854825"/>
              <a:gd name="connsiteX3" fmla="*/ 1074229 w 6152365"/>
              <a:gd name="connsiteY3" fmla="*/ 6854825 h 6854825"/>
              <a:gd name="connsiteX4" fmla="*/ 688336 w 6152365"/>
              <a:gd name="connsiteY4" fmla="*/ 2055303 h 6854825"/>
              <a:gd name="connsiteX5" fmla="*/ 352776 w 6152365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208051 w 6007640"/>
              <a:gd name="connsiteY0" fmla="*/ 0 h 6854825"/>
              <a:gd name="connsiteX1" fmla="*/ 6007640 w 6007640"/>
              <a:gd name="connsiteY1" fmla="*/ 0 h 6854825"/>
              <a:gd name="connsiteX2" fmla="*/ 6007640 w 6007640"/>
              <a:gd name="connsiteY2" fmla="*/ 6854825 h 6854825"/>
              <a:gd name="connsiteX3" fmla="*/ 929504 w 6007640"/>
              <a:gd name="connsiteY3" fmla="*/ 6854825 h 6854825"/>
              <a:gd name="connsiteX4" fmla="*/ 2196242 w 6007640"/>
              <a:gd name="connsiteY4" fmla="*/ 2030136 h 6854825"/>
              <a:gd name="connsiteX5" fmla="*/ 208051 w 6007640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589" h="6854825">
                <a:moveTo>
                  <a:pt x="0" y="0"/>
                </a:moveTo>
                <a:lnTo>
                  <a:pt x="5799589" y="0"/>
                </a:lnTo>
                <a:lnTo>
                  <a:pt x="5799589" y="6854825"/>
                </a:lnTo>
                <a:lnTo>
                  <a:pt x="721453" y="6854825"/>
                </a:lnTo>
                <a:cubicBezTo>
                  <a:pt x="934732" y="5997755"/>
                  <a:pt x="1682983" y="3242457"/>
                  <a:pt x="2000891" y="2017436"/>
                </a:cubicBezTo>
                <a:cubicBezTo>
                  <a:pt x="1442499" y="1446465"/>
                  <a:pt x="581578" y="602901"/>
                  <a:pt x="0" y="0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057" y="1531938"/>
            <a:ext cx="5558400" cy="4417200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10E3D-34B8-7360-CDF1-C5A65A564175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2691B3B-84FE-5BDD-9230-705470FD26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1" y="594304"/>
            <a:ext cx="55584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8066F524-104A-4AD5-9B92-C8DBADB9F6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0601C310-E5E6-4706-ACAB-3F50DE3F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64A61E5C-5FC1-4FDF-9BA8-8414BC3A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EB3780C-0D74-4190-B7B9-39D19D2AF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D3A1581-B37F-47BB-806F-C38C8DB4D9D4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00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7">
            <a:extLst>
              <a:ext uri="{FF2B5EF4-FFF2-40B4-BE49-F238E27FC236}">
                <a16:creationId xmlns:a16="http://schemas.microsoft.com/office/drawing/2014/main" id="{6B338ECF-0D9C-8453-30EF-B031558B2F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10400" y="-32400"/>
            <a:ext cx="5181599" cy="6899275"/>
          </a:xfrm>
          <a:custGeom>
            <a:avLst/>
            <a:gdLst>
              <a:gd name="connsiteX0" fmla="*/ 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0 w 5168900"/>
              <a:gd name="connsiteY4" fmla="*/ 0 h 6889750"/>
              <a:gd name="connsiteX0" fmla="*/ 201930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1930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851390 w 3985750"/>
              <a:gd name="connsiteY0" fmla="*/ 0 h 6899275"/>
              <a:gd name="connsiteX1" fmla="*/ 3985750 w 3985750"/>
              <a:gd name="connsiteY1" fmla="*/ 0 h 6899275"/>
              <a:gd name="connsiteX2" fmla="*/ 3985750 w 3985750"/>
              <a:gd name="connsiteY2" fmla="*/ 6889750 h 6899275"/>
              <a:gd name="connsiteX3" fmla="*/ 93200 w 3985750"/>
              <a:gd name="connsiteY3" fmla="*/ 6899275 h 6899275"/>
              <a:gd name="connsiteX4" fmla="*/ 851390 w 3985750"/>
              <a:gd name="connsiteY4" fmla="*/ 0 h 6899275"/>
              <a:gd name="connsiteX0" fmla="*/ 1247825 w 4382185"/>
              <a:gd name="connsiteY0" fmla="*/ 0 h 6899275"/>
              <a:gd name="connsiteX1" fmla="*/ 4382185 w 4382185"/>
              <a:gd name="connsiteY1" fmla="*/ 0 h 6899275"/>
              <a:gd name="connsiteX2" fmla="*/ 4382185 w 4382185"/>
              <a:gd name="connsiteY2" fmla="*/ 6889750 h 6899275"/>
              <a:gd name="connsiteX3" fmla="*/ 489635 w 4382185"/>
              <a:gd name="connsiteY3" fmla="*/ 6899275 h 6899275"/>
              <a:gd name="connsiteX4" fmla="*/ 1247825 w 4382185"/>
              <a:gd name="connsiteY4" fmla="*/ 0 h 6899275"/>
              <a:gd name="connsiteX0" fmla="*/ 1227865 w 4362225"/>
              <a:gd name="connsiteY0" fmla="*/ 0 h 6899275"/>
              <a:gd name="connsiteX1" fmla="*/ 4362225 w 4362225"/>
              <a:gd name="connsiteY1" fmla="*/ 0 h 6899275"/>
              <a:gd name="connsiteX2" fmla="*/ 4362225 w 4362225"/>
              <a:gd name="connsiteY2" fmla="*/ 6889750 h 6899275"/>
              <a:gd name="connsiteX3" fmla="*/ 469675 w 4362225"/>
              <a:gd name="connsiteY3" fmla="*/ 6899275 h 6899275"/>
              <a:gd name="connsiteX4" fmla="*/ 152176 w 4362225"/>
              <a:gd name="connsiteY4" fmla="*/ 2041525 h 6899275"/>
              <a:gd name="connsiteX5" fmla="*/ 1227865 w 4362225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79625 h 6899275"/>
              <a:gd name="connsiteX5" fmla="*/ 2061879 w 5196239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46288 h 6899275"/>
              <a:gd name="connsiteX5" fmla="*/ 2061879 w 519623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599" h="6899275">
                <a:moveTo>
                  <a:pt x="2047239" y="0"/>
                </a:moveTo>
                <a:lnTo>
                  <a:pt x="5181599" y="0"/>
                </a:lnTo>
                <a:lnTo>
                  <a:pt x="5181599" y="6889750"/>
                </a:lnTo>
                <a:lnTo>
                  <a:pt x="1289049" y="6899275"/>
                </a:lnTo>
                <a:cubicBezTo>
                  <a:pt x="1063624" y="5938837"/>
                  <a:pt x="324485" y="3259667"/>
                  <a:pt x="0" y="2046288"/>
                </a:cubicBezTo>
                <a:cubicBezTo>
                  <a:pt x="735965" y="1325034"/>
                  <a:pt x="1488439" y="587904"/>
                  <a:pt x="2047239" y="0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057" y="1531938"/>
            <a:ext cx="5558400" cy="4417200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5BCA6D-FB98-A6FC-B110-A844999C721D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2D858-6CE8-87A8-95C2-220B393DB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6057" y="594304"/>
            <a:ext cx="55584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10EA3E9-DEC9-4AE4-8F21-E6FDD249F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FE54C5BC-36AB-4E23-8251-36999148E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BEE5ADE-B69C-4250-90D5-806E568E5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8C4C9-60E5-4F54-9F76-A7EB60F1FD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weiss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28FCBFF-7D70-930F-4392-5F2EB8C80D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10400" y="-32400"/>
            <a:ext cx="5181599" cy="6899275"/>
          </a:xfrm>
          <a:custGeom>
            <a:avLst/>
            <a:gdLst>
              <a:gd name="connsiteX0" fmla="*/ 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0 w 5168900"/>
              <a:gd name="connsiteY4" fmla="*/ 0 h 6889750"/>
              <a:gd name="connsiteX0" fmla="*/ 201930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1930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851390 w 3985750"/>
              <a:gd name="connsiteY0" fmla="*/ 0 h 6899275"/>
              <a:gd name="connsiteX1" fmla="*/ 3985750 w 3985750"/>
              <a:gd name="connsiteY1" fmla="*/ 0 h 6899275"/>
              <a:gd name="connsiteX2" fmla="*/ 3985750 w 3985750"/>
              <a:gd name="connsiteY2" fmla="*/ 6889750 h 6899275"/>
              <a:gd name="connsiteX3" fmla="*/ 93200 w 3985750"/>
              <a:gd name="connsiteY3" fmla="*/ 6899275 h 6899275"/>
              <a:gd name="connsiteX4" fmla="*/ 851390 w 3985750"/>
              <a:gd name="connsiteY4" fmla="*/ 0 h 6899275"/>
              <a:gd name="connsiteX0" fmla="*/ 1247825 w 4382185"/>
              <a:gd name="connsiteY0" fmla="*/ 0 h 6899275"/>
              <a:gd name="connsiteX1" fmla="*/ 4382185 w 4382185"/>
              <a:gd name="connsiteY1" fmla="*/ 0 h 6899275"/>
              <a:gd name="connsiteX2" fmla="*/ 4382185 w 4382185"/>
              <a:gd name="connsiteY2" fmla="*/ 6889750 h 6899275"/>
              <a:gd name="connsiteX3" fmla="*/ 489635 w 4382185"/>
              <a:gd name="connsiteY3" fmla="*/ 6899275 h 6899275"/>
              <a:gd name="connsiteX4" fmla="*/ 1247825 w 4382185"/>
              <a:gd name="connsiteY4" fmla="*/ 0 h 6899275"/>
              <a:gd name="connsiteX0" fmla="*/ 1227865 w 4362225"/>
              <a:gd name="connsiteY0" fmla="*/ 0 h 6899275"/>
              <a:gd name="connsiteX1" fmla="*/ 4362225 w 4362225"/>
              <a:gd name="connsiteY1" fmla="*/ 0 h 6899275"/>
              <a:gd name="connsiteX2" fmla="*/ 4362225 w 4362225"/>
              <a:gd name="connsiteY2" fmla="*/ 6889750 h 6899275"/>
              <a:gd name="connsiteX3" fmla="*/ 469675 w 4362225"/>
              <a:gd name="connsiteY3" fmla="*/ 6899275 h 6899275"/>
              <a:gd name="connsiteX4" fmla="*/ 152176 w 4362225"/>
              <a:gd name="connsiteY4" fmla="*/ 2041525 h 6899275"/>
              <a:gd name="connsiteX5" fmla="*/ 1227865 w 4362225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79625 h 6899275"/>
              <a:gd name="connsiteX5" fmla="*/ 2061879 w 5196239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46288 h 6899275"/>
              <a:gd name="connsiteX5" fmla="*/ 2061879 w 519623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599" h="6899275">
                <a:moveTo>
                  <a:pt x="2047239" y="0"/>
                </a:moveTo>
                <a:lnTo>
                  <a:pt x="5181599" y="0"/>
                </a:lnTo>
                <a:lnTo>
                  <a:pt x="5181599" y="6889750"/>
                </a:lnTo>
                <a:lnTo>
                  <a:pt x="1289049" y="6899275"/>
                </a:lnTo>
                <a:cubicBezTo>
                  <a:pt x="1063624" y="5938837"/>
                  <a:pt x="324485" y="3259667"/>
                  <a:pt x="0" y="2046288"/>
                </a:cubicBezTo>
                <a:cubicBezTo>
                  <a:pt x="735965" y="1325034"/>
                  <a:pt x="1488439" y="587904"/>
                  <a:pt x="2047239" y="0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056" y="1531937"/>
            <a:ext cx="5558400" cy="4417200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5BCA6D-FB98-A6FC-B110-A844999C721D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9582A337-9291-165B-6DF9-8DC28661B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2" y="594304"/>
            <a:ext cx="55584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2EF0563B-B11F-4774-876B-CE76094B7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8BF6420A-78E6-4864-B69D-7C008E445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F3EEF56-C156-40F7-B91F-3F2044A1F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6D298C64-5121-4E31-98A1-18B0E558DB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53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2">
            <a:extLst>
              <a:ext uri="{FF2B5EF4-FFF2-40B4-BE49-F238E27FC236}">
                <a16:creationId xmlns:a16="http://schemas.microsoft.com/office/drawing/2014/main" id="{28518035-13BA-46F9-B0F5-3AFA1F92A0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474" y="594963"/>
            <a:ext cx="8411815" cy="746475"/>
          </a:xfrm>
        </p:spPr>
        <p:txBody>
          <a:bodyPr/>
          <a:lstStyle>
            <a:lvl1pPr>
              <a:defRPr>
                <a:solidFill>
                  <a:srgbClr val="005694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EBFB3E6-BFD5-4F10-A0EC-CC0483CA1757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graphicFrame>
        <p:nvGraphicFramePr>
          <p:cNvPr id="20" name="Tabelle 6">
            <a:extLst>
              <a:ext uri="{FF2B5EF4-FFF2-40B4-BE49-F238E27FC236}">
                <a16:creationId xmlns:a16="http://schemas.microsoft.com/office/drawing/2014/main" id="{E0D9A3D2-236E-43C9-9711-7D77F3579C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1744460"/>
              </p:ext>
            </p:extLst>
          </p:nvPr>
        </p:nvGraphicFramePr>
        <p:xfrm>
          <a:off x="744109" y="1531938"/>
          <a:ext cx="10681128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82">
                  <a:extLst>
                    <a:ext uri="{9D8B030D-6E8A-4147-A177-3AD203B41FA5}">
                      <a16:colId xmlns:a16="http://schemas.microsoft.com/office/drawing/2014/main" val="1288585115"/>
                    </a:ext>
                  </a:extLst>
                </a:gridCol>
                <a:gridCol w="2670282">
                  <a:extLst>
                    <a:ext uri="{9D8B030D-6E8A-4147-A177-3AD203B41FA5}">
                      <a16:colId xmlns:a16="http://schemas.microsoft.com/office/drawing/2014/main" val="539710143"/>
                    </a:ext>
                  </a:extLst>
                </a:gridCol>
                <a:gridCol w="2670282">
                  <a:extLst>
                    <a:ext uri="{9D8B030D-6E8A-4147-A177-3AD203B41FA5}">
                      <a16:colId xmlns:a16="http://schemas.microsoft.com/office/drawing/2014/main" val="3784559135"/>
                    </a:ext>
                  </a:extLst>
                </a:gridCol>
                <a:gridCol w="2670282">
                  <a:extLst>
                    <a:ext uri="{9D8B030D-6E8A-4147-A177-3AD203B41FA5}">
                      <a16:colId xmlns:a16="http://schemas.microsoft.com/office/drawing/2014/main" val="42928389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067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86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866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4246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425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3684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80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1733"/>
                  </a:ext>
                </a:extLst>
              </a:tr>
            </a:tbl>
          </a:graphicData>
        </a:graphic>
      </p:graphicFrame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D120354C-1184-4400-AC18-C01E0E286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56BBB3D-33F3-4D4E-B02C-835B9E268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7A58F06-5171-4A7A-B1CC-D8E49D20C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62D9E-8986-4EB7-8618-C3C844777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2">
            <a:extLst>
              <a:ext uri="{FF2B5EF4-FFF2-40B4-BE49-F238E27FC236}">
                <a16:creationId xmlns:a16="http://schemas.microsoft.com/office/drawing/2014/main" id="{28518035-13BA-46F9-B0F5-3AFA1F92A0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474" y="594963"/>
            <a:ext cx="8411815" cy="746475"/>
          </a:xfrm>
        </p:spPr>
        <p:txBody>
          <a:bodyPr/>
          <a:lstStyle>
            <a:lvl1pPr>
              <a:defRPr>
                <a:solidFill>
                  <a:srgbClr val="005694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EBFB3E6-BFD5-4F10-A0EC-CC0483CA1757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264EE31E-F8D2-4C04-A461-1A6DECE172C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2301266"/>
              </p:ext>
            </p:extLst>
          </p:nvPr>
        </p:nvGraphicFramePr>
        <p:xfrm>
          <a:off x="744109" y="1531938"/>
          <a:ext cx="10681128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82">
                  <a:extLst>
                    <a:ext uri="{9D8B030D-6E8A-4147-A177-3AD203B41FA5}">
                      <a16:colId xmlns:a16="http://schemas.microsoft.com/office/drawing/2014/main" val="1288585115"/>
                    </a:ext>
                  </a:extLst>
                </a:gridCol>
                <a:gridCol w="2670282">
                  <a:extLst>
                    <a:ext uri="{9D8B030D-6E8A-4147-A177-3AD203B41FA5}">
                      <a16:colId xmlns:a16="http://schemas.microsoft.com/office/drawing/2014/main" val="539710143"/>
                    </a:ext>
                  </a:extLst>
                </a:gridCol>
                <a:gridCol w="2670282">
                  <a:extLst>
                    <a:ext uri="{9D8B030D-6E8A-4147-A177-3AD203B41FA5}">
                      <a16:colId xmlns:a16="http://schemas.microsoft.com/office/drawing/2014/main" val="3784559135"/>
                    </a:ext>
                  </a:extLst>
                </a:gridCol>
                <a:gridCol w="2670282">
                  <a:extLst>
                    <a:ext uri="{9D8B030D-6E8A-4147-A177-3AD203B41FA5}">
                      <a16:colId xmlns:a16="http://schemas.microsoft.com/office/drawing/2014/main" val="42928389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067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86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866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4246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425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3684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80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DE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1733"/>
                  </a:ext>
                </a:extLst>
              </a:tr>
            </a:tbl>
          </a:graphicData>
        </a:graphic>
      </p:graphicFrame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C1FB38CB-0CCC-4793-AC19-45912EBA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C7A2108-37AB-4BF0-B99F-647567946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0B92D23-132E-4035-A185-54359BDA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28F946-9A62-431D-AC59-DAD2C84AC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C885-C938-496E-A37B-0ECDA6BF4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C1E5F-513D-4193-B39A-5D0ABC56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2F766-235F-4B1F-9336-5FC352B3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7998-D590-4997-A881-CBDDF6B7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graphicFrame>
        <p:nvGraphicFramePr>
          <p:cNvPr id="6" name="Tabelle 2">
            <a:extLst>
              <a:ext uri="{FF2B5EF4-FFF2-40B4-BE49-F238E27FC236}">
                <a16:creationId xmlns:a16="http://schemas.microsoft.com/office/drawing/2014/main" id="{49D3786E-051A-46C1-A5BF-5C9617AF2E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1977467"/>
              </p:ext>
            </p:extLst>
          </p:nvPr>
        </p:nvGraphicFramePr>
        <p:xfrm>
          <a:off x="749300" y="1531938"/>
          <a:ext cx="10684301" cy="405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63">
                  <a:extLst>
                    <a:ext uri="{9D8B030D-6E8A-4147-A177-3AD203B41FA5}">
                      <a16:colId xmlns:a16="http://schemas.microsoft.com/office/drawing/2014/main" val="1451492742"/>
                    </a:ext>
                  </a:extLst>
                </a:gridCol>
                <a:gridCol w="2045369">
                  <a:extLst>
                    <a:ext uri="{9D8B030D-6E8A-4147-A177-3AD203B41FA5}">
                      <a16:colId xmlns:a16="http://schemas.microsoft.com/office/drawing/2014/main" val="1886795998"/>
                    </a:ext>
                  </a:extLst>
                </a:gridCol>
                <a:gridCol w="2201369">
                  <a:extLst>
                    <a:ext uri="{9D8B030D-6E8A-4147-A177-3AD203B41FA5}">
                      <a16:colId xmlns:a16="http://schemas.microsoft.com/office/drawing/2014/main" val="345379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31.12.2058</a:t>
                      </a:r>
                      <a:endParaRPr lang="fr-CH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31.12.2057</a:t>
                      </a:r>
                      <a:endParaRPr lang="fr-CH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27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R w="12700" cmpd="sng">
                      <a:noFill/>
                    </a:lnR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200" dirty="0">
                          <a:solidFill>
                            <a:schemeClr val="tx1"/>
                          </a:solidFill>
                        </a:rPr>
                        <a:t>Tsd. CHF</a:t>
                      </a:r>
                      <a:endParaRPr lang="fr-CH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200" dirty="0">
                          <a:solidFill>
                            <a:schemeClr val="tx1"/>
                          </a:solidFill>
                        </a:rPr>
                        <a:t>Tsd. CHF</a:t>
                      </a:r>
                      <a:endParaRPr lang="fr-CH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004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CH" sz="1800" b="1" dirty="0">
                          <a:solidFill>
                            <a:srgbClr val="005694"/>
                          </a:solidFill>
                        </a:rPr>
                        <a:t>Aktiven</a:t>
                      </a:r>
                      <a:endParaRPr lang="fr-CH" sz="1400" b="1" dirty="0">
                        <a:solidFill>
                          <a:srgbClr val="005694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CH" sz="1400" dirty="0"/>
                    </a:p>
                  </a:txBody>
                  <a:tcPr anchor="b">
                    <a:lnT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sz="1400" dirty="0"/>
                    </a:p>
                  </a:txBody>
                  <a:tcPr anchor="b">
                    <a:lnT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2621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de-CH" sz="1400" dirty="0"/>
                        <a:t>Flüssige Mittel</a:t>
                      </a:r>
                      <a:endParaRPr lang="fr-CH" sz="1400" dirty="0"/>
                    </a:p>
                  </a:txBody>
                  <a:tcPr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30 000</a:t>
                      </a:r>
                      <a:endParaRPr lang="fr-CH" sz="1400" dirty="0"/>
                    </a:p>
                  </a:txBody>
                  <a:tcPr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30 000</a:t>
                      </a:r>
                      <a:endParaRPr lang="fr-CH" sz="1400" dirty="0"/>
                    </a:p>
                  </a:txBody>
                  <a:tcPr anchor="b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921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de-CH" sz="1400" dirty="0"/>
                        <a:t>Übrige Forderungen</a:t>
                      </a:r>
                      <a:endParaRPr lang="fr-CH" sz="1400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23 000</a:t>
                      </a:r>
                      <a:endParaRPr lang="fr-CH" sz="1400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23 000</a:t>
                      </a:r>
                      <a:endParaRPr lang="fr-CH" sz="1400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21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de-CH" sz="1400" b="1" dirty="0"/>
                        <a:t>Total</a:t>
                      </a:r>
                      <a:endParaRPr lang="fr-CH" sz="1400" b="1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/>
                        <a:t>53 000</a:t>
                      </a:r>
                      <a:endParaRPr lang="fr-CH" sz="1400" b="1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/>
                        <a:t>53 000</a:t>
                      </a:r>
                      <a:endParaRPr lang="fr-CH" sz="1400" b="1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366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de-CH" sz="1400" dirty="0"/>
                        <a:t>Sachanlagen</a:t>
                      </a:r>
                      <a:endParaRPr lang="fr-CH" sz="1400" dirty="0"/>
                    </a:p>
                  </a:txBody>
                  <a:tcPr anchor="b">
                    <a:lnT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15 800</a:t>
                      </a:r>
                      <a:endParaRPr lang="fr-CH" sz="1400" dirty="0"/>
                    </a:p>
                  </a:txBody>
                  <a:tcPr anchor="b">
                    <a:lnT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14 000</a:t>
                      </a:r>
                      <a:endParaRPr lang="fr-CH" sz="1400" dirty="0"/>
                    </a:p>
                  </a:txBody>
                  <a:tcPr anchor="b">
                    <a:lnT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45658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de-CH" sz="1400" dirty="0"/>
                        <a:t>Immaterielle Anlagen</a:t>
                      </a:r>
                      <a:endParaRPr lang="fr-CH" sz="1400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3 500</a:t>
                      </a:r>
                      <a:endParaRPr lang="fr-CH" sz="1400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dirty="0"/>
                        <a:t>3 500</a:t>
                      </a:r>
                      <a:endParaRPr lang="fr-CH" sz="1400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628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de-CH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fr-CH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/>
                        <a:t>19 300</a:t>
                      </a:r>
                      <a:endParaRPr lang="fr-CH" sz="1400" b="1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/>
                        <a:t>17 500</a:t>
                      </a:r>
                      <a:endParaRPr lang="fr-CH" sz="1400" b="1" dirty="0"/>
                    </a:p>
                  </a:txBody>
                  <a:tcPr anchor="b">
                    <a:lnT w="6350" cap="flat" cmpd="sng" algn="ctr">
                      <a:solidFill>
                        <a:srgbClr val="787C84">
                          <a:alpha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0256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880245-A830-4226-A5A2-2327DDA469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508C7CBF-1CAC-8E51-C92A-A0F291B4D7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5650" y="2279649"/>
            <a:ext cx="3246840" cy="205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FF655EB-FE9F-4CEC-69B1-E52C775CD798}"/>
              </a:ext>
            </a:extLst>
          </p:cNvPr>
          <p:cNvSpPr/>
          <p:nvPr userDrawn="1"/>
        </p:nvSpPr>
        <p:spPr>
          <a:xfrm>
            <a:off x="6760916" y="5636061"/>
            <a:ext cx="5431790" cy="1222375"/>
          </a:xfrm>
          <a:custGeom>
            <a:avLst/>
            <a:gdLst/>
            <a:ahLst/>
            <a:cxnLst/>
            <a:rect l="l" t="t" r="r" b="b"/>
            <a:pathLst>
              <a:path w="5431790" h="1222375">
                <a:moveTo>
                  <a:pt x="5431205" y="0"/>
                </a:moveTo>
                <a:lnTo>
                  <a:pt x="248577" y="636333"/>
                </a:lnTo>
                <a:lnTo>
                  <a:pt x="0" y="1221943"/>
                </a:lnTo>
                <a:lnTo>
                  <a:pt x="5431205" y="1221943"/>
                </a:lnTo>
                <a:lnTo>
                  <a:pt x="5431205" y="0"/>
                </a:lnTo>
                <a:close/>
              </a:path>
            </a:pathLst>
          </a:custGeom>
          <a:solidFill>
            <a:srgbClr val="025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1922049"/>
            <a:ext cx="3243148" cy="289314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1"/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C2057C10-35FD-12E2-0280-99752D86A3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4640372"/>
            <a:ext cx="3243148" cy="1309578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B376B0F8-AF4F-DCA7-A0FA-47DAD978B3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3690" y="1922049"/>
            <a:ext cx="3243148" cy="289314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1"/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B7728E6-7E31-BFF0-7402-62DA798303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4051" y="4640372"/>
            <a:ext cx="3252788" cy="1309578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47" name="Bildplatzhalter 40">
            <a:extLst>
              <a:ext uri="{FF2B5EF4-FFF2-40B4-BE49-F238E27FC236}">
                <a16:creationId xmlns:a16="http://schemas.microsoft.com/office/drawing/2014/main" id="{B7D6AC0C-643B-023E-4767-BE8E6F99029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64980" y="2279649"/>
            <a:ext cx="3247200" cy="2052000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65B6179F-D541-6F79-D507-4094D978BB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7372" y="1925224"/>
            <a:ext cx="3243148" cy="289314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1"/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9A024325-E51A-71F0-3994-616E76EFC7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7779" y="4640372"/>
            <a:ext cx="3243148" cy="1309578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53" name="Bildplatzhalter 40">
            <a:extLst>
              <a:ext uri="{FF2B5EF4-FFF2-40B4-BE49-F238E27FC236}">
                <a16:creationId xmlns:a16="http://schemas.microsoft.com/office/drawing/2014/main" id="{1D2AB40F-80D7-BC19-3463-735F96CEDC4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84837" y="2279649"/>
            <a:ext cx="3249925" cy="2052000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DB242C-7370-F1E7-E1EB-D7C8D6E06603}"/>
              </a:ext>
            </a:extLst>
          </p:cNvPr>
          <p:cNvSpPr txBox="1"/>
          <p:nvPr userDrawn="1"/>
        </p:nvSpPr>
        <p:spPr>
          <a:xfrm>
            <a:off x="25496" y="-441106"/>
            <a:ext cx="436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Klick auf dem Bild «Symbol» – eigenes Bild einfügen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9230FD2-65D3-14B2-48DE-2123EEAAF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0" y="594304"/>
            <a:ext cx="83880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B0FAE619-9B43-4725-B576-DC16EE53C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1922959A-F6AC-4E2F-8CFD-45C6E427D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BC7DB073-D8C8-4B10-98AA-D0A3C01E3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D3A1581-B37F-47BB-806F-C38C8DB4D9D4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48B99-2ADA-4B52-A85D-4BA06B95420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 userDrawn="1">
          <p15:clr>
            <a:srgbClr val="5ACBF0"/>
          </p15:clr>
        </p15:guide>
        <p15:guide id="2" pos="2812" userDrawn="1">
          <p15:clr>
            <a:srgbClr val="5ACBF0"/>
          </p15:clr>
        </p15:guide>
        <p15:guide id="3" pos="4860" userDrawn="1">
          <p15:clr>
            <a:srgbClr val="5ACBF0"/>
          </p15:clr>
        </p15:guide>
        <p15:guide id="4" pos="515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A3848B4-09E1-C04D-C843-C207713FC6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5650" y="2856865"/>
            <a:ext cx="1860550" cy="18589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C5598392-8E47-A47E-4404-2FF4FDD634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60706" y="1737189"/>
            <a:ext cx="1860550" cy="18589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9" name="Bildplatzhalter 15">
            <a:extLst>
              <a:ext uri="{FF2B5EF4-FFF2-40B4-BE49-F238E27FC236}">
                <a16:creationId xmlns:a16="http://schemas.microsoft.com/office/drawing/2014/main" id="{C86DC89E-67EC-CA82-5899-11331DD2AA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65725" y="2847533"/>
            <a:ext cx="1860550" cy="18589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0" name="Bildplatzhalter 15">
            <a:extLst>
              <a:ext uri="{FF2B5EF4-FFF2-40B4-BE49-F238E27FC236}">
                <a16:creationId xmlns:a16="http://schemas.microsoft.com/office/drawing/2014/main" id="{80B67CBD-1FBF-C5A0-CA73-BDCC544087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382" y="3957881"/>
            <a:ext cx="1860550" cy="18589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1" name="Bildplatzhalter 15">
            <a:extLst>
              <a:ext uri="{FF2B5EF4-FFF2-40B4-BE49-F238E27FC236}">
                <a16:creationId xmlns:a16="http://schemas.microsoft.com/office/drawing/2014/main" id="{DE7D9E4A-FABC-2FA9-C1AE-9442388AA0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74213" y="2866197"/>
            <a:ext cx="1860550" cy="18589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2FEF8B2-B585-05BC-82FB-15439417724B}"/>
              </a:ext>
            </a:extLst>
          </p:cNvPr>
          <p:cNvSpPr/>
          <p:nvPr userDrawn="1"/>
        </p:nvSpPr>
        <p:spPr>
          <a:xfrm>
            <a:off x="2959925" y="3957881"/>
            <a:ext cx="1859826" cy="1846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7DBD67F-C58E-49EF-3C79-2EB12C8282C5}"/>
              </a:ext>
            </a:extLst>
          </p:cNvPr>
          <p:cNvSpPr/>
          <p:nvPr userDrawn="1"/>
        </p:nvSpPr>
        <p:spPr>
          <a:xfrm>
            <a:off x="7370382" y="1737189"/>
            <a:ext cx="1859826" cy="1846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190804-A8E2-683E-416D-3B9ED66E42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0" y="594304"/>
            <a:ext cx="83880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1F9A6833-77AD-470F-9560-6D40E3111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8D739642-AF22-45C8-9CF8-AE060455E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F605976A-3693-468F-8F83-F72912CC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92DB02-34D1-40B5-AF8A-E370AF9D7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7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9">
            <a:extLst>
              <a:ext uri="{FF2B5EF4-FFF2-40B4-BE49-F238E27FC236}">
                <a16:creationId xmlns:a16="http://schemas.microsoft.com/office/drawing/2014/main" id="{8B74BE80-F4D5-7F44-CD15-2920048E512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-29621" y="-28757"/>
            <a:ext cx="12277548" cy="5297970"/>
          </a:xfrm>
          <a:custGeom>
            <a:avLst/>
            <a:gdLst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22163 w 12222163"/>
              <a:gd name="connsiteY2" fmla="*/ 5275263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180218 w 12222163"/>
              <a:gd name="connsiteY2" fmla="*/ 4998427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0 w 12222163"/>
              <a:gd name="connsiteY3" fmla="*/ 5275263 h 5275263"/>
              <a:gd name="connsiteX4" fmla="*/ 0 w 12222163"/>
              <a:gd name="connsiteY4" fmla="*/ 0 h 5275263"/>
              <a:gd name="connsiteX0" fmla="*/ 0 w 12222163"/>
              <a:gd name="connsiteY0" fmla="*/ 0 h 5656659"/>
              <a:gd name="connsiteX1" fmla="*/ 12222163 w 12222163"/>
              <a:gd name="connsiteY1" fmla="*/ 0 h 5656659"/>
              <a:gd name="connsiteX2" fmla="*/ 12211968 w 12222163"/>
              <a:gd name="connsiteY2" fmla="*/ 5004777 h 5656659"/>
              <a:gd name="connsiteX3" fmla="*/ 1458781 w 12222163"/>
              <a:gd name="connsiteY3" fmla="*/ 5216816 h 5656659"/>
              <a:gd name="connsiteX4" fmla="*/ 0 w 12222163"/>
              <a:gd name="connsiteY4" fmla="*/ 5275263 h 5656659"/>
              <a:gd name="connsiteX5" fmla="*/ 0 w 12222163"/>
              <a:gd name="connsiteY5" fmla="*/ 0 h 5656659"/>
              <a:gd name="connsiteX0" fmla="*/ 50210 w 12272373"/>
              <a:gd name="connsiteY0" fmla="*/ 0 h 5460666"/>
              <a:gd name="connsiteX1" fmla="*/ 12272373 w 12272373"/>
              <a:gd name="connsiteY1" fmla="*/ 0 h 5460666"/>
              <a:gd name="connsiteX2" fmla="*/ 12262178 w 12272373"/>
              <a:gd name="connsiteY2" fmla="*/ 5004777 h 5460666"/>
              <a:gd name="connsiteX3" fmla="*/ 1299267 w 12272373"/>
              <a:gd name="connsiteY3" fmla="*/ 3631297 h 5460666"/>
              <a:gd name="connsiteX4" fmla="*/ 50210 w 12272373"/>
              <a:gd name="connsiteY4" fmla="*/ 5275263 h 5460666"/>
              <a:gd name="connsiteX5" fmla="*/ 50210 w 12272373"/>
              <a:gd name="connsiteY5" fmla="*/ 0 h 5460666"/>
              <a:gd name="connsiteX0" fmla="*/ 65485 w 12287648"/>
              <a:gd name="connsiteY0" fmla="*/ 0 h 5460666"/>
              <a:gd name="connsiteX1" fmla="*/ 12287648 w 12287648"/>
              <a:gd name="connsiteY1" fmla="*/ 0 h 5460666"/>
              <a:gd name="connsiteX2" fmla="*/ 12277453 w 12287648"/>
              <a:gd name="connsiteY2" fmla="*/ 5004777 h 5460666"/>
              <a:gd name="connsiteX3" fmla="*/ 1281205 w 12287648"/>
              <a:gd name="connsiteY3" fmla="*/ 3631297 h 5460666"/>
              <a:gd name="connsiteX4" fmla="*/ 65485 w 12287648"/>
              <a:gd name="connsiteY4" fmla="*/ 5275263 h 5460666"/>
              <a:gd name="connsiteX5" fmla="*/ 65485 w 12287648"/>
              <a:gd name="connsiteY5" fmla="*/ 0 h 5460666"/>
              <a:gd name="connsiteX0" fmla="*/ 0 w 12222163"/>
              <a:gd name="connsiteY0" fmla="*/ 0 h 5485026"/>
              <a:gd name="connsiteX1" fmla="*/ 12222163 w 12222163"/>
              <a:gd name="connsiteY1" fmla="*/ 0 h 5485026"/>
              <a:gd name="connsiteX2" fmla="*/ 12211968 w 12222163"/>
              <a:gd name="connsiteY2" fmla="*/ 5004777 h 5485026"/>
              <a:gd name="connsiteX3" fmla="*/ 1215720 w 12222163"/>
              <a:gd name="connsiteY3" fmla="*/ 3631297 h 5485026"/>
              <a:gd name="connsiteX4" fmla="*/ 0 w 12222163"/>
              <a:gd name="connsiteY4" fmla="*/ 5275263 h 5485026"/>
              <a:gd name="connsiteX5" fmla="*/ 0 w 12222163"/>
              <a:gd name="connsiteY5" fmla="*/ 0 h 5485026"/>
              <a:gd name="connsiteX0" fmla="*/ 0 w 12222163"/>
              <a:gd name="connsiteY0" fmla="*/ 0 h 5485026"/>
              <a:gd name="connsiteX1" fmla="*/ 12222163 w 12222163"/>
              <a:gd name="connsiteY1" fmla="*/ 0 h 5485026"/>
              <a:gd name="connsiteX2" fmla="*/ 12211968 w 12222163"/>
              <a:gd name="connsiteY2" fmla="*/ 5004777 h 5485026"/>
              <a:gd name="connsiteX3" fmla="*/ 1215720 w 12222163"/>
              <a:gd name="connsiteY3" fmla="*/ 3631297 h 5485026"/>
              <a:gd name="connsiteX4" fmla="*/ 0 w 12222163"/>
              <a:gd name="connsiteY4" fmla="*/ 5275263 h 5485026"/>
              <a:gd name="connsiteX5" fmla="*/ 0 w 12222163"/>
              <a:gd name="connsiteY5" fmla="*/ 0 h 5485026"/>
              <a:gd name="connsiteX0" fmla="*/ 0 w 12222163"/>
              <a:gd name="connsiteY0" fmla="*/ 0 h 5485026"/>
              <a:gd name="connsiteX1" fmla="*/ 12222163 w 12222163"/>
              <a:gd name="connsiteY1" fmla="*/ 0 h 5485026"/>
              <a:gd name="connsiteX2" fmla="*/ 12211968 w 12222163"/>
              <a:gd name="connsiteY2" fmla="*/ 5004777 h 5485026"/>
              <a:gd name="connsiteX3" fmla="*/ 1215720 w 12222163"/>
              <a:gd name="connsiteY3" fmla="*/ 3631297 h 5485026"/>
              <a:gd name="connsiteX4" fmla="*/ 0 w 12222163"/>
              <a:gd name="connsiteY4" fmla="*/ 5275263 h 5485026"/>
              <a:gd name="connsiteX5" fmla="*/ 0 w 12222163"/>
              <a:gd name="connsiteY5" fmla="*/ 0 h 5485026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1572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3477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3477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  <a:gd name="connsiteX0" fmla="*/ 0 w 12222163"/>
              <a:gd name="connsiteY0" fmla="*/ 0 h 5275263"/>
              <a:gd name="connsiteX1" fmla="*/ 12222163 w 12222163"/>
              <a:gd name="connsiteY1" fmla="*/ 0 h 5275263"/>
              <a:gd name="connsiteX2" fmla="*/ 12211968 w 12222163"/>
              <a:gd name="connsiteY2" fmla="*/ 5004777 h 5275263"/>
              <a:gd name="connsiteX3" fmla="*/ 1234770 w 12222163"/>
              <a:gd name="connsiteY3" fmla="*/ 3631297 h 5275263"/>
              <a:gd name="connsiteX4" fmla="*/ 0 w 12222163"/>
              <a:gd name="connsiteY4" fmla="*/ 5275263 h 5275263"/>
              <a:gd name="connsiteX5" fmla="*/ 0 w 12222163"/>
              <a:gd name="connsiteY5" fmla="*/ 0 h 527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2163" h="5275263">
                <a:moveTo>
                  <a:pt x="0" y="0"/>
                </a:moveTo>
                <a:lnTo>
                  <a:pt x="12222163" y="0"/>
                </a:lnTo>
                <a:cubicBezTo>
                  <a:pt x="12218765" y="1668259"/>
                  <a:pt x="12215366" y="3336518"/>
                  <a:pt x="12211968" y="5004777"/>
                </a:cubicBezTo>
                <a:lnTo>
                  <a:pt x="1234770" y="3631297"/>
                </a:lnTo>
                <a:cubicBezTo>
                  <a:pt x="904417" y="4076428"/>
                  <a:pt x="311497" y="4845771"/>
                  <a:pt x="0" y="5275263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36" b="36"/>
            </a:stretch>
          </a:blip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38A70-8302-6E7C-8C02-001143FD6D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6000" y="5120313"/>
            <a:ext cx="10670400" cy="495419"/>
          </a:xfrm>
        </p:spPr>
        <p:txBody>
          <a:bodyPr anchor="t" anchorCtr="0"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9A673C-45F3-8216-504F-25DD5124C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6000" y="5679232"/>
            <a:ext cx="10670400" cy="29770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Autor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0C544FB2-38E7-88B3-E69B-A555AE705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6033088"/>
            <a:ext cx="10670400" cy="29845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CH" noProof="0" dirty="0" err="1"/>
              <a:t>tt.mmmm.jjjj</a:t>
            </a:r>
            <a:endParaRPr lang="de-CH" noProof="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394824-9E86-2D8C-277D-8A89D0604C56}"/>
              </a:ext>
            </a:extLst>
          </p:cNvPr>
          <p:cNvSpPr txBox="1"/>
          <p:nvPr userDrawn="1"/>
        </p:nvSpPr>
        <p:spPr>
          <a:xfrm>
            <a:off x="25496" y="-682406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Führungslinien Register Ansicht aktivieren</a:t>
            </a:r>
          </a:p>
          <a:p>
            <a:r>
              <a:rPr lang="de-CH" sz="1400" dirty="0"/>
              <a:t>Folienlayout im Register Start – Neue Folie – Layout wählen</a:t>
            </a:r>
          </a:p>
        </p:txBody>
      </p:sp>
      <p:sp>
        <p:nvSpPr>
          <p:cNvPr id="18" name="Flocken_oben">
            <a:extLst>
              <a:ext uri="{FF2B5EF4-FFF2-40B4-BE49-F238E27FC236}">
                <a16:creationId xmlns:a16="http://schemas.microsoft.com/office/drawing/2014/main" id="{32360B99-A8C0-6A41-06FA-8A1509A33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5875" y="-9525"/>
            <a:ext cx="5586413" cy="3968750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3E96DABF-5AB7-471F-9F9F-1A04E8F91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4000" y="594000"/>
            <a:ext cx="1393200" cy="439200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1663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750ECA0-0ACE-3D2F-9477-0BD5E1FC096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1" y="-37707"/>
            <a:ext cx="12275623" cy="690503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13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5272C0BE-8260-56FD-6B1A-DB62DA2FD3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2074" y="1272981"/>
            <a:ext cx="7019926" cy="5594350"/>
          </a:xfrm>
          <a:custGeom>
            <a:avLst/>
            <a:gdLst>
              <a:gd name="connsiteX0" fmla="*/ 0 w 7008494"/>
              <a:gd name="connsiteY0" fmla="*/ 0 h 5594350"/>
              <a:gd name="connsiteX1" fmla="*/ 7008494 w 7008494"/>
              <a:gd name="connsiteY1" fmla="*/ 0 h 5594350"/>
              <a:gd name="connsiteX2" fmla="*/ 7008494 w 7008494"/>
              <a:gd name="connsiteY2" fmla="*/ 5594350 h 5594350"/>
              <a:gd name="connsiteX3" fmla="*/ 0 w 7008494"/>
              <a:gd name="connsiteY3" fmla="*/ 5594350 h 5594350"/>
              <a:gd name="connsiteX4" fmla="*/ 0 w 7008494"/>
              <a:gd name="connsiteY4" fmla="*/ 0 h 5594350"/>
              <a:gd name="connsiteX0" fmla="*/ 0 w 7008494"/>
              <a:gd name="connsiteY0" fmla="*/ 0 h 5594350"/>
              <a:gd name="connsiteX1" fmla="*/ 7008494 w 7008494"/>
              <a:gd name="connsiteY1" fmla="*/ 542925 h 5594350"/>
              <a:gd name="connsiteX2" fmla="*/ 7008494 w 7008494"/>
              <a:gd name="connsiteY2" fmla="*/ 5594350 h 5594350"/>
              <a:gd name="connsiteX3" fmla="*/ 0 w 7008494"/>
              <a:gd name="connsiteY3" fmla="*/ 5594350 h 5594350"/>
              <a:gd name="connsiteX4" fmla="*/ 0 w 7008494"/>
              <a:gd name="connsiteY4" fmla="*/ 0 h 5594350"/>
              <a:gd name="connsiteX0" fmla="*/ 2705100 w 7008494"/>
              <a:gd name="connsiteY0" fmla="*/ 0 h 5594350"/>
              <a:gd name="connsiteX1" fmla="*/ 7008494 w 7008494"/>
              <a:gd name="connsiteY1" fmla="*/ 542925 h 5594350"/>
              <a:gd name="connsiteX2" fmla="*/ 7008494 w 7008494"/>
              <a:gd name="connsiteY2" fmla="*/ 5594350 h 5594350"/>
              <a:gd name="connsiteX3" fmla="*/ 0 w 7008494"/>
              <a:gd name="connsiteY3" fmla="*/ 5594350 h 5594350"/>
              <a:gd name="connsiteX4" fmla="*/ 2705100 w 7008494"/>
              <a:gd name="connsiteY4" fmla="*/ 0 h 5594350"/>
              <a:gd name="connsiteX0" fmla="*/ 1885950 w 6189344"/>
              <a:gd name="connsiteY0" fmla="*/ 0 h 5594350"/>
              <a:gd name="connsiteX1" fmla="*/ 6189344 w 6189344"/>
              <a:gd name="connsiteY1" fmla="*/ 542925 h 5594350"/>
              <a:gd name="connsiteX2" fmla="*/ 6189344 w 6189344"/>
              <a:gd name="connsiteY2" fmla="*/ 5594350 h 5594350"/>
              <a:gd name="connsiteX3" fmla="*/ 0 w 6189344"/>
              <a:gd name="connsiteY3" fmla="*/ 5594350 h 5594350"/>
              <a:gd name="connsiteX4" fmla="*/ 1885950 w 6189344"/>
              <a:gd name="connsiteY4" fmla="*/ 0 h 5594350"/>
              <a:gd name="connsiteX0" fmla="*/ 1885950 w 6189344"/>
              <a:gd name="connsiteY0" fmla="*/ 0 h 5594350"/>
              <a:gd name="connsiteX1" fmla="*/ 6189344 w 6189344"/>
              <a:gd name="connsiteY1" fmla="*/ 542925 h 5594350"/>
              <a:gd name="connsiteX2" fmla="*/ 6189344 w 6189344"/>
              <a:gd name="connsiteY2" fmla="*/ 5594350 h 5594350"/>
              <a:gd name="connsiteX3" fmla="*/ 0 w 6189344"/>
              <a:gd name="connsiteY3" fmla="*/ 5594350 h 5594350"/>
              <a:gd name="connsiteX4" fmla="*/ 674368 w 6189344"/>
              <a:gd name="connsiteY4" fmla="*/ 3556000 h 5594350"/>
              <a:gd name="connsiteX5" fmla="*/ 1885950 w 6189344"/>
              <a:gd name="connsiteY5" fmla="*/ 0 h 5594350"/>
              <a:gd name="connsiteX0" fmla="*/ 2716532 w 7019926"/>
              <a:gd name="connsiteY0" fmla="*/ 0 h 5594350"/>
              <a:gd name="connsiteX1" fmla="*/ 7019926 w 7019926"/>
              <a:gd name="connsiteY1" fmla="*/ 542925 h 5594350"/>
              <a:gd name="connsiteX2" fmla="*/ 7019926 w 7019926"/>
              <a:gd name="connsiteY2" fmla="*/ 5594350 h 5594350"/>
              <a:gd name="connsiteX3" fmla="*/ 830582 w 7019926"/>
              <a:gd name="connsiteY3" fmla="*/ 5594350 h 5594350"/>
              <a:gd name="connsiteX4" fmla="*/ 0 w 7019926"/>
              <a:gd name="connsiteY4" fmla="*/ 3613150 h 5594350"/>
              <a:gd name="connsiteX5" fmla="*/ 2716532 w 7019926"/>
              <a:gd name="connsiteY5" fmla="*/ 0 h 5594350"/>
              <a:gd name="connsiteX0" fmla="*/ 2716532 w 7019926"/>
              <a:gd name="connsiteY0" fmla="*/ 0 h 5594350"/>
              <a:gd name="connsiteX1" fmla="*/ 7019926 w 7019926"/>
              <a:gd name="connsiteY1" fmla="*/ 542925 h 5594350"/>
              <a:gd name="connsiteX2" fmla="*/ 7019926 w 7019926"/>
              <a:gd name="connsiteY2" fmla="*/ 5594350 h 5594350"/>
              <a:gd name="connsiteX3" fmla="*/ 868682 w 7019926"/>
              <a:gd name="connsiteY3" fmla="*/ 5594350 h 5594350"/>
              <a:gd name="connsiteX4" fmla="*/ 0 w 7019926"/>
              <a:gd name="connsiteY4" fmla="*/ 3613150 h 5594350"/>
              <a:gd name="connsiteX5" fmla="*/ 2716532 w 7019926"/>
              <a:gd name="connsiteY5" fmla="*/ 0 h 55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9926" h="5594350">
                <a:moveTo>
                  <a:pt x="2716532" y="0"/>
                </a:moveTo>
                <a:lnTo>
                  <a:pt x="7019926" y="542925"/>
                </a:lnTo>
                <a:lnTo>
                  <a:pt x="7019926" y="5594350"/>
                </a:lnTo>
                <a:lnTo>
                  <a:pt x="868682" y="5594350"/>
                </a:lnTo>
                <a:lnTo>
                  <a:pt x="0" y="3613150"/>
                </a:lnTo>
                <a:lnTo>
                  <a:pt x="2716532" y="0"/>
                </a:lnTo>
                <a:close/>
              </a:path>
            </a:pathLst>
          </a:custGeom>
          <a:solidFill>
            <a:srgbClr val="005694">
              <a:alpha val="64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64425" y="3337304"/>
            <a:ext cx="3954319" cy="2576134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CD5DFA58-253E-4E18-92FE-0B77B4E728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890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pos="470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5">
            <a:extLst>
              <a:ext uri="{FF2B5EF4-FFF2-40B4-BE49-F238E27FC236}">
                <a16:creationId xmlns:a16="http://schemas.microsoft.com/office/drawing/2014/main" id="{10C1998E-26A2-240D-8FDB-11053F1A8459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65989" y="-56561"/>
            <a:ext cx="12325900" cy="6933319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13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322B6E9A-C702-4268-2D9D-DBD1378A36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2074" y="1272981"/>
            <a:ext cx="7019926" cy="5594350"/>
          </a:xfrm>
          <a:custGeom>
            <a:avLst/>
            <a:gdLst>
              <a:gd name="connsiteX0" fmla="*/ 0 w 7008494"/>
              <a:gd name="connsiteY0" fmla="*/ 0 h 5594350"/>
              <a:gd name="connsiteX1" fmla="*/ 7008494 w 7008494"/>
              <a:gd name="connsiteY1" fmla="*/ 0 h 5594350"/>
              <a:gd name="connsiteX2" fmla="*/ 7008494 w 7008494"/>
              <a:gd name="connsiteY2" fmla="*/ 5594350 h 5594350"/>
              <a:gd name="connsiteX3" fmla="*/ 0 w 7008494"/>
              <a:gd name="connsiteY3" fmla="*/ 5594350 h 5594350"/>
              <a:gd name="connsiteX4" fmla="*/ 0 w 7008494"/>
              <a:gd name="connsiteY4" fmla="*/ 0 h 5594350"/>
              <a:gd name="connsiteX0" fmla="*/ 0 w 7008494"/>
              <a:gd name="connsiteY0" fmla="*/ 0 h 5594350"/>
              <a:gd name="connsiteX1" fmla="*/ 7008494 w 7008494"/>
              <a:gd name="connsiteY1" fmla="*/ 542925 h 5594350"/>
              <a:gd name="connsiteX2" fmla="*/ 7008494 w 7008494"/>
              <a:gd name="connsiteY2" fmla="*/ 5594350 h 5594350"/>
              <a:gd name="connsiteX3" fmla="*/ 0 w 7008494"/>
              <a:gd name="connsiteY3" fmla="*/ 5594350 h 5594350"/>
              <a:gd name="connsiteX4" fmla="*/ 0 w 7008494"/>
              <a:gd name="connsiteY4" fmla="*/ 0 h 5594350"/>
              <a:gd name="connsiteX0" fmla="*/ 2705100 w 7008494"/>
              <a:gd name="connsiteY0" fmla="*/ 0 h 5594350"/>
              <a:gd name="connsiteX1" fmla="*/ 7008494 w 7008494"/>
              <a:gd name="connsiteY1" fmla="*/ 542925 h 5594350"/>
              <a:gd name="connsiteX2" fmla="*/ 7008494 w 7008494"/>
              <a:gd name="connsiteY2" fmla="*/ 5594350 h 5594350"/>
              <a:gd name="connsiteX3" fmla="*/ 0 w 7008494"/>
              <a:gd name="connsiteY3" fmla="*/ 5594350 h 5594350"/>
              <a:gd name="connsiteX4" fmla="*/ 2705100 w 7008494"/>
              <a:gd name="connsiteY4" fmla="*/ 0 h 5594350"/>
              <a:gd name="connsiteX0" fmla="*/ 1885950 w 6189344"/>
              <a:gd name="connsiteY0" fmla="*/ 0 h 5594350"/>
              <a:gd name="connsiteX1" fmla="*/ 6189344 w 6189344"/>
              <a:gd name="connsiteY1" fmla="*/ 542925 h 5594350"/>
              <a:gd name="connsiteX2" fmla="*/ 6189344 w 6189344"/>
              <a:gd name="connsiteY2" fmla="*/ 5594350 h 5594350"/>
              <a:gd name="connsiteX3" fmla="*/ 0 w 6189344"/>
              <a:gd name="connsiteY3" fmla="*/ 5594350 h 5594350"/>
              <a:gd name="connsiteX4" fmla="*/ 1885950 w 6189344"/>
              <a:gd name="connsiteY4" fmla="*/ 0 h 5594350"/>
              <a:gd name="connsiteX0" fmla="*/ 1885950 w 6189344"/>
              <a:gd name="connsiteY0" fmla="*/ 0 h 5594350"/>
              <a:gd name="connsiteX1" fmla="*/ 6189344 w 6189344"/>
              <a:gd name="connsiteY1" fmla="*/ 542925 h 5594350"/>
              <a:gd name="connsiteX2" fmla="*/ 6189344 w 6189344"/>
              <a:gd name="connsiteY2" fmla="*/ 5594350 h 5594350"/>
              <a:gd name="connsiteX3" fmla="*/ 0 w 6189344"/>
              <a:gd name="connsiteY3" fmla="*/ 5594350 h 5594350"/>
              <a:gd name="connsiteX4" fmla="*/ 674368 w 6189344"/>
              <a:gd name="connsiteY4" fmla="*/ 3556000 h 5594350"/>
              <a:gd name="connsiteX5" fmla="*/ 1885950 w 6189344"/>
              <a:gd name="connsiteY5" fmla="*/ 0 h 5594350"/>
              <a:gd name="connsiteX0" fmla="*/ 2716532 w 7019926"/>
              <a:gd name="connsiteY0" fmla="*/ 0 h 5594350"/>
              <a:gd name="connsiteX1" fmla="*/ 7019926 w 7019926"/>
              <a:gd name="connsiteY1" fmla="*/ 542925 h 5594350"/>
              <a:gd name="connsiteX2" fmla="*/ 7019926 w 7019926"/>
              <a:gd name="connsiteY2" fmla="*/ 5594350 h 5594350"/>
              <a:gd name="connsiteX3" fmla="*/ 830582 w 7019926"/>
              <a:gd name="connsiteY3" fmla="*/ 5594350 h 5594350"/>
              <a:gd name="connsiteX4" fmla="*/ 0 w 7019926"/>
              <a:gd name="connsiteY4" fmla="*/ 3613150 h 5594350"/>
              <a:gd name="connsiteX5" fmla="*/ 2716532 w 7019926"/>
              <a:gd name="connsiteY5" fmla="*/ 0 h 5594350"/>
              <a:gd name="connsiteX0" fmla="*/ 2716532 w 7019926"/>
              <a:gd name="connsiteY0" fmla="*/ 0 h 5594350"/>
              <a:gd name="connsiteX1" fmla="*/ 7019926 w 7019926"/>
              <a:gd name="connsiteY1" fmla="*/ 542925 h 5594350"/>
              <a:gd name="connsiteX2" fmla="*/ 7019926 w 7019926"/>
              <a:gd name="connsiteY2" fmla="*/ 5594350 h 5594350"/>
              <a:gd name="connsiteX3" fmla="*/ 868682 w 7019926"/>
              <a:gd name="connsiteY3" fmla="*/ 5594350 h 5594350"/>
              <a:gd name="connsiteX4" fmla="*/ 0 w 7019926"/>
              <a:gd name="connsiteY4" fmla="*/ 3613150 h 5594350"/>
              <a:gd name="connsiteX5" fmla="*/ 2716532 w 7019926"/>
              <a:gd name="connsiteY5" fmla="*/ 0 h 55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9926" h="5594350">
                <a:moveTo>
                  <a:pt x="2716532" y="0"/>
                </a:moveTo>
                <a:lnTo>
                  <a:pt x="7019926" y="542925"/>
                </a:lnTo>
                <a:lnTo>
                  <a:pt x="7019926" y="5594350"/>
                </a:lnTo>
                <a:lnTo>
                  <a:pt x="868682" y="5594350"/>
                </a:lnTo>
                <a:lnTo>
                  <a:pt x="0" y="3613150"/>
                </a:lnTo>
                <a:lnTo>
                  <a:pt x="2716532" y="0"/>
                </a:lnTo>
                <a:close/>
              </a:path>
            </a:pathLst>
          </a:custGeom>
          <a:solidFill>
            <a:srgbClr val="005694">
              <a:alpha val="64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64425" y="3337304"/>
            <a:ext cx="3954319" cy="2576134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CH" noProof="0"/>
              <a:t>Text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AC28ED3F-317C-456F-B009-F89DD4CCE7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089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pos="470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ren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3">
            <a:extLst>
              <a:ext uri="{FF2B5EF4-FFF2-40B4-BE49-F238E27FC236}">
                <a16:creationId xmlns:a16="http://schemas.microsoft.com/office/drawing/2014/main" id="{9E162928-6D4F-14B4-B8C8-E1416BEC55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0" y="-9"/>
            <a:ext cx="1219200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5" name="Textplatzhalter 38">
            <a:extLst>
              <a:ext uri="{FF2B5EF4-FFF2-40B4-BE49-F238E27FC236}">
                <a16:creationId xmlns:a16="http://schemas.microsoft.com/office/drawing/2014/main" id="{76FE4071-1A53-0E29-D418-D06DA408E9E3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6657974" y="1703388"/>
            <a:ext cx="5529600" cy="51444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2" r="16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30BF3FE6-3AAE-4314-A565-24078DC0D1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355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ren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>
            <a:extLst>
              <a:ext uri="{FF2B5EF4-FFF2-40B4-BE49-F238E27FC236}">
                <a16:creationId xmlns:a16="http://schemas.microsoft.com/office/drawing/2014/main" id="{BE5A777A-46D7-FF58-67B3-FC2AD2A0564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0" y="-9"/>
            <a:ext cx="1219200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6" b="1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9" name="Textplatzhalter 38">
            <a:extLst>
              <a:ext uri="{FF2B5EF4-FFF2-40B4-BE49-F238E27FC236}">
                <a16:creationId xmlns:a16="http://schemas.microsoft.com/office/drawing/2014/main" id="{CB3B3F06-534F-773C-0382-483E3A3454F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6657974" y="1703388"/>
            <a:ext cx="5529600" cy="51444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2" r="16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34D91-09B3-47E9-A3B0-8A1F9D559A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ren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9820178-F967-F6DD-B7BD-FCD81C1150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0" y="-9"/>
            <a:ext cx="1219200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5" name="Textplatzhalter 38">
            <a:extLst>
              <a:ext uri="{FF2B5EF4-FFF2-40B4-BE49-F238E27FC236}">
                <a16:creationId xmlns:a16="http://schemas.microsoft.com/office/drawing/2014/main" id="{3934AAE8-49F5-99FE-F735-42D3B7E82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7974" y="1703388"/>
            <a:ext cx="5529600" cy="51444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2" r="16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36FDCC67-503B-4A0A-8F60-63054BA4F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316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5AC3FEB-F2A0-A3ED-FDC9-40FB4AD2C8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4610992" y="0"/>
            <a:ext cx="7581135" cy="6858571"/>
            <a:chOff x="4610992" y="0"/>
            <a:chExt cx="7581135" cy="685857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E524AFAC-6CDE-ABC4-B9E9-E6540B6F0E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391402" y="3786441"/>
              <a:ext cx="5800725" cy="3072130"/>
            </a:xfrm>
            <a:custGeom>
              <a:avLst/>
              <a:gdLst/>
              <a:ahLst/>
              <a:cxnLst/>
              <a:rect l="l" t="t" r="r" b="b"/>
              <a:pathLst>
                <a:path w="5800725" h="3072129">
                  <a:moveTo>
                    <a:pt x="804633" y="3071558"/>
                  </a:moveTo>
                  <a:lnTo>
                    <a:pt x="686333" y="2920898"/>
                  </a:lnTo>
                  <a:lnTo>
                    <a:pt x="22364" y="3015831"/>
                  </a:lnTo>
                  <a:lnTo>
                    <a:pt x="0" y="3071558"/>
                  </a:lnTo>
                  <a:lnTo>
                    <a:pt x="804633" y="3071558"/>
                  </a:lnTo>
                  <a:close/>
                </a:path>
                <a:path w="5800725" h="3072129">
                  <a:moveTo>
                    <a:pt x="2021624" y="2582367"/>
                  </a:moveTo>
                  <a:lnTo>
                    <a:pt x="1748447" y="2097303"/>
                  </a:lnTo>
                  <a:lnTo>
                    <a:pt x="1191780" y="2091347"/>
                  </a:lnTo>
                  <a:lnTo>
                    <a:pt x="908291" y="2570467"/>
                  </a:lnTo>
                  <a:lnTo>
                    <a:pt x="1181468" y="3055531"/>
                  </a:lnTo>
                  <a:lnTo>
                    <a:pt x="1738147" y="3061487"/>
                  </a:lnTo>
                  <a:lnTo>
                    <a:pt x="2021624" y="2582367"/>
                  </a:lnTo>
                  <a:close/>
                </a:path>
                <a:path w="5800725" h="3072129">
                  <a:moveTo>
                    <a:pt x="2327287" y="951115"/>
                  </a:moveTo>
                  <a:lnTo>
                    <a:pt x="2236482" y="401866"/>
                  </a:lnTo>
                  <a:lnTo>
                    <a:pt x="1715414" y="205879"/>
                  </a:lnTo>
                  <a:lnTo>
                    <a:pt x="1285151" y="559142"/>
                  </a:lnTo>
                  <a:lnTo>
                    <a:pt x="1375956" y="1108392"/>
                  </a:lnTo>
                  <a:lnTo>
                    <a:pt x="1897024" y="1304378"/>
                  </a:lnTo>
                  <a:lnTo>
                    <a:pt x="2327287" y="951115"/>
                  </a:lnTo>
                  <a:close/>
                </a:path>
                <a:path w="5800725" h="3072129">
                  <a:moveTo>
                    <a:pt x="2649524" y="3071558"/>
                  </a:moveTo>
                  <a:lnTo>
                    <a:pt x="2600985" y="3014992"/>
                  </a:lnTo>
                  <a:lnTo>
                    <a:pt x="2299792" y="3071558"/>
                  </a:lnTo>
                  <a:lnTo>
                    <a:pt x="2649524" y="3071558"/>
                  </a:lnTo>
                  <a:close/>
                </a:path>
                <a:path w="5800725" h="3072129">
                  <a:moveTo>
                    <a:pt x="2886595" y="1988197"/>
                  </a:moveTo>
                  <a:lnTo>
                    <a:pt x="2723731" y="1555788"/>
                  </a:lnTo>
                  <a:lnTo>
                    <a:pt x="2267826" y="1480616"/>
                  </a:lnTo>
                  <a:lnTo>
                    <a:pt x="1974773" y="1837867"/>
                  </a:lnTo>
                  <a:lnTo>
                    <a:pt x="2137626" y="2270277"/>
                  </a:lnTo>
                  <a:lnTo>
                    <a:pt x="2593530" y="2345448"/>
                  </a:lnTo>
                  <a:lnTo>
                    <a:pt x="2886595" y="1988197"/>
                  </a:lnTo>
                  <a:close/>
                </a:path>
                <a:path w="5800725" h="3072129">
                  <a:moveTo>
                    <a:pt x="3343300" y="688606"/>
                  </a:moveTo>
                  <a:lnTo>
                    <a:pt x="3338157" y="226568"/>
                  </a:lnTo>
                  <a:lnTo>
                    <a:pt x="2935452" y="0"/>
                  </a:lnTo>
                  <a:lnTo>
                    <a:pt x="2537891" y="235470"/>
                  </a:lnTo>
                  <a:lnTo>
                    <a:pt x="2543022" y="697509"/>
                  </a:lnTo>
                  <a:lnTo>
                    <a:pt x="2945727" y="924077"/>
                  </a:lnTo>
                  <a:lnTo>
                    <a:pt x="3343300" y="688606"/>
                  </a:lnTo>
                  <a:close/>
                </a:path>
                <a:path w="5800725" h="3072129">
                  <a:moveTo>
                    <a:pt x="3509835" y="2741892"/>
                  </a:moveTo>
                  <a:lnTo>
                    <a:pt x="3307245" y="2416251"/>
                  </a:lnTo>
                  <a:lnTo>
                    <a:pt x="2923933" y="2428887"/>
                  </a:lnTo>
                  <a:lnTo>
                    <a:pt x="2743225" y="2767152"/>
                  </a:lnTo>
                  <a:lnTo>
                    <a:pt x="2932607" y="3071558"/>
                  </a:lnTo>
                  <a:lnTo>
                    <a:pt x="3333712" y="3071558"/>
                  </a:lnTo>
                  <a:lnTo>
                    <a:pt x="3509835" y="2741892"/>
                  </a:lnTo>
                  <a:close/>
                </a:path>
                <a:path w="5800725" h="3072129">
                  <a:moveTo>
                    <a:pt x="3967784" y="3071558"/>
                  </a:moveTo>
                  <a:lnTo>
                    <a:pt x="3921556" y="3022231"/>
                  </a:lnTo>
                  <a:lnTo>
                    <a:pt x="3710203" y="3071558"/>
                  </a:lnTo>
                  <a:lnTo>
                    <a:pt x="3967784" y="3071558"/>
                  </a:lnTo>
                  <a:close/>
                </a:path>
                <a:path w="5800725" h="3072129">
                  <a:moveTo>
                    <a:pt x="4362551" y="1398803"/>
                  </a:moveTo>
                  <a:lnTo>
                    <a:pt x="4345127" y="1080960"/>
                  </a:lnTo>
                  <a:lnTo>
                    <a:pt x="4061155" y="937133"/>
                  </a:lnTo>
                  <a:lnTo>
                    <a:pt x="3794607" y="1111135"/>
                  </a:lnTo>
                  <a:lnTo>
                    <a:pt x="3812032" y="1428978"/>
                  </a:lnTo>
                  <a:lnTo>
                    <a:pt x="4096004" y="1572806"/>
                  </a:lnTo>
                  <a:lnTo>
                    <a:pt x="4362551" y="1398803"/>
                  </a:lnTo>
                  <a:close/>
                </a:path>
                <a:path w="5800725" h="3072129">
                  <a:moveTo>
                    <a:pt x="4615891" y="2023097"/>
                  </a:moveTo>
                  <a:lnTo>
                    <a:pt x="4550245" y="1767179"/>
                  </a:lnTo>
                  <a:lnTo>
                    <a:pt x="4295787" y="1696072"/>
                  </a:lnTo>
                  <a:lnTo>
                    <a:pt x="4106989" y="1880882"/>
                  </a:lnTo>
                  <a:lnTo>
                    <a:pt x="4172635" y="2136800"/>
                  </a:lnTo>
                  <a:lnTo>
                    <a:pt x="4427080" y="2207907"/>
                  </a:lnTo>
                  <a:lnTo>
                    <a:pt x="4615891" y="2023097"/>
                  </a:lnTo>
                  <a:close/>
                </a:path>
                <a:path w="5800725" h="3072129">
                  <a:moveTo>
                    <a:pt x="4916576" y="3071558"/>
                  </a:moveTo>
                  <a:lnTo>
                    <a:pt x="4830661" y="2987522"/>
                  </a:lnTo>
                  <a:lnTo>
                    <a:pt x="4619485" y="3046641"/>
                  </a:lnTo>
                  <a:lnTo>
                    <a:pt x="4613110" y="3071558"/>
                  </a:lnTo>
                  <a:lnTo>
                    <a:pt x="4916576" y="3071558"/>
                  </a:lnTo>
                  <a:close/>
                </a:path>
                <a:path w="5800725" h="3072129">
                  <a:moveTo>
                    <a:pt x="5085385" y="1856955"/>
                  </a:moveTo>
                  <a:lnTo>
                    <a:pt x="5063845" y="1638731"/>
                  </a:lnTo>
                  <a:lnTo>
                    <a:pt x="4864087" y="1548269"/>
                  </a:lnTo>
                  <a:lnTo>
                    <a:pt x="4685868" y="1676044"/>
                  </a:lnTo>
                  <a:lnTo>
                    <a:pt x="4707407" y="1894268"/>
                  </a:lnTo>
                  <a:lnTo>
                    <a:pt x="4907165" y="1984730"/>
                  </a:lnTo>
                  <a:lnTo>
                    <a:pt x="5085385" y="1856955"/>
                  </a:lnTo>
                  <a:close/>
                </a:path>
                <a:path w="5800725" h="3072129">
                  <a:moveTo>
                    <a:pt x="5249037" y="2820835"/>
                  </a:moveTo>
                  <a:lnTo>
                    <a:pt x="5139791" y="2675255"/>
                  </a:lnTo>
                  <a:lnTo>
                    <a:pt x="4959096" y="2697086"/>
                  </a:lnTo>
                  <a:lnTo>
                    <a:pt x="4887646" y="2864485"/>
                  </a:lnTo>
                  <a:lnTo>
                    <a:pt x="4996904" y="3010052"/>
                  </a:lnTo>
                  <a:lnTo>
                    <a:pt x="5177599" y="2988233"/>
                  </a:lnTo>
                  <a:lnTo>
                    <a:pt x="5249037" y="2820835"/>
                  </a:lnTo>
                  <a:close/>
                </a:path>
                <a:path w="5800725" h="3072129">
                  <a:moveTo>
                    <a:pt x="5278501" y="2279015"/>
                  </a:moveTo>
                  <a:lnTo>
                    <a:pt x="5225631" y="2104859"/>
                  </a:lnTo>
                  <a:lnTo>
                    <a:pt x="5048364" y="2063572"/>
                  </a:lnTo>
                  <a:lnTo>
                    <a:pt x="4923980" y="2196439"/>
                  </a:lnTo>
                  <a:lnTo>
                    <a:pt x="4976850" y="2370594"/>
                  </a:lnTo>
                  <a:lnTo>
                    <a:pt x="5154117" y="2411895"/>
                  </a:lnTo>
                  <a:lnTo>
                    <a:pt x="5278501" y="2279015"/>
                  </a:lnTo>
                  <a:close/>
                </a:path>
                <a:path w="5800725" h="3072129">
                  <a:moveTo>
                    <a:pt x="5504065" y="2591308"/>
                  </a:moveTo>
                  <a:lnTo>
                    <a:pt x="5432818" y="2458097"/>
                  </a:lnTo>
                  <a:lnTo>
                    <a:pt x="5281828" y="2453182"/>
                  </a:lnTo>
                  <a:lnTo>
                    <a:pt x="5202085" y="2581491"/>
                  </a:lnTo>
                  <a:lnTo>
                    <a:pt x="5273332" y="2714701"/>
                  </a:lnTo>
                  <a:lnTo>
                    <a:pt x="5424309" y="2719616"/>
                  </a:lnTo>
                  <a:lnTo>
                    <a:pt x="5504065" y="2591308"/>
                  </a:lnTo>
                  <a:close/>
                </a:path>
                <a:path w="5800725" h="3072129">
                  <a:moveTo>
                    <a:pt x="5567819" y="3037141"/>
                  </a:moveTo>
                  <a:lnTo>
                    <a:pt x="5455297" y="2936329"/>
                  </a:lnTo>
                  <a:lnTo>
                    <a:pt x="5311737" y="2983357"/>
                  </a:lnTo>
                  <a:lnTo>
                    <a:pt x="5293207" y="3071558"/>
                  </a:lnTo>
                  <a:lnTo>
                    <a:pt x="5560580" y="3071558"/>
                  </a:lnTo>
                  <a:lnTo>
                    <a:pt x="5567819" y="3037141"/>
                  </a:lnTo>
                  <a:close/>
                </a:path>
                <a:path w="5800725" h="3072129">
                  <a:moveTo>
                    <a:pt x="5596648" y="2150567"/>
                  </a:moveTo>
                  <a:lnTo>
                    <a:pt x="5575262" y="2001024"/>
                  </a:lnTo>
                  <a:lnTo>
                    <a:pt x="5435054" y="1944763"/>
                  </a:lnTo>
                  <a:lnTo>
                    <a:pt x="5316232" y="2038057"/>
                  </a:lnTo>
                  <a:lnTo>
                    <a:pt x="5337619" y="2187613"/>
                  </a:lnTo>
                  <a:lnTo>
                    <a:pt x="5477827" y="2243861"/>
                  </a:lnTo>
                  <a:lnTo>
                    <a:pt x="5596648" y="2150567"/>
                  </a:lnTo>
                  <a:close/>
                </a:path>
                <a:path w="5800725" h="3072129">
                  <a:moveTo>
                    <a:pt x="5738241" y="2809024"/>
                  </a:moveTo>
                  <a:lnTo>
                    <a:pt x="5658675" y="2712110"/>
                  </a:lnTo>
                  <a:lnTo>
                    <a:pt x="5534965" y="2732557"/>
                  </a:lnTo>
                  <a:lnTo>
                    <a:pt x="5490832" y="2849918"/>
                  </a:lnTo>
                  <a:lnTo>
                    <a:pt x="5570398" y="2946831"/>
                  </a:lnTo>
                  <a:lnTo>
                    <a:pt x="5694096" y="2926372"/>
                  </a:lnTo>
                  <a:lnTo>
                    <a:pt x="5738241" y="2809024"/>
                  </a:lnTo>
                  <a:close/>
                </a:path>
                <a:path w="5800725" h="3072129">
                  <a:moveTo>
                    <a:pt x="5742229" y="2435237"/>
                  </a:moveTo>
                  <a:lnTo>
                    <a:pt x="5700611" y="2316962"/>
                  </a:lnTo>
                  <a:lnTo>
                    <a:pt x="5577370" y="2293874"/>
                  </a:lnTo>
                  <a:lnTo>
                    <a:pt x="5495747" y="2389060"/>
                  </a:lnTo>
                  <a:lnTo>
                    <a:pt x="5537378" y="2507335"/>
                  </a:lnTo>
                  <a:lnTo>
                    <a:pt x="5660618" y="2530424"/>
                  </a:lnTo>
                  <a:lnTo>
                    <a:pt x="5742229" y="2435237"/>
                  </a:lnTo>
                  <a:close/>
                </a:path>
                <a:path w="5800725" h="3072129">
                  <a:moveTo>
                    <a:pt x="5800712" y="2913570"/>
                  </a:moveTo>
                  <a:lnTo>
                    <a:pt x="5786272" y="2919006"/>
                  </a:lnTo>
                  <a:lnTo>
                    <a:pt x="5769343" y="3021685"/>
                  </a:lnTo>
                  <a:lnTo>
                    <a:pt x="5800712" y="3047415"/>
                  </a:lnTo>
                  <a:lnTo>
                    <a:pt x="5800712" y="2913570"/>
                  </a:lnTo>
                  <a:close/>
                </a:path>
                <a:path w="5800725" h="3072129">
                  <a:moveTo>
                    <a:pt x="5800712" y="2554452"/>
                  </a:moveTo>
                  <a:lnTo>
                    <a:pt x="5749760" y="2555024"/>
                  </a:lnTo>
                  <a:lnTo>
                    <a:pt x="5698731" y="2645727"/>
                  </a:lnTo>
                  <a:lnTo>
                    <a:pt x="5751766" y="2735262"/>
                  </a:lnTo>
                  <a:lnTo>
                    <a:pt x="5800712" y="2734716"/>
                  </a:lnTo>
                  <a:lnTo>
                    <a:pt x="5800712" y="2554452"/>
                  </a:lnTo>
                  <a:close/>
                </a:path>
                <a:path w="5800725" h="3072129">
                  <a:moveTo>
                    <a:pt x="5800712" y="2234158"/>
                  </a:moveTo>
                  <a:lnTo>
                    <a:pt x="5760961" y="2268270"/>
                  </a:lnTo>
                  <a:lnTo>
                    <a:pt x="5780176" y="2370544"/>
                  </a:lnTo>
                  <a:lnTo>
                    <a:pt x="5800712" y="2377770"/>
                  </a:lnTo>
                  <a:lnTo>
                    <a:pt x="5800712" y="2234158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8F2D220B-99F5-9EFE-37F7-B07BA9A277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866596" y="2960703"/>
              <a:ext cx="767080" cy="676910"/>
            </a:xfrm>
            <a:custGeom>
              <a:avLst/>
              <a:gdLst/>
              <a:ahLst/>
              <a:cxnLst/>
              <a:rect l="l" t="t" r="r" b="b"/>
              <a:pathLst>
                <a:path w="767079" h="676910">
                  <a:moveTo>
                    <a:pt x="564019" y="0"/>
                  </a:moveTo>
                  <a:lnTo>
                    <a:pt x="180708" y="12636"/>
                  </a:lnTo>
                  <a:lnTo>
                    <a:pt x="0" y="350901"/>
                  </a:lnTo>
                  <a:lnTo>
                    <a:pt x="202590" y="676541"/>
                  </a:lnTo>
                  <a:lnTo>
                    <a:pt x="585901" y="663905"/>
                  </a:lnTo>
                  <a:lnTo>
                    <a:pt x="766610" y="325640"/>
                  </a:lnTo>
                  <a:lnTo>
                    <a:pt x="564019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1BA1C83E-8816-AB66-E224-373D1029B3D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174818" y="1843206"/>
              <a:ext cx="911860" cy="864869"/>
            </a:xfrm>
            <a:custGeom>
              <a:avLst/>
              <a:gdLst/>
              <a:ahLst/>
              <a:cxnLst/>
              <a:rect l="l" t="t" r="r" b="b"/>
              <a:pathLst>
                <a:path w="911859" h="864869">
                  <a:moveTo>
                    <a:pt x="293052" y="0"/>
                  </a:moveTo>
                  <a:lnTo>
                    <a:pt x="0" y="357238"/>
                  </a:lnTo>
                  <a:lnTo>
                    <a:pt x="162852" y="789660"/>
                  </a:lnTo>
                  <a:lnTo>
                    <a:pt x="618769" y="864831"/>
                  </a:lnTo>
                  <a:lnTo>
                    <a:pt x="911821" y="507580"/>
                  </a:lnTo>
                  <a:lnTo>
                    <a:pt x="748969" y="75171"/>
                  </a:lnTo>
                  <a:lnTo>
                    <a:pt x="293052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64322EDA-11ED-9746-2532-4BE8A442F0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9853303" y="2623454"/>
              <a:ext cx="908685" cy="871855"/>
            </a:xfrm>
            <a:custGeom>
              <a:avLst/>
              <a:gdLst/>
              <a:ahLst/>
              <a:cxnLst/>
              <a:rect l="l" t="t" r="r" b="b"/>
              <a:pathLst>
                <a:path w="908684" h="871854">
                  <a:moveTo>
                    <a:pt x="607326" y="0"/>
                  </a:moveTo>
                  <a:lnTo>
                    <a:pt x="153200" y="85293"/>
                  </a:lnTo>
                  <a:lnTo>
                    <a:pt x="0" y="521220"/>
                  </a:lnTo>
                  <a:lnTo>
                    <a:pt x="300939" y="871854"/>
                  </a:lnTo>
                  <a:lnTo>
                    <a:pt x="755053" y="786561"/>
                  </a:lnTo>
                  <a:lnTo>
                    <a:pt x="908253" y="350634"/>
                  </a:lnTo>
                  <a:lnTo>
                    <a:pt x="607326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77EC87F8-CC1A-C842-DDC8-E908B5679E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623254" y="1318652"/>
              <a:ext cx="1328420" cy="1245235"/>
            </a:xfrm>
            <a:custGeom>
              <a:avLst/>
              <a:gdLst/>
              <a:ahLst/>
              <a:cxnLst/>
              <a:rect l="l" t="t" r="r" b="b"/>
              <a:pathLst>
                <a:path w="1328420" h="1245235">
                  <a:moveTo>
                    <a:pt x="913739" y="0"/>
                  </a:moveTo>
                  <a:lnTo>
                    <a:pt x="249770" y="94932"/>
                  </a:lnTo>
                  <a:lnTo>
                    <a:pt x="0" y="717422"/>
                  </a:lnTo>
                  <a:lnTo>
                    <a:pt x="414210" y="1244980"/>
                  </a:lnTo>
                  <a:lnTo>
                    <a:pt x="1078179" y="1150035"/>
                  </a:lnTo>
                  <a:lnTo>
                    <a:pt x="1327950" y="527545"/>
                  </a:lnTo>
                  <a:lnTo>
                    <a:pt x="913739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CECA2480-48AB-9F0F-8EC0-9E65C409DB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8547710" y="0"/>
              <a:ext cx="1299845" cy="444500"/>
            </a:xfrm>
            <a:custGeom>
              <a:avLst/>
              <a:gdLst/>
              <a:ahLst/>
              <a:cxnLst/>
              <a:rect l="l" t="t" r="r" b="b"/>
              <a:pathLst>
                <a:path w="1299845" h="444500">
                  <a:moveTo>
                    <a:pt x="1299235" y="0"/>
                  </a:moveTo>
                  <a:lnTo>
                    <a:pt x="0" y="0"/>
                  </a:lnTo>
                  <a:lnTo>
                    <a:pt x="202819" y="399999"/>
                  </a:lnTo>
                  <a:lnTo>
                    <a:pt x="1009738" y="443877"/>
                  </a:lnTo>
                  <a:lnTo>
                    <a:pt x="1299235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B08893FD-B06E-4D78-1A97-19B3317C28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4610992" y="182284"/>
              <a:ext cx="1755775" cy="1941830"/>
            </a:xfrm>
            <a:custGeom>
              <a:avLst/>
              <a:gdLst/>
              <a:ahLst/>
              <a:cxnLst/>
              <a:rect l="l" t="t" r="r" b="b"/>
              <a:pathLst>
                <a:path w="1755775" h="1941830">
                  <a:moveTo>
                    <a:pt x="951826" y="0"/>
                  </a:moveTo>
                  <a:lnTo>
                    <a:pt x="74066" y="421259"/>
                  </a:lnTo>
                  <a:lnTo>
                    <a:pt x="0" y="1392059"/>
                  </a:lnTo>
                  <a:lnTo>
                    <a:pt x="803706" y="1941601"/>
                  </a:lnTo>
                  <a:lnTo>
                    <a:pt x="1681480" y="1520342"/>
                  </a:lnTo>
                  <a:lnTo>
                    <a:pt x="1755546" y="549529"/>
                  </a:lnTo>
                  <a:lnTo>
                    <a:pt x="951826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4">
            <a:extLst>
              <a:ext uri="{FF2B5EF4-FFF2-40B4-BE49-F238E27FC236}">
                <a16:creationId xmlns:a16="http://schemas.microsoft.com/office/drawing/2014/main" id="{9757A515-2C56-BD3C-9008-FB29BDD155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80" y="5682569"/>
            <a:ext cx="144043" cy="250761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CDE2EDD3-769C-702A-12A7-72A966BD6E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963803" y="4860187"/>
            <a:ext cx="228600" cy="332105"/>
          </a:xfrm>
          <a:custGeom>
            <a:avLst/>
            <a:gdLst/>
            <a:ahLst/>
            <a:cxnLst/>
            <a:rect l="l" t="t" r="r" b="b"/>
            <a:pathLst>
              <a:path w="228600" h="332104">
                <a:moveTo>
                  <a:pt x="228307" y="0"/>
                </a:moveTo>
                <a:lnTo>
                  <a:pt x="71437" y="18948"/>
                </a:lnTo>
                <a:lnTo>
                  <a:pt x="0" y="186347"/>
                </a:lnTo>
                <a:lnTo>
                  <a:pt x="109245" y="331927"/>
                </a:lnTo>
                <a:lnTo>
                  <a:pt x="228307" y="317538"/>
                </a:lnTo>
                <a:lnTo>
                  <a:pt x="228307" y="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1A1E851C-9D03-A726-9CB1-BA6882D9BD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68130" y="5285225"/>
            <a:ext cx="325120" cy="363855"/>
          </a:xfrm>
          <a:custGeom>
            <a:avLst/>
            <a:gdLst/>
            <a:ahLst/>
            <a:cxnLst/>
            <a:rect l="l" t="t" r="r" b="b"/>
            <a:pathLst>
              <a:path w="325120" h="363854">
                <a:moveTo>
                  <a:pt x="172211" y="0"/>
                </a:moveTo>
                <a:lnTo>
                  <a:pt x="9880" y="82308"/>
                </a:lnTo>
                <a:lnTo>
                  <a:pt x="0" y="264045"/>
                </a:lnTo>
                <a:lnTo>
                  <a:pt x="152450" y="363486"/>
                </a:lnTo>
                <a:lnTo>
                  <a:pt x="314782" y="281165"/>
                </a:lnTo>
                <a:lnTo>
                  <a:pt x="324662" y="99428"/>
                </a:lnTo>
                <a:lnTo>
                  <a:pt x="172211" y="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B1E167E9-4E58-3904-1D9B-DF2B48F42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477842" y="4737982"/>
            <a:ext cx="422909" cy="425450"/>
          </a:xfrm>
          <a:custGeom>
            <a:avLst/>
            <a:gdLst/>
            <a:ahLst/>
            <a:cxnLst/>
            <a:rect l="l" t="t" r="r" b="b"/>
            <a:pathLst>
              <a:path w="422909" h="425450">
                <a:moveTo>
                  <a:pt x="265556" y="0"/>
                </a:moveTo>
                <a:lnTo>
                  <a:pt x="54394" y="59105"/>
                </a:lnTo>
                <a:lnTo>
                  <a:pt x="0" y="271551"/>
                </a:lnTo>
                <a:lnTo>
                  <a:pt x="156768" y="424865"/>
                </a:lnTo>
                <a:lnTo>
                  <a:pt x="367944" y="365760"/>
                </a:lnTo>
                <a:lnTo>
                  <a:pt x="422338" y="153327"/>
                </a:lnTo>
                <a:lnTo>
                  <a:pt x="265556" y="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B4ED3E8-9A2C-9565-F164-2A7BD3787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498009" y="4092054"/>
            <a:ext cx="694690" cy="617220"/>
          </a:xfrm>
          <a:custGeom>
            <a:avLst/>
            <a:gdLst/>
            <a:ahLst/>
            <a:cxnLst/>
            <a:rect l="l" t="t" r="r" b="b"/>
            <a:pathLst>
              <a:path w="694690" h="617220">
                <a:moveTo>
                  <a:pt x="526859" y="218033"/>
                </a:moveTo>
                <a:lnTo>
                  <a:pt x="377647" y="0"/>
                </a:lnTo>
                <a:lnTo>
                  <a:pt x="114211" y="20218"/>
                </a:lnTo>
                <a:lnTo>
                  <a:pt x="0" y="258457"/>
                </a:lnTo>
                <a:lnTo>
                  <a:pt x="149225" y="476491"/>
                </a:lnTo>
                <a:lnTo>
                  <a:pt x="412648" y="456272"/>
                </a:lnTo>
                <a:lnTo>
                  <a:pt x="526859" y="218033"/>
                </a:lnTo>
                <a:close/>
              </a:path>
              <a:path w="694690" h="617220">
                <a:moveTo>
                  <a:pt x="694105" y="235750"/>
                </a:moveTo>
                <a:lnTo>
                  <a:pt x="689317" y="235381"/>
                </a:lnTo>
                <a:lnTo>
                  <a:pt x="565556" y="416407"/>
                </a:lnTo>
                <a:lnTo>
                  <a:pt x="660438" y="614095"/>
                </a:lnTo>
                <a:lnTo>
                  <a:pt x="694105" y="616673"/>
                </a:lnTo>
                <a:lnTo>
                  <a:pt x="694105" y="23575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045C9FA9-2616-0E97-5AE2-DA791019E9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892374" y="4682496"/>
            <a:ext cx="481330" cy="526415"/>
          </a:xfrm>
          <a:custGeom>
            <a:avLst/>
            <a:gdLst/>
            <a:ahLst/>
            <a:cxnLst/>
            <a:rect l="l" t="t" r="r" b="b"/>
            <a:pathLst>
              <a:path w="481329" h="526414">
                <a:moveTo>
                  <a:pt x="266458" y="0"/>
                </a:moveTo>
                <a:lnTo>
                  <a:pt x="25831" y="109092"/>
                </a:lnTo>
                <a:lnTo>
                  <a:pt x="0" y="372033"/>
                </a:lnTo>
                <a:lnTo>
                  <a:pt x="214782" y="525868"/>
                </a:lnTo>
                <a:lnTo>
                  <a:pt x="455409" y="416788"/>
                </a:lnTo>
                <a:lnTo>
                  <a:pt x="481253" y="153847"/>
                </a:lnTo>
                <a:lnTo>
                  <a:pt x="266458" y="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993E095-92D3-7DA2-7676-61DD2EB498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795603" y="3889076"/>
            <a:ext cx="620395" cy="609600"/>
          </a:xfrm>
          <a:custGeom>
            <a:avLst/>
            <a:gdLst/>
            <a:ahLst/>
            <a:cxnLst/>
            <a:rect l="l" t="t" r="r" b="b"/>
            <a:pathLst>
              <a:path w="620395" h="609600">
                <a:moveTo>
                  <a:pt x="402323" y="0"/>
                </a:moveTo>
                <a:lnTo>
                  <a:pt x="92341" y="72351"/>
                </a:lnTo>
                <a:lnTo>
                  <a:pt x="0" y="376986"/>
                </a:lnTo>
                <a:lnTo>
                  <a:pt x="217652" y="609257"/>
                </a:lnTo>
                <a:lnTo>
                  <a:pt x="527634" y="536917"/>
                </a:lnTo>
                <a:lnTo>
                  <a:pt x="619975" y="232283"/>
                </a:lnTo>
                <a:lnTo>
                  <a:pt x="402323" y="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5BBA05-2198-A425-8421-C839A52099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350" y="2898775"/>
            <a:ext cx="8980345" cy="609600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CH" noProof="0"/>
              <a:t>Titel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FAE6E3-FB6E-4685-BE6B-2D5255FF0E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65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BBA05-2198-A425-8421-C839A52099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350" y="2898775"/>
            <a:ext cx="8980345" cy="609600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CH" noProof="0"/>
              <a:t>Titel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E246D39-26C1-4AF5-A0E0-0F65FFF75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57" y="1654780"/>
            <a:ext cx="5847644" cy="5212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5DAED-D43C-462B-B673-E172068D5D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1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28E7EF3-4E44-1927-950E-E7182F2E1FE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4610992" y="0"/>
            <a:ext cx="7581707" cy="6858571"/>
            <a:chOff x="4610992" y="0"/>
            <a:chExt cx="7581707" cy="6858571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D8FE521E-B1EC-C7CB-C1D5-395335FFE2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391402" y="3786441"/>
              <a:ext cx="5800725" cy="3072130"/>
            </a:xfrm>
            <a:custGeom>
              <a:avLst/>
              <a:gdLst/>
              <a:ahLst/>
              <a:cxnLst/>
              <a:rect l="l" t="t" r="r" b="b"/>
              <a:pathLst>
                <a:path w="5800725" h="3072129">
                  <a:moveTo>
                    <a:pt x="804633" y="3071558"/>
                  </a:moveTo>
                  <a:lnTo>
                    <a:pt x="686333" y="2920898"/>
                  </a:lnTo>
                  <a:lnTo>
                    <a:pt x="22364" y="3015831"/>
                  </a:lnTo>
                  <a:lnTo>
                    <a:pt x="0" y="3071558"/>
                  </a:lnTo>
                  <a:lnTo>
                    <a:pt x="804633" y="3071558"/>
                  </a:lnTo>
                  <a:close/>
                </a:path>
                <a:path w="5800725" h="3072129">
                  <a:moveTo>
                    <a:pt x="2021624" y="2582367"/>
                  </a:moveTo>
                  <a:lnTo>
                    <a:pt x="1748447" y="2097303"/>
                  </a:lnTo>
                  <a:lnTo>
                    <a:pt x="1191780" y="2091347"/>
                  </a:lnTo>
                  <a:lnTo>
                    <a:pt x="908291" y="2570467"/>
                  </a:lnTo>
                  <a:lnTo>
                    <a:pt x="1181468" y="3055531"/>
                  </a:lnTo>
                  <a:lnTo>
                    <a:pt x="1738147" y="3061487"/>
                  </a:lnTo>
                  <a:lnTo>
                    <a:pt x="2021624" y="2582367"/>
                  </a:lnTo>
                  <a:close/>
                </a:path>
                <a:path w="5800725" h="3072129">
                  <a:moveTo>
                    <a:pt x="2327287" y="951115"/>
                  </a:moveTo>
                  <a:lnTo>
                    <a:pt x="2236482" y="401866"/>
                  </a:lnTo>
                  <a:lnTo>
                    <a:pt x="1715414" y="205879"/>
                  </a:lnTo>
                  <a:lnTo>
                    <a:pt x="1285151" y="559142"/>
                  </a:lnTo>
                  <a:lnTo>
                    <a:pt x="1375956" y="1108392"/>
                  </a:lnTo>
                  <a:lnTo>
                    <a:pt x="1897024" y="1304378"/>
                  </a:lnTo>
                  <a:lnTo>
                    <a:pt x="2327287" y="951115"/>
                  </a:lnTo>
                  <a:close/>
                </a:path>
                <a:path w="5800725" h="3072129">
                  <a:moveTo>
                    <a:pt x="2649524" y="3071558"/>
                  </a:moveTo>
                  <a:lnTo>
                    <a:pt x="2600985" y="3014992"/>
                  </a:lnTo>
                  <a:lnTo>
                    <a:pt x="2299792" y="3071558"/>
                  </a:lnTo>
                  <a:lnTo>
                    <a:pt x="2649524" y="3071558"/>
                  </a:lnTo>
                  <a:close/>
                </a:path>
                <a:path w="5800725" h="3072129">
                  <a:moveTo>
                    <a:pt x="2886595" y="1988197"/>
                  </a:moveTo>
                  <a:lnTo>
                    <a:pt x="2723731" y="1555788"/>
                  </a:lnTo>
                  <a:lnTo>
                    <a:pt x="2267826" y="1480616"/>
                  </a:lnTo>
                  <a:lnTo>
                    <a:pt x="1974773" y="1837867"/>
                  </a:lnTo>
                  <a:lnTo>
                    <a:pt x="2137626" y="2270277"/>
                  </a:lnTo>
                  <a:lnTo>
                    <a:pt x="2593530" y="2345448"/>
                  </a:lnTo>
                  <a:lnTo>
                    <a:pt x="2886595" y="1988197"/>
                  </a:lnTo>
                  <a:close/>
                </a:path>
                <a:path w="5800725" h="3072129">
                  <a:moveTo>
                    <a:pt x="3343300" y="688606"/>
                  </a:moveTo>
                  <a:lnTo>
                    <a:pt x="3338157" y="226568"/>
                  </a:lnTo>
                  <a:lnTo>
                    <a:pt x="2935452" y="0"/>
                  </a:lnTo>
                  <a:lnTo>
                    <a:pt x="2537891" y="235470"/>
                  </a:lnTo>
                  <a:lnTo>
                    <a:pt x="2543022" y="697509"/>
                  </a:lnTo>
                  <a:lnTo>
                    <a:pt x="2945727" y="924077"/>
                  </a:lnTo>
                  <a:lnTo>
                    <a:pt x="3343300" y="688606"/>
                  </a:lnTo>
                  <a:close/>
                </a:path>
                <a:path w="5800725" h="3072129">
                  <a:moveTo>
                    <a:pt x="3509835" y="2741892"/>
                  </a:moveTo>
                  <a:lnTo>
                    <a:pt x="3307245" y="2416251"/>
                  </a:lnTo>
                  <a:lnTo>
                    <a:pt x="2923933" y="2428887"/>
                  </a:lnTo>
                  <a:lnTo>
                    <a:pt x="2743225" y="2767152"/>
                  </a:lnTo>
                  <a:lnTo>
                    <a:pt x="2932607" y="3071558"/>
                  </a:lnTo>
                  <a:lnTo>
                    <a:pt x="3333712" y="3071558"/>
                  </a:lnTo>
                  <a:lnTo>
                    <a:pt x="3509835" y="2741892"/>
                  </a:lnTo>
                  <a:close/>
                </a:path>
                <a:path w="5800725" h="3072129">
                  <a:moveTo>
                    <a:pt x="3967784" y="3071558"/>
                  </a:moveTo>
                  <a:lnTo>
                    <a:pt x="3921556" y="3022231"/>
                  </a:lnTo>
                  <a:lnTo>
                    <a:pt x="3710203" y="3071558"/>
                  </a:lnTo>
                  <a:lnTo>
                    <a:pt x="3967784" y="3071558"/>
                  </a:lnTo>
                  <a:close/>
                </a:path>
                <a:path w="5800725" h="3072129">
                  <a:moveTo>
                    <a:pt x="4362551" y="1398803"/>
                  </a:moveTo>
                  <a:lnTo>
                    <a:pt x="4345127" y="1080960"/>
                  </a:lnTo>
                  <a:lnTo>
                    <a:pt x="4061155" y="937133"/>
                  </a:lnTo>
                  <a:lnTo>
                    <a:pt x="3794607" y="1111135"/>
                  </a:lnTo>
                  <a:lnTo>
                    <a:pt x="3812032" y="1428978"/>
                  </a:lnTo>
                  <a:lnTo>
                    <a:pt x="4096004" y="1572806"/>
                  </a:lnTo>
                  <a:lnTo>
                    <a:pt x="4362551" y="1398803"/>
                  </a:lnTo>
                  <a:close/>
                </a:path>
                <a:path w="5800725" h="3072129">
                  <a:moveTo>
                    <a:pt x="4615891" y="2023097"/>
                  </a:moveTo>
                  <a:lnTo>
                    <a:pt x="4550245" y="1767179"/>
                  </a:lnTo>
                  <a:lnTo>
                    <a:pt x="4295787" y="1696072"/>
                  </a:lnTo>
                  <a:lnTo>
                    <a:pt x="4106989" y="1880882"/>
                  </a:lnTo>
                  <a:lnTo>
                    <a:pt x="4172635" y="2136800"/>
                  </a:lnTo>
                  <a:lnTo>
                    <a:pt x="4427080" y="2207907"/>
                  </a:lnTo>
                  <a:lnTo>
                    <a:pt x="4615891" y="2023097"/>
                  </a:lnTo>
                  <a:close/>
                </a:path>
                <a:path w="5800725" h="3072129">
                  <a:moveTo>
                    <a:pt x="4916576" y="3071558"/>
                  </a:moveTo>
                  <a:lnTo>
                    <a:pt x="4830661" y="2987522"/>
                  </a:lnTo>
                  <a:lnTo>
                    <a:pt x="4619485" y="3046641"/>
                  </a:lnTo>
                  <a:lnTo>
                    <a:pt x="4613110" y="3071558"/>
                  </a:lnTo>
                  <a:lnTo>
                    <a:pt x="4916576" y="3071558"/>
                  </a:lnTo>
                  <a:close/>
                </a:path>
                <a:path w="5800725" h="3072129">
                  <a:moveTo>
                    <a:pt x="5085385" y="1856955"/>
                  </a:moveTo>
                  <a:lnTo>
                    <a:pt x="5063845" y="1638731"/>
                  </a:lnTo>
                  <a:lnTo>
                    <a:pt x="4864087" y="1548269"/>
                  </a:lnTo>
                  <a:lnTo>
                    <a:pt x="4685868" y="1676044"/>
                  </a:lnTo>
                  <a:lnTo>
                    <a:pt x="4707407" y="1894268"/>
                  </a:lnTo>
                  <a:lnTo>
                    <a:pt x="4907165" y="1984730"/>
                  </a:lnTo>
                  <a:lnTo>
                    <a:pt x="5085385" y="1856955"/>
                  </a:lnTo>
                  <a:close/>
                </a:path>
                <a:path w="5800725" h="3072129">
                  <a:moveTo>
                    <a:pt x="5249037" y="2820835"/>
                  </a:moveTo>
                  <a:lnTo>
                    <a:pt x="5139791" y="2675255"/>
                  </a:lnTo>
                  <a:lnTo>
                    <a:pt x="4959096" y="2697086"/>
                  </a:lnTo>
                  <a:lnTo>
                    <a:pt x="4887646" y="2864485"/>
                  </a:lnTo>
                  <a:lnTo>
                    <a:pt x="4996904" y="3010052"/>
                  </a:lnTo>
                  <a:lnTo>
                    <a:pt x="5177599" y="2988233"/>
                  </a:lnTo>
                  <a:lnTo>
                    <a:pt x="5249037" y="2820835"/>
                  </a:lnTo>
                  <a:close/>
                </a:path>
                <a:path w="5800725" h="3072129">
                  <a:moveTo>
                    <a:pt x="5278501" y="2279015"/>
                  </a:moveTo>
                  <a:lnTo>
                    <a:pt x="5225631" y="2104859"/>
                  </a:lnTo>
                  <a:lnTo>
                    <a:pt x="5048364" y="2063572"/>
                  </a:lnTo>
                  <a:lnTo>
                    <a:pt x="4923980" y="2196439"/>
                  </a:lnTo>
                  <a:lnTo>
                    <a:pt x="4976850" y="2370594"/>
                  </a:lnTo>
                  <a:lnTo>
                    <a:pt x="5154117" y="2411895"/>
                  </a:lnTo>
                  <a:lnTo>
                    <a:pt x="5278501" y="2279015"/>
                  </a:lnTo>
                  <a:close/>
                </a:path>
                <a:path w="5800725" h="3072129">
                  <a:moveTo>
                    <a:pt x="5504065" y="2591308"/>
                  </a:moveTo>
                  <a:lnTo>
                    <a:pt x="5432818" y="2458097"/>
                  </a:lnTo>
                  <a:lnTo>
                    <a:pt x="5281828" y="2453182"/>
                  </a:lnTo>
                  <a:lnTo>
                    <a:pt x="5202085" y="2581491"/>
                  </a:lnTo>
                  <a:lnTo>
                    <a:pt x="5273332" y="2714701"/>
                  </a:lnTo>
                  <a:lnTo>
                    <a:pt x="5424309" y="2719616"/>
                  </a:lnTo>
                  <a:lnTo>
                    <a:pt x="5504065" y="2591308"/>
                  </a:lnTo>
                  <a:close/>
                </a:path>
                <a:path w="5800725" h="3072129">
                  <a:moveTo>
                    <a:pt x="5567819" y="3037141"/>
                  </a:moveTo>
                  <a:lnTo>
                    <a:pt x="5455297" y="2936329"/>
                  </a:lnTo>
                  <a:lnTo>
                    <a:pt x="5311737" y="2983357"/>
                  </a:lnTo>
                  <a:lnTo>
                    <a:pt x="5293207" y="3071558"/>
                  </a:lnTo>
                  <a:lnTo>
                    <a:pt x="5560580" y="3071558"/>
                  </a:lnTo>
                  <a:lnTo>
                    <a:pt x="5567819" y="3037141"/>
                  </a:lnTo>
                  <a:close/>
                </a:path>
                <a:path w="5800725" h="3072129">
                  <a:moveTo>
                    <a:pt x="5596648" y="2150567"/>
                  </a:moveTo>
                  <a:lnTo>
                    <a:pt x="5575262" y="2001024"/>
                  </a:lnTo>
                  <a:lnTo>
                    <a:pt x="5435054" y="1944763"/>
                  </a:lnTo>
                  <a:lnTo>
                    <a:pt x="5316232" y="2038057"/>
                  </a:lnTo>
                  <a:lnTo>
                    <a:pt x="5337619" y="2187613"/>
                  </a:lnTo>
                  <a:lnTo>
                    <a:pt x="5477827" y="2243861"/>
                  </a:lnTo>
                  <a:lnTo>
                    <a:pt x="5596648" y="2150567"/>
                  </a:lnTo>
                  <a:close/>
                </a:path>
                <a:path w="5800725" h="3072129">
                  <a:moveTo>
                    <a:pt x="5738241" y="2809024"/>
                  </a:moveTo>
                  <a:lnTo>
                    <a:pt x="5658675" y="2712110"/>
                  </a:lnTo>
                  <a:lnTo>
                    <a:pt x="5534965" y="2732557"/>
                  </a:lnTo>
                  <a:lnTo>
                    <a:pt x="5490832" y="2849918"/>
                  </a:lnTo>
                  <a:lnTo>
                    <a:pt x="5570398" y="2946831"/>
                  </a:lnTo>
                  <a:lnTo>
                    <a:pt x="5694096" y="2926372"/>
                  </a:lnTo>
                  <a:lnTo>
                    <a:pt x="5738241" y="2809024"/>
                  </a:lnTo>
                  <a:close/>
                </a:path>
                <a:path w="5800725" h="3072129">
                  <a:moveTo>
                    <a:pt x="5742229" y="2435237"/>
                  </a:moveTo>
                  <a:lnTo>
                    <a:pt x="5700611" y="2316962"/>
                  </a:lnTo>
                  <a:lnTo>
                    <a:pt x="5577370" y="2293874"/>
                  </a:lnTo>
                  <a:lnTo>
                    <a:pt x="5495747" y="2389060"/>
                  </a:lnTo>
                  <a:lnTo>
                    <a:pt x="5537378" y="2507335"/>
                  </a:lnTo>
                  <a:lnTo>
                    <a:pt x="5660618" y="2530424"/>
                  </a:lnTo>
                  <a:lnTo>
                    <a:pt x="5742229" y="2435237"/>
                  </a:lnTo>
                  <a:close/>
                </a:path>
                <a:path w="5800725" h="3072129">
                  <a:moveTo>
                    <a:pt x="5800712" y="2913570"/>
                  </a:moveTo>
                  <a:lnTo>
                    <a:pt x="5786272" y="2919006"/>
                  </a:lnTo>
                  <a:lnTo>
                    <a:pt x="5769343" y="3021685"/>
                  </a:lnTo>
                  <a:lnTo>
                    <a:pt x="5800712" y="3047415"/>
                  </a:lnTo>
                  <a:lnTo>
                    <a:pt x="5800712" y="2913570"/>
                  </a:lnTo>
                  <a:close/>
                </a:path>
                <a:path w="5800725" h="3072129">
                  <a:moveTo>
                    <a:pt x="5800712" y="2554452"/>
                  </a:moveTo>
                  <a:lnTo>
                    <a:pt x="5749760" y="2555024"/>
                  </a:lnTo>
                  <a:lnTo>
                    <a:pt x="5698731" y="2645727"/>
                  </a:lnTo>
                  <a:lnTo>
                    <a:pt x="5751766" y="2735262"/>
                  </a:lnTo>
                  <a:lnTo>
                    <a:pt x="5800712" y="2734716"/>
                  </a:lnTo>
                  <a:lnTo>
                    <a:pt x="5800712" y="2554452"/>
                  </a:lnTo>
                  <a:close/>
                </a:path>
                <a:path w="5800725" h="3072129">
                  <a:moveTo>
                    <a:pt x="5800712" y="2234158"/>
                  </a:moveTo>
                  <a:lnTo>
                    <a:pt x="5760961" y="2268270"/>
                  </a:lnTo>
                  <a:lnTo>
                    <a:pt x="5780176" y="2370544"/>
                  </a:lnTo>
                  <a:lnTo>
                    <a:pt x="5800712" y="2377770"/>
                  </a:lnTo>
                  <a:lnTo>
                    <a:pt x="5800712" y="2234158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541E35A-F7CD-252A-EE3D-44AA98101F0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080" y="5682569"/>
              <a:ext cx="144043" cy="250761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EB39E4-6E14-43A0-0CA3-A8B42C2EA7B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963803" y="4860187"/>
              <a:ext cx="228600" cy="332105"/>
            </a:xfrm>
            <a:custGeom>
              <a:avLst/>
              <a:gdLst/>
              <a:ahLst/>
              <a:cxnLst/>
              <a:rect l="l" t="t" r="r" b="b"/>
              <a:pathLst>
                <a:path w="228600" h="332104">
                  <a:moveTo>
                    <a:pt x="228307" y="0"/>
                  </a:moveTo>
                  <a:lnTo>
                    <a:pt x="71437" y="18948"/>
                  </a:lnTo>
                  <a:lnTo>
                    <a:pt x="0" y="186347"/>
                  </a:lnTo>
                  <a:lnTo>
                    <a:pt x="109245" y="331927"/>
                  </a:lnTo>
                  <a:lnTo>
                    <a:pt x="228307" y="317538"/>
                  </a:lnTo>
                  <a:lnTo>
                    <a:pt x="228307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75BD3AA-0E2C-8F8F-CF3D-07A3C8A454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568130" y="5285225"/>
              <a:ext cx="325120" cy="363855"/>
            </a:xfrm>
            <a:custGeom>
              <a:avLst/>
              <a:gdLst/>
              <a:ahLst/>
              <a:cxnLst/>
              <a:rect l="l" t="t" r="r" b="b"/>
              <a:pathLst>
                <a:path w="325120" h="363854">
                  <a:moveTo>
                    <a:pt x="172211" y="0"/>
                  </a:moveTo>
                  <a:lnTo>
                    <a:pt x="9880" y="82308"/>
                  </a:lnTo>
                  <a:lnTo>
                    <a:pt x="0" y="264045"/>
                  </a:lnTo>
                  <a:lnTo>
                    <a:pt x="152450" y="363486"/>
                  </a:lnTo>
                  <a:lnTo>
                    <a:pt x="314782" y="281165"/>
                  </a:lnTo>
                  <a:lnTo>
                    <a:pt x="324662" y="99428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9912FAD6-38CE-6053-AD03-FC3E8CCD2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77842" y="4737982"/>
              <a:ext cx="422909" cy="425450"/>
            </a:xfrm>
            <a:custGeom>
              <a:avLst/>
              <a:gdLst/>
              <a:ahLst/>
              <a:cxnLst/>
              <a:rect l="l" t="t" r="r" b="b"/>
              <a:pathLst>
                <a:path w="422909" h="425450">
                  <a:moveTo>
                    <a:pt x="265556" y="0"/>
                  </a:moveTo>
                  <a:lnTo>
                    <a:pt x="54394" y="59105"/>
                  </a:lnTo>
                  <a:lnTo>
                    <a:pt x="0" y="271551"/>
                  </a:lnTo>
                  <a:lnTo>
                    <a:pt x="156768" y="424865"/>
                  </a:lnTo>
                  <a:lnTo>
                    <a:pt x="367944" y="365760"/>
                  </a:lnTo>
                  <a:lnTo>
                    <a:pt x="422338" y="153327"/>
                  </a:lnTo>
                  <a:lnTo>
                    <a:pt x="265556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8525CB1A-3827-5876-ABA4-6B7AD697375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98009" y="4092054"/>
              <a:ext cx="694690" cy="617220"/>
            </a:xfrm>
            <a:custGeom>
              <a:avLst/>
              <a:gdLst/>
              <a:ahLst/>
              <a:cxnLst/>
              <a:rect l="l" t="t" r="r" b="b"/>
              <a:pathLst>
                <a:path w="694690" h="617220">
                  <a:moveTo>
                    <a:pt x="526859" y="218033"/>
                  </a:moveTo>
                  <a:lnTo>
                    <a:pt x="377647" y="0"/>
                  </a:lnTo>
                  <a:lnTo>
                    <a:pt x="114211" y="20218"/>
                  </a:lnTo>
                  <a:lnTo>
                    <a:pt x="0" y="258457"/>
                  </a:lnTo>
                  <a:lnTo>
                    <a:pt x="149225" y="476491"/>
                  </a:lnTo>
                  <a:lnTo>
                    <a:pt x="412648" y="456272"/>
                  </a:lnTo>
                  <a:lnTo>
                    <a:pt x="526859" y="218033"/>
                  </a:lnTo>
                  <a:close/>
                </a:path>
                <a:path w="694690" h="617220">
                  <a:moveTo>
                    <a:pt x="694105" y="235750"/>
                  </a:moveTo>
                  <a:lnTo>
                    <a:pt x="689317" y="235381"/>
                  </a:lnTo>
                  <a:lnTo>
                    <a:pt x="565556" y="416407"/>
                  </a:lnTo>
                  <a:lnTo>
                    <a:pt x="660438" y="614095"/>
                  </a:lnTo>
                  <a:lnTo>
                    <a:pt x="694105" y="616673"/>
                  </a:lnTo>
                  <a:lnTo>
                    <a:pt x="694105" y="23575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27312E83-4E3A-991C-D924-283FC30737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892374" y="4682496"/>
              <a:ext cx="481330" cy="526415"/>
            </a:xfrm>
            <a:custGeom>
              <a:avLst/>
              <a:gdLst/>
              <a:ahLst/>
              <a:cxnLst/>
              <a:rect l="l" t="t" r="r" b="b"/>
              <a:pathLst>
                <a:path w="481329" h="526414">
                  <a:moveTo>
                    <a:pt x="266458" y="0"/>
                  </a:moveTo>
                  <a:lnTo>
                    <a:pt x="25831" y="109092"/>
                  </a:lnTo>
                  <a:lnTo>
                    <a:pt x="0" y="372033"/>
                  </a:lnTo>
                  <a:lnTo>
                    <a:pt x="214782" y="525868"/>
                  </a:lnTo>
                  <a:lnTo>
                    <a:pt x="455409" y="416788"/>
                  </a:lnTo>
                  <a:lnTo>
                    <a:pt x="481253" y="153847"/>
                  </a:lnTo>
                  <a:lnTo>
                    <a:pt x="266458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595EB084-B2B0-895A-3BED-4D17E2530C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795603" y="3889076"/>
              <a:ext cx="620395" cy="609600"/>
            </a:xfrm>
            <a:custGeom>
              <a:avLst/>
              <a:gdLst/>
              <a:ahLst/>
              <a:cxnLst/>
              <a:rect l="l" t="t" r="r" b="b"/>
              <a:pathLst>
                <a:path w="620395" h="609600">
                  <a:moveTo>
                    <a:pt x="402323" y="0"/>
                  </a:moveTo>
                  <a:lnTo>
                    <a:pt x="92341" y="72351"/>
                  </a:lnTo>
                  <a:lnTo>
                    <a:pt x="0" y="376986"/>
                  </a:lnTo>
                  <a:lnTo>
                    <a:pt x="217652" y="609257"/>
                  </a:lnTo>
                  <a:lnTo>
                    <a:pt x="527634" y="536917"/>
                  </a:lnTo>
                  <a:lnTo>
                    <a:pt x="619975" y="232283"/>
                  </a:lnTo>
                  <a:lnTo>
                    <a:pt x="402323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23B83E2F-1660-728C-1351-2B772AC271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866596" y="2960703"/>
              <a:ext cx="767080" cy="676910"/>
            </a:xfrm>
            <a:custGeom>
              <a:avLst/>
              <a:gdLst/>
              <a:ahLst/>
              <a:cxnLst/>
              <a:rect l="l" t="t" r="r" b="b"/>
              <a:pathLst>
                <a:path w="767079" h="676910">
                  <a:moveTo>
                    <a:pt x="564019" y="0"/>
                  </a:moveTo>
                  <a:lnTo>
                    <a:pt x="180708" y="12636"/>
                  </a:lnTo>
                  <a:lnTo>
                    <a:pt x="0" y="350901"/>
                  </a:lnTo>
                  <a:lnTo>
                    <a:pt x="202590" y="676541"/>
                  </a:lnTo>
                  <a:lnTo>
                    <a:pt x="585901" y="663905"/>
                  </a:lnTo>
                  <a:lnTo>
                    <a:pt x="766610" y="325640"/>
                  </a:lnTo>
                  <a:lnTo>
                    <a:pt x="564019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18352A03-2A10-B2C3-BE87-B3DA228C37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174818" y="1843206"/>
              <a:ext cx="911860" cy="864869"/>
            </a:xfrm>
            <a:custGeom>
              <a:avLst/>
              <a:gdLst/>
              <a:ahLst/>
              <a:cxnLst/>
              <a:rect l="l" t="t" r="r" b="b"/>
              <a:pathLst>
                <a:path w="911859" h="864869">
                  <a:moveTo>
                    <a:pt x="293052" y="0"/>
                  </a:moveTo>
                  <a:lnTo>
                    <a:pt x="0" y="357238"/>
                  </a:lnTo>
                  <a:lnTo>
                    <a:pt x="162852" y="789660"/>
                  </a:lnTo>
                  <a:lnTo>
                    <a:pt x="618769" y="864831"/>
                  </a:lnTo>
                  <a:lnTo>
                    <a:pt x="911821" y="507580"/>
                  </a:lnTo>
                  <a:lnTo>
                    <a:pt x="748969" y="75171"/>
                  </a:lnTo>
                  <a:lnTo>
                    <a:pt x="293052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89508B7A-4151-4A0E-799E-06B63EBD97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9853303" y="2623454"/>
              <a:ext cx="908685" cy="871855"/>
            </a:xfrm>
            <a:custGeom>
              <a:avLst/>
              <a:gdLst/>
              <a:ahLst/>
              <a:cxnLst/>
              <a:rect l="l" t="t" r="r" b="b"/>
              <a:pathLst>
                <a:path w="908684" h="871854">
                  <a:moveTo>
                    <a:pt x="607326" y="0"/>
                  </a:moveTo>
                  <a:lnTo>
                    <a:pt x="153200" y="85293"/>
                  </a:lnTo>
                  <a:lnTo>
                    <a:pt x="0" y="521220"/>
                  </a:lnTo>
                  <a:lnTo>
                    <a:pt x="300939" y="871854"/>
                  </a:lnTo>
                  <a:lnTo>
                    <a:pt x="755053" y="786561"/>
                  </a:lnTo>
                  <a:lnTo>
                    <a:pt x="908253" y="350634"/>
                  </a:lnTo>
                  <a:lnTo>
                    <a:pt x="607326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22E0313D-C68A-C651-31D0-09C1435DDB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623254" y="1318652"/>
              <a:ext cx="1328420" cy="1245235"/>
            </a:xfrm>
            <a:custGeom>
              <a:avLst/>
              <a:gdLst/>
              <a:ahLst/>
              <a:cxnLst/>
              <a:rect l="l" t="t" r="r" b="b"/>
              <a:pathLst>
                <a:path w="1328420" h="1245235">
                  <a:moveTo>
                    <a:pt x="913739" y="0"/>
                  </a:moveTo>
                  <a:lnTo>
                    <a:pt x="249770" y="94932"/>
                  </a:lnTo>
                  <a:lnTo>
                    <a:pt x="0" y="717422"/>
                  </a:lnTo>
                  <a:lnTo>
                    <a:pt x="414210" y="1244980"/>
                  </a:lnTo>
                  <a:lnTo>
                    <a:pt x="1078179" y="1150035"/>
                  </a:lnTo>
                  <a:lnTo>
                    <a:pt x="1327950" y="527545"/>
                  </a:lnTo>
                  <a:lnTo>
                    <a:pt x="913739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C18D63C7-F89E-5DC7-5BA6-170C6C079E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8547710" y="0"/>
              <a:ext cx="1299845" cy="444500"/>
            </a:xfrm>
            <a:custGeom>
              <a:avLst/>
              <a:gdLst/>
              <a:ahLst/>
              <a:cxnLst/>
              <a:rect l="l" t="t" r="r" b="b"/>
              <a:pathLst>
                <a:path w="1299845" h="444500">
                  <a:moveTo>
                    <a:pt x="1299235" y="0"/>
                  </a:moveTo>
                  <a:lnTo>
                    <a:pt x="0" y="0"/>
                  </a:lnTo>
                  <a:lnTo>
                    <a:pt x="202819" y="399999"/>
                  </a:lnTo>
                  <a:lnTo>
                    <a:pt x="1009738" y="443877"/>
                  </a:lnTo>
                  <a:lnTo>
                    <a:pt x="1299235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57BDA7D2-511D-6A9D-2A9C-31FF0895D8B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4610992" y="182284"/>
              <a:ext cx="1755775" cy="1941830"/>
            </a:xfrm>
            <a:custGeom>
              <a:avLst/>
              <a:gdLst/>
              <a:ahLst/>
              <a:cxnLst/>
              <a:rect l="l" t="t" r="r" b="b"/>
              <a:pathLst>
                <a:path w="1755775" h="1941830">
                  <a:moveTo>
                    <a:pt x="951826" y="0"/>
                  </a:moveTo>
                  <a:lnTo>
                    <a:pt x="74066" y="421259"/>
                  </a:lnTo>
                  <a:lnTo>
                    <a:pt x="0" y="1392059"/>
                  </a:lnTo>
                  <a:lnTo>
                    <a:pt x="803706" y="1941601"/>
                  </a:lnTo>
                  <a:lnTo>
                    <a:pt x="1681480" y="1520342"/>
                  </a:lnTo>
                  <a:lnTo>
                    <a:pt x="1755546" y="549529"/>
                  </a:lnTo>
                  <a:lnTo>
                    <a:pt x="951826" y="0"/>
                  </a:lnTo>
                  <a:close/>
                </a:path>
              </a:pathLst>
            </a:custGeom>
            <a:solidFill>
              <a:srgbClr val="AF2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5BBA05-2198-A425-8421-C839A52099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350" y="2898775"/>
            <a:ext cx="8980345" cy="609600"/>
          </a:xfrm>
        </p:spPr>
        <p:txBody>
          <a:bodyPr anchor="b"/>
          <a:lstStyle>
            <a:lvl1pPr>
              <a:defRPr sz="34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CH" noProof="0"/>
              <a:t>Titel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766D66-B538-4B11-AC5F-6E7EFA216B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2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0AA2B1B-1207-3DE5-3CB3-B90BAFCAD57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635" cy="6858000"/>
            <a:chOff x="0" y="0"/>
            <a:chExt cx="12192635" cy="6858000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34C98868-E078-5FF9-B53E-CCE5F2AC78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2192635" cy="6858000"/>
            </a:xfrm>
            <a:custGeom>
              <a:avLst/>
              <a:gdLst/>
              <a:ahLst/>
              <a:cxnLst/>
              <a:rect l="l" t="t" r="r" b="b"/>
              <a:pathLst>
                <a:path w="12192635" h="6858000">
                  <a:moveTo>
                    <a:pt x="1219211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114" y="6858000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BE58A7E2-9F30-B295-F4A2-9DA56EDAB94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2192635" cy="2571750"/>
            </a:xfrm>
            <a:custGeom>
              <a:avLst/>
              <a:gdLst/>
              <a:ahLst/>
              <a:cxnLst/>
              <a:rect l="l" t="t" r="r" b="b"/>
              <a:pathLst>
                <a:path w="12192635" h="2571750">
                  <a:moveTo>
                    <a:pt x="12192114" y="0"/>
                  </a:moveTo>
                  <a:lnTo>
                    <a:pt x="0" y="0"/>
                  </a:lnTo>
                  <a:lnTo>
                    <a:pt x="0" y="951077"/>
                  </a:lnTo>
                  <a:lnTo>
                    <a:pt x="1220901" y="2571280"/>
                  </a:lnTo>
                  <a:lnTo>
                    <a:pt x="12192114" y="1224203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61AC57A6-19B7-E672-AE46-A97B38DB7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99" y="594000"/>
            <a:ext cx="8388000" cy="756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CFEE8-D770-45ED-97F0-4E943F05C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8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- persönliche Angab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29363" y="2701658"/>
            <a:ext cx="5105400" cy="912812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3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CH" noProof="0" dirty="0"/>
              <a:t>z.B. Danke</a:t>
            </a: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6482C8DF-0C34-294C-DE18-FFDB05AE63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4746625" cy="4349115"/>
          </a:xfrm>
          <a:custGeom>
            <a:avLst/>
            <a:gdLst/>
            <a:ahLst/>
            <a:cxnLst/>
            <a:rect l="l" t="t" r="r" b="b"/>
            <a:pathLst>
              <a:path w="4746625" h="4349115">
                <a:moveTo>
                  <a:pt x="2019744" y="0"/>
                </a:moveTo>
                <a:lnTo>
                  <a:pt x="0" y="0"/>
                </a:lnTo>
                <a:lnTo>
                  <a:pt x="0" y="947737"/>
                </a:lnTo>
                <a:lnTo>
                  <a:pt x="1215504" y="1086459"/>
                </a:lnTo>
                <a:lnTo>
                  <a:pt x="2019744" y="0"/>
                </a:lnTo>
                <a:close/>
              </a:path>
              <a:path w="4746625" h="4349115">
                <a:moveTo>
                  <a:pt x="4746142" y="3091777"/>
                </a:moveTo>
                <a:lnTo>
                  <a:pt x="4291673" y="1364297"/>
                </a:lnTo>
                <a:lnTo>
                  <a:pt x="2568397" y="894130"/>
                </a:lnTo>
                <a:lnTo>
                  <a:pt x="1299591" y="2151456"/>
                </a:lnTo>
                <a:lnTo>
                  <a:pt x="1754060" y="3878935"/>
                </a:lnTo>
                <a:lnTo>
                  <a:pt x="3477336" y="4349089"/>
                </a:lnTo>
                <a:lnTo>
                  <a:pt x="4746142" y="3091777"/>
                </a:lnTo>
                <a:close/>
              </a:path>
            </a:pathLst>
          </a:custGeom>
          <a:solidFill>
            <a:srgbClr val="025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2">
            <a:extLst>
              <a:ext uri="{FF2B5EF4-FFF2-40B4-BE49-F238E27FC236}">
                <a16:creationId xmlns:a16="http://schemas.microsoft.com/office/drawing/2014/main" id="{49AFA7CB-DA50-7E9C-43E4-C81C822145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224362" y="0"/>
            <a:ext cx="3808729" cy="1492885"/>
          </a:xfrm>
          <a:custGeom>
            <a:avLst/>
            <a:gdLst/>
            <a:ahLst/>
            <a:cxnLst/>
            <a:rect l="l" t="t" r="r" b="b"/>
            <a:pathLst>
              <a:path w="3808729" h="1492885">
                <a:moveTo>
                  <a:pt x="3808361" y="0"/>
                </a:moveTo>
                <a:lnTo>
                  <a:pt x="0" y="0"/>
                </a:lnTo>
                <a:lnTo>
                  <a:pt x="654304" y="1342148"/>
                </a:lnTo>
                <a:lnTo>
                  <a:pt x="2801137" y="1492669"/>
                </a:lnTo>
                <a:lnTo>
                  <a:pt x="3808361" y="0"/>
                </a:lnTo>
                <a:close/>
              </a:path>
            </a:pathLst>
          </a:custGeom>
          <a:solidFill>
            <a:srgbClr val="025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5E86897-2AC8-6D1C-89A6-890BCE0964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3722688"/>
            <a:ext cx="5105400" cy="1573212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noProof="0"/>
              <a:t>Persönliche Angaben</a:t>
            </a:r>
          </a:p>
        </p:txBody>
      </p:sp>
      <p:pic>
        <p:nvPicPr>
          <p:cNvPr id="8" name="Grafik 4">
            <a:extLst>
              <a:ext uri="{FF2B5EF4-FFF2-40B4-BE49-F238E27FC236}">
                <a16:creationId xmlns:a16="http://schemas.microsoft.com/office/drawing/2014/main" id="{050950ED-8033-4AE9-889C-58231BAE3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8960" y="5724602"/>
            <a:ext cx="2627930" cy="812270"/>
          </a:xfrm>
          <a:prstGeom prst="rect">
            <a:avLst/>
          </a:prstGeom>
        </p:spPr>
      </p:pic>
      <p:pic>
        <p:nvPicPr>
          <p:cNvPr id="9" name="Grafik 2">
            <a:extLst>
              <a:ext uri="{FF2B5EF4-FFF2-40B4-BE49-F238E27FC236}">
                <a16:creationId xmlns:a16="http://schemas.microsoft.com/office/drawing/2014/main" id="{BF1E7C1F-BCFC-468F-ADD3-44DD96A810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50" y="5724602"/>
            <a:ext cx="1288353" cy="4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9" userDrawn="1">
          <p15:clr>
            <a:srgbClr val="FBAE40"/>
          </p15:clr>
        </p15:guide>
        <p15:guide id="2" orient="horz" pos="3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4E25BFFF-A1D0-35AD-BAEF-42B3C695902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66977" y="3289300"/>
            <a:ext cx="9728200" cy="3568700"/>
          </a:xfrm>
          <a:custGeom>
            <a:avLst/>
            <a:gdLst>
              <a:gd name="connsiteX0" fmla="*/ 0 w 9725025"/>
              <a:gd name="connsiteY0" fmla="*/ 0 h 3584766"/>
              <a:gd name="connsiteX1" fmla="*/ 9725025 w 9725025"/>
              <a:gd name="connsiteY1" fmla="*/ 0 h 3584766"/>
              <a:gd name="connsiteX2" fmla="*/ 9725025 w 9725025"/>
              <a:gd name="connsiteY2" fmla="*/ 3584766 h 3584766"/>
              <a:gd name="connsiteX3" fmla="*/ 0 w 9725025"/>
              <a:gd name="connsiteY3" fmla="*/ 3584766 h 3584766"/>
              <a:gd name="connsiteX4" fmla="*/ 0 w 9725025"/>
              <a:gd name="connsiteY4" fmla="*/ 0 h 3584766"/>
              <a:gd name="connsiteX0" fmla="*/ 0 w 9725025"/>
              <a:gd name="connsiteY0" fmla="*/ 0 h 3584766"/>
              <a:gd name="connsiteX1" fmla="*/ 9715500 w 9725025"/>
              <a:gd name="connsiteY1" fmla="*/ 1371600 h 3584766"/>
              <a:gd name="connsiteX2" fmla="*/ 9725025 w 9725025"/>
              <a:gd name="connsiteY2" fmla="*/ 3584766 h 3584766"/>
              <a:gd name="connsiteX3" fmla="*/ 0 w 9725025"/>
              <a:gd name="connsiteY3" fmla="*/ 3584766 h 3584766"/>
              <a:gd name="connsiteX4" fmla="*/ 0 w 9725025"/>
              <a:gd name="connsiteY4" fmla="*/ 0 h 3584766"/>
              <a:gd name="connsiteX0" fmla="*/ 0 w 9728200"/>
              <a:gd name="connsiteY0" fmla="*/ 0 h 3584766"/>
              <a:gd name="connsiteX1" fmla="*/ 9728200 w 9728200"/>
              <a:gd name="connsiteY1" fmla="*/ 1371600 h 3584766"/>
              <a:gd name="connsiteX2" fmla="*/ 9725025 w 9728200"/>
              <a:gd name="connsiteY2" fmla="*/ 3584766 h 3584766"/>
              <a:gd name="connsiteX3" fmla="*/ 0 w 9728200"/>
              <a:gd name="connsiteY3" fmla="*/ 3584766 h 3584766"/>
              <a:gd name="connsiteX4" fmla="*/ 0 w 9728200"/>
              <a:gd name="connsiteY4" fmla="*/ 0 h 3584766"/>
              <a:gd name="connsiteX0" fmla="*/ 0 w 9728200"/>
              <a:gd name="connsiteY0" fmla="*/ 0 h 3584766"/>
              <a:gd name="connsiteX1" fmla="*/ 9728200 w 9728200"/>
              <a:gd name="connsiteY1" fmla="*/ 1371600 h 3584766"/>
              <a:gd name="connsiteX2" fmla="*/ 9725025 w 9728200"/>
              <a:gd name="connsiteY2" fmla="*/ 3584766 h 3584766"/>
              <a:gd name="connsiteX3" fmla="*/ 0 w 9728200"/>
              <a:gd name="connsiteY3" fmla="*/ 3584766 h 3584766"/>
              <a:gd name="connsiteX4" fmla="*/ 0 w 9728200"/>
              <a:gd name="connsiteY4" fmla="*/ 0 h 3584766"/>
              <a:gd name="connsiteX0" fmla="*/ 0 w 9728200"/>
              <a:gd name="connsiteY0" fmla="*/ 0 h 3584766"/>
              <a:gd name="connsiteX1" fmla="*/ 9728200 w 9728200"/>
              <a:gd name="connsiteY1" fmla="*/ 1371600 h 3584766"/>
              <a:gd name="connsiteX2" fmla="*/ 9725025 w 9728200"/>
              <a:gd name="connsiteY2" fmla="*/ 3584766 h 3584766"/>
              <a:gd name="connsiteX3" fmla="*/ 0 w 9728200"/>
              <a:gd name="connsiteY3" fmla="*/ 3584766 h 3584766"/>
              <a:gd name="connsiteX4" fmla="*/ 0 w 9728200"/>
              <a:gd name="connsiteY4" fmla="*/ 0 h 3584766"/>
              <a:gd name="connsiteX0" fmla="*/ 0 w 9728200"/>
              <a:gd name="connsiteY0" fmla="*/ 135594 h 3720360"/>
              <a:gd name="connsiteX1" fmla="*/ 8423274 w 9728200"/>
              <a:gd name="connsiteY1" fmla="*/ 824760 h 3720360"/>
              <a:gd name="connsiteX2" fmla="*/ 9728200 w 9728200"/>
              <a:gd name="connsiteY2" fmla="*/ 1507194 h 3720360"/>
              <a:gd name="connsiteX3" fmla="*/ 9725025 w 9728200"/>
              <a:gd name="connsiteY3" fmla="*/ 3720360 h 3720360"/>
              <a:gd name="connsiteX4" fmla="*/ 0 w 9728200"/>
              <a:gd name="connsiteY4" fmla="*/ 3720360 h 3720360"/>
              <a:gd name="connsiteX5" fmla="*/ 0 w 9728200"/>
              <a:gd name="connsiteY5" fmla="*/ 135594 h 3720360"/>
              <a:gd name="connsiteX0" fmla="*/ 0 w 9745331"/>
              <a:gd name="connsiteY0" fmla="*/ 266464 h 3851230"/>
              <a:gd name="connsiteX1" fmla="*/ 8702674 w 9745331"/>
              <a:gd name="connsiteY1" fmla="*/ 288880 h 3851230"/>
              <a:gd name="connsiteX2" fmla="*/ 9728200 w 9745331"/>
              <a:gd name="connsiteY2" fmla="*/ 1638064 h 3851230"/>
              <a:gd name="connsiteX3" fmla="*/ 9725025 w 9745331"/>
              <a:gd name="connsiteY3" fmla="*/ 3851230 h 3851230"/>
              <a:gd name="connsiteX4" fmla="*/ 0 w 9745331"/>
              <a:gd name="connsiteY4" fmla="*/ 3851230 h 3851230"/>
              <a:gd name="connsiteX5" fmla="*/ 0 w 9745331"/>
              <a:gd name="connsiteY5" fmla="*/ 266464 h 3851230"/>
              <a:gd name="connsiteX0" fmla="*/ 0 w 9753770"/>
              <a:gd name="connsiteY0" fmla="*/ 268763 h 3853529"/>
              <a:gd name="connsiteX1" fmla="*/ 8721724 w 9753770"/>
              <a:gd name="connsiteY1" fmla="*/ 284829 h 3853529"/>
              <a:gd name="connsiteX2" fmla="*/ 9728200 w 9753770"/>
              <a:gd name="connsiteY2" fmla="*/ 1640363 h 3853529"/>
              <a:gd name="connsiteX3" fmla="*/ 9725025 w 9753770"/>
              <a:gd name="connsiteY3" fmla="*/ 3853529 h 3853529"/>
              <a:gd name="connsiteX4" fmla="*/ 0 w 9753770"/>
              <a:gd name="connsiteY4" fmla="*/ 3853529 h 3853529"/>
              <a:gd name="connsiteX5" fmla="*/ 0 w 9753770"/>
              <a:gd name="connsiteY5" fmla="*/ 268763 h 3853529"/>
              <a:gd name="connsiteX0" fmla="*/ 0 w 9753770"/>
              <a:gd name="connsiteY0" fmla="*/ 177062 h 3761828"/>
              <a:gd name="connsiteX1" fmla="*/ 8721724 w 9753770"/>
              <a:gd name="connsiteY1" fmla="*/ 193128 h 3761828"/>
              <a:gd name="connsiteX2" fmla="*/ 9728200 w 9753770"/>
              <a:gd name="connsiteY2" fmla="*/ 1548662 h 3761828"/>
              <a:gd name="connsiteX3" fmla="*/ 9725025 w 9753770"/>
              <a:gd name="connsiteY3" fmla="*/ 3761828 h 3761828"/>
              <a:gd name="connsiteX4" fmla="*/ 0 w 9753770"/>
              <a:gd name="connsiteY4" fmla="*/ 3761828 h 3761828"/>
              <a:gd name="connsiteX5" fmla="*/ 0 w 9753770"/>
              <a:gd name="connsiteY5" fmla="*/ 177062 h 3761828"/>
              <a:gd name="connsiteX0" fmla="*/ 0 w 9728200"/>
              <a:gd name="connsiteY0" fmla="*/ 177062 h 3761828"/>
              <a:gd name="connsiteX1" fmla="*/ 8721724 w 9728200"/>
              <a:gd name="connsiteY1" fmla="*/ 193128 h 3761828"/>
              <a:gd name="connsiteX2" fmla="*/ 9728200 w 9728200"/>
              <a:gd name="connsiteY2" fmla="*/ 1548662 h 3761828"/>
              <a:gd name="connsiteX3" fmla="*/ 9725025 w 9728200"/>
              <a:gd name="connsiteY3" fmla="*/ 3761828 h 3761828"/>
              <a:gd name="connsiteX4" fmla="*/ 0 w 9728200"/>
              <a:gd name="connsiteY4" fmla="*/ 3761828 h 3761828"/>
              <a:gd name="connsiteX5" fmla="*/ 0 w 9728200"/>
              <a:gd name="connsiteY5" fmla="*/ 177062 h 3761828"/>
              <a:gd name="connsiteX0" fmla="*/ 0 w 9728200"/>
              <a:gd name="connsiteY0" fmla="*/ 177062 h 3761828"/>
              <a:gd name="connsiteX1" fmla="*/ 8721724 w 9728200"/>
              <a:gd name="connsiteY1" fmla="*/ 193128 h 3761828"/>
              <a:gd name="connsiteX2" fmla="*/ 9728200 w 9728200"/>
              <a:gd name="connsiteY2" fmla="*/ 1548662 h 3761828"/>
              <a:gd name="connsiteX3" fmla="*/ 9725025 w 9728200"/>
              <a:gd name="connsiteY3" fmla="*/ 3761828 h 3761828"/>
              <a:gd name="connsiteX4" fmla="*/ 0 w 9728200"/>
              <a:gd name="connsiteY4" fmla="*/ 3761828 h 3761828"/>
              <a:gd name="connsiteX5" fmla="*/ 0 w 9728200"/>
              <a:gd name="connsiteY5" fmla="*/ 177062 h 3761828"/>
              <a:gd name="connsiteX0" fmla="*/ 1149350 w 9728200"/>
              <a:gd name="connsiteY0" fmla="*/ 891984 h 3568700"/>
              <a:gd name="connsiteX1" fmla="*/ 8721724 w 9728200"/>
              <a:gd name="connsiteY1" fmla="*/ 0 h 3568700"/>
              <a:gd name="connsiteX2" fmla="*/ 9728200 w 9728200"/>
              <a:gd name="connsiteY2" fmla="*/ 1355534 h 3568700"/>
              <a:gd name="connsiteX3" fmla="*/ 9725025 w 9728200"/>
              <a:gd name="connsiteY3" fmla="*/ 3568700 h 3568700"/>
              <a:gd name="connsiteX4" fmla="*/ 0 w 9728200"/>
              <a:gd name="connsiteY4" fmla="*/ 3568700 h 3568700"/>
              <a:gd name="connsiteX5" fmla="*/ 1149350 w 9728200"/>
              <a:gd name="connsiteY5" fmla="*/ 891984 h 3568700"/>
              <a:gd name="connsiteX0" fmla="*/ 1149350 w 9728200"/>
              <a:gd name="connsiteY0" fmla="*/ 891984 h 3568700"/>
              <a:gd name="connsiteX1" fmla="*/ 8721724 w 9728200"/>
              <a:gd name="connsiteY1" fmla="*/ 0 h 3568700"/>
              <a:gd name="connsiteX2" fmla="*/ 9728200 w 9728200"/>
              <a:gd name="connsiteY2" fmla="*/ 1355534 h 3568700"/>
              <a:gd name="connsiteX3" fmla="*/ 9725025 w 9728200"/>
              <a:gd name="connsiteY3" fmla="*/ 3568700 h 3568700"/>
              <a:gd name="connsiteX4" fmla="*/ 0 w 9728200"/>
              <a:gd name="connsiteY4" fmla="*/ 3568700 h 3568700"/>
              <a:gd name="connsiteX5" fmla="*/ 1149350 w 9728200"/>
              <a:gd name="connsiteY5" fmla="*/ 891984 h 356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8200" h="3568700">
                <a:moveTo>
                  <a:pt x="1149350" y="891984"/>
                </a:moveTo>
                <a:lnTo>
                  <a:pt x="8721724" y="0"/>
                </a:lnTo>
                <a:cubicBezTo>
                  <a:pt x="9047691" y="444500"/>
                  <a:pt x="9428692" y="936434"/>
                  <a:pt x="9728200" y="1355534"/>
                </a:cubicBezTo>
                <a:cubicBezTo>
                  <a:pt x="9714442" y="2131356"/>
                  <a:pt x="9726083" y="2830978"/>
                  <a:pt x="9725025" y="3568700"/>
                </a:cubicBezTo>
                <a:lnTo>
                  <a:pt x="0" y="3568700"/>
                </a:lnTo>
                <a:lnTo>
                  <a:pt x="1149350" y="89198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33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38A70-8302-6E7C-8C02-001143FD6D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237" y="1520825"/>
            <a:ext cx="10672763" cy="499446"/>
          </a:xfrm>
        </p:spPr>
        <p:txBody>
          <a:bodyPr anchor="t" anchorCtr="0"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9A673C-45F3-8216-504F-25DD5124C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7237" y="2097832"/>
            <a:ext cx="10672763" cy="29770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Autor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40236DBB-EDF9-33C5-FC68-7787900C36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237" y="2452480"/>
            <a:ext cx="10672763" cy="29845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CH" noProof="0" dirty="0" err="1"/>
              <a:t>tt.mmmm.jjjj</a:t>
            </a:r>
            <a:endParaRPr lang="de-CH" noProof="0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57755440-3BE1-4160-899D-1D20C589C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4000" y="594000"/>
            <a:ext cx="1393200" cy="4392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32909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- persönliche Angab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9F19CD-BFBC-B800-3405-9C4FB7D27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12192114" y="0"/>
                </a:moveTo>
                <a:lnTo>
                  <a:pt x="0" y="0"/>
                </a:lnTo>
                <a:lnTo>
                  <a:pt x="0" y="6858000"/>
                </a:lnTo>
                <a:lnTo>
                  <a:pt x="12192114" y="6858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005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238" y="1839914"/>
            <a:ext cx="10658475" cy="488698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CH" noProof="0" dirty="0"/>
              <a:t>z.B. Danke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8FF80B0-DC46-B71C-EE7E-9B9B6FA5B94A}"/>
              </a:ext>
            </a:extLst>
          </p:cNvPr>
          <p:cNvSpPr/>
          <p:nvPr/>
        </p:nvSpPr>
        <p:spPr>
          <a:xfrm>
            <a:off x="0" y="4286756"/>
            <a:ext cx="12192635" cy="2571750"/>
          </a:xfrm>
          <a:custGeom>
            <a:avLst/>
            <a:gdLst/>
            <a:ahLst/>
            <a:cxnLst/>
            <a:rect l="l" t="t" r="r" b="b"/>
            <a:pathLst>
              <a:path w="12192635" h="2571750">
                <a:moveTo>
                  <a:pt x="1220876" y="0"/>
                </a:moveTo>
                <a:lnTo>
                  <a:pt x="0" y="1620151"/>
                </a:lnTo>
                <a:lnTo>
                  <a:pt x="0" y="2571242"/>
                </a:lnTo>
                <a:lnTo>
                  <a:pt x="12192114" y="2571242"/>
                </a:lnTo>
                <a:lnTo>
                  <a:pt x="12192114" y="1347076"/>
                </a:lnTo>
                <a:lnTo>
                  <a:pt x="1220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5E86897-2AC8-6D1C-89A6-890BCE0964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238" y="2424367"/>
            <a:ext cx="10633075" cy="953833"/>
          </a:xfr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noProof="0" dirty="0"/>
              <a:t>Persönliche Angaben</a:t>
            </a:r>
          </a:p>
        </p:txBody>
      </p:sp>
      <p:pic>
        <p:nvPicPr>
          <p:cNvPr id="8" name="Grafik 4">
            <a:extLst>
              <a:ext uri="{FF2B5EF4-FFF2-40B4-BE49-F238E27FC236}">
                <a16:creationId xmlns:a16="http://schemas.microsoft.com/office/drawing/2014/main" id="{7E889627-93DA-420D-BC0F-2EB6CBDD1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8960" y="5724602"/>
            <a:ext cx="2627930" cy="812270"/>
          </a:xfrm>
          <a:prstGeom prst="rect">
            <a:avLst/>
          </a:prstGeom>
        </p:spPr>
      </p:pic>
      <p:pic>
        <p:nvPicPr>
          <p:cNvPr id="9" name="Grafik 2">
            <a:extLst>
              <a:ext uri="{FF2B5EF4-FFF2-40B4-BE49-F238E27FC236}">
                <a16:creationId xmlns:a16="http://schemas.microsoft.com/office/drawing/2014/main" id="{2B7242BD-299F-434B-9148-0EA626D8FC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50" y="5724602"/>
            <a:ext cx="1288353" cy="4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verzeichn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>
            <a:extLst>
              <a:ext uri="{FF2B5EF4-FFF2-40B4-BE49-F238E27FC236}">
                <a16:creationId xmlns:a16="http://schemas.microsoft.com/office/drawing/2014/main" id="{6FF668BC-33AB-54CE-4FFB-78112BD2147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92412" y="0"/>
            <a:ext cx="5799589" cy="6854825"/>
          </a:xfrm>
          <a:custGeom>
            <a:avLst/>
            <a:gdLst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0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0 w 5799589"/>
              <a:gd name="connsiteY4" fmla="*/ 0 h 6854825"/>
              <a:gd name="connsiteX0" fmla="*/ 352776 w 6152365"/>
              <a:gd name="connsiteY0" fmla="*/ 0 h 6854825"/>
              <a:gd name="connsiteX1" fmla="*/ 6152365 w 6152365"/>
              <a:gd name="connsiteY1" fmla="*/ 0 h 6854825"/>
              <a:gd name="connsiteX2" fmla="*/ 6152365 w 6152365"/>
              <a:gd name="connsiteY2" fmla="*/ 6854825 h 6854825"/>
              <a:gd name="connsiteX3" fmla="*/ 1074229 w 6152365"/>
              <a:gd name="connsiteY3" fmla="*/ 6854825 h 6854825"/>
              <a:gd name="connsiteX4" fmla="*/ 688336 w 6152365"/>
              <a:gd name="connsiteY4" fmla="*/ 2055303 h 6854825"/>
              <a:gd name="connsiteX5" fmla="*/ 352776 w 6152365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182971 w 5982560"/>
              <a:gd name="connsiteY0" fmla="*/ 0 h 6854825"/>
              <a:gd name="connsiteX1" fmla="*/ 5982560 w 5982560"/>
              <a:gd name="connsiteY1" fmla="*/ 0 h 6854825"/>
              <a:gd name="connsiteX2" fmla="*/ 5982560 w 5982560"/>
              <a:gd name="connsiteY2" fmla="*/ 6854825 h 6854825"/>
              <a:gd name="connsiteX3" fmla="*/ 904424 w 5982560"/>
              <a:gd name="connsiteY3" fmla="*/ 6854825 h 6854825"/>
              <a:gd name="connsiteX4" fmla="*/ 2171162 w 5982560"/>
              <a:gd name="connsiteY4" fmla="*/ 2030136 h 6854825"/>
              <a:gd name="connsiteX5" fmla="*/ 182971 w 5982560"/>
              <a:gd name="connsiteY5" fmla="*/ 0 h 6854825"/>
              <a:gd name="connsiteX0" fmla="*/ 208051 w 6007640"/>
              <a:gd name="connsiteY0" fmla="*/ 0 h 6854825"/>
              <a:gd name="connsiteX1" fmla="*/ 6007640 w 6007640"/>
              <a:gd name="connsiteY1" fmla="*/ 0 h 6854825"/>
              <a:gd name="connsiteX2" fmla="*/ 6007640 w 6007640"/>
              <a:gd name="connsiteY2" fmla="*/ 6854825 h 6854825"/>
              <a:gd name="connsiteX3" fmla="*/ 929504 w 6007640"/>
              <a:gd name="connsiteY3" fmla="*/ 6854825 h 6854825"/>
              <a:gd name="connsiteX4" fmla="*/ 2196242 w 6007640"/>
              <a:gd name="connsiteY4" fmla="*/ 2030136 h 6854825"/>
              <a:gd name="connsiteX5" fmla="*/ 208051 w 6007640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207186 w 6006775"/>
              <a:gd name="connsiteY0" fmla="*/ 0 h 6854825"/>
              <a:gd name="connsiteX1" fmla="*/ 6006775 w 6006775"/>
              <a:gd name="connsiteY1" fmla="*/ 0 h 6854825"/>
              <a:gd name="connsiteX2" fmla="*/ 6006775 w 6006775"/>
              <a:gd name="connsiteY2" fmla="*/ 6854825 h 6854825"/>
              <a:gd name="connsiteX3" fmla="*/ 928639 w 6006775"/>
              <a:gd name="connsiteY3" fmla="*/ 6854825 h 6854825"/>
              <a:gd name="connsiteX4" fmla="*/ 2208077 w 6006775"/>
              <a:gd name="connsiteY4" fmla="*/ 2017436 h 6854825"/>
              <a:gd name="connsiteX5" fmla="*/ 207186 w 6006775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  <a:gd name="connsiteX0" fmla="*/ 0 w 5799589"/>
              <a:gd name="connsiteY0" fmla="*/ 0 h 6854825"/>
              <a:gd name="connsiteX1" fmla="*/ 5799589 w 5799589"/>
              <a:gd name="connsiteY1" fmla="*/ 0 h 6854825"/>
              <a:gd name="connsiteX2" fmla="*/ 5799589 w 5799589"/>
              <a:gd name="connsiteY2" fmla="*/ 6854825 h 6854825"/>
              <a:gd name="connsiteX3" fmla="*/ 721453 w 5799589"/>
              <a:gd name="connsiteY3" fmla="*/ 6854825 h 6854825"/>
              <a:gd name="connsiteX4" fmla="*/ 2000891 w 5799589"/>
              <a:gd name="connsiteY4" fmla="*/ 2017436 h 6854825"/>
              <a:gd name="connsiteX5" fmla="*/ 0 w 5799589"/>
              <a:gd name="connsiteY5" fmla="*/ 0 h 685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589" h="6854825">
                <a:moveTo>
                  <a:pt x="0" y="0"/>
                </a:moveTo>
                <a:lnTo>
                  <a:pt x="5799589" y="0"/>
                </a:lnTo>
                <a:lnTo>
                  <a:pt x="5799589" y="6854825"/>
                </a:lnTo>
                <a:lnTo>
                  <a:pt x="721453" y="6854825"/>
                </a:lnTo>
                <a:cubicBezTo>
                  <a:pt x="934732" y="5997755"/>
                  <a:pt x="1682983" y="3242457"/>
                  <a:pt x="2000891" y="2017436"/>
                </a:cubicBezTo>
                <a:cubicBezTo>
                  <a:pt x="1442499" y="1446465"/>
                  <a:pt x="581578" y="602901"/>
                  <a:pt x="0" y="0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0B8C8B8-B773-C567-A428-17186345BD28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8490857" cy="6858000"/>
          </a:xfrm>
          <a:custGeom>
            <a:avLst/>
            <a:gdLst/>
            <a:ahLst/>
            <a:cxnLst/>
            <a:rect l="l" t="t" r="r" b="b"/>
            <a:pathLst>
              <a:path w="8388350" h="6858000">
                <a:moveTo>
                  <a:pt x="6373025" y="0"/>
                </a:moveTo>
                <a:lnTo>
                  <a:pt x="0" y="0"/>
                </a:lnTo>
                <a:lnTo>
                  <a:pt x="0" y="6858000"/>
                </a:lnTo>
                <a:lnTo>
                  <a:pt x="7090321" y="6858000"/>
                </a:lnTo>
                <a:lnTo>
                  <a:pt x="8387994" y="2014956"/>
                </a:lnTo>
                <a:lnTo>
                  <a:pt x="6373025" y="0"/>
                </a:lnTo>
                <a:close/>
              </a:path>
            </a:pathLst>
          </a:custGeom>
          <a:solidFill>
            <a:srgbClr val="025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000" y="1531937"/>
            <a:ext cx="5558400" cy="4417200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321DAEB-B0EE-7292-2399-D62FF672EE73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BDC910F-D999-72A2-F8F7-B73E62E057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6000" y="594000"/>
            <a:ext cx="5558400" cy="7542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1C4BABE-1D9B-4E66-9663-FDD5CFC3F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03B218AC-6984-40B8-A784-B671BAA4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CH"/>
              <a:t>The METAS joule-watt balance</a:t>
            </a:r>
            <a:endParaRPr lang="de-CH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9A56DE9F-8E76-489B-AE08-4E11D25AE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D3A1581-B37F-47BB-806F-C38C8DB4D9D4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8DD10D-3CF5-429D-A5C0-18C42A718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verzeichn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870E1D-F60F-A710-5640-BCF305EC5E1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706" cy="6858436"/>
            <a:chOff x="0" y="0"/>
            <a:chExt cx="12192706" cy="6858436"/>
          </a:xfrm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C3908121-011D-7C6D-9648-7F4B62C8D0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2192635" cy="6858000"/>
            </a:xfrm>
            <a:custGeom>
              <a:avLst/>
              <a:gdLst/>
              <a:ahLst/>
              <a:cxnLst/>
              <a:rect l="l" t="t" r="r" b="b"/>
              <a:pathLst>
                <a:path w="12192635" h="6858000">
                  <a:moveTo>
                    <a:pt x="1219211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114" y="6858000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005D9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32B628AC-43FB-F311-2365-ABDA43D365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60916" y="5636061"/>
              <a:ext cx="5431790" cy="1222375"/>
            </a:xfrm>
            <a:custGeom>
              <a:avLst/>
              <a:gdLst/>
              <a:ahLst/>
              <a:cxnLst/>
              <a:rect l="l" t="t" r="r" b="b"/>
              <a:pathLst>
                <a:path w="5431790" h="1222375">
                  <a:moveTo>
                    <a:pt x="5431205" y="0"/>
                  </a:moveTo>
                  <a:lnTo>
                    <a:pt x="248577" y="636333"/>
                  </a:lnTo>
                  <a:lnTo>
                    <a:pt x="0" y="1221943"/>
                  </a:lnTo>
                  <a:lnTo>
                    <a:pt x="5431205" y="1221943"/>
                  </a:lnTo>
                  <a:lnTo>
                    <a:pt x="5431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025" y="1531938"/>
            <a:ext cx="10679500" cy="4418012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7D409D3-8EEE-61A2-2EE9-E7935E309CA5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3BA67B0C-2084-D924-C11B-4CFF16A84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99" y="596686"/>
            <a:ext cx="8388000" cy="7542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3" name="Logo">
            <a:extLst>
              <a:ext uri="{FF2B5EF4-FFF2-40B4-BE49-F238E27FC236}">
                <a16:creationId xmlns:a16="http://schemas.microsoft.com/office/drawing/2014/main" id="{EF3CADF7-145A-437C-ACA9-7AA96D9A3E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7284251-9671-4645-BA33-DD10B6D7F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8C13381-315D-41D6-849E-E9B5D3DC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CH"/>
              <a:t>The METAS joule-watt balance</a:t>
            </a:r>
            <a:endParaRPr lang="de-CH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C0BED342-341E-43D4-B6D2-A15E68D53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874252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4AD4D9BD-0043-1EF3-90BA-546E5D3217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66977" y="3289300"/>
            <a:ext cx="9728200" cy="3568700"/>
          </a:xfrm>
          <a:custGeom>
            <a:avLst/>
            <a:gdLst>
              <a:gd name="connsiteX0" fmla="*/ 0 w 9725025"/>
              <a:gd name="connsiteY0" fmla="*/ 0 h 3584766"/>
              <a:gd name="connsiteX1" fmla="*/ 9725025 w 9725025"/>
              <a:gd name="connsiteY1" fmla="*/ 0 h 3584766"/>
              <a:gd name="connsiteX2" fmla="*/ 9725025 w 9725025"/>
              <a:gd name="connsiteY2" fmla="*/ 3584766 h 3584766"/>
              <a:gd name="connsiteX3" fmla="*/ 0 w 9725025"/>
              <a:gd name="connsiteY3" fmla="*/ 3584766 h 3584766"/>
              <a:gd name="connsiteX4" fmla="*/ 0 w 9725025"/>
              <a:gd name="connsiteY4" fmla="*/ 0 h 3584766"/>
              <a:gd name="connsiteX0" fmla="*/ 0 w 9725025"/>
              <a:gd name="connsiteY0" fmla="*/ 0 h 3584766"/>
              <a:gd name="connsiteX1" fmla="*/ 9715500 w 9725025"/>
              <a:gd name="connsiteY1" fmla="*/ 1371600 h 3584766"/>
              <a:gd name="connsiteX2" fmla="*/ 9725025 w 9725025"/>
              <a:gd name="connsiteY2" fmla="*/ 3584766 h 3584766"/>
              <a:gd name="connsiteX3" fmla="*/ 0 w 9725025"/>
              <a:gd name="connsiteY3" fmla="*/ 3584766 h 3584766"/>
              <a:gd name="connsiteX4" fmla="*/ 0 w 9725025"/>
              <a:gd name="connsiteY4" fmla="*/ 0 h 3584766"/>
              <a:gd name="connsiteX0" fmla="*/ 0 w 9728200"/>
              <a:gd name="connsiteY0" fmla="*/ 0 h 3584766"/>
              <a:gd name="connsiteX1" fmla="*/ 9728200 w 9728200"/>
              <a:gd name="connsiteY1" fmla="*/ 1371600 h 3584766"/>
              <a:gd name="connsiteX2" fmla="*/ 9725025 w 9728200"/>
              <a:gd name="connsiteY2" fmla="*/ 3584766 h 3584766"/>
              <a:gd name="connsiteX3" fmla="*/ 0 w 9728200"/>
              <a:gd name="connsiteY3" fmla="*/ 3584766 h 3584766"/>
              <a:gd name="connsiteX4" fmla="*/ 0 w 9728200"/>
              <a:gd name="connsiteY4" fmla="*/ 0 h 3584766"/>
              <a:gd name="connsiteX0" fmla="*/ 0 w 9728200"/>
              <a:gd name="connsiteY0" fmla="*/ 0 h 3584766"/>
              <a:gd name="connsiteX1" fmla="*/ 9728200 w 9728200"/>
              <a:gd name="connsiteY1" fmla="*/ 1371600 h 3584766"/>
              <a:gd name="connsiteX2" fmla="*/ 9725025 w 9728200"/>
              <a:gd name="connsiteY2" fmla="*/ 3584766 h 3584766"/>
              <a:gd name="connsiteX3" fmla="*/ 0 w 9728200"/>
              <a:gd name="connsiteY3" fmla="*/ 3584766 h 3584766"/>
              <a:gd name="connsiteX4" fmla="*/ 0 w 9728200"/>
              <a:gd name="connsiteY4" fmla="*/ 0 h 3584766"/>
              <a:gd name="connsiteX0" fmla="*/ 0 w 9728200"/>
              <a:gd name="connsiteY0" fmla="*/ 0 h 3584766"/>
              <a:gd name="connsiteX1" fmla="*/ 9728200 w 9728200"/>
              <a:gd name="connsiteY1" fmla="*/ 1371600 h 3584766"/>
              <a:gd name="connsiteX2" fmla="*/ 9725025 w 9728200"/>
              <a:gd name="connsiteY2" fmla="*/ 3584766 h 3584766"/>
              <a:gd name="connsiteX3" fmla="*/ 0 w 9728200"/>
              <a:gd name="connsiteY3" fmla="*/ 3584766 h 3584766"/>
              <a:gd name="connsiteX4" fmla="*/ 0 w 9728200"/>
              <a:gd name="connsiteY4" fmla="*/ 0 h 3584766"/>
              <a:gd name="connsiteX0" fmla="*/ 0 w 9728200"/>
              <a:gd name="connsiteY0" fmla="*/ 135594 h 3720360"/>
              <a:gd name="connsiteX1" fmla="*/ 8423274 w 9728200"/>
              <a:gd name="connsiteY1" fmla="*/ 824760 h 3720360"/>
              <a:gd name="connsiteX2" fmla="*/ 9728200 w 9728200"/>
              <a:gd name="connsiteY2" fmla="*/ 1507194 h 3720360"/>
              <a:gd name="connsiteX3" fmla="*/ 9725025 w 9728200"/>
              <a:gd name="connsiteY3" fmla="*/ 3720360 h 3720360"/>
              <a:gd name="connsiteX4" fmla="*/ 0 w 9728200"/>
              <a:gd name="connsiteY4" fmla="*/ 3720360 h 3720360"/>
              <a:gd name="connsiteX5" fmla="*/ 0 w 9728200"/>
              <a:gd name="connsiteY5" fmla="*/ 135594 h 3720360"/>
              <a:gd name="connsiteX0" fmla="*/ 0 w 9745331"/>
              <a:gd name="connsiteY0" fmla="*/ 266464 h 3851230"/>
              <a:gd name="connsiteX1" fmla="*/ 8702674 w 9745331"/>
              <a:gd name="connsiteY1" fmla="*/ 288880 h 3851230"/>
              <a:gd name="connsiteX2" fmla="*/ 9728200 w 9745331"/>
              <a:gd name="connsiteY2" fmla="*/ 1638064 h 3851230"/>
              <a:gd name="connsiteX3" fmla="*/ 9725025 w 9745331"/>
              <a:gd name="connsiteY3" fmla="*/ 3851230 h 3851230"/>
              <a:gd name="connsiteX4" fmla="*/ 0 w 9745331"/>
              <a:gd name="connsiteY4" fmla="*/ 3851230 h 3851230"/>
              <a:gd name="connsiteX5" fmla="*/ 0 w 9745331"/>
              <a:gd name="connsiteY5" fmla="*/ 266464 h 3851230"/>
              <a:gd name="connsiteX0" fmla="*/ 0 w 9753770"/>
              <a:gd name="connsiteY0" fmla="*/ 268763 h 3853529"/>
              <a:gd name="connsiteX1" fmla="*/ 8721724 w 9753770"/>
              <a:gd name="connsiteY1" fmla="*/ 284829 h 3853529"/>
              <a:gd name="connsiteX2" fmla="*/ 9728200 w 9753770"/>
              <a:gd name="connsiteY2" fmla="*/ 1640363 h 3853529"/>
              <a:gd name="connsiteX3" fmla="*/ 9725025 w 9753770"/>
              <a:gd name="connsiteY3" fmla="*/ 3853529 h 3853529"/>
              <a:gd name="connsiteX4" fmla="*/ 0 w 9753770"/>
              <a:gd name="connsiteY4" fmla="*/ 3853529 h 3853529"/>
              <a:gd name="connsiteX5" fmla="*/ 0 w 9753770"/>
              <a:gd name="connsiteY5" fmla="*/ 268763 h 3853529"/>
              <a:gd name="connsiteX0" fmla="*/ 0 w 9753770"/>
              <a:gd name="connsiteY0" fmla="*/ 177062 h 3761828"/>
              <a:gd name="connsiteX1" fmla="*/ 8721724 w 9753770"/>
              <a:gd name="connsiteY1" fmla="*/ 193128 h 3761828"/>
              <a:gd name="connsiteX2" fmla="*/ 9728200 w 9753770"/>
              <a:gd name="connsiteY2" fmla="*/ 1548662 h 3761828"/>
              <a:gd name="connsiteX3" fmla="*/ 9725025 w 9753770"/>
              <a:gd name="connsiteY3" fmla="*/ 3761828 h 3761828"/>
              <a:gd name="connsiteX4" fmla="*/ 0 w 9753770"/>
              <a:gd name="connsiteY4" fmla="*/ 3761828 h 3761828"/>
              <a:gd name="connsiteX5" fmla="*/ 0 w 9753770"/>
              <a:gd name="connsiteY5" fmla="*/ 177062 h 3761828"/>
              <a:gd name="connsiteX0" fmla="*/ 0 w 9728200"/>
              <a:gd name="connsiteY0" fmla="*/ 177062 h 3761828"/>
              <a:gd name="connsiteX1" fmla="*/ 8721724 w 9728200"/>
              <a:gd name="connsiteY1" fmla="*/ 193128 h 3761828"/>
              <a:gd name="connsiteX2" fmla="*/ 9728200 w 9728200"/>
              <a:gd name="connsiteY2" fmla="*/ 1548662 h 3761828"/>
              <a:gd name="connsiteX3" fmla="*/ 9725025 w 9728200"/>
              <a:gd name="connsiteY3" fmla="*/ 3761828 h 3761828"/>
              <a:gd name="connsiteX4" fmla="*/ 0 w 9728200"/>
              <a:gd name="connsiteY4" fmla="*/ 3761828 h 3761828"/>
              <a:gd name="connsiteX5" fmla="*/ 0 w 9728200"/>
              <a:gd name="connsiteY5" fmla="*/ 177062 h 3761828"/>
              <a:gd name="connsiteX0" fmla="*/ 0 w 9728200"/>
              <a:gd name="connsiteY0" fmla="*/ 177062 h 3761828"/>
              <a:gd name="connsiteX1" fmla="*/ 8721724 w 9728200"/>
              <a:gd name="connsiteY1" fmla="*/ 193128 h 3761828"/>
              <a:gd name="connsiteX2" fmla="*/ 9728200 w 9728200"/>
              <a:gd name="connsiteY2" fmla="*/ 1548662 h 3761828"/>
              <a:gd name="connsiteX3" fmla="*/ 9725025 w 9728200"/>
              <a:gd name="connsiteY3" fmla="*/ 3761828 h 3761828"/>
              <a:gd name="connsiteX4" fmla="*/ 0 w 9728200"/>
              <a:gd name="connsiteY4" fmla="*/ 3761828 h 3761828"/>
              <a:gd name="connsiteX5" fmla="*/ 0 w 9728200"/>
              <a:gd name="connsiteY5" fmla="*/ 177062 h 3761828"/>
              <a:gd name="connsiteX0" fmla="*/ 1149350 w 9728200"/>
              <a:gd name="connsiteY0" fmla="*/ 891984 h 3568700"/>
              <a:gd name="connsiteX1" fmla="*/ 8721724 w 9728200"/>
              <a:gd name="connsiteY1" fmla="*/ 0 h 3568700"/>
              <a:gd name="connsiteX2" fmla="*/ 9728200 w 9728200"/>
              <a:gd name="connsiteY2" fmla="*/ 1355534 h 3568700"/>
              <a:gd name="connsiteX3" fmla="*/ 9725025 w 9728200"/>
              <a:gd name="connsiteY3" fmla="*/ 3568700 h 3568700"/>
              <a:gd name="connsiteX4" fmla="*/ 0 w 9728200"/>
              <a:gd name="connsiteY4" fmla="*/ 3568700 h 3568700"/>
              <a:gd name="connsiteX5" fmla="*/ 1149350 w 9728200"/>
              <a:gd name="connsiteY5" fmla="*/ 891984 h 3568700"/>
              <a:gd name="connsiteX0" fmla="*/ 1149350 w 9728200"/>
              <a:gd name="connsiteY0" fmla="*/ 891984 h 3568700"/>
              <a:gd name="connsiteX1" fmla="*/ 8721724 w 9728200"/>
              <a:gd name="connsiteY1" fmla="*/ 0 h 3568700"/>
              <a:gd name="connsiteX2" fmla="*/ 9728200 w 9728200"/>
              <a:gd name="connsiteY2" fmla="*/ 1355534 h 3568700"/>
              <a:gd name="connsiteX3" fmla="*/ 9725025 w 9728200"/>
              <a:gd name="connsiteY3" fmla="*/ 3568700 h 3568700"/>
              <a:gd name="connsiteX4" fmla="*/ 0 w 9728200"/>
              <a:gd name="connsiteY4" fmla="*/ 3568700 h 3568700"/>
              <a:gd name="connsiteX5" fmla="*/ 1149350 w 9728200"/>
              <a:gd name="connsiteY5" fmla="*/ 891984 h 356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8200" h="3568700">
                <a:moveTo>
                  <a:pt x="1149350" y="891984"/>
                </a:moveTo>
                <a:lnTo>
                  <a:pt x="8721724" y="0"/>
                </a:lnTo>
                <a:cubicBezTo>
                  <a:pt x="9047691" y="444500"/>
                  <a:pt x="9428692" y="936434"/>
                  <a:pt x="9728200" y="1355534"/>
                </a:cubicBezTo>
                <a:cubicBezTo>
                  <a:pt x="9714442" y="2131356"/>
                  <a:pt x="9726083" y="2830978"/>
                  <a:pt x="9725025" y="3568700"/>
                </a:cubicBezTo>
                <a:lnTo>
                  <a:pt x="0" y="3568700"/>
                </a:lnTo>
                <a:lnTo>
                  <a:pt x="1149350" y="891984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38A70-8302-6E7C-8C02-001143FD6D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237" y="1520825"/>
            <a:ext cx="10672763" cy="500427"/>
          </a:xfrm>
        </p:spPr>
        <p:txBody>
          <a:bodyPr anchor="t" anchorCtr="0"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9A673C-45F3-8216-504F-25DD5124C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7237" y="2097832"/>
            <a:ext cx="10672763" cy="29770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Autor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40236DBB-EDF9-33C5-FC68-7787900C36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237" y="2452480"/>
            <a:ext cx="10672763" cy="29845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CH" noProof="0" dirty="0" err="1"/>
              <a:t>tt.mmmm.jjjj</a:t>
            </a:r>
            <a:endParaRPr lang="de-CH" noProof="0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847A1AFC-1E7F-42BC-8A8D-ED858EA258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4000" y="594000"/>
            <a:ext cx="1393200" cy="4392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969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8" orient="horz" pos="958" userDrawn="1">
          <p15:clr>
            <a:srgbClr val="FBAE40"/>
          </p15:clr>
        </p15:guide>
        <p15:guide id="9" orient="horz" pos="37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1D9B8F0A-2FE8-4971-5E36-46ECD5F70D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10400" y="-31750"/>
            <a:ext cx="5181599" cy="6899275"/>
          </a:xfrm>
          <a:custGeom>
            <a:avLst/>
            <a:gdLst>
              <a:gd name="connsiteX0" fmla="*/ 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0 w 5168900"/>
              <a:gd name="connsiteY4" fmla="*/ 0 h 6889750"/>
              <a:gd name="connsiteX0" fmla="*/ 201930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1930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851390 w 3985750"/>
              <a:gd name="connsiteY0" fmla="*/ 0 h 6899275"/>
              <a:gd name="connsiteX1" fmla="*/ 3985750 w 3985750"/>
              <a:gd name="connsiteY1" fmla="*/ 0 h 6899275"/>
              <a:gd name="connsiteX2" fmla="*/ 3985750 w 3985750"/>
              <a:gd name="connsiteY2" fmla="*/ 6889750 h 6899275"/>
              <a:gd name="connsiteX3" fmla="*/ 93200 w 3985750"/>
              <a:gd name="connsiteY3" fmla="*/ 6899275 h 6899275"/>
              <a:gd name="connsiteX4" fmla="*/ 851390 w 3985750"/>
              <a:gd name="connsiteY4" fmla="*/ 0 h 6899275"/>
              <a:gd name="connsiteX0" fmla="*/ 1247825 w 4382185"/>
              <a:gd name="connsiteY0" fmla="*/ 0 h 6899275"/>
              <a:gd name="connsiteX1" fmla="*/ 4382185 w 4382185"/>
              <a:gd name="connsiteY1" fmla="*/ 0 h 6899275"/>
              <a:gd name="connsiteX2" fmla="*/ 4382185 w 4382185"/>
              <a:gd name="connsiteY2" fmla="*/ 6889750 h 6899275"/>
              <a:gd name="connsiteX3" fmla="*/ 489635 w 4382185"/>
              <a:gd name="connsiteY3" fmla="*/ 6899275 h 6899275"/>
              <a:gd name="connsiteX4" fmla="*/ 1247825 w 4382185"/>
              <a:gd name="connsiteY4" fmla="*/ 0 h 6899275"/>
              <a:gd name="connsiteX0" fmla="*/ 1227865 w 4362225"/>
              <a:gd name="connsiteY0" fmla="*/ 0 h 6899275"/>
              <a:gd name="connsiteX1" fmla="*/ 4362225 w 4362225"/>
              <a:gd name="connsiteY1" fmla="*/ 0 h 6899275"/>
              <a:gd name="connsiteX2" fmla="*/ 4362225 w 4362225"/>
              <a:gd name="connsiteY2" fmla="*/ 6889750 h 6899275"/>
              <a:gd name="connsiteX3" fmla="*/ 469675 w 4362225"/>
              <a:gd name="connsiteY3" fmla="*/ 6899275 h 6899275"/>
              <a:gd name="connsiteX4" fmla="*/ 152176 w 4362225"/>
              <a:gd name="connsiteY4" fmla="*/ 2041525 h 6899275"/>
              <a:gd name="connsiteX5" fmla="*/ 1227865 w 4362225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79625 h 6899275"/>
              <a:gd name="connsiteX5" fmla="*/ 2061879 w 5196239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46288 h 6899275"/>
              <a:gd name="connsiteX5" fmla="*/ 2061879 w 519623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599" h="6899275">
                <a:moveTo>
                  <a:pt x="2047239" y="0"/>
                </a:moveTo>
                <a:lnTo>
                  <a:pt x="5181599" y="0"/>
                </a:lnTo>
                <a:lnTo>
                  <a:pt x="5181599" y="6889750"/>
                </a:lnTo>
                <a:lnTo>
                  <a:pt x="1289049" y="6899275"/>
                </a:lnTo>
                <a:cubicBezTo>
                  <a:pt x="1063624" y="5938837"/>
                  <a:pt x="324485" y="3259667"/>
                  <a:pt x="0" y="2046288"/>
                </a:cubicBezTo>
                <a:cubicBezTo>
                  <a:pt x="735965" y="1325034"/>
                  <a:pt x="1488439" y="587904"/>
                  <a:pt x="2047239" y="0"/>
                </a:cubicBez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A90814C7-7C6B-0594-C8D4-7219F268F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649" y="1531938"/>
            <a:ext cx="5558400" cy="44172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7591A7-328C-15E0-FE47-FFC699BDB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237" y="593998"/>
            <a:ext cx="5559651" cy="756000"/>
          </a:xfrm>
        </p:spPr>
        <p:txBody>
          <a:bodyPr/>
          <a:lstStyle>
            <a:lvl1pPr>
              <a:defRPr>
                <a:solidFill>
                  <a:srgbClr val="005694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3CBBF255-3410-4452-A08A-1544D4C53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54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7">
            <a:extLst>
              <a:ext uri="{FF2B5EF4-FFF2-40B4-BE49-F238E27FC236}">
                <a16:creationId xmlns:a16="http://schemas.microsoft.com/office/drawing/2014/main" id="{52AFAAE8-F24C-6B1C-3227-C85339A1A6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10400" y="-31750"/>
            <a:ext cx="5181599" cy="6899275"/>
          </a:xfrm>
          <a:custGeom>
            <a:avLst/>
            <a:gdLst>
              <a:gd name="connsiteX0" fmla="*/ 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0 w 5168900"/>
              <a:gd name="connsiteY4" fmla="*/ 0 h 6889750"/>
              <a:gd name="connsiteX0" fmla="*/ 201930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1930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2034540 w 5168900"/>
              <a:gd name="connsiteY0" fmla="*/ 0 h 6889750"/>
              <a:gd name="connsiteX1" fmla="*/ 5168900 w 5168900"/>
              <a:gd name="connsiteY1" fmla="*/ 0 h 6889750"/>
              <a:gd name="connsiteX2" fmla="*/ 5168900 w 5168900"/>
              <a:gd name="connsiteY2" fmla="*/ 6889750 h 6889750"/>
              <a:gd name="connsiteX3" fmla="*/ 0 w 5168900"/>
              <a:gd name="connsiteY3" fmla="*/ 6889750 h 6889750"/>
              <a:gd name="connsiteX4" fmla="*/ 2034540 w 5168900"/>
              <a:gd name="connsiteY4" fmla="*/ 0 h 6889750"/>
              <a:gd name="connsiteX0" fmla="*/ 851390 w 3985750"/>
              <a:gd name="connsiteY0" fmla="*/ 0 h 6899275"/>
              <a:gd name="connsiteX1" fmla="*/ 3985750 w 3985750"/>
              <a:gd name="connsiteY1" fmla="*/ 0 h 6899275"/>
              <a:gd name="connsiteX2" fmla="*/ 3985750 w 3985750"/>
              <a:gd name="connsiteY2" fmla="*/ 6889750 h 6899275"/>
              <a:gd name="connsiteX3" fmla="*/ 93200 w 3985750"/>
              <a:gd name="connsiteY3" fmla="*/ 6899275 h 6899275"/>
              <a:gd name="connsiteX4" fmla="*/ 851390 w 3985750"/>
              <a:gd name="connsiteY4" fmla="*/ 0 h 6899275"/>
              <a:gd name="connsiteX0" fmla="*/ 1247825 w 4382185"/>
              <a:gd name="connsiteY0" fmla="*/ 0 h 6899275"/>
              <a:gd name="connsiteX1" fmla="*/ 4382185 w 4382185"/>
              <a:gd name="connsiteY1" fmla="*/ 0 h 6899275"/>
              <a:gd name="connsiteX2" fmla="*/ 4382185 w 4382185"/>
              <a:gd name="connsiteY2" fmla="*/ 6889750 h 6899275"/>
              <a:gd name="connsiteX3" fmla="*/ 489635 w 4382185"/>
              <a:gd name="connsiteY3" fmla="*/ 6899275 h 6899275"/>
              <a:gd name="connsiteX4" fmla="*/ 1247825 w 4382185"/>
              <a:gd name="connsiteY4" fmla="*/ 0 h 6899275"/>
              <a:gd name="connsiteX0" fmla="*/ 1227865 w 4362225"/>
              <a:gd name="connsiteY0" fmla="*/ 0 h 6899275"/>
              <a:gd name="connsiteX1" fmla="*/ 4362225 w 4362225"/>
              <a:gd name="connsiteY1" fmla="*/ 0 h 6899275"/>
              <a:gd name="connsiteX2" fmla="*/ 4362225 w 4362225"/>
              <a:gd name="connsiteY2" fmla="*/ 6889750 h 6899275"/>
              <a:gd name="connsiteX3" fmla="*/ 469675 w 4362225"/>
              <a:gd name="connsiteY3" fmla="*/ 6899275 h 6899275"/>
              <a:gd name="connsiteX4" fmla="*/ 152176 w 4362225"/>
              <a:gd name="connsiteY4" fmla="*/ 2041525 h 6899275"/>
              <a:gd name="connsiteX5" fmla="*/ 1227865 w 4362225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79625 h 6899275"/>
              <a:gd name="connsiteX5" fmla="*/ 2061879 w 5196239"/>
              <a:gd name="connsiteY5" fmla="*/ 0 h 6899275"/>
              <a:gd name="connsiteX0" fmla="*/ 2061879 w 5196239"/>
              <a:gd name="connsiteY0" fmla="*/ 0 h 6899275"/>
              <a:gd name="connsiteX1" fmla="*/ 5196239 w 5196239"/>
              <a:gd name="connsiteY1" fmla="*/ 0 h 6899275"/>
              <a:gd name="connsiteX2" fmla="*/ 5196239 w 5196239"/>
              <a:gd name="connsiteY2" fmla="*/ 6889750 h 6899275"/>
              <a:gd name="connsiteX3" fmla="*/ 1303689 w 5196239"/>
              <a:gd name="connsiteY3" fmla="*/ 6899275 h 6899275"/>
              <a:gd name="connsiteX4" fmla="*/ 14640 w 5196239"/>
              <a:gd name="connsiteY4" fmla="*/ 2046288 h 6899275"/>
              <a:gd name="connsiteX5" fmla="*/ 2061879 w 519623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  <a:gd name="connsiteX0" fmla="*/ 2047239 w 5181599"/>
              <a:gd name="connsiteY0" fmla="*/ 0 h 6899275"/>
              <a:gd name="connsiteX1" fmla="*/ 5181599 w 5181599"/>
              <a:gd name="connsiteY1" fmla="*/ 0 h 6899275"/>
              <a:gd name="connsiteX2" fmla="*/ 5181599 w 5181599"/>
              <a:gd name="connsiteY2" fmla="*/ 6889750 h 6899275"/>
              <a:gd name="connsiteX3" fmla="*/ 1289049 w 5181599"/>
              <a:gd name="connsiteY3" fmla="*/ 6899275 h 6899275"/>
              <a:gd name="connsiteX4" fmla="*/ 0 w 5181599"/>
              <a:gd name="connsiteY4" fmla="*/ 2046288 h 6899275"/>
              <a:gd name="connsiteX5" fmla="*/ 2047239 w 5181599"/>
              <a:gd name="connsiteY5" fmla="*/ 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599" h="6899275">
                <a:moveTo>
                  <a:pt x="2047239" y="0"/>
                </a:moveTo>
                <a:lnTo>
                  <a:pt x="5181599" y="0"/>
                </a:lnTo>
                <a:lnTo>
                  <a:pt x="5181599" y="6889750"/>
                </a:lnTo>
                <a:lnTo>
                  <a:pt x="1289049" y="6899275"/>
                </a:lnTo>
                <a:cubicBezTo>
                  <a:pt x="1063624" y="5938837"/>
                  <a:pt x="324485" y="3259667"/>
                  <a:pt x="0" y="2046288"/>
                </a:cubicBezTo>
                <a:cubicBezTo>
                  <a:pt x="735965" y="1325034"/>
                  <a:pt x="1488439" y="587904"/>
                  <a:pt x="2047239" y="0"/>
                </a:cubicBez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FD09F34-8FB1-242A-51BC-23B15BAE7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57" y="1531938"/>
            <a:ext cx="5558400" cy="44172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06F5DD0-73A4-8C6B-AF96-11C0BED9E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2" y="594304"/>
            <a:ext cx="5558400" cy="7566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F7BB8E42-A7D5-4C92-9710-6EF32DBA2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17600" y="594000"/>
            <a:ext cx="1116000" cy="24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8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4AA743-7E3F-4BCA-AA2C-5B3E33AA04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FF655EB-FE9F-4CEC-69B1-E52C775CD798}"/>
              </a:ext>
            </a:extLst>
          </p:cNvPr>
          <p:cNvSpPr/>
          <p:nvPr userDrawn="1"/>
        </p:nvSpPr>
        <p:spPr>
          <a:xfrm>
            <a:off x="6760916" y="5636061"/>
            <a:ext cx="5431790" cy="1222375"/>
          </a:xfrm>
          <a:custGeom>
            <a:avLst/>
            <a:gdLst/>
            <a:ahLst/>
            <a:cxnLst/>
            <a:rect l="l" t="t" r="r" b="b"/>
            <a:pathLst>
              <a:path w="5431790" h="1222375">
                <a:moveTo>
                  <a:pt x="5431205" y="0"/>
                </a:moveTo>
                <a:lnTo>
                  <a:pt x="248577" y="636333"/>
                </a:lnTo>
                <a:lnTo>
                  <a:pt x="0" y="1221943"/>
                </a:lnTo>
                <a:lnTo>
                  <a:pt x="5431205" y="1221943"/>
                </a:lnTo>
                <a:lnTo>
                  <a:pt x="5431205" y="0"/>
                </a:lnTo>
                <a:close/>
              </a:path>
            </a:pathLst>
          </a:custGeom>
          <a:solidFill>
            <a:srgbClr val="025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6445" y="1531938"/>
            <a:ext cx="10678318" cy="4398962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979B77-0C07-FA0A-DEA3-303C9B66FBA5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21B7584-04A9-94F5-38C6-651319EEA0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012" y="593725"/>
            <a:ext cx="8388000" cy="757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9787CC89-E355-476B-A6FE-571117991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ECF31F66-C80B-4CB8-BA86-10907074C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0D29D05-B070-43D4-AEDC-933A48CA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D3A1581-B37F-47BB-806F-C38C8DB4D9D4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273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3FF655EB-FE9F-4CEC-69B1-E52C775CD7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760916" y="5636061"/>
            <a:ext cx="5431790" cy="1222375"/>
          </a:xfrm>
          <a:custGeom>
            <a:avLst/>
            <a:gdLst/>
            <a:ahLst/>
            <a:cxnLst/>
            <a:rect l="l" t="t" r="r" b="b"/>
            <a:pathLst>
              <a:path w="5431790" h="1222375">
                <a:moveTo>
                  <a:pt x="5431205" y="0"/>
                </a:moveTo>
                <a:lnTo>
                  <a:pt x="248577" y="636333"/>
                </a:lnTo>
                <a:lnTo>
                  <a:pt x="0" y="1221943"/>
                </a:lnTo>
                <a:lnTo>
                  <a:pt x="5431205" y="1221943"/>
                </a:lnTo>
                <a:lnTo>
                  <a:pt x="5431205" y="0"/>
                </a:lnTo>
                <a:close/>
              </a:path>
            </a:pathLst>
          </a:custGeom>
          <a:solidFill>
            <a:srgbClr val="025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AAB720-B0B2-B2D7-C476-BDF5E45D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763" y="1531938"/>
            <a:ext cx="5095875" cy="4418012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979B77-0C07-FA0A-DEA3-303C9B66FBA5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1303823B-2174-302C-CBA8-7B0B601F5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AFEA60-CAE2-4C36-8DA4-ADA18A3A7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9363" y="1531938"/>
            <a:ext cx="5108575" cy="4418012"/>
          </a:xfrm>
        </p:spPr>
        <p:txBody>
          <a:bodyPr/>
          <a:lstStyle>
            <a:lvl1pPr marL="228600" indent="-2286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281ADDA7-901B-4726-B04A-18073AED8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0531F99D-0454-46F9-80EE-89A5FEBB1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A2F761F-48AF-4F33-8842-0430B48FF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D3A1581-B37F-47BB-806F-C38C8DB4D9D4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1DBD67-A602-4848-A228-16616FE52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350CFD5-321F-4519-8DF5-19EA40DD5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763" y="1531938"/>
            <a:ext cx="10663237" cy="4418012"/>
          </a:xfr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itel 12">
            <a:extLst>
              <a:ext uri="{FF2B5EF4-FFF2-40B4-BE49-F238E27FC236}">
                <a16:creationId xmlns:a16="http://schemas.microsoft.com/office/drawing/2014/main" id="{28518035-13BA-46F9-B0F5-3AFA1F92A0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474" y="594963"/>
            <a:ext cx="8411815" cy="746475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 dirty="0"/>
              <a:t>Titel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EBFB3E6-BFD5-4F10-A0EC-CC0483CA1757}"/>
              </a:ext>
            </a:extLst>
          </p:cNvPr>
          <p:cNvSpPr txBox="1"/>
          <p:nvPr userDrawn="1"/>
        </p:nvSpPr>
        <p:spPr>
          <a:xfrm>
            <a:off x="25496" y="-441106"/>
            <a:ext cx="743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Aufzählungen über das Register Start ein/ausschalten – Für Titel im Text «FETT» aktivieren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ED21152-8F93-463F-9324-E4F0046BB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9393D069-CB4A-4E16-8684-CC3D462C9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20A144D-F780-4412-A439-29DF61ABC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AB5C7-C3B8-458C-B649-78C4F70B9C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07" y="594000"/>
            <a:ext cx="1119056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47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10D12A-4575-FD2D-9511-F0EDFD8F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93724"/>
            <a:ext cx="8384599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1867E-7BCB-45BB-42E1-2ED9A2F7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1" y="1531937"/>
            <a:ext cx="10669588" cy="44180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508925-24B9-5DF1-E2CD-4DF2F00C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5717A-C1C2-F87E-B10C-F6253523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0A45C-C028-7680-A01F-5C70FB39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3A1581-B37F-47BB-806F-C38C8DB4D9D4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8418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1" r:id="rId3"/>
    <p:sldLayoutId id="2147483686" r:id="rId4"/>
    <p:sldLayoutId id="2147483650" r:id="rId5"/>
    <p:sldLayoutId id="2147483665" r:id="rId6"/>
    <p:sldLayoutId id="2147483666" r:id="rId7"/>
    <p:sldLayoutId id="2147483687" r:id="rId8"/>
    <p:sldLayoutId id="2147483688" r:id="rId9"/>
    <p:sldLayoutId id="2147483667" r:id="rId10"/>
    <p:sldLayoutId id="2147483680" r:id="rId11"/>
    <p:sldLayoutId id="2147483681" r:id="rId12"/>
    <p:sldLayoutId id="2147483668" r:id="rId13"/>
    <p:sldLayoutId id="2147483682" r:id="rId14"/>
    <p:sldLayoutId id="2147483689" r:id="rId15"/>
    <p:sldLayoutId id="2147483690" r:id="rId16"/>
    <p:sldLayoutId id="2147483691" r:id="rId17"/>
    <p:sldLayoutId id="2147483669" r:id="rId18"/>
    <p:sldLayoutId id="2147483670" r:id="rId19"/>
    <p:sldLayoutId id="2147483671" r:id="rId20"/>
    <p:sldLayoutId id="2147483683" r:id="rId21"/>
    <p:sldLayoutId id="2147483672" r:id="rId22"/>
    <p:sldLayoutId id="2147483684" r:id="rId23"/>
    <p:sldLayoutId id="2147483685" r:id="rId24"/>
    <p:sldLayoutId id="2147483651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00569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  <p15:guide id="4" orient="horz" pos="965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43" userDrawn="1">
          <p15:clr>
            <a:srgbClr val="F26B43"/>
          </p15:clr>
        </p15:guide>
        <p15:guide id="8" orient="horz" pos="4156" userDrawn="1">
          <p15:clr>
            <a:srgbClr val="F26B43"/>
          </p15:clr>
        </p15:guide>
        <p15:guide id="9" pos="476" userDrawn="1">
          <p15:clr>
            <a:srgbClr val="F26B43"/>
          </p15:clr>
        </p15:guide>
        <p15:guide id="10" pos="7203" userDrawn="1">
          <p15:clr>
            <a:srgbClr val="F26B43"/>
          </p15:clr>
        </p15:guide>
        <p15:guide id="11" pos="3693" userDrawn="1">
          <p15:clr>
            <a:srgbClr val="A4A3A4"/>
          </p15:clr>
        </p15:guide>
        <p15:guide id="12" pos="3987" userDrawn="1">
          <p15:clr>
            <a:srgbClr val="A4A3A4"/>
          </p15:clr>
        </p15:guide>
        <p15:guide id="13" orient="horz" pos="85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99821CF-BF00-4333-9EA5-6F9FD2E79C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ED3309-3D5F-426D-A337-3281E09C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The METAS joule-watt balance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6FDB48F-CF79-4CF7-A3FD-1C7BB771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Daniel Zahnd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AC92C2-A748-482E-A73A-4EAF1DA93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July 09, 2024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1430A77-8B40-458D-81CA-AB83CBE6F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0788B4-CC1C-4E7A-9C83-2EAD48F63E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98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CA7A3DF-D061-4AAB-B7CC-45DA77F52A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112CC-CF2C-43A6-83AA-0BB2D361C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/>
              <a:t>Text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A031C-63AB-49C7-ADF5-8B442B16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E91D0-452A-4E88-9D07-F605C5AC4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441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AFF6327-4290-42B1-8F62-FCF88731B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Blabla:</a:t>
            </a:r>
          </a:p>
          <a:p>
            <a:r>
              <a:rPr lang="de-CH" dirty="0"/>
              <a:t>Blabla.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2EF4F2-CB79-4555-BC86-10E9CE73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48589"/>
            <a:ext cx="1323975" cy="396000"/>
          </a:xfrm>
        </p:spPr>
        <p:txBody>
          <a:bodyPr/>
          <a:lstStyle/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8C0ED03-B213-42E6-B429-D1B0A6F25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48589"/>
            <a:ext cx="514350" cy="396000"/>
          </a:xfrm>
        </p:spPr>
        <p:txBody>
          <a:bodyPr/>
          <a:lstStyle/>
          <a:p>
            <a:fld id="{FD3A1581-B37F-47BB-806F-C38C8DB4D9D4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96A864-78CB-4BC5-A34E-DAD20A0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5DD96-BCD6-4E39-8863-C61BA297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</p:spPr>
        <p:txBody>
          <a:bodyPr/>
          <a:lstStyle/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B5CD43-767F-4A41-8F2E-8599856B48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791162" cy="1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E55D4E8-B9DE-4FC0-841E-F817FC509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6662AA-4D5D-4784-98E2-654F2859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F2802-0F6F-43C8-8D3C-E2C30C7C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91675" y="6100762"/>
            <a:ext cx="1323975" cy="494635"/>
          </a:xfrm>
        </p:spPr>
        <p:txBody>
          <a:bodyPr/>
          <a:lstStyle/>
          <a:p>
            <a:r>
              <a:rPr lang="de-DE"/>
              <a:t>09.07.2024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802C26-E524-422A-9442-552098102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5650" y="6100763"/>
            <a:ext cx="5558400" cy="494636"/>
          </a:xfrm>
        </p:spPr>
        <p:txBody>
          <a:bodyPr/>
          <a:lstStyle/>
          <a:p>
            <a:r>
              <a:rPr lang="de-CH"/>
              <a:t>The METAS joule-watt balance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F1707-AFE7-460D-9503-FA25FA9B3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5175" y="6100761"/>
            <a:ext cx="514350" cy="494635"/>
          </a:xfrm>
        </p:spPr>
        <p:txBody>
          <a:bodyPr/>
          <a:lstStyle/>
          <a:p>
            <a:fld id="{FD3A1581-B37F-47BB-806F-C38C8DB4D9D4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DDF2856-CDF5-4779-B95C-496F83FBEC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341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45FE13-3A80-477D-9373-B4E5C5D60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6ACE1-3571-4BE3-B3EF-EAAC1E0C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1604A-A34A-4616-BEF8-1E9390BAD0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09.07.2024</a:t>
            </a:r>
            <a:endParaRPr lang="de-CH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CF9E-DCF3-4817-BAA3-5707BBF5A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noProof="0"/>
              <a:t>The METAS joule-watt balance</a:t>
            </a:r>
            <a:endParaRPr lang="de-CH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E1D53-0847-424B-A5B5-EEE8C912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3A1581-B37F-47BB-806F-C38C8DB4D9D4}" type="slidenum">
              <a:rPr lang="de-CH" noProof="0" smtClean="0"/>
              <a:pPr/>
              <a:t>5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6974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F4BF5-7A19-63DB-9CBC-6BBA7F9550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Danke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60141-9FBF-4F6C-55F3-C38CB116B5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Daniel Zahnd</a:t>
            </a:r>
          </a:p>
          <a:p>
            <a:r>
              <a:rPr lang="de-CH" dirty="0"/>
              <a:t>Eidgenössisches Institut für Metrologie METAS</a:t>
            </a:r>
          </a:p>
          <a:p>
            <a:r>
              <a:rPr lang="de-CH" dirty="0"/>
              <a:t>Lindenweg 50</a:t>
            </a:r>
          </a:p>
          <a:p>
            <a:r>
              <a:rPr lang="de-CH" dirty="0"/>
              <a:t>3003 Köniz</a:t>
            </a:r>
          </a:p>
        </p:txBody>
      </p:sp>
    </p:spTree>
    <p:extLst>
      <p:ext uri="{BB962C8B-B14F-4D97-AF65-F5344CB8AC3E}">
        <p14:creationId xmlns:p14="http://schemas.microsoft.com/office/powerpoint/2010/main" val="1185442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486.6891"/>
  <p:tag name="OUTPUTTYPE" val="PNG"/>
  <p:tag name="IGUANATEXVERSION" val="161"/>
  <p:tag name="LATEXADDIN" val="\documentclass{article}&#10;\usepackage{amsmath}&#10;\pagestyle{empty}&#10;\begin{document}&#10;&#10;$a + b= c$&#10;&#10;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METAS Physik">
  <a:themeElements>
    <a:clrScheme name="Metas">
      <a:dk1>
        <a:sysClr val="windowText" lastClr="000000"/>
      </a:dk1>
      <a:lt1>
        <a:sysClr val="window" lastClr="FFFFFF"/>
      </a:lt1>
      <a:dk2>
        <a:srgbClr val="226178"/>
      </a:dk2>
      <a:lt2>
        <a:srgbClr val="CA8D13"/>
      </a:lt2>
      <a:accent1>
        <a:srgbClr val="005694"/>
      </a:accent1>
      <a:accent2>
        <a:srgbClr val="AF191C"/>
      </a:accent2>
      <a:accent3>
        <a:srgbClr val="797C84"/>
      </a:accent3>
      <a:accent4>
        <a:srgbClr val="FFD303"/>
      </a:accent4>
      <a:accent5>
        <a:srgbClr val="24B4CC"/>
      </a:accent5>
      <a:accent6>
        <a:srgbClr val="56B038"/>
      </a:accent6>
      <a:hlink>
        <a:srgbClr val="005694"/>
      </a:hlink>
      <a:folHlink>
        <a:srgbClr val="AF2028"/>
      </a:folHlink>
    </a:clrScheme>
    <a:fontScheme name="Met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_cours" id="{C619DDE3-C009-40A6-AC06-9C2454CCC483}" vid="{B52B4379-A283-4B73-A14D-7D6D04DBBEE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328D62C29B43448C2C1CCC5F04935A" ma:contentTypeVersion="18" ma:contentTypeDescription="Ein neues Dokument erstellen." ma:contentTypeScope="" ma:versionID="82eeb2c352534974a9a0d5c1efad6957">
  <xsd:schema xmlns:xsd="http://www.w3.org/2001/XMLSchema" xmlns:xs="http://www.w3.org/2001/XMLSchema" xmlns:p="http://schemas.microsoft.com/office/2006/metadata/properties" xmlns:ns2="a1528acb-b70a-445a-8738-265666335bd8" xmlns:ns3="3fd1803d-3ec9-4c85-a57a-294aa338e5cd" targetNamespace="http://schemas.microsoft.com/office/2006/metadata/properties" ma:root="true" ma:fieldsID="0ed518361792db0cf3bc579d8ca953ed" ns2:_="" ns3:_="">
    <xsd:import namespace="a1528acb-b70a-445a-8738-265666335bd8"/>
    <xsd:import namespace="3fd1803d-3ec9-4c85-a57a-294aa338e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28acb-b70a-445a-8738-265666335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15915746-8732-4eea-b68b-bbf7e4d9bc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1803d-3ec9-4c85-a57a-294aa338e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efe2968-fac1-4dc4-903a-000a5e5d4fa1}" ma:internalName="TaxCatchAll" ma:showField="CatchAllData" ma:web="3fd1803d-3ec9-4c85-a57a-294aa338e5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301DDE-3941-4C09-9C16-87C3DDA67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528acb-b70a-445a-8738-265666335bd8"/>
    <ds:schemaRef ds:uri="3fd1803d-3ec9-4c85-a57a-294aa338e5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410F6-AFCB-4751-9FB4-B5B292E130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Physik</Template>
  <TotalTime>0</TotalTime>
  <Words>47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METAS Physik</vt:lpstr>
      <vt:lpstr>The METAS joule-watt balance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Zahnd Daniel METAS</dc:creator>
  <cp:lastModifiedBy>Zahnd Daniel METAS</cp:lastModifiedBy>
  <cp:revision>5</cp:revision>
  <dcterms:created xsi:type="dcterms:W3CDTF">2024-07-03T07:51:24Z</dcterms:created>
  <dcterms:modified xsi:type="dcterms:W3CDTF">2024-07-03T11:45:35Z</dcterms:modified>
</cp:coreProperties>
</file>