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  <p:sldId id="284" r:id="rId9"/>
    <p:sldId id="285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3" r:id="rId23"/>
    <p:sldId id="280" r:id="rId24"/>
    <p:sldId id="281" r:id="rId25"/>
    <p:sldId id="282" r:id="rId26"/>
    <p:sldId id="28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796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D5619-C39E-4C1D-B3BF-3E00B389864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0C21B-5C6B-47D5-AD4E-17C1835E91D2}">
      <dgm:prSet/>
      <dgm:spPr/>
      <dgm:t>
        <a:bodyPr/>
        <a:lstStyle/>
        <a:p>
          <a:r>
            <a:rPr lang="en-US" baseline="0" dirty="0"/>
            <a:t>PEMBELAJARAN </a:t>
          </a:r>
          <a:endParaRPr lang="en-US" dirty="0"/>
        </a:p>
      </dgm:t>
    </dgm:pt>
    <dgm:pt modelId="{1D8E02C6-DA33-491E-AFCF-1AC5933656ED}" type="parTrans" cxnId="{36F12EB6-BEDC-440C-ABDF-5D3CFC3FBD35}">
      <dgm:prSet/>
      <dgm:spPr/>
      <dgm:t>
        <a:bodyPr/>
        <a:lstStyle/>
        <a:p>
          <a:endParaRPr lang="en-US"/>
        </a:p>
      </dgm:t>
    </dgm:pt>
    <dgm:pt modelId="{7DB88269-B270-40CA-8436-9AD9F0D824E3}" type="sibTrans" cxnId="{36F12EB6-BEDC-440C-ABDF-5D3CFC3FBD35}">
      <dgm:prSet/>
      <dgm:spPr/>
      <dgm:t>
        <a:bodyPr/>
        <a:lstStyle/>
        <a:p>
          <a:endParaRPr lang="en-US"/>
        </a:p>
      </dgm:t>
    </dgm:pt>
    <dgm:pt modelId="{753FAC83-78ED-49E2-AEED-7F03DE96CE28}">
      <dgm:prSet/>
      <dgm:spPr/>
      <dgm:t>
        <a:bodyPr/>
        <a:lstStyle/>
        <a:p>
          <a:r>
            <a:rPr lang="en-US" baseline="0" dirty="0"/>
            <a:t>TUJUAN </a:t>
          </a:r>
          <a:endParaRPr lang="en-US" dirty="0"/>
        </a:p>
      </dgm:t>
    </dgm:pt>
    <dgm:pt modelId="{12B51E55-8FE8-4A43-90AE-D9F268F1DC30}" type="parTrans" cxnId="{8B774ADE-E5D9-4DF5-9CD3-F556995E1982}">
      <dgm:prSet/>
      <dgm:spPr/>
      <dgm:t>
        <a:bodyPr/>
        <a:lstStyle/>
        <a:p>
          <a:endParaRPr lang="en-US"/>
        </a:p>
      </dgm:t>
    </dgm:pt>
    <dgm:pt modelId="{F5AFEDEE-C841-4963-AB6A-B3B8F1BC33F5}" type="sibTrans" cxnId="{8B774ADE-E5D9-4DF5-9CD3-F556995E1982}">
      <dgm:prSet/>
      <dgm:spPr/>
      <dgm:t>
        <a:bodyPr/>
        <a:lstStyle/>
        <a:p>
          <a:endParaRPr lang="en-US"/>
        </a:p>
      </dgm:t>
    </dgm:pt>
    <dgm:pt modelId="{3228002D-FE9A-4398-8578-EB55D5E21CD5}">
      <dgm:prSet/>
      <dgm:spPr/>
      <dgm:t>
        <a:bodyPr/>
        <a:lstStyle/>
        <a:p>
          <a:r>
            <a:rPr lang="en-US" b="1" baseline="0" dirty="0"/>
            <a:t>PERLU DIPANTAUU / MONITOR</a:t>
          </a:r>
          <a:endParaRPr lang="en-US" dirty="0"/>
        </a:p>
      </dgm:t>
    </dgm:pt>
    <dgm:pt modelId="{57D8BC97-7213-4BA8-A7F0-B132B7C91C9B}" type="parTrans" cxnId="{4C8B16FA-F790-4264-81A8-1745207D8072}">
      <dgm:prSet/>
      <dgm:spPr/>
      <dgm:t>
        <a:bodyPr/>
        <a:lstStyle/>
        <a:p>
          <a:endParaRPr lang="en-US"/>
        </a:p>
      </dgm:t>
    </dgm:pt>
    <dgm:pt modelId="{57D2DCDA-66E3-4E72-8210-6FD463F440A4}" type="sibTrans" cxnId="{4C8B16FA-F790-4264-81A8-1745207D8072}">
      <dgm:prSet/>
      <dgm:spPr/>
      <dgm:t>
        <a:bodyPr/>
        <a:lstStyle/>
        <a:p>
          <a:endParaRPr lang="en-US"/>
        </a:p>
      </dgm:t>
    </dgm:pt>
    <dgm:pt modelId="{771E6C41-F98C-42F4-B675-2CF92EE8898A}" type="pres">
      <dgm:prSet presAssocID="{910D5619-C39E-4C1D-B3BF-3E00B389864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4AE620-433F-40B7-A8A3-458B7A5807B6}" type="pres">
      <dgm:prSet presAssocID="{6BC0C21B-5C6B-47D5-AD4E-17C1835E91D2}" presName="Accent1" presStyleCnt="0"/>
      <dgm:spPr/>
    </dgm:pt>
    <dgm:pt modelId="{FC67F03A-17DF-4A66-BAF2-BF3F072DE32E}" type="pres">
      <dgm:prSet presAssocID="{6BC0C21B-5C6B-47D5-AD4E-17C1835E91D2}" presName="Accent" presStyleLbl="node1" presStyleIdx="0" presStyleCnt="3" custLinFactX="-40440" custLinFactNeighborX="-100000" custLinFactNeighborY="-3296"/>
      <dgm:spPr/>
    </dgm:pt>
    <dgm:pt modelId="{391F749B-BB3F-4D63-BD80-A97CE38A62AA}" type="pres">
      <dgm:prSet presAssocID="{6BC0C21B-5C6B-47D5-AD4E-17C1835E91D2}" presName="Parent1" presStyleLbl="revTx" presStyleIdx="0" presStyleCnt="3" custLinFactX="-100000" custLinFactNeighborX="-155108" custLinFactNeighborY="-18989">
        <dgm:presLayoutVars>
          <dgm:chMax val="1"/>
          <dgm:chPref val="1"/>
          <dgm:bulletEnabled val="1"/>
        </dgm:presLayoutVars>
      </dgm:prSet>
      <dgm:spPr/>
    </dgm:pt>
    <dgm:pt modelId="{384E14B8-D2CD-4F83-8ADC-00E7FE45B760}" type="pres">
      <dgm:prSet presAssocID="{753FAC83-78ED-49E2-AEED-7F03DE96CE28}" presName="Accent2" presStyleCnt="0"/>
      <dgm:spPr/>
    </dgm:pt>
    <dgm:pt modelId="{D852CE94-D41F-4FD5-82B0-1154414536B7}" type="pres">
      <dgm:prSet presAssocID="{753FAC83-78ED-49E2-AEED-7F03DE96CE28}" presName="Accent" presStyleLbl="node1" presStyleIdx="1" presStyleCnt="3" custLinFactX="-40440" custLinFactNeighborX="-100000" custLinFactNeighborY="-3296"/>
      <dgm:spPr/>
    </dgm:pt>
    <dgm:pt modelId="{A0DCE9DC-A587-4E18-8AD0-2A51E88C4491}" type="pres">
      <dgm:prSet presAssocID="{753FAC83-78ED-49E2-AEED-7F03DE96CE28}" presName="Parent2" presStyleLbl="revTx" presStyleIdx="1" presStyleCnt="3" custLinFactX="-100000" custLinFactNeighborX="-152735" custLinFactNeighborY="-26882">
        <dgm:presLayoutVars>
          <dgm:chMax val="1"/>
          <dgm:chPref val="1"/>
          <dgm:bulletEnabled val="1"/>
        </dgm:presLayoutVars>
      </dgm:prSet>
      <dgm:spPr/>
    </dgm:pt>
    <dgm:pt modelId="{E4AE758A-C353-4C74-B093-A4367C00338D}" type="pres">
      <dgm:prSet presAssocID="{3228002D-FE9A-4398-8578-EB55D5E21CD5}" presName="Accent3" presStyleCnt="0"/>
      <dgm:spPr/>
    </dgm:pt>
    <dgm:pt modelId="{B44F498B-233A-4905-84A4-094475BB7B12}" type="pres">
      <dgm:prSet presAssocID="{3228002D-FE9A-4398-8578-EB55D5E21CD5}" presName="Accent" presStyleLbl="node1" presStyleIdx="2" presStyleCnt="3" custLinFactX="-63463" custLinFactNeighborX="-100000" custLinFactNeighborY="-3836"/>
      <dgm:spPr/>
    </dgm:pt>
    <dgm:pt modelId="{2E5A416D-21A6-40EA-B663-665695AAB73E}" type="pres">
      <dgm:prSet presAssocID="{3228002D-FE9A-4398-8578-EB55D5E21CD5}" presName="Parent3" presStyleLbl="revTx" presStyleIdx="2" presStyleCnt="3" custLinFactX="-100000" custLinFactNeighborX="-151549" custLinFactNeighborY="-10057">
        <dgm:presLayoutVars>
          <dgm:chMax val="1"/>
          <dgm:chPref val="1"/>
          <dgm:bulletEnabled val="1"/>
        </dgm:presLayoutVars>
      </dgm:prSet>
      <dgm:spPr/>
    </dgm:pt>
  </dgm:ptLst>
  <dgm:cxnLst>
    <dgm:cxn modelId="{9CEF0328-C40E-4720-BC5B-1AE5FEE5F136}" type="presOf" srcId="{3228002D-FE9A-4398-8578-EB55D5E21CD5}" destId="{2E5A416D-21A6-40EA-B663-665695AAB73E}" srcOrd="0" destOrd="0" presId="urn:microsoft.com/office/officeart/2009/layout/CircleArrowProcess"/>
    <dgm:cxn modelId="{8C4E923D-67EB-493B-89F9-4E5981E68948}" type="presOf" srcId="{6BC0C21B-5C6B-47D5-AD4E-17C1835E91D2}" destId="{391F749B-BB3F-4D63-BD80-A97CE38A62AA}" srcOrd="0" destOrd="0" presId="urn:microsoft.com/office/officeart/2009/layout/CircleArrowProcess"/>
    <dgm:cxn modelId="{00743350-E5C6-4CAD-A15D-1ADFBBC6AEC6}" type="presOf" srcId="{753FAC83-78ED-49E2-AEED-7F03DE96CE28}" destId="{A0DCE9DC-A587-4E18-8AD0-2A51E88C4491}" srcOrd="0" destOrd="0" presId="urn:microsoft.com/office/officeart/2009/layout/CircleArrowProcess"/>
    <dgm:cxn modelId="{36F12EB6-BEDC-440C-ABDF-5D3CFC3FBD35}" srcId="{910D5619-C39E-4C1D-B3BF-3E00B389864E}" destId="{6BC0C21B-5C6B-47D5-AD4E-17C1835E91D2}" srcOrd="0" destOrd="0" parTransId="{1D8E02C6-DA33-491E-AFCF-1AC5933656ED}" sibTransId="{7DB88269-B270-40CA-8436-9AD9F0D824E3}"/>
    <dgm:cxn modelId="{8B774ADE-E5D9-4DF5-9CD3-F556995E1982}" srcId="{910D5619-C39E-4C1D-B3BF-3E00B389864E}" destId="{753FAC83-78ED-49E2-AEED-7F03DE96CE28}" srcOrd="1" destOrd="0" parTransId="{12B51E55-8FE8-4A43-90AE-D9F268F1DC30}" sibTransId="{F5AFEDEE-C841-4963-AB6A-B3B8F1BC33F5}"/>
    <dgm:cxn modelId="{FA3891F1-9391-4D8E-BBE5-02D3732D96A0}" type="presOf" srcId="{910D5619-C39E-4C1D-B3BF-3E00B389864E}" destId="{771E6C41-F98C-42F4-B675-2CF92EE8898A}" srcOrd="0" destOrd="0" presId="urn:microsoft.com/office/officeart/2009/layout/CircleArrowProcess"/>
    <dgm:cxn modelId="{4C8B16FA-F790-4264-81A8-1745207D8072}" srcId="{910D5619-C39E-4C1D-B3BF-3E00B389864E}" destId="{3228002D-FE9A-4398-8578-EB55D5E21CD5}" srcOrd="2" destOrd="0" parTransId="{57D8BC97-7213-4BA8-A7F0-B132B7C91C9B}" sibTransId="{57D2DCDA-66E3-4E72-8210-6FD463F440A4}"/>
    <dgm:cxn modelId="{E25ECBEE-616B-4C10-BF0C-C446B75F8D65}" type="presParOf" srcId="{771E6C41-F98C-42F4-B675-2CF92EE8898A}" destId="{324AE620-433F-40B7-A8A3-458B7A5807B6}" srcOrd="0" destOrd="0" presId="urn:microsoft.com/office/officeart/2009/layout/CircleArrowProcess"/>
    <dgm:cxn modelId="{59B36A52-C252-4F8B-9A67-87774157F18D}" type="presParOf" srcId="{324AE620-433F-40B7-A8A3-458B7A5807B6}" destId="{FC67F03A-17DF-4A66-BAF2-BF3F072DE32E}" srcOrd="0" destOrd="0" presId="urn:microsoft.com/office/officeart/2009/layout/CircleArrowProcess"/>
    <dgm:cxn modelId="{599D4EE9-1FDB-40EF-8BCD-9328BF314DC5}" type="presParOf" srcId="{771E6C41-F98C-42F4-B675-2CF92EE8898A}" destId="{391F749B-BB3F-4D63-BD80-A97CE38A62AA}" srcOrd="1" destOrd="0" presId="urn:microsoft.com/office/officeart/2009/layout/CircleArrowProcess"/>
    <dgm:cxn modelId="{9A13A8BC-9BA4-43F2-90F2-29661890452B}" type="presParOf" srcId="{771E6C41-F98C-42F4-B675-2CF92EE8898A}" destId="{384E14B8-D2CD-4F83-8ADC-00E7FE45B760}" srcOrd="2" destOrd="0" presId="urn:microsoft.com/office/officeart/2009/layout/CircleArrowProcess"/>
    <dgm:cxn modelId="{81672F96-BE2C-454B-B8E0-40E9FB3C6150}" type="presParOf" srcId="{384E14B8-D2CD-4F83-8ADC-00E7FE45B760}" destId="{D852CE94-D41F-4FD5-82B0-1154414536B7}" srcOrd="0" destOrd="0" presId="urn:microsoft.com/office/officeart/2009/layout/CircleArrowProcess"/>
    <dgm:cxn modelId="{0C38D1DB-6062-4573-BC65-827FB0DB5CA6}" type="presParOf" srcId="{771E6C41-F98C-42F4-B675-2CF92EE8898A}" destId="{A0DCE9DC-A587-4E18-8AD0-2A51E88C4491}" srcOrd="3" destOrd="0" presId="urn:microsoft.com/office/officeart/2009/layout/CircleArrowProcess"/>
    <dgm:cxn modelId="{14AE717E-0BDD-4EF0-B36F-FB1A68FC0789}" type="presParOf" srcId="{771E6C41-F98C-42F4-B675-2CF92EE8898A}" destId="{E4AE758A-C353-4C74-B093-A4367C00338D}" srcOrd="4" destOrd="0" presId="urn:microsoft.com/office/officeart/2009/layout/CircleArrowProcess"/>
    <dgm:cxn modelId="{02DCFD88-E69B-4489-90B3-036E226032B5}" type="presParOf" srcId="{E4AE758A-C353-4C74-B093-A4367C00338D}" destId="{B44F498B-233A-4905-84A4-094475BB7B12}" srcOrd="0" destOrd="0" presId="urn:microsoft.com/office/officeart/2009/layout/CircleArrowProcess"/>
    <dgm:cxn modelId="{75B40DB0-E613-44E6-9185-6BF923B8DD91}" type="presParOf" srcId="{771E6C41-F98C-42F4-B675-2CF92EE8898A}" destId="{2E5A416D-21A6-40EA-B663-665695AAB73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A75EC-F75C-4929-8A97-8A43B2310220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ADD3569-9CDA-4A8C-9286-81FB7CF8D863}">
      <dgm:prSet/>
      <dgm:spPr/>
      <dgm:t>
        <a:bodyPr/>
        <a:lstStyle/>
        <a:p>
          <a:r>
            <a:rPr lang="en-US" baseline="0" dirty="0" err="1"/>
            <a:t>Minimnya</a:t>
          </a:r>
          <a:r>
            <a:rPr lang="en-US" baseline="0" dirty="0"/>
            <a:t> </a:t>
          </a:r>
          <a:r>
            <a:rPr lang="en-US" baseline="0" dirty="0" err="1"/>
            <a:t>peran</a:t>
          </a:r>
          <a:r>
            <a:rPr lang="en-US" baseline="0" dirty="0"/>
            <a:t> orang </a:t>
          </a:r>
          <a:r>
            <a:rPr lang="en-US" baseline="0" dirty="0" err="1"/>
            <a:t>tua</a:t>
          </a:r>
          <a:r>
            <a:rPr lang="en-US" baseline="0" dirty="0"/>
            <a:t> dalam </a:t>
          </a:r>
          <a:r>
            <a:rPr lang="en-US" baseline="0" dirty="0" err="1"/>
            <a:t>memantau</a:t>
          </a:r>
          <a:r>
            <a:rPr lang="en-US" baseline="0" dirty="0"/>
            <a:t> </a:t>
          </a:r>
          <a:r>
            <a:rPr lang="en-US" baseline="0" dirty="0" err="1"/>
            <a:t>perkembangan</a:t>
          </a:r>
          <a:r>
            <a:rPr lang="en-US" baseline="0" dirty="0"/>
            <a:t> anak</a:t>
          </a:r>
          <a:endParaRPr lang="en-US" dirty="0"/>
        </a:p>
      </dgm:t>
    </dgm:pt>
    <dgm:pt modelId="{56338266-AE38-462A-9274-065AB7D0597D}" type="parTrans" cxnId="{DCFC6E58-6941-4DEB-B0AA-D30EE66F8759}">
      <dgm:prSet/>
      <dgm:spPr/>
      <dgm:t>
        <a:bodyPr/>
        <a:lstStyle/>
        <a:p>
          <a:endParaRPr lang="en-US"/>
        </a:p>
      </dgm:t>
    </dgm:pt>
    <dgm:pt modelId="{F7A389F1-D12A-4491-9654-390C6751F625}" type="sibTrans" cxnId="{DCFC6E58-6941-4DEB-B0AA-D30EE66F8759}">
      <dgm:prSet/>
      <dgm:spPr/>
      <dgm:t>
        <a:bodyPr/>
        <a:lstStyle/>
        <a:p>
          <a:endParaRPr lang="en-US" dirty="0"/>
        </a:p>
      </dgm:t>
    </dgm:pt>
    <dgm:pt modelId="{D6007D5F-2DB4-4FA2-9F7A-6A4E67717636}">
      <dgm:prSet/>
      <dgm:spPr/>
      <dgm:t>
        <a:bodyPr/>
        <a:lstStyle/>
        <a:p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proses </a:t>
          </a:r>
          <a:r>
            <a:rPr lang="en-US" i="1" dirty="0"/>
            <a:t>monitoring</a:t>
          </a:r>
          <a:r>
            <a:rPr lang="en-US" dirty="0"/>
            <a:t>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anak</a:t>
          </a:r>
          <a:r>
            <a:rPr lang="en-US" dirty="0"/>
            <a:t> di </a:t>
          </a:r>
          <a:r>
            <a:rPr lang="en-US" dirty="0" err="1"/>
            <a:t>sekolah</a:t>
          </a:r>
          <a:r>
            <a:rPr lang="en-US" dirty="0"/>
            <a:t> </a:t>
          </a:r>
          <a:r>
            <a:rPr lang="en-US" dirty="0" err="1"/>
            <a:t>sebagai</a:t>
          </a:r>
          <a:r>
            <a:rPr lang="en-US" dirty="0"/>
            <a:t> </a:t>
          </a:r>
          <a:r>
            <a:rPr lang="en-US" dirty="0" err="1"/>
            <a:t>siswa</a:t>
          </a:r>
          <a:endParaRPr lang="en-US" dirty="0"/>
        </a:p>
      </dgm:t>
    </dgm:pt>
    <dgm:pt modelId="{803A4A16-D182-4488-AF9F-1BF85B8559B6}" type="parTrans" cxnId="{EF892B16-9985-45AD-B25D-B82A9F0769FE}">
      <dgm:prSet/>
      <dgm:spPr/>
      <dgm:t>
        <a:bodyPr/>
        <a:lstStyle/>
        <a:p>
          <a:endParaRPr lang="en-US"/>
        </a:p>
      </dgm:t>
    </dgm:pt>
    <dgm:pt modelId="{2DC04343-0F30-468F-9927-84E58F6DA1E5}" type="sibTrans" cxnId="{EF892B16-9985-45AD-B25D-B82A9F0769FE}">
      <dgm:prSet/>
      <dgm:spPr/>
      <dgm:t>
        <a:bodyPr/>
        <a:lstStyle/>
        <a:p>
          <a:endParaRPr lang="en-US" dirty="0"/>
        </a:p>
      </dgm:t>
    </dgm:pt>
    <dgm:pt modelId="{6DA219C5-7CAF-4B7B-995C-B94BC3AAAB7A}">
      <dgm:prSet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i="1" dirty="0"/>
            <a:t> monitoring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orang </a:t>
          </a:r>
          <a:r>
            <a:rPr lang="en-US" dirty="0" err="1"/>
            <a:t>tua</a:t>
          </a:r>
          <a:r>
            <a:rPr lang="en-US" dirty="0"/>
            <a:t>, guru </a:t>
          </a:r>
          <a:r>
            <a:rPr lang="en-US" dirty="0" err="1"/>
            <a:t>memantau</a:t>
          </a:r>
          <a:r>
            <a:rPr lang="en-US" dirty="0"/>
            <a:t>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 di </a:t>
          </a:r>
          <a:r>
            <a:rPr lang="en-US" dirty="0" err="1"/>
            <a:t>sekolah</a:t>
          </a:r>
          <a:r>
            <a:rPr lang="en-US" dirty="0"/>
            <a:t>, </a:t>
          </a:r>
          <a:r>
            <a:rPr lang="en-US" dirty="0" err="1"/>
            <a:t>serta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bahan</a:t>
          </a:r>
          <a:r>
            <a:rPr lang="en-US" dirty="0"/>
            <a:t> </a:t>
          </a:r>
          <a:r>
            <a:rPr lang="en-US" dirty="0" err="1"/>
            <a:t>evaluasi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mengajar</a:t>
          </a:r>
          <a:r>
            <a:rPr lang="en-US" dirty="0"/>
            <a:t> dan </a:t>
          </a:r>
          <a:r>
            <a:rPr lang="en-US" dirty="0" err="1"/>
            <a:t>mendidik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.</a:t>
          </a:r>
        </a:p>
      </dgm:t>
    </dgm:pt>
    <dgm:pt modelId="{DD5D0471-7556-4BBB-ADD7-817119C49108}" type="parTrans" cxnId="{B0E75A1E-6CA4-4EF3-B524-2BB175B29167}">
      <dgm:prSet/>
      <dgm:spPr/>
      <dgm:t>
        <a:bodyPr/>
        <a:lstStyle/>
        <a:p>
          <a:endParaRPr lang="en-US"/>
        </a:p>
      </dgm:t>
    </dgm:pt>
    <dgm:pt modelId="{FEF92ED5-2E0E-45DE-B948-C0632D7A8C1B}" type="sibTrans" cxnId="{B0E75A1E-6CA4-4EF3-B524-2BB175B29167}">
      <dgm:prSet/>
      <dgm:spPr/>
      <dgm:t>
        <a:bodyPr/>
        <a:lstStyle/>
        <a:p>
          <a:endParaRPr lang="en-US"/>
        </a:p>
      </dgm:t>
    </dgm:pt>
    <dgm:pt modelId="{6C86BFE5-E5DB-454F-ADD9-C8C517F7C051}" type="pres">
      <dgm:prSet presAssocID="{7D3A75EC-F75C-4929-8A97-8A43B2310220}" presName="outerComposite" presStyleCnt="0">
        <dgm:presLayoutVars>
          <dgm:chMax val="5"/>
          <dgm:dir/>
          <dgm:resizeHandles val="exact"/>
        </dgm:presLayoutVars>
      </dgm:prSet>
      <dgm:spPr/>
    </dgm:pt>
    <dgm:pt modelId="{B66FCF7C-09BA-445E-8659-95049BB0F677}" type="pres">
      <dgm:prSet presAssocID="{7D3A75EC-F75C-4929-8A97-8A43B2310220}" presName="dummyMaxCanvas" presStyleCnt="0">
        <dgm:presLayoutVars/>
      </dgm:prSet>
      <dgm:spPr/>
    </dgm:pt>
    <dgm:pt modelId="{9E9A0DB7-C88A-4CB4-BDD9-8754FB5558A2}" type="pres">
      <dgm:prSet presAssocID="{7D3A75EC-F75C-4929-8A97-8A43B2310220}" presName="ThreeNodes_1" presStyleLbl="node1" presStyleIdx="0" presStyleCnt="3">
        <dgm:presLayoutVars>
          <dgm:bulletEnabled val="1"/>
        </dgm:presLayoutVars>
      </dgm:prSet>
      <dgm:spPr/>
    </dgm:pt>
    <dgm:pt modelId="{0D5966DA-6823-41BC-ACF0-0B4C8C3BAC87}" type="pres">
      <dgm:prSet presAssocID="{7D3A75EC-F75C-4929-8A97-8A43B2310220}" presName="ThreeNodes_2" presStyleLbl="node1" presStyleIdx="1" presStyleCnt="3">
        <dgm:presLayoutVars>
          <dgm:bulletEnabled val="1"/>
        </dgm:presLayoutVars>
      </dgm:prSet>
      <dgm:spPr/>
    </dgm:pt>
    <dgm:pt modelId="{CE0ECF79-EEE8-469C-8954-DB4C3F4CB205}" type="pres">
      <dgm:prSet presAssocID="{7D3A75EC-F75C-4929-8A97-8A43B2310220}" presName="ThreeNodes_3" presStyleLbl="node1" presStyleIdx="2" presStyleCnt="3">
        <dgm:presLayoutVars>
          <dgm:bulletEnabled val="1"/>
        </dgm:presLayoutVars>
      </dgm:prSet>
      <dgm:spPr/>
    </dgm:pt>
    <dgm:pt modelId="{49E1A4B9-386F-47C6-9FAD-B6C3832AC0FF}" type="pres">
      <dgm:prSet presAssocID="{7D3A75EC-F75C-4929-8A97-8A43B2310220}" presName="ThreeConn_1-2" presStyleLbl="fgAccFollowNode1" presStyleIdx="0" presStyleCnt="2">
        <dgm:presLayoutVars>
          <dgm:bulletEnabled val="1"/>
        </dgm:presLayoutVars>
      </dgm:prSet>
      <dgm:spPr/>
    </dgm:pt>
    <dgm:pt modelId="{30C36612-7F85-4530-8C40-2A883807A939}" type="pres">
      <dgm:prSet presAssocID="{7D3A75EC-F75C-4929-8A97-8A43B2310220}" presName="ThreeConn_2-3" presStyleLbl="fgAccFollowNode1" presStyleIdx="1" presStyleCnt="2">
        <dgm:presLayoutVars>
          <dgm:bulletEnabled val="1"/>
        </dgm:presLayoutVars>
      </dgm:prSet>
      <dgm:spPr/>
    </dgm:pt>
    <dgm:pt modelId="{794BCF6E-80FF-4450-9EF8-21D63BBAA332}" type="pres">
      <dgm:prSet presAssocID="{7D3A75EC-F75C-4929-8A97-8A43B2310220}" presName="ThreeNodes_1_text" presStyleLbl="node1" presStyleIdx="2" presStyleCnt="3">
        <dgm:presLayoutVars>
          <dgm:bulletEnabled val="1"/>
        </dgm:presLayoutVars>
      </dgm:prSet>
      <dgm:spPr/>
    </dgm:pt>
    <dgm:pt modelId="{4FD0F283-B33E-46C1-AF3A-4621945FB410}" type="pres">
      <dgm:prSet presAssocID="{7D3A75EC-F75C-4929-8A97-8A43B2310220}" presName="ThreeNodes_2_text" presStyleLbl="node1" presStyleIdx="2" presStyleCnt="3">
        <dgm:presLayoutVars>
          <dgm:bulletEnabled val="1"/>
        </dgm:presLayoutVars>
      </dgm:prSet>
      <dgm:spPr/>
    </dgm:pt>
    <dgm:pt modelId="{34A13982-417D-4F8E-8E34-793B03C0141F}" type="pres">
      <dgm:prSet presAssocID="{7D3A75EC-F75C-4929-8A97-8A43B231022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F892B16-9985-45AD-B25D-B82A9F0769FE}" srcId="{7D3A75EC-F75C-4929-8A97-8A43B2310220}" destId="{D6007D5F-2DB4-4FA2-9F7A-6A4E67717636}" srcOrd="1" destOrd="0" parTransId="{803A4A16-D182-4488-AF9F-1BF85B8559B6}" sibTransId="{2DC04343-0F30-468F-9927-84E58F6DA1E5}"/>
    <dgm:cxn modelId="{B0E75A1E-6CA4-4EF3-B524-2BB175B29167}" srcId="{7D3A75EC-F75C-4929-8A97-8A43B2310220}" destId="{6DA219C5-7CAF-4B7B-995C-B94BC3AAAB7A}" srcOrd="2" destOrd="0" parTransId="{DD5D0471-7556-4BBB-ADD7-817119C49108}" sibTransId="{FEF92ED5-2E0E-45DE-B948-C0632D7A8C1B}"/>
    <dgm:cxn modelId="{A687851E-0D4F-4FAF-8416-001A223FE600}" type="presOf" srcId="{6DA219C5-7CAF-4B7B-995C-B94BC3AAAB7A}" destId="{CE0ECF79-EEE8-469C-8954-DB4C3F4CB205}" srcOrd="0" destOrd="0" presId="urn:microsoft.com/office/officeart/2005/8/layout/vProcess5"/>
    <dgm:cxn modelId="{4AB66072-5E48-423E-88C1-0AC592704313}" type="presOf" srcId="{F7A389F1-D12A-4491-9654-390C6751F625}" destId="{49E1A4B9-386F-47C6-9FAD-B6C3832AC0FF}" srcOrd="0" destOrd="0" presId="urn:microsoft.com/office/officeart/2005/8/layout/vProcess5"/>
    <dgm:cxn modelId="{DCFC6E58-6941-4DEB-B0AA-D30EE66F8759}" srcId="{7D3A75EC-F75C-4929-8A97-8A43B2310220}" destId="{DADD3569-9CDA-4A8C-9286-81FB7CF8D863}" srcOrd="0" destOrd="0" parTransId="{56338266-AE38-462A-9274-065AB7D0597D}" sibTransId="{F7A389F1-D12A-4491-9654-390C6751F625}"/>
    <dgm:cxn modelId="{294FF27E-CAF2-4DE3-9951-EE0B6F4F0324}" type="presOf" srcId="{D6007D5F-2DB4-4FA2-9F7A-6A4E67717636}" destId="{0D5966DA-6823-41BC-ACF0-0B4C8C3BAC87}" srcOrd="0" destOrd="0" presId="urn:microsoft.com/office/officeart/2005/8/layout/vProcess5"/>
    <dgm:cxn modelId="{E7CAE787-EF11-4D71-B8DD-44137F59D64D}" type="presOf" srcId="{D6007D5F-2DB4-4FA2-9F7A-6A4E67717636}" destId="{4FD0F283-B33E-46C1-AF3A-4621945FB410}" srcOrd="1" destOrd="0" presId="urn:microsoft.com/office/officeart/2005/8/layout/vProcess5"/>
    <dgm:cxn modelId="{E54CE090-A600-4780-904F-FE6676933786}" type="presOf" srcId="{7D3A75EC-F75C-4929-8A97-8A43B2310220}" destId="{6C86BFE5-E5DB-454F-ADD9-C8C517F7C051}" srcOrd="0" destOrd="0" presId="urn:microsoft.com/office/officeart/2005/8/layout/vProcess5"/>
    <dgm:cxn modelId="{22DE10A2-FE7D-497B-87EF-B53A87207FC7}" type="presOf" srcId="{2DC04343-0F30-468F-9927-84E58F6DA1E5}" destId="{30C36612-7F85-4530-8C40-2A883807A939}" srcOrd="0" destOrd="0" presId="urn:microsoft.com/office/officeart/2005/8/layout/vProcess5"/>
    <dgm:cxn modelId="{604306BF-30AB-4B05-95E6-E9663F5B599B}" type="presOf" srcId="{6DA219C5-7CAF-4B7B-995C-B94BC3AAAB7A}" destId="{34A13982-417D-4F8E-8E34-793B03C0141F}" srcOrd="1" destOrd="0" presId="urn:microsoft.com/office/officeart/2005/8/layout/vProcess5"/>
    <dgm:cxn modelId="{06C943D6-C88E-49EB-B512-CF3A56DF6D63}" type="presOf" srcId="{DADD3569-9CDA-4A8C-9286-81FB7CF8D863}" destId="{9E9A0DB7-C88A-4CB4-BDD9-8754FB5558A2}" srcOrd="0" destOrd="0" presId="urn:microsoft.com/office/officeart/2005/8/layout/vProcess5"/>
    <dgm:cxn modelId="{290AB2FF-C7DA-40F0-A2DC-6E7B3D1AB7D3}" type="presOf" srcId="{DADD3569-9CDA-4A8C-9286-81FB7CF8D863}" destId="{794BCF6E-80FF-4450-9EF8-21D63BBAA332}" srcOrd="1" destOrd="0" presId="urn:microsoft.com/office/officeart/2005/8/layout/vProcess5"/>
    <dgm:cxn modelId="{E438DA3D-7915-4815-B523-3B4A8AE5B331}" type="presParOf" srcId="{6C86BFE5-E5DB-454F-ADD9-C8C517F7C051}" destId="{B66FCF7C-09BA-445E-8659-95049BB0F677}" srcOrd="0" destOrd="0" presId="urn:microsoft.com/office/officeart/2005/8/layout/vProcess5"/>
    <dgm:cxn modelId="{E7996499-C560-414F-AD08-D4D4F0A41791}" type="presParOf" srcId="{6C86BFE5-E5DB-454F-ADD9-C8C517F7C051}" destId="{9E9A0DB7-C88A-4CB4-BDD9-8754FB5558A2}" srcOrd="1" destOrd="0" presId="urn:microsoft.com/office/officeart/2005/8/layout/vProcess5"/>
    <dgm:cxn modelId="{0A9955E3-1F93-4F9D-90E1-C73C2237E036}" type="presParOf" srcId="{6C86BFE5-E5DB-454F-ADD9-C8C517F7C051}" destId="{0D5966DA-6823-41BC-ACF0-0B4C8C3BAC87}" srcOrd="2" destOrd="0" presId="urn:microsoft.com/office/officeart/2005/8/layout/vProcess5"/>
    <dgm:cxn modelId="{EA421E43-43E6-4AEC-A53E-900073922B98}" type="presParOf" srcId="{6C86BFE5-E5DB-454F-ADD9-C8C517F7C051}" destId="{CE0ECF79-EEE8-469C-8954-DB4C3F4CB205}" srcOrd="3" destOrd="0" presId="urn:microsoft.com/office/officeart/2005/8/layout/vProcess5"/>
    <dgm:cxn modelId="{9D4E3DAC-8D5C-4C77-9611-998631863159}" type="presParOf" srcId="{6C86BFE5-E5DB-454F-ADD9-C8C517F7C051}" destId="{49E1A4B9-386F-47C6-9FAD-B6C3832AC0FF}" srcOrd="4" destOrd="0" presId="urn:microsoft.com/office/officeart/2005/8/layout/vProcess5"/>
    <dgm:cxn modelId="{12AB872E-BB08-43E0-91EF-B64F47CA0EBB}" type="presParOf" srcId="{6C86BFE5-E5DB-454F-ADD9-C8C517F7C051}" destId="{30C36612-7F85-4530-8C40-2A883807A939}" srcOrd="5" destOrd="0" presId="urn:microsoft.com/office/officeart/2005/8/layout/vProcess5"/>
    <dgm:cxn modelId="{CBDC2026-6D95-41DA-85C5-D276504F3072}" type="presParOf" srcId="{6C86BFE5-E5DB-454F-ADD9-C8C517F7C051}" destId="{794BCF6E-80FF-4450-9EF8-21D63BBAA332}" srcOrd="6" destOrd="0" presId="urn:microsoft.com/office/officeart/2005/8/layout/vProcess5"/>
    <dgm:cxn modelId="{14F9DCC3-702A-44D0-8CBB-1146B486AC84}" type="presParOf" srcId="{6C86BFE5-E5DB-454F-ADD9-C8C517F7C051}" destId="{4FD0F283-B33E-46C1-AF3A-4621945FB410}" srcOrd="7" destOrd="0" presId="urn:microsoft.com/office/officeart/2005/8/layout/vProcess5"/>
    <dgm:cxn modelId="{8156DB3F-2A03-4D76-AB65-AD41F3F95FE5}" type="presParOf" srcId="{6C86BFE5-E5DB-454F-ADD9-C8C517F7C051}" destId="{34A13982-417D-4F8E-8E34-793B03C0141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7F03A-17DF-4A66-BAF2-BF3F072DE32E}">
      <dsp:nvSpPr>
        <dsp:cNvPr id="0" name=""/>
        <dsp:cNvSpPr/>
      </dsp:nvSpPr>
      <dsp:spPr>
        <a:xfrm>
          <a:off x="1377788" y="-66256"/>
          <a:ext cx="2009904" cy="20102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F749B-BB3F-4D63-BD80-A97CE38A62AA}">
      <dsp:nvSpPr>
        <dsp:cNvPr id="0" name=""/>
        <dsp:cNvSpPr/>
      </dsp:nvSpPr>
      <dsp:spPr>
        <a:xfrm>
          <a:off x="1795541" y="619731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PEMBELAJARAN </a:t>
          </a:r>
          <a:endParaRPr lang="en-US" sz="1200" kern="1200" dirty="0"/>
        </a:p>
      </dsp:txBody>
      <dsp:txXfrm>
        <a:off x="1795541" y="619731"/>
        <a:ext cx="1116865" cy="558299"/>
      </dsp:txXfrm>
    </dsp:sp>
    <dsp:sp modelId="{D852CE94-D41F-4FD5-82B0-1154414536B7}">
      <dsp:nvSpPr>
        <dsp:cNvPr id="0" name=""/>
        <dsp:cNvSpPr/>
      </dsp:nvSpPr>
      <dsp:spPr>
        <a:xfrm>
          <a:off x="819544" y="1088758"/>
          <a:ext cx="2009904" cy="20102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CE9DC-A587-4E18-8AD0-2A51E88C4491}">
      <dsp:nvSpPr>
        <dsp:cNvPr id="0" name=""/>
        <dsp:cNvSpPr/>
      </dsp:nvSpPr>
      <dsp:spPr>
        <a:xfrm>
          <a:off x="1266065" y="1737361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TUJUAN </a:t>
          </a:r>
          <a:endParaRPr lang="en-US" sz="1200" kern="1200" dirty="0"/>
        </a:p>
      </dsp:txBody>
      <dsp:txXfrm>
        <a:off x="1266065" y="1737361"/>
        <a:ext cx="1116865" cy="558299"/>
      </dsp:txXfrm>
    </dsp:sp>
    <dsp:sp modelId="{B44F498B-233A-4905-84A4-094475BB7B12}">
      <dsp:nvSpPr>
        <dsp:cNvPr id="0" name=""/>
        <dsp:cNvSpPr/>
      </dsp:nvSpPr>
      <dsp:spPr>
        <a:xfrm>
          <a:off x="1520840" y="2381980"/>
          <a:ext cx="1726819" cy="172751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A416D-21A6-40EA-B663-665695AAB73E}">
      <dsp:nvSpPr>
        <dsp:cNvPr id="0" name=""/>
        <dsp:cNvSpPr/>
      </dsp:nvSpPr>
      <dsp:spPr>
        <a:xfrm>
          <a:off x="1837932" y="2994662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/>
            <a:t>PERLU DIPANTAUU / MONITOR</a:t>
          </a:r>
          <a:endParaRPr lang="en-US" sz="1200" kern="1200" dirty="0"/>
        </a:p>
      </dsp:txBody>
      <dsp:txXfrm>
        <a:off x="1837932" y="2994662"/>
        <a:ext cx="1116865" cy="558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A0DB7-C88A-4CB4-BDD9-8754FB5558A2}">
      <dsp:nvSpPr>
        <dsp:cNvPr id="0" name=""/>
        <dsp:cNvSpPr/>
      </dsp:nvSpPr>
      <dsp:spPr>
        <a:xfrm>
          <a:off x="0" y="0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 err="1"/>
            <a:t>Minimnya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peran</a:t>
          </a:r>
          <a:r>
            <a:rPr lang="en-US" sz="2200" kern="1200" baseline="0" dirty="0"/>
            <a:t> orang </a:t>
          </a:r>
          <a:r>
            <a:rPr lang="en-US" sz="2200" kern="1200" baseline="0" dirty="0" err="1"/>
            <a:t>tua</a:t>
          </a:r>
          <a:r>
            <a:rPr lang="en-US" sz="2200" kern="1200" baseline="0" dirty="0"/>
            <a:t> dalam </a:t>
          </a:r>
          <a:r>
            <a:rPr lang="en-US" sz="2200" kern="1200" baseline="0" dirty="0" err="1"/>
            <a:t>memantau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perkembangan</a:t>
          </a:r>
          <a:r>
            <a:rPr lang="en-US" sz="2200" kern="1200" baseline="0" dirty="0"/>
            <a:t> anak</a:t>
          </a:r>
          <a:endParaRPr lang="en-US" sz="2200" kern="1200" dirty="0"/>
        </a:p>
      </dsp:txBody>
      <dsp:txXfrm>
        <a:off x="40947" y="40947"/>
        <a:ext cx="6652428" cy="1316144"/>
      </dsp:txXfrm>
    </dsp:sp>
    <dsp:sp modelId="{0D5966DA-6823-41BC-ACF0-0B4C8C3BAC87}">
      <dsp:nvSpPr>
        <dsp:cNvPr id="0" name=""/>
        <dsp:cNvSpPr/>
      </dsp:nvSpPr>
      <dsp:spPr>
        <a:xfrm>
          <a:off x="720089" y="1631044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-3130650"/>
            <a:satOff val="21923"/>
            <a:lumOff val="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Bagaimana</a:t>
          </a:r>
          <a:r>
            <a:rPr lang="en-US" sz="2200" kern="1200" dirty="0"/>
            <a:t> </a:t>
          </a:r>
          <a:r>
            <a:rPr lang="en-US" sz="2200" kern="1200" dirty="0" err="1"/>
            <a:t>membantu</a:t>
          </a:r>
          <a:r>
            <a:rPr lang="en-US" sz="2200" kern="1200" dirty="0"/>
            <a:t> proses </a:t>
          </a:r>
          <a:r>
            <a:rPr lang="en-US" sz="2200" i="1" kern="1200" dirty="0"/>
            <a:t>monitoring</a:t>
          </a:r>
          <a:r>
            <a:rPr lang="en-US" sz="2200" kern="1200" dirty="0"/>
            <a:t>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anak</a:t>
          </a:r>
          <a:r>
            <a:rPr lang="en-US" sz="2200" kern="1200" dirty="0"/>
            <a:t> di </a:t>
          </a:r>
          <a:r>
            <a:rPr lang="en-US" sz="2200" kern="1200" dirty="0" err="1"/>
            <a:t>sekolah</a:t>
          </a:r>
          <a:r>
            <a:rPr lang="en-US" sz="2200" kern="1200" dirty="0"/>
            <a:t> </a:t>
          </a:r>
          <a:r>
            <a:rPr lang="en-US" sz="2200" kern="1200" dirty="0" err="1"/>
            <a:t>sebagai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endParaRPr lang="en-US" sz="2200" kern="1200" dirty="0"/>
        </a:p>
      </dsp:txBody>
      <dsp:txXfrm>
        <a:off x="761036" y="1671991"/>
        <a:ext cx="6450311" cy="1316144"/>
      </dsp:txXfrm>
    </dsp:sp>
    <dsp:sp modelId="{CE0ECF79-EEE8-469C-8954-DB4C3F4CB205}">
      <dsp:nvSpPr>
        <dsp:cNvPr id="0" name=""/>
        <dsp:cNvSpPr/>
      </dsp:nvSpPr>
      <dsp:spPr>
        <a:xfrm>
          <a:off x="1440179" y="3262088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-6261299"/>
            <a:satOff val="43845"/>
            <a:lumOff val="1058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Membuat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i="1" kern="1200" dirty="0"/>
            <a:t> monitoring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 yang </a:t>
          </a:r>
          <a:r>
            <a:rPr lang="en-US" sz="2200" kern="1200" dirty="0" err="1"/>
            <a:t>dapat</a:t>
          </a:r>
          <a:r>
            <a:rPr lang="en-US" sz="2200" kern="1200" dirty="0"/>
            <a:t> </a:t>
          </a:r>
          <a:r>
            <a:rPr lang="en-US" sz="2200" kern="1200" dirty="0" err="1"/>
            <a:t>membantu</a:t>
          </a:r>
          <a:r>
            <a:rPr lang="en-US" sz="2200" kern="1200" dirty="0"/>
            <a:t> orang </a:t>
          </a:r>
          <a:r>
            <a:rPr lang="en-US" sz="2200" kern="1200" dirty="0" err="1"/>
            <a:t>tua</a:t>
          </a:r>
          <a:r>
            <a:rPr lang="en-US" sz="2200" kern="1200" dirty="0"/>
            <a:t>, guru </a:t>
          </a:r>
          <a:r>
            <a:rPr lang="en-US" sz="2200" kern="1200" dirty="0" err="1"/>
            <a:t>memantau</a:t>
          </a:r>
          <a:r>
            <a:rPr lang="en-US" sz="2200" kern="1200" dirty="0"/>
            <a:t>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 di </a:t>
          </a:r>
          <a:r>
            <a:rPr lang="en-US" sz="2200" kern="1200" dirty="0" err="1"/>
            <a:t>sekolah</a:t>
          </a:r>
          <a:r>
            <a:rPr lang="en-US" sz="2200" kern="1200" dirty="0"/>
            <a:t>, </a:t>
          </a:r>
          <a:r>
            <a:rPr lang="en-US" sz="2200" kern="1200" dirty="0" err="1"/>
            <a:t>serta</a:t>
          </a:r>
          <a:r>
            <a:rPr lang="en-US" sz="2200" kern="1200" dirty="0"/>
            <a:t> </a:t>
          </a:r>
          <a:r>
            <a:rPr lang="en-US" sz="2200" kern="1200" dirty="0" err="1"/>
            <a:t>menjadi</a:t>
          </a:r>
          <a:r>
            <a:rPr lang="en-US" sz="2200" kern="1200" dirty="0"/>
            <a:t> </a:t>
          </a:r>
          <a:r>
            <a:rPr lang="en-US" sz="2200" kern="1200" dirty="0" err="1"/>
            <a:t>bahan</a:t>
          </a:r>
          <a:r>
            <a:rPr lang="en-US" sz="2200" kern="1200" dirty="0"/>
            <a:t> </a:t>
          </a:r>
          <a:r>
            <a:rPr lang="en-US" sz="2200" kern="1200" dirty="0" err="1"/>
            <a:t>evaluasi</a:t>
          </a:r>
          <a:r>
            <a:rPr lang="en-US" sz="2200" kern="1200" dirty="0"/>
            <a:t> </a:t>
          </a:r>
          <a:r>
            <a:rPr lang="en-US" sz="2200" kern="1200" dirty="0" err="1"/>
            <a:t>dalam</a:t>
          </a:r>
          <a:r>
            <a:rPr lang="en-US" sz="2200" kern="1200" dirty="0"/>
            <a:t> </a:t>
          </a:r>
          <a:r>
            <a:rPr lang="en-US" sz="2200" kern="1200" dirty="0" err="1"/>
            <a:t>mengajar</a:t>
          </a:r>
          <a:r>
            <a:rPr lang="en-US" sz="2200" kern="1200" dirty="0"/>
            <a:t> dan </a:t>
          </a:r>
          <a:r>
            <a:rPr lang="en-US" sz="2200" kern="1200" dirty="0" err="1"/>
            <a:t>mendidik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.</a:t>
          </a:r>
        </a:p>
      </dsp:txBody>
      <dsp:txXfrm>
        <a:off x="1481126" y="3303035"/>
        <a:ext cx="6450311" cy="1316144"/>
      </dsp:txXfrm>
    </dsp:sp>
    <dsp:sp modelId="{49E1A4B9-386F-47C6-9FAD-B6C3832AC0FF}">
      <dsp:nvSpPr>
        <dsp:cNvPr id="0" name=""/>
        <dsp:cNvSpPr/>
      </dsp:nvSpPr>
      <dsp:spPr>
        <a:xfrm>
          <a:off x="7252295" y="1060178"/>
          <a:ext cx="908724" cy="908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456758" y="1060178"/>
        <a:ext cx="499798" cy="683815"/>
      </dsp:txXfrm>
    </dsp:sp>
    <dsp:sp modelId="{30C36612-7F85-4530-8C40-2A883807A939}">
      <dsp:nvSpPr>
        <dsp:cNvPr id="0" name=""/>
        <dsp:cNvSpPr/>
      </dsp:nvSpPr>
      <dsp:spPr>
        <a:xfrm>
          <a:off x="7972385" y="2681903"/>
          <a:ext cx="908724" cy="908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6640158"/>
            <a:satOff val="47608"/>
            <a:lumOff val="4355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-6640158"/>
              <a:satOff val="47608"/>
              <a:lumOff val="4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176848" y="2681903"/>
        <a:ext cx="499798" cy="683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7CA3-9AF3-4BE8-B266-CA4BA6C39EB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130EC-A577-420D-8C8C-C0C44F41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84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755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5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03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7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5E6A-5ACB-4D28-A349-8BA079C6B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/>
              <a:t>SISTEM MONITORING PRESTASI SISWA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31B1F-4932-4F86-A01C-6CD2A760B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DANIEL BUALA KRISTO ZALUKHU - 160716053</a:t>
            </a:r>
          </a:p>
        </p:txBody>
      </p:sp>
    </p:spTree>
    <p:extLst>
      <p:ext uri="{BB962C8B-B14F-4D97-AF65-F5344CB8AC3E}">
        <p14:creationId xmlns:p14="http://schemas.microsoft.com/office/powerpoint/2010/main" val="24433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186C-2587-4012-B761-AB7D2B90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 flipV="1">
            <a:off x="-1186311" y="2456541"/>
            <a:ext cx="4761864" cy="619433"/>
          </a:xfrm>
        </p:spPr>
        <p:txBody>
          <a:bodyPr>
            <a:normAutofit fontScale="90000"/>
          </a:bodyPr>
          <a:lstStyle/>
          <a:p>
            <a:r>
              <a:rPr lang="en-US" dirty="0"/>
              <a:t>DESAIN DATABASE</a:t>
            </a:r>
            <a:endParaRPr lang="en-ID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446D90F-FED2-49AA-BDFC-7740FF4E5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4" y="0"/>
            <a:ext cx="9397632" cy="6858000"/>
          </a:xfrm>
        </p:spPr>
      </p:pic>
    </p:spTree>
    <p:extLst>
      <p:ext uri="{BB962C8B-B14F-4D97-AF65-F5344CB8AC3E}">
        <p14:creationId xmlns:p14="http://schemas.microsoft.com/office/powerpoint/2010/main" val="149495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169607"/>
            <a:ext cx="8214852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BPMN PROSES KEPALA SEKOLAH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5153D-5D07-407F-87E7-908C567F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39703-D794-406A-A874-48A11F6751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855406"/>
            <a:ext cx="9486900" cy="5619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774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FE7EAA9-EC44-4D8D-A0E0-6DFE8C49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0C5B100-67FE-4DB2-9EE9-F0672BEC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BPMN PROSES GURU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DF32A-5080-40CA-93BE-289665CF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07"/>
          <a:stretch/>
        </p:blipFill>
        <p:spPr>
          <a:xfrm>
            <a:off x="5973097" y="10"/>
            <a:ext cx="52356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169607"/>
            <a:ext cx="8214852" cy="685799"/>
          </a:xfrm>
        </p:spPr>
        <p:txBody>
          <a:bodyPr>
            <a:normAutofit fontScale="90000"/>
          </a:bodyPr>
          <a:lstStyle/>
          <a:p>
            <a:r>
              <a:rPr lang="en-US"/>
              <a:t>BPMN PROSES SISWA</a:t>
            </a:r>
            <a:endParaRPr lang="en-ID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9A13632-9EAD-413C-9F67-B708FAAE7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21" y="990600"/>
            <a:ext cx="7834721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18F1-719E-43CC-91DA-514D6C03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" y="162233"/>
            <a:ext cx="10864645" cy="1268361"/>
          </a:xfrm>
        </p:spPr>
        <p:txBody>
          <a:bodyPr>
            <a:normAutofit/>
          </a:bodyPr>
          <a:lstStyle/>
          <a:p>
            <a:r>
              <a:rPr lang="en-US" dirty="0"/>
              <a:t>DESAIN UI</a:t>
            </a:r>
            <a:endParaRPr lang="en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24A35-0F6F-46EA-BADA-E4F1A610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9" y="1673942"/>
            <a:ext cx="5009506" cy="375346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D50663-F90C-4A39-89F6-FFEC373A1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67" y="1624260"/>
            <a:ext cx="5427407" cy="38031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884A25-052E-413F-86E7-43FD04F9C22D}"/>
              </a:ext>
            </a:extLst>
          </p:cNvPr>
          <p:cNvSpPr/>
          <p:nvPr/>
        </p:nvSpPr>
        <p:spPr>
          <a:xfrm>
            <a:off x="1221857" y="5652318"/>
            <a:ext cx="357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GAMBAR 1 HALAMAN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7A05A-F3A7-4E60-A245-E9BA08D7A14A}"/>
              </a:ext>
            </a:extLst>
          </p:cNvPr>
          <p:cNvSpPr/>
          <p:nvPr/>
        </p:nvSpPr>
        <p:spPr>
          <a:xfrm>
            <a:off x="7111379" y="5648941"/>
            <a:ext cx="3159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GAMBAR 2 HALAMAN PROFILE</a:t>
            </a:r>
          </a:p>
        </p:txBody>
      </p:sp>
    </p:spTree>
    <p:extLst>
      <p:ext uri="{BB962C8B-B14F-4D97-AF65-F5344CB8AC3E}">
        <p14:creationId xmlns:p14="http://schemas.microsoft.com/office/powerpoint/2010/main" val="106916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B02C-8E3B-41AD-B556-5A769763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687097" cy="1319981"/>
          </a:xfrm>
        </p:spPr>
        <p:txBody>
          <a:bodyPr/>
          <a:lstStyle/>
          <a:p>
            <a:r>
              <a:rPr lang="en-US" dirty="0"/>
              <a:t>DETAIL MAPEL</a:t>
            </a:r>
            <a:endParaRPr lang="en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B6A8A-DE07-45AA-93C1-2EC7E3DA6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7" y="1981503"/>
            <a:ext cx="4779863" cy="35814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96908-D94F-4E37-88D3-94ECD0FF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3" y="2024220"/>
            <a:ext cx="4779863" cy="3581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72DA22-B21B-4775-B0B7-9FF59082E85C}"/>
              </a:ext>
            </a:extLst>
          </p:cNvPr>
          <p:cNvSpPr txBox="1">
            <a:spLocks/>
          </p:cNvSpPr>
          <p:nvPr/>
        </p:nvSpPr>
        <p:spPr>
          <a:xfrm>
            <a:off x="6916993" y="685799"/>
            <a:ext cx="4601497" cy="1319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DAFTAR MAPEL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4507-C3F7-461D-B8E8-9A0E32AA5E79}"/>
              </a:ext>
            </a:extLst>
          </p:cNvPr>
          <p:cNvSpPr/>
          <p:nvPr/>
        </p:nvSpPr>
        <p:spPr>
          <a:xfrm>
            <a:off x="1822231" y="5919019"/>
            <a:ext cx="3738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GAMBAR 3 HALAMAN DETAIL MAPEL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2190A-41DC-41E3-BF17-C282EEBADEFD}"/>
              </a:ext>
            </a:extLst>
          </p:cNvPr>
          <p:cNvSpPr/>
          <p:nvPr/>
        </p:nvSpPr>
        <p:spPr>
          <a:xfrm>
            <a:off x="7430841" y="5919019"/>
            <a:ext cx="381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GAMBAR 4 HALAMAN DAFTAR MAPEL</a:t>
            </a:r>
          </a:p>
        </p:txBody>
      </p:sp>
    </p:spTree>
    <p:extLst>
      <p:ext uri="{BB962C8B-B14F-4D97-AF65-F5344CB8AC3E}">
        <p14:creationId xmlns:p14="http://schemas.microsoft.com/office/powerpoint/2010/main" val="376889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8E331-9EEA-4F48-BD05-02B35CB3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LAPORAN</a:t>
            </a:r>
            <a:br>
              <a:rPr lang="en-US" dirty="0"/>
            </a:br>
            <a:r>
              <a:rPr lang="en-US" dirty="0"/>
              <a:t>KETIDAKTUNTASAN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ABBEE3-F37B-4B8C-86A9-E345FABB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E5E762-F0FA-46F4-8D92-E44471BD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83" y="1414306"/>
            <a:ext cx="5384074" cy="40380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B8AD43-1C41-4064-9CB3-A8F1D9900D77}"/>
              </a:ext>
            </a:extLst>
          </p:cNvPr>
          <p:cNvSpPr/>
          <p:nvPr/>
        </p:nvSpPr>
        <p:spPr>
          <a:xfrm>
            <a:off x="5956663" y="5868182"/>
            <a:ext cx="5942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GAMBAR 5 HALAMAN LAPORAN KETIDAKTUNTASAN MAPEL</a:t>
            </a:r>
          </a:p>
        </p:txBody>
      </p:sp>
    </p:spTree>
    <p:extLst>
      <p:ext uri="{BB962C8B-B14F-4D97-AF65-F5344CB8AC3E}">
        <p14:creationId xmlns:p14="http://schemas.microsoft.com/office/powerpoint/2010/main" val="181005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E7C578-9777-4B76-9276-A87368AC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7971694-5F95-4F29-8927-17F2556F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2100FF3-9487-446B-8734-11CFFE7F0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" name="Rectangle 15">
            <a:extLst>
              <a:ext uri="{FF2B5EF4-FFF2-40B4-BE49-F238E27FC236}">
                <a16:creationId xmlns:a16="http://schemas.microsoft.com/office/drawing/2014/main" id="{E0396297-EC65-4A5A-90B7-592592B84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E6773EB-A14A-46AC-9F05-C530BE76D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B18F1-719E-43CC-91DA-514D6C03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50" y="1136546"/>
            <a:ext cx="4428837" cy="1665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cap="all" dirty="0"/>
              <a:t>DESAIN UI (ROLE KEPALA SEKOLAH DAN WALI KELAS)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24A35-0F6F-46EA-BADA-E4F1A610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r="3" b="3"/>
          <a:stretch/>
        </p:blipFill>
        <p:spPr>
          <a:xfrm>
            <a:off x="7223180" y="29990"/>
            <a:ext cx="4966252" cy="3313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50663-F90C-4A39-89F6-FFEC373A1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r="3" b="3"/>
          <a:stretch/>
        </p:blipFill>
        <p:spPr>
          <a:xfrm>
            <a:off x="7220612" y="3284812"/>
            <a:ext cx="4966252" cy="342899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EF685-B419-41D7-A0ED-122001B9A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07" y="3283617"/>
            <a:ext cx="4428837" cy="34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(dashboard)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36170-17E2-4326-9FD0-64273B78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24" y="1340841"/>
            <a:ext cx="564581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</a:t>
            </a:r>
            <a:r>
              <a:rPr lang="en-US" sz="3400" cap="all" dirty="0" err="1"/>
              <a:t>profil</a:t>
            </a:r>
            <a:r>
              <a:rPr lang="en-US" sz="3400" cap="all" dirty="0"/>
              <a:t> </a:t>
            </a:r>
            <a:r>
              <a:rPr lang="en-US" sz="3400" cap="all" dirty="0" err="1"/>
              <a:t>siswa</a:t>
            </a:r>
            <a:r>
              <a:rPr lang="en-US" sz="3400" cap="all" dirty="0"/>
              <a:t>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5A659-C742-4825-9915-2DB48D95D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98350"/>
            <a:ext cx="5659222" cy="40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6900-CB9A-4A2F-8984-0FF41086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861"/>
          </a:xfrm>
        </p:spPr>
        <p:txBody>
          <a:bodyPr/>
          <a:lstStyle/>
          <a:p>
            <a:r>
              <a:rPr lang="en-US" dirty="0"/>
              <a:t>LATAR BELAKANG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92F39D-AE0F-444A-8569-0F737DD61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263762"/>
              </p:ext>
            </p:extLst>
          </p:nvPr>
        </p:nvGraphicFramePr>
        <p:xfrm>
          <a:off x="1371600" y="1691640"/>
          <a:ext cx="9852660" cy="417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5C5C8-0ABD-4CC7-8AF2-5A677D148DF0}"/>
              </a:ext>
            </a:extLst>
          </p:cNvPr>
          <p:cNvCxnSpPr>
            <a:cxnSpLocks/>
          </p:cNvCxnSpPr>
          <p:nvPr/>
        </p:nvCxnSpPr>
        <p:spPr>
          <a:xfrm flipV="1">
            <a:off x="4611757" y="2040835"/>
            <a:ext cx="2663686" cy="26769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24CF06-B99F-4B09-ACFC-7A6D27557C1E}"/>
              </a:ext>
            </a:extLst>
          </p:cNvPr>
          <p:cNvSpPr txBox="1"/>
          <p:nvPr/>
        </p:nvSpPr>
        <p:spPr>
          <a:xfrm>
            <a:off x="7288696" y="1825559"/>
            <a:ext cx="39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APA YANG PERLU DIPANTAU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46F5F-B1CF-4F1F-ACB6-C3CDA7F6394C}"/>
              </a:ext>
            </a:extLst>
          </p:cNvPr>
          <p:cNvSpPr txBox="1"/>
          <p:nvPr/>
        </p:nvSpPr>
        <p:spPr>
          <a:xfrm>
            <a:off x="7275443" y="2464904"/>
            <a:ext cx="394881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	- Nilai</a:t>
            </a:r>
          </a:p>
          <a:p>
            <a:r>
              <a:rPr lang="en-US" dirty="0"/>
              <a:t>	- </a:t>
            </a:r>
            <a:r>
              <a:rPr lang="en-US" dirty="0" err="1"/>
              <a:t>Prestasi</a:t>
            </a:r>
            <a:r>
              <a:rPr lang="en-US" dirty="0"/>
              <a:t> (</a:t>
            </a:r>
            <a:r>
              <a:rPr lang="en-US" dirty="0" err="1"/>
              <a:t>lomba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	- </a:t>
            </a:r>
            <a:r>
              <a:rPr lang="en-US" dirty="0" err="1"/>
              <a:t>Kehadiran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err="1"/>
              <a:t>Kemampuan</a:t>
            </a:r>
            <a:r>
              <a:rPr lang="en-US" dirty="0"/>
              <a:t> non-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	-  </a:t>
            </a:r>
            <a:r>
              <a:rPr lang="en-US" dirty="0" err="1"/>
              <a:t>Karakter</a:t>
            </a:r>
            <a:r>
              <a:rPr lang="en-US" dirty="0"/>
              <a:t> </a:t>
            </a:r>
          </a:p>
          <a:p>
            <a:r>
              <a:rPr lang="en-US" dirty="0"/>
              <a:t>	-  </a:t>
            </a:r>
            <a:r>
              <a:rPr lang="en-US" dirty="0" err="1"/>
              <a:t>Ekstrakurikuler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033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(daftar </a:t>
            </a:r>
            <a:r>
              <a:rPr lang="en-US" sz="3400" cap="all" dirty="0" err="1"/>
              <a:t>mapel</a:t>
            </a:r>
            <a:r>
              <a:rPr lang="en-US" sz="3400" cap="all" dirty="0"/>
              <a:t>)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F877D9-5C06-4E62-B5A4-9A0C8EB43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922792"/>
            <a:ext cx="5659222" cy="32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cap="all" dirty="0"/>
              <a:t>IMPLEMENTASI UI</a:t>
            </a:r>
            <a:br>
              <a:rPr lang="en-US" cap="all" dirty="0"/>
            </a:br>
            <a:br>
              <a:rPr lang="en-US" cap="all" dirty="0"/>
            </a:br>
            <a:r>
              <a:rPr lang="en-US" cap="all" dirty="0"/>
              <a:t>(Detail</a:t>
            </a:r>
            <a:br>
              <a:rPr lang="en-US" cap="all" dirty="0"/>
            </a:br>
            <a:r>
              <a:rPr lang="en-US" cap="all" dirty="0" err="1"/>
              <a:t>mapel</a:t>
            </a:r>
            <a:r>
              <a:rPr lang="en-US" cap="all" dirty="0"/>
              <a:t>)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D6A54B30-0DFB-4026-A282-FEA5437B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38EA36-126E-4B93-972B-52EABCBE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87" y="269791"/>
            <a:ext cx="5770832" cy="63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4881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(daftar KETIDAKTUNTASAN </a:t>
            </a:r>
            <a:br>
              <a:rPr lang="en-US" sz="3400" cap="all" dirty="0"/>
            </a:br>
            <a:r>
              <a:rPr lang="en-US" sz="3400" cap="all" dirty="0" err="1"/>
              <a:t>mapel</a:t>
            </a:r>
            <a:r>
              <a:rPr lang="en-US" sz="3400" cap="all" dirty="0"/>
              <a:t>)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F13AA5-A3DF-4584-877A-4F8C2C6E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57" y="2241755"/>
            <a:ext cx="5721388" cy="25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penghargaan</a:t>
            </a:r>
            <a:r>
              <a:rPr lang="en-US" sz="3400" cap="all" dirty="0"/>
              <a:t>)</a:t>
            </a: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BAFD5ED-CDE2-46FD-B7A1-FB74B5A5E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385166"/>
            <a:ext cx="5659222" cy="42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7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pelanggaran</a:t>
            </a:r>
            <a:r>
              <a:rPr lang="en-US" sz="3400" cap="all" dirty="0"/>
              <a:t>)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E242EB-BDE8-4134-85B8-0A74623D5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810" y="1340841"/>
            <a:ext cx="530364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absen</a:t>
            </a:r>
            <a:r>
              <a:rPr lang="en-US" sz="3400" cap="all" dirty="0"/>
              <a:t>)</a:t>
            </a:r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F5B324-4DFD-4F0A-B429-7B25E004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392240"/>
            <a:ext cx="5659222" cy="42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8358-8214-4255-B42D-D921328F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952568" cy="1319981"/>
          </a:xfrm>
        </p:spPr>
        <p:txBody>
          <a:bodyPr/>
          <a:lstStyle/>
          <a:p>
            <a:r>
              <a:rPr lang="en-US" dirty="0"/>
              <a:t>VALIDASI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C7CC-B4B4-4BBE-BECF-7B105974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97510"/>
            <a:ext cx="9645445" cy="3974690"/>
          </a:xfrm>
        </p:spPr>
        <p:txBody>
          <a:bodyPr>
            <a:normAutofit/>
          </a:bodyPr>
          <a:lstStyle/>
          <a:p>
            <a:r>
              <a:rPr lang="en-US" dirty="0"/>
              <a:t>WAWANCARA DENGAN PERWAKILAN GURU</a:t>
            </a:r>
          </a:p>
          <a:p>
            <a:r>
              <a:rPr lang="en-US" dirty="0"/>
              <a:t>WAWANCARA DENGAN PERWAKILAN ORANG TUA 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300D5-4AB1-47CC-9E12-94D397420A31}"/>
              </a:ext>
            </a:extLst>
          </p:cNvPr>
          <p:cNvSpPr txBox="1">
            <a:spLocks/>
          </p:cNvSpPr>
          <p:nvPr/>
        </p:nvSpPr>
        <p:spPr>
          <a:xfrm>
            <a:off x="6784258" y="2197510"/>
            <a:ext cx="5250426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328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8358-8214-4255-B42D-D921328F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952568" cy="1319981"/>
          </a:xfrm>
        </p:spPr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C7CC-B4B4-4BBE-BECF-7B105974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7510"/>
            <a:ext cx="5412658" cy="3974690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warning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,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/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533544-BE53-4923-AE97-E548C03D3E24}"/>
              </a:ext>
            </a:extLst>
          </p:cNvPr>
          <p:cNvSpPr txBox="1">
            <a:spLocks/>
          </p:cNvSpPr>
          <p:nvPr/>
        </p:nvSpPr>
        <p:spPr>
          <a:xfrm>
            <a:off x="7320116" y="685800"/>
            <a:ext cx="3952568" cy="1319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300D5-4AB1-47CC-9E12-94D397420A31}"/>
              </a:ext>
            </a:extLst>
          </p:cNvPr>
          <p:cNvSpPr txBox="1">
            <a:spLocks/>
          </p:cNvSpPr>
          <p:nvPr/>
        </p:nvSpPr>
        <p:spPr>
          <a:xfrm>
            <a:off x="6784258" y="2197510"/>
            <a:ext cx="5250426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email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pada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email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wali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notifikasi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email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orang </a:t>
            </a:r>
            <a:r>
              <a:rPr lang="en-ID" dirty="0" err="1"/>
              <a:t>tua</a:t>
            </a:r>
            <a:r>
              <a:rPr lang="en-ID" dirty="0"/>
              <a:t>,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guru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 (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kkm</a:t>
            </a:r>
            <a:r>
              <a:rPr lang="en-ID" dirty="0"/>
              <a:t>)</a:t>
            </a:r>
          </a:p>
          <a:p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report/</a:t>
            </a:r>
            <a:r>
              <a:rPr lang="en-ID" dirty="0" err="1"/>
              <a:t>rapor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ajaran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391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7F62-033D-457A-A378-DD2BE57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00100"/>
            <a:ext cx="9677400" cy="80341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LATAR BELAKANG </a:t>
            </a:r>
            <a:r>
              <a:rPr lang="en-US" sz="3200" dirty="0">
                <a:sym typeface="Wingdings" panose="05000000000000000000" pitchFamily="2" charset="2"/>
              </a:rPr>
              <a:t> RUMUSAN MASALAH  TUJUAN </a:t>
            </a:r>
            <a:r>
              <a:rPr lang="en-US" sz="3200" dirty="0"/>
              <a:t>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D3C7014-1D83-4374-9E8F-AD988AB9C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12828"/>
              </p:ext>
            </p:extLst>
          </p:nvPr>
        </p:nvGraphicFramePr>
        <p:xfrm>
          <a:off x="1371600" y="1603513"/>
          <a:ext cx="9601200" cy="466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29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E21-7714-41E2-A70E-FD5749F4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MANFAAT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595F-14E1-44D6-BE00-649D3C0A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err="1"/>
              <a:t>Institusi</a:t>
            </a:r>
            <a:r>
              <a:rPr lang="en-US" sz="2800" dirty="0"/>
              <a:t> </a:t>
            </a:r>
            <a:r>
              <a:rPr lang="en-US" sz="2800" dirty="0" err="1"/>
              <a:t>pendidikan</a:t>
            </a:r>
            <a:r>
              <a:rPr lang="en-US" sz="2800" dirty="0"/>
              <a:t> atau </a:t>
            </a:r>
            <a:r>
              <a:rPr lang="en-US" sz="2800" dirty="0" err="1"/>
              <a:t>sekolah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tolak</a:t>
            </a:r>
            <a:r>
              <a:rPr lang="en-US" sz="2800" dirty="0"/>
              <a:t> </a:t>
            </a:r>
            <a:r>
              <a:rPr lang="en-US" sz="2800" dirty="0" err="1"/>
              <a:t>ukur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dalam </a:t>
            </a:r>
            <a:r>
              <a:rPr lang="en-US" sz="2800" dirty="0" err="1"/>
              <a:t>mendidik</a:t>
            </a:r>
            <a:r>
              <a:rPr lang="en-US" sz="2800" dirty="0"/>
              <a:t> </a:t>
            </a:r>
            <a:r>
              <a:rPr lang="en-US" sz="2800" dirty="0" err="1"/>
              <a:t>siswanya</a:t>
            </a:r>
            <a:endParaRPr lang="en-US" sz="2800" dirty="0"/>
          </a:p>
          <a:p>
            <a:r>
              <a:rPr lang="en-US" sz="2800" dirty="0"/>
              <a:t>Bagi orang </a:t>
            </a:r>
            <a:r>
              <a:rPr lang="en-US" sz="2800" dirty="0" err="1"/>
              <a:t>tua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dalam </a:t>
            </a:r>
            <a:r>
              <a:rPr lang="en-US" sz="2800" dirty="0" err="1"/>
              <a:t>memonitor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anak </a:t>
            </a:r>
            <a:r>
              <a:rPr lang="en-US" sz="2800" dirty="0" err="1"/>
              <a:t>selama</a:t>
            </a:r>
            <a:r>
              <a:rPr lang="en-US" sz="2800" dirty="0"/>
              <a:t> di </a:t>
            </a:r>
            <a:r>
              <a:rPr lang="en-US" sz="2800" dirty="0" err="1"/>
              <a:t>sekolah</a:t>
            </a:r>
            <a:r>
              <a:rPr lang="en-US" sz="2800" dirty="0"/>
              <a:t> dan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orang </a:t>
            </a:r>
            <a:r>
              <a:rPr lang="en-US" sz="2800" dirty="0" err="1"/>
              <a:t>tua</a:t>
            </a:r>
            <a:r>
              <a:rPr lang="en-US" sz="2800" dirty="0"/>
              <a:t> dalam </a:t>
            </a:r>
            <a:r>
              <a:rPr lang="en-US" sz="2800" dirty="0" err="1"/>
              <a:t>mendidik</a:t>
            </a:r>
            <a:r>
              <a:rPr lang="en-US" sz="2800" dirty="0"/>
              <a:t> dan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anak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ABF8-DC5B-47E6-9CD2-939D245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LINGKUP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ED27-C924-4F44-A7AD-8AF08CA6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1640"/>
            <a:ext cx="9601200" cy="4175760"/>
          </a:xfrm>
        </p:spPr>
        <p:txBody>
          <a:bodyPr>
            <a:normAutofit/>
          </a:bodyPr>
          <a:lstStyle/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website.</a:t>
            </a:r>
          </a:p>
          <a:p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untuk orang </a:t>
            </a:r>
            <a:r>
              <a:rPr lang="en-US" sz="2800" dirty="0" err="1"/>
              <a:t>tua</a:t>
            </a:r>
            <a:r>
              <a:rPr lang="en-US" sz="2800" dirty="0"/>
              <a:t>, </a:t>
            </a:r>
            <a:r>
              <a:rPr lang="en-US" sz="2800" dirty="0" err="1"/>
              <a:t>wali</a:t>
            </a:r>
            <a:r>
              <a:rPr lang="en-US" sz="2800" dirty="0"/>
              <a:t> kelas, dan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err="1"/>
              <a:t>sekolah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Sitem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capaianbelajar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beserta</a:t>
            </a:r>
            <a:r>
              <a:rPr lang="en-US" sz="2800" dirty="0"/>
              <a:t> dengan </a:t>
            </a:r>
            <a:r>
              <a:rPr lang="en-US" sz="2800" dirty="0" err="1"/>
              <a:t>tolak</a:t>
            </a:r>
            <a:r>
              <a:rPr lang="en-US" sz="2800" dirty="0"/>
              <a:t> </a:t>
            </a:r>
            <a:r>
              <a:rPr lang="en-US" sz="2800" dirty="0" err="1"/>
              <a:t>ukur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di </a:t>
            </a:r>
            <a:r>
              <a:rPr lang="en-US" sz="2800" dirty="0" err="1"/>
              <a:t>sekolah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FE09-73BD-4438-A62F-3A7671A8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KAJIAN PUSTAKA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154C-6A0D-4AC1-9CEB-8BAAA02C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1640"/>
            <a:ext cx="9601200" cy="4175760"/>
          </a:xfrm>
        </p:spPr>
        <p:txBody>
          <a:bodyPr>
            <a:normAutofit/>
          </a:bodyPr>
          <a:lstStyle/>
          <a:p>
            <a:r>
              <a:rPr lang="en-US" dirty="0"/>
              <a:t>Márquez-Vera, C., Cano, A., Romero, C., &amp; Ventura, S. (2013). Predicting student failure at school using genetic programming and different data mining approaches with high dimensional and imbalanced data. </a:t>
            </a:r>
            <a:r>
              <a:rPr lang="en-US" i="1" dirty="0"/>
              <a:t>Appl </a:t>
            </a:r>
            <a:r>
              <a:rPr lang="en-US" i="1" dirty="0" err="1"/>
              <a:t>Intell</a:t>
            </a:r>
            <a:r>
              <a:rPr lang="en-US" i="1" dirty="0"/>
              <a:t>, 38</a:t>
            </a:r>
            <a:r>
              <a:rPr lang="en-US" dirty="0"/>
              <a:t>, 315-330. doi:10.1007/s10489-012-0374-8</a:t>
            </a:r>
          </a:p>
          <a:p>
            <a:r>
              <a:rPr lang="en-US" dirty="0" err="1"/>
              <a:t>Utomo</a:t>
            </a:r>
            <a:r>
              <a:rPr lang="en-US" dirty="0"/>
              <a:t>, A. P., &amp; </a:t>
            </a:r>
            <a:r>
              <a:rPr lang="en-US" dirty="0" err="1"/>
              <a:t>Sungkar</a:t>
            </a:r>
            <a:r>
              <a:rPr lang="en-US" dirty="0"/>
              <a:t>, I. I. (2014). </a:t>
            </a:r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dashboard </a:t>
            </a:r>
            <a:r>
              <a:rPr lang="en-US" dirty="0" err="1"/>
              <a:t>untuk</a:t>
            </a:r>
            <a:r>
              <a:rPr lang="en-US" dirty="0"/>
              <a:t> monitoring dan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inap</a:t>
            </a:r>
            <a:r>
              <a:rPr lang="en-US" dirty="0"/>
              <a:t>. </a:t>
            </a:r>
            <a:r>
              <a:rPr lang="en-US" i="1" dirty="0" err="1"/>
              <a:t>Prosiding</a:t>
            </a:r>
            <a:r>
              <a:rPr lang="en-US" i="1" dirty="0"/>
              <a:t> Mathematics and Science Forum</a:t>
            </a:r>
            <a:r>
              <a:rPr lang="en-US" dirty="0"/>
              <a:t>, (pp. 145-152).</a:t>
            </a:r>
          </a:p>
          <a:p>
            <a:r>
              <a:rPr lang="en-US" dirty="0"/>
              <a:t>Lay, F. A. (2018). </a:t>
            </a:r>
            <a:r>
              <a:rPr lang="en-US" i="1" dirty="0" err="1"/>
              <a:t>Rancang</a:t>
            </a:r>
            <a:r>
              <a:rPr lang="en-US" i="1" dirty="0"/>
              <a:t> </a:t>
            </a:r>
            <a:r>
              <a:rPr lang="en-US" i="1" dirty="0" err="1"/>
              <a:t>bangun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r>
              <a:rPr lang="en-US" i="1" dirty="0"/>
              <a:t> monitoring dan </a:t>
            </a:r>
            <a:r>
              <a:rPr lang="en-US" i="1" dirty="0" err="1"/>
              <a:t>evaluasi</a:t>
            </a:r>
            <a:r>
              <a:rPr lang="en-US" i="1" dirty="0"/>
              <a:t> </a:t>
            </a:r>
            <a:r>
              <a:rPr lang="en-US" i="1" dirty="0" err="1"/>
              <a:t>pelanggaran</a:t>
            </a:r>
            <a:r>
              <a:rPr lang="en-US" i="1" dirty="0"/>
              <a:t> </a:t>
            </a:r>
            <a:r>
              <a:rPr lang="en-US" i="1" dirty="0" err="1"/>
              <a:t>siswa</a:t>
            </a:r>
            <a:r>
              <a:rPr lang="en-US" i="1" dirty="0"/>
              <a:t> pada </a:t>
            </a:r>
            <a:r>
              <a:rPr lang="en-US" i="1" dirty="0" err="1"/>
              <a:t>sman</a:t>
            </a:r>
            <a:r>
              <a:rPr lang="en-US" i="1" dirty="0"/>
              <a:t> 14 </a:t>
            </a:r>
            <a:r>
              <a:rPr lang="en-US" i="1" dirty="0" err="1"/>
              <a:t>surabaya</a:t>
            </a:r>
            <a:r>
              <a:rPr lang="en-US" i="1" dirty="0"/>
              <a:t> </a:t>
            </a:r>
            <a:r>
              <a:rPr lang="en-US" i="1" dirty="0" err="1"/>
              <a:t>berbasis</a:t>
            </a:r>
            <a:r>
              <a:rPr lang="en-US" i="1" dirty="0"/>
              <a:t> web.</a:t>
            </a:r>
            <a:r>
              <a:rPr lang="en-US" dirty="0"/>
              <a:t> 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 Strata Satu (S1),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dan </a:t>
            </a:r>
            <a:r>
              <a:rPr lang="en-US" dirty="0" err="1"/>
              <a:t>Informatika</a:t>
            </a:r>
            <a:r>
              <a:rPr lang="en-US" dirty="0"/>
              <a:t> STIKOM Surabaya,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Informatika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058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1635-47E0-4780-8859-DA2A2D46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8713"/>
            <a:ext cx="9879495" cy="53406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148DC-DC18-48F4-BBBE-5192094ADE13}"/>
              </a:ext>
            </a:extLst>
          </p:cNvPr>
          <p:cNvSpPr/>
          <p:nvPr/>
        </p:nvSpPr>
        <p:spPr>
          <a:xfrm>
            <a:off x="1649895" y="3782189"/>
            <a:ext cx="3200401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memprediksi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faktor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err="1">
                <a:solidFill>
                  <a:schemeClr val="tx1"/>
                </a:solidFill>
              </a:rPr>
              <a:t>faktor</a:t>
            </a:r>
            <a:r>
              <a:rPr lang="en-US" dirty="0">
                <a:solidFill>
                  <a:schemeClr val="tx1"/>
                </a:solidFill>
              </a:rPr>
              <a:t> atau </a:t>
            </a:r>
            <a:r>
              <a:rPr lang="en-US" dirty="0" err="1">
                <a:solidFill>
                  <a:schemeClr val="tx1"/>
                </a:solidFill>
              </a:rPr>
              <a:t>penyebab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kegagalan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40A43-1F81-428D-B50A-21813E4088C8}"/>
              </a:ext>
            </a:extLst>
          </p:cNvPr>
          <p:cNvSpPr/>
          <p:nvPr/>
        </p:nvSpPr>
        <p:spPr>
          <a:xfrm>
            <a:off x="1649895" y="1418649"/>
            <a:ext cx="3200401" cy="23628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PREDICTING STUDENT FAILURE AT SCHOOL USING GENETIC PROGRAMMING AND DIFFERENT DATA MINING APPROACHES WITH HIGH DIMENSIONAL AND IMBALANCED DATA 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7C1F8-EB16-4B33-9425-2E5A4576EF2A}"/>
              </a:ext>
            </a:extLst>
          </p:cNvPr>
          <p:cNvSpPr/>
          <p:nvPr/>
        </p:nvSpPr>
        <p:spPr>
          <a:xfrm>
            <a:off x="4850295" y="3782189"/>
            <a:ext cx="3047999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memanfaatkan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digital information (dashboard)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rumah sakit untuk </a:t>
            </a:r>
            <a:r>
              <a:rPr lang="en-US" dirty="0" err="1">
                <a:solidFill>
                  <a:schemeClr val="tx1"/>
                </a:solidFill>
              </a:rPr>
              <a:t>memvisualisasikan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kesehatan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rawat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inap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memastikan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kesehatan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tercukupi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876DAD-CA99-41CE-B220-2C492B5B6CF2}"/>
              </a:ext>
            </a:extLst>
          </p:cNvPr>
          <p:cNvSpPr/>
          <p:nvPr/>
        </p:nvSpPr>
        <p:spPr>
          <a:xfrm>
            <a:off x="4850296" y="1417983"/>
            <a:ext cx="3200401" cy="23635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ANALISIS DAN PERANCANGAN DASHBOARD UNTUK MONITORING DAN EVALUASI PASIEN RAWAT INAP.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AAA58D-8E51-487E-8E31-33BC649E2909}"/>
              </a:ext>
            </a:extLst>
          </p:cNvPr>
          <p:cNvSpPr/>
          <p:nvPr/>
        </p:nvSpPr>
        <p:spPr>
          <a:xfrm>
            <a:off x="7898294" y="3782189"/>
            <a:ext cx="3200401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membangun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berguna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memantau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disekolah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manfaat</a:t>
            </a:r>
            <a:r>
              <a:rPr lang="en-US" dirty="0">
                <a:solidFill>
                  <a:schemeClr val="tx1"/>
                </a:solidFill>
              </a:rPr>
              <a:t> bagi guru untuk </a:t>
            </a:r>
            <a:r>
              <a:rPr lang="en-US" dirty="0" err="1">
                <a:solidFill>
                  <a:schemeClr val="tx1"/>
                </a:solidFill>
              </a:rPr>
              <a:t>mengevaluasi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disekolah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79189-C989-4133-8307-40723B250C20}"/>
              </a:ext>
            </a:extLst>
          </p:cNvPr>
          <p:cNvSpPr/>
          <p:nvPr/>
        </p:nvSpPr>
        <p:spPr>
          <a:xfrm>
            <a:off x="7898294" y="1418648"/>
            <a:ext cx="3200401" cy="23635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RANCANGAN BANGUN APLIKASI MONITORING DAN EVALUASI PELANGGARAN SISWA PADA SMAN 14 SURABAYA BERBASIS WEB.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9D30B-C385-42AC-8A8C-0812803A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291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KAJIAN</a:t>
            </a:r>
            <a:r>
              <a:rPr lang="en-US" dirty="0"/>
              <a:t> </a:t>
            </a:r>
            <a:r>
              <a:rPr lang="en-US" sz="4900" dirty="0"/>
              <a:t>PUSTAKA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85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E71D-1E0A-4A19-85F8-0E86236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47786" cy="1408471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9171C-39F9-4DA6-864D-FA04396AE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, </a:t>
            </a:r>
            <a:r>
              <a:rPr lang="en-US" dirty="0" err="1"/>
              <a:t>penghargaan</a:t>
            </a:r>
            <a:r>
              <a:rPr lang="en-US" dirty="0"/>
              <a:t>, </a:t>
            </a:r>
            <a:r>
              <a:rPr lang="en-US" dirty="0" err="1"/>
              <a:t>absens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57308-40AD-43BA-A607-DA19777B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history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, </a:t>
            </a:r>
            <a:r>
              <a:rPr lang="en-US" dirty="0" err="1"/>
              <a:t>prestasi</a:t>
            </a:r>
            <a:r>
              <a:rPr lang="en-US" dirty="0"/>
              <a:t>, </a:t>
            </a:r>
            <a:r>
              <a:rPr lang="en-US" dirty="0" err="1"/>
              <a:t>absen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ketidaktuntasan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90AC6A-107E-47E6-A87D-60439793B95F}"/>
              </a:ext>
            </a:extLst>
          </p:cNvPr>
          <p:cNvSpPr txBox="1">
            <a:spLocks/>
          </p:cNvSpPr>
          <p:nvPr/>
        </p:nvSpPr>
        <p:spPr>
          <a:xfrm>
            <a:off x="6525403" y="685799"/>
            <a:ext cx="4447786" cy="140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</a:p>
          <a:p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900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E71D-1E0A-4A19-85F8-0E86236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47786" cy="1408471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Sejenis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9171C-39F9-4DA6-864D-FA04396AE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SCOLA (Learning and Dashboard system)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57308-40AD-43BA-A607-DA19777B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dan </a:t>
            </a:r>
            <a:r>
              <a:rPr lang="en-US" dirty="0" err="1"/>
              <a:t>informatif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ketidaktuntasan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/</a:t>
            </a:r>
            <a:r>
              <a:rPr lang="en-US" dirty="0" err="1"/>
              <a:t>absen</a:t>
            </a:r>
            <a:endParaRPr lang="en-US" dirty="0"/>
          </a:p>
          <a:p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90AC6A-107E-47E6-A87D-60439793B95F}"/>
              </a:ext>
            </a:extLst>
          </p:cNvPr>
          <p:cNvSpPr txBox="1">
            <a:spLocks/>
          </p:cNvSpPr>
          <p:nvPr/>
        </p:nvSpPr>
        <p:spPr>
          <a:xfrm>
            <a:off x="6525403" y="685799"/>
            <a:ext cx="4447786" cy="140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</a:p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94599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689</Words>
  <Application>Microsoft Office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Crop</vt:lpstr>
      <vt:lpstr>SISTEM MONITORING PRESTASI SISWA</vt:lpstr>
      <vt:lpstr>LATAR BELAKANG </vt:lpstr>
      <vt:lpstr>LATAR BELAKANG  RUMUSAN MASALAH  TUJUAN  </vt:lpstr>
      <vt:lpstr>MANFAAT </vt:lpstr>
      <vt:lpstr>RUANG LINGKUP</vt:lpstr>
      <vt:lpstr>KAJIAN PUSTAKA </vt:lpstr>
      <vt:lpstr>KAJIAN PUSTAKA </vt:lpstr>
      <vt:lpstr>Analisis Sistem Saat Ini</vt:lpstr>
      <vt:lpstr>Analisis Sistem Sejenis</vt:lpstr>
      <vt:lpstr>DESAIN DATABASE</vt:lpstr>
      <vt:lpstr>BPMN PROSES KEPALA SEKOLAH</vt:lpstr>
      <vt:lpstr>BPMN PROSES GURU</vt:lpstr>
      <vt:lpstr>BPMN PROSES SISWA</vt:lpstr>
      <vt:lpstr>DESAIN UI</vt:lpstr>
      <vt:lpstr>DETAIL MAPEL</vt:lpstr>
      <vt:lpstr>LAPORAN KETIDAKTUNTASAN</vt:lpstr>
      <vt:lpstr>DESAIN UI (ROLE KEPALA SEKOLAH DAN WALI KELAS)</vt:lpstr>
      <vt:lpstr>IMPLEMENTASI UI  (dashboard)</vt:lpstr>
      <vt:lpstr>IMPLEMENTASI UI  (profil siswa)</vt:lpstr>
      <vt:lpstr>IMPLEMENTASI UI  (daftar mapel)</vt:lpstr>
      <vt:lpstr>IMPLEMENTASI UI  (Detail mapel)</vt:lpstr>
      <vt:lpstr>IMPLEMENTASI UI  (daftar KETIDAKTUNTASAN  mapel)</vt:lpstr>
      <vt:lpstr>IMPLEMENTASI UI  (master penghargaan)</vt:lpstr>
      <vt:lpstr>IMPLEMENTASI UI  (master pelanggaran)</vt:lpstr>
      <vt:lpstr>IMPLEMENTASI UI  (master absen)</vt:lpstr>
      <vt:lpstr>VALIDASI 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MONITORING PRESTASI SISWA</dc:title>
  <dc:creator>DANIEL BUALA KRISTO ZALUKHU</dc:creator>
  <cp:lastModifiedBy>DANIEL BUALA KRISTO ZALUKHU</cp:lastModifiedBy>
  <cp:revision>30</cp:revision>
  <dcterms:created xsi:type="dcterms:W3CDTF">2020-06-22T08:10:05Z</dcterms:created>
  <dcterms:modified xsi:type="dcterms:W3CDTF">2020-06-29T07:16:34Z</dcterms:modified>
</cp:coreProperties>
</file>