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40" r:id="rId5"/>
    <p:sldId id="341" r:id="rId6"/>
    <p:sldId id="344" r:id="rId7"/>
    <p:sldId id="367" r:id="rId8"/>
    <p:sldId id="259" r:id="rId9"/>
    <p:sldId id="363" r:id="rId10"/>
    <p:sldId id="3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E82DC-CD19-4A92-A960-184CCBEC48CE}" v="16" dt="2024-08-26T09:58:2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4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o, Daniel Oscar" userId="53843cc8-6a17-4f73-a082-9da589bbfa9d" providerId="ADAL" clId="{E13E82DC-CD19-4A92-A960-184CCBEC48CE}"/>
    <pc:docChg chg="undo custSel addSld delSld modSld delSection modSection">
      <pc:chgData name="Zamo, Daniel Oscar" userId="53843cc8-6a17-4f73-a082-9da589bbfa9d" providerId="ADAL" clId="{E13E82DC-CD19-4A92-A960-184CCBEC48CE}" dt="2024-08-26T09:58:59.501" v="2905" actId="115"/>
      <pc:docMkLst>
        <pc:docMk/>
      </pc:docMkLst>
      <pc:sldChg chg="delSp modSp mod">
        <pc:chgData name="Zamo, Daniel Oscar" userId="53843cc8-6a17-4f73-a082-9da589bbfa9d" providerId="ADAL" clId="{E13E82DC-CD19-4A92-A960-184CCBEC48CE}" dt="2024-08-26T09:58:59.501" v="2905" actId="115"/>
        <pc:sldMkLst>
          <pc:docMk/>
          <pc:sldMk cId="1258988082" sldId="259"/>
        </pc:sldMkLst>
        <pc:spChg chg="del mod">
          <ac:chgData name="Zamo, Daniel Oscar" userId="53843cc8-6a17-4f73-a082-9da589bbfa9d" providerId="ADAL" clId="{E13E82DC-CD19-4A92-A960-184CCBEC48CE}" dt="2024-08-26T09:35:24.689" v="2161" actId="478"/>
          <ac:spMkLst>
            <pc:docMk/>
            <pc:sldMk cId="1258988082" sldId="259"/>
            <ac:spMk id="6" creationId="{00000000-0000-0000-0000-000000000000}"/>
          </ac:spMkLst>
        </pc:spChg>
        <pc:spChg chg="mod">
          <ac:chgData name="Zamo, Daniel Oscar" userId="53843cc8-6a17-4f73-a082-9da589bbfa9d" providerId="ADAL" clId="{E13E82DC-CD19-4A92-A960-184CCBEC48CE}" dt="2024-08-26T09:38:07.673" v="2176" actId="1076"/>
          <ac:spMkLst>
            <pc:docMk/>
            <pc:sldMk cId="1258988082" sldId="259"/>
            <ac:spMk id="10" creationId="{00000000-0000-0000-0000-000000000000}"/>
          </ac:spMkLst>
        </pc:spChg>
        <pc:graphicFrameChg chg="mod modGraphic">
          <ac:chgData name="Zamo, Daniel Oscar" userId="53843cc8-6a17-4f73-a082-9da589bbfa9d" providerId="ADAL" clId="{E13E82DC-CD19-4A92-A960-184CCBEC48CE}" dt="2024-08-26T09:58:59.501" v="2905" actId="115"/>
          <ac:graphicFrameMkLst>
            <pc:docMk/>
            <pc:sldMk cId="1258988082" sldId="259"/>
            <ac:graphicFrameMk id="2" creationId="{00000000-0000-0000-0000-000000000000}"/>
          </ac:graphicFrameMkLst>
        </pc:graphicFrameChg>
      </pc:sldChg>
      <pc:sldChg chg="del">
        <pc:chgData name="Zamo, Daniel Oscar" userId="53843cc8-6a17-4f73-a082-9da589bbfa9d" providerId="ADAL" clId="{E13E82DC-CD19-4A92-A960-184CCBEC48CE}" dt="2024-08-26T09:25:49.709" v="1978" actId="2696"/>
        <pc:sldMkLst>
          <pc:docMk/>
          <pc:sldMk cId="1817709703" sldId="260"/>
        </pc:sldMkLst>
      </pc:sldChg>
      <pc:sldChg chg="del">
        <pc:chgData name="Zamo, Daniel Oscar" userId="53843cc8-6a17-4f73-a082-9da589bbfa9d" providerId="ADAL" clId="{E13E82DC-CD19-4A92-A960-184CCBEC48CE}" dt="2024-08-26T09:26:01.467" v="1979" actId="47"/>
        <pc:sldMkLst>
          <pc:docMk/>
          <pc:sldMk cId="1814385552" sldId="261"/>
        </pc:sldMkLst>
      </pc:sldChg>
      <pc:sldChg chg="del">
        <pc:chgData name="Zamo, Daniel Oscar" userId="53843cc8-6a17-4f73-a082-9da589bbfa9d" providerId="ADAL" clId="{E13E82DC-CD19-4A92-A960-184CCBEC48CE}" dt="2024-08-26T09:26:01.467" v="1979" actId="47"/>
        <pc:sldMkLst>
          <pc:docMk/>
          <pc:sldMk cId="576088710" sldId="262"/>
        </pc:sldMkLst>
      </pc:sldChg>
      <pc:sldChg chg="del">
        <pc:chgData name="Zamo, Daniel Oscar" userId="53843cc8-6a17-4f73-a082-9da589bbfa9d" providerId="ADAL" clId="{E13E82DC-CD19-4A92-A960-184CCBEC48CE}" dt="2024-08-26T09:26:01.467" v="1979" actId="47"/>
        <pc:sldMkLst>
          <pc:docMk/>
          <pc:sldMk cId="672379827" sldId="263"/>
        </pc:sldMkLst>
      </pc:sldChg>
      <pc:sldChg chg="del">
        <pc:chgData name="Zamo, Daniel Oscar" userId="53843cc8-6a17-4f73-a082-9da589bbfa9d" providerId="ADAL" clId="{E13E82DC-CD19-4A92-A960-184CCBEC48CE}" dt="2024-08-26T09:26:01.467" v="1979" actId="47"/>
        <pc:sldMkLst>
          <pc:docMk/>
          <pc:sldMk cId="2007529915" sldId="26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335456235" sldId="26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251475615" sldId="26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627724076" sldId="26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59395804" sldId="26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43482684" sldId="26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165267762" sldId="27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232070120" sldId="27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817032708" sldId="27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533685349" sldId="27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322979901" sldId="27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046688349" sldId="27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292073194" sldId="27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044983997" sldId="27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577377522" sldId="27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319235519" sldId="27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368989332" sldId="28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899309665" sldId="28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357523735" sldId="28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322318629" sldId="28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845890843" sldId="29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027493512" sldId="29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289472274" sldId="29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101502666" sldId="29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872306990" sldId="29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461861837" sldId="29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109850540" sldId="30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263690281" sldId="30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088081306" sldId="30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312528150" sldId="30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38057054" sldId="30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243895359" sldId="30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162098505" sldId="30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646504784" sldId="30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302946304" sldId="30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390591407" sldId="30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439124070" sldId="31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867708190" sldId="31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737395719" sldId="31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650429501" sldId="31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070146808" sldId="31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732834653" sldId="31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104117063" sldId="31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555672788" sldId="31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663191486" sldId="31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294911718" sldId="31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646147600" sldId="32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616782246" sldId="32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943092756" sldId="32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57424986" sldId="32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577253962" sldId="32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346201831" sldId="32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334188939" sldId="32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993779258" sldId="32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215633255" sldId="32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963354151" sldId="33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418302647" sldId="33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013124880" sldId="33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418377749" sldId="33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196352053" sldId="33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655307426" sldId="33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735371245" sldId="33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056754550" sldId="338"/>
        </pc:sldMkLst>
      </pc:sldChg>
      <pc:sldChg chg="modSp mod">
        <pc:chgData name="Zamo, Daniel Oscar" userId="53843cc8-6a17-4f73-a082-9da589bbfa9d" providerId="ADAL" clId="{E13E82DC-CD19-4A92-A960-184CCBEC48CE}" dt="2024-08-26T08:27:23.469" v="26" actId="20577"/>
        <pc:sldMkLst>
          <pc:docMk/>
          <pc:sldMk cId="2313510219" sldId="340"/>
        </pc:sldMkLst>
        <pc:spChg chg="mod">
          <ac:chgData name="Zamo, Daniel Oscar" userId="53843cc8-6a17-4f73-a082-9da589bbfa9d" providerId="ADAL" clId="{E13E82DC-CD19-4A92-A960-184CCBEC48CE}" dt="2024-08-26T08:27:23.469" v="26" actId="20577"/>
          <ac:spMkLst>
            <pc:docMk/>
            <pc:sldMk cId="2313510219" sldId="340"/>
            <ac:spMk id="7" creationId="{00000000-0000-0000-0000-000000000000}"/>
          </ac:spMkLst>
        </pc:spChg>
      </pc:sldChg>
      <pc:sldChg chg="modSp mod">
        <pc:chgData name="Zamo, Daniel Oscar" userId="53843cc8-6a17-4f73-a082-9da589bbfa9d" providerId="ADAL" clId="{E13E82DC-CD19-4A92-A960-184CCBEC48CE}" dt="2024-08-26T08:27:34.443" v="41" actId="20577"/>
        <pc:sldMkLst>
          <pc:docMk/>
          <pc:sldMk cId="1575765944" sldId="341"/>
        </pc:sldMkLst>
        <pc:spChg chg="mod">
          <ac:chgData name="Zamo, Daniel Oscar" userId="53843cc8-6a17-4f73-a082-9da589bbfa9d" providerId="ADAL" clId="{E13E82DC-CD19-4A92-A960-184CCBEC48CE}" dt="2024-08-26T08:27:34.443" v="41" actId="20577"/>
          <ac:spMkLst>
            <pc:docMk/>
            <pc:sldMk cId="1575765944" sldId="341"/>
            <ac:spMk id="5" creationId="{00000000-0000-0000-0000-000000000000}"/>
          </ac:spMkLst>
        </pc:spChg>
      </pc:sldChg>
      <pc:sldChg chg="del">
        <pc:chgData name="Zamo, Daniel Oscar" userId="53843cc8-6a17-4f73-a082-9da589bbfa9d" providerId="ADAL" clId="{E13E82DC-CD19-4A92-A960-184CCBEC48CE}" dt="2024-08-26T09:14:27.809" v="1731" actId="2696"/>
        <pc:sldMkLst>
          <pc:docMk/>
          <pc:sldMk cId="2080488856" sldId="342"/>
        </pc:sldMkLst>
      </pc:sldChg>
      <pc:sldChg chg="modSp mod">
        <pc:chgData name="Zamo, Daniel Oscar" userId="53843cc8-6a17-4f73-a082-9da589bbfa9d" providerId="ADAL" clId="{E13E82DC-CD19-4A92-A960-184CCBEC48CE}" dt="2024-08-26T09:56:53.639" v="2898" actId="6549"/>
        <pc:sldMkLst>
          <pc:docMk/>
          <pc:sldMk cId="1466496556" sldId="344"/>
        </pc:sldMkLst>
        <pc:spChg chg="mod">
          <ac:chgData name="Zamo, Daniel Oscar" userId="53843cc8-6a17-4f73-a082-9da589bbfa9d" providerId="ADAL" clId="{E13E82DC-CD19-4A92-A960-184CCBEC48CE}" dt="2024-08-26T09:36:28.833" v="2165" actId="1076"/>
          <ac:spMkLst>
            <pc:docMk/>
            <pc:sldMk cId="1466496556" sldId="344"/>
            <ac:spMk id="3" creationId="{00000000-0000-0000-0000-000000000000}"/>
          </ac:spMkLst>
        </pc:spChg>
        <pc:spChg chg="mod">
          <ac:chgData name="Zamo, Daniel Oscar" userId="53843cc8-6a17-4f73-a082-9da589bbfa9d" providerId="ADAL" clId="{E13E82DC-CD19-4A92-A960-184CCBEC48CE}" dt="2024-08-26T09:56:53.639" v="2898" actId="6549"/>
          <ac:spMkLst>
            <pc:docMk/>
            <pc:sldMk cId="1466496556" sldId="344"/>
            <ac:spMk id="8" creationId="{00000000-0000-0000-0000-000000000000}"/>
          </ac:spMkLst>
        </pc:spChg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725397796" sldId="34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815008056" sldId="34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13875857" sldId="34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804310616" sldId="34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552510960" sldId="35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44138066" sldId="35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886188464" sldId="352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90281840" sldId="353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632877874" sldId="354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760635200" sldId="355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622229300" sldId="356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056526153" sldId="357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030783400" sldId="35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819606588" sldId="359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4191143759" sldId="360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1165922923" sldId="361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714894574" sldId="362"/>
        </pc:sldMkLst>
      </pc:sldChg>
      <pc:sldChg chg="del">
        <pc:chgData name="Zamo, Daniel Oscar" userId="53843cc8-6a17-4f73-a082-9da589bbfa9d" providerId="ADAL" clId="{E13E82DC-CD19-4A92-A960-184CCBEC48CE}" dt="2024-08-26T09:26:51.742" v="1981" actId="47"/>
        <pc:sldMkLst>
          <pc:docMk/>
          <pc:sldMk cId="896812043" sldId="365"/>
        </pc:sldMkLst>
      </pc:sldChg>
      <pc:sldChg chg="del">
        <pc:chgData name="Zamo, Daniel Oscar" userId="53843cc8-6a17-4f73-a082-9da589bbfa9d" providerId="ADAL" clId="{E13E82DC-CD19-4A92-A960-184CCBEC48CE}" dt="2024-08-26T09:26:51.742" v="1981" actId="47"/>
        <pc:sldMkLst>
          <pc:docMk/>
          <pc:sldMk cId="2007264273" sldId="366"/>
        </pc:sldMkLst>
      </pc:sldChg>
      <pc:sldChg chg="addSp modSp mod">
        <pc:chgData name="Zamo, Daniel Oscar" userId="53843cc8-6a17-4f73-a082-9da589bbfa9d" providerId="ADAL" clId="{E13E82DC-CD19-4A92-A960-184CCBEC48CE}" dt="2024-08-26T09:38:42.994" v="2180" actId="1076"/>
        <pc:sldMkLst>
          <pc:docMk/>
          <pc:sldMk cId="1307088398" sldId="367"/>
        </pc:sldMkLst>
        <pc:spChg chg="add mod">
          <ac:chgData name="Zamo, Daniel Oscar" userId="53843cc8-6a17-4f73-a082-9da589bbfa9d" providerId="ADAL" clId="{E13E82DC-CD19-4A92-A960-184CCBEC48CE}" dt="2024-08-26T09:38:42.994" v="2180" actId="1076"/>
          <ac:spMkLst>
            <pc:docMk/>
            <pc:sldMk cId="1307088398" sldId="367"/>
            <ac:spMk id="2" creationId="{EACAA03C-CA15-050E-62AB-9BA246DAA105}"/>
          </ac:spMkLst>
        </pc:spChg>
        <pc:spChg chg="mod">
          <ac:chgData name="Zamo, Daniel Oscar" userId="53843cc8-6a17-4f73-a082-9da589bbfa9d" providerId="ADAL" clId="{E13E82DC-CD19-4A92-A960-184CCBEC48CE}" dt="2024-08-26T09:37:59.714" v="2175" actId="1076"/>
          <ac:spMkLst>
            <pc:docMk/>
            <pc:sldMk cId="1307088398" sldId="367"/>
            <ac:spMk id="5" creationId="{00000000-0000-0000-0000-000000000000}"/>
          </ac:spMkLst>
        </pc:spChg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2618201283" sldId="368"/>
        </pc:sldMkLst>
      </pc:sldChg>
      <pc:sldChg chg="del">
        <pc:chgData name="Zamo, Daniel Oscar" userId="53843cc8-6a17-4f73-a082-9da589bbfa9d" providerId="ADAL" clId="{E13E82DC-CD19-4A92-A960-184CCBEC48CE}" dt="2024-08-26T09:26:19.384" v="1980" actId="47"/>
        <pc:sldMkLst>
          <pc:docMk/>
          <pc:sldMk cId="3357963695" sldId="369"/>
        </pc:sldMkLst>
      </pc:sldChg>
      <pc:sldChg chg="addSp delSp modSp add del mod">
        <pc:chgData name="Zamo, Daniel Oscar" userId="53843cc8-6a17-4f73-a082-9da589bbfa9d" providerId="ADAL" clId="{E13E82DC-CD19-4A92-A960-184CCBEC48CE}" dt="2024-08-26T09:54:39.148" v="2853" actId="2696"/>
        <pc:sldMkLst>
          <pc:docMk/>
          <pc:sldMk cId="3571300644" sldId="370"/>
        </pc:sldMkLst>
        <pc:spChg chg="del">
          <ac:chgData name="Zamo, Daniel Oscar" userId="53843cc8-6a17-4f73-a082-9da589bbfa9d" providerId="ADAL" clId="{E13E82DC-CD19-4A92-A960-184CCBEC48CE}" dt="2024-08-26T09:36:35.463" v="2166" actId="478"/>
          <ac:spMkLst>
            <pc:docMk/>
            <pc:sldMk cId="3571300644" sldId="370"/>
            <ac:spMk id="3" creationId="{00000000-0000-0000-0000-000000000000}"/>
          </ac:spMkLst>
        </pc:spChg>
        <pc:spChg chg="add del mod">
          <ac:chgData name="Zamo, Daniel Oscar" userId="53843cc8-6a17-4f73-a082-9da589bbfa9d" providerId="ADAL" clId="{E13E82DC-CD19-4A92-A960-184CCBEC48CE}" dt="2024-08-26T09:36:46.833" v="2169" actId="478"/>
          <ac:spMkLst>
            <pc:docMk/>
            <pc:sldMk cId="3571300644" sldId="370"/>
            <ac:spMk id="5" creationId="{1939BFD3-9E68-3B0E-1F55-BCB6039DEF29}"/>
          </ac:spMkLst>
        </pc:spChg>
        <pc:spChg chg="add mod">
          <ac:chgData name="Zamo, Daniel Oscar" userId="53843cc8-6a17-4f73-a082-9da589bbfa9d" providerId="ADAL" clId="{E13E82DC-CD19-4A92-A960-184CCBEC48CE}" dt="2024-08-26T09:36:36.261" v="2167"/>
          <ac:spMkLst>
            <pc:docMk/>
            <pc:sldMk cId="3571300644" sldId="370"/>
            <ac:spMk id="6" creationId="{A5A3B2EE-B70A-0E9E-9827-57BFD1C6215C}"/>
          </ac:spMkLst>
        </pc:spChg>
        <pc:spChg chg="mod">
          <ac:chgData name="Zamo, Daniel Oscar" userId="53843cc8-6a17-4f73-a082-9da589bbfa9d" providerId="ADAL" clId="{E13E82DC-CD19-4A92-A960-184CCBEC48CE}" dt="2024-08-26T09:44:32.134" v="2712" actId="108"/>
          <ac:spMkLst>
            <pc:docMk/>
            <pc:sldMk cId="3571300644" sldId="370"/>
            <ac:spMk id="8" creationId="{00000000-0000-0000-0000-000000000000}"/>
          </ac:spMkLst>
        </pc:spChg>
      </pc:sldChg>
      <pc:sldMasterChg chg="delSldLayout">
        <pc:chgData name="Zamo, Daniel Oscar" userId="53843cc8-6a17-4f73-a082-9da589bbfa9d" providerId="ADAL" clId="{E13E82DC-CD19-4A92-A960-184CCBEC48CE}" dt="2024-08-26T09:14:27.809" v="1731" actId="2696"/>
        <pc:sldMasterMkLst>
          <pc:docMk/>
          <pc:sldMasterMk cId="1947150017" sldId="2147483648"/>
        </pc:sldMasterMkLst>
        <pc:sldLayoutChg chg="del">
          <pc:chgData name="Zamo, Daniel Oscar" userId="53843cc8-6a17-4f73-a082-9da589bbfa9d" providerId="ADAL" clId="{E13E82DC-CD19-4A92-A960-184CCBEC48CE}" dt="2024-08-26T09:14:27.809" v="1731" actId="2696"/>
          <pc:sldLayoutMkLst>
            <pc:docMk/>
            <pc:sldMasterMk cId="1947150017" sldId="2147483648"/>
            <pc:sldLayoutMk cId="1879968482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873C6-E32F-4E67-8A61-F394A428F865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8A16-4055-47EF-9C04-FAD035447A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9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13D597-63F2-4785-B1CA-58167FFFBE34}" type="datetime1">
              <a:rPr lang="es-ES" smtClean="0"/>
              <a:t>26/08/2024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52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CBA111-DFC5-4233-8243-02AB9BA3F781}" type="datetime1">
              <a:rPr lang="es-ES" smtClean="0"/>
              <a:t>26/08/2024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8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6EDF5D-A480-4C4D-9EA1-4D4237A7E82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73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D89B2-2DFC-485F-B1EF-84D746BE010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4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30F1-D19F-4EDF-A826-C5511830FBFE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1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1F10-F268-46B4-824A-E15E7A152F60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85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8F1-F560-44C9-80C6-CB96ED014DFF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58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se o cita c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309371" y="724958"/>
            <a:ext cx="10277211" cy="3439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200">
                <a:solidFill>
                  <a:srgbClr val="009FDA"/>
                </a:solidFill>
                <a:latin typeface="ENAIRE Titillium Regular"/>
                <a:cs typeface="ENAIRE Titillium Regular"/>
              </a:defRPr>
            </a:lvl1pPr>
          </a:lstStyle>
          <a:p>
            <a:r>
              <a:rPr lang="es-ES" noProof="0"/>
              <a:t>Título </a:t>
            </a:r>
            <a:r>
              <a:rPr lang="es-ES" noProof="0" err="1"/>
              <a:t>slide</a:t>
            </a:r>
            <a:endParaRPr lang="es-ES" noProof="0"/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371" y="1145119"/>
            <a:ext cx="10277211" cy="279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Subtítulo</a:t>
            </a:r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13" hasCustomPrompt="1"/>
          </p:nvPr>
        </p:nvSpPr>
        <p:spPr>
          <a:xfrm>
            <a:off x="309372" y="2025652"/>
            <a:ext cx="6449483" cy="23346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35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2pPr>
            <a:lvl3pPr marL="1072866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3pPr>
            <a:lvl4pPr marL="1609298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4pPr>
            <a:lvl5pPr marL="2145731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5pPr>
          </a:lstStyle>
          <a:p>
            <a:pPr lvl="0"/>
            <a:r>
              <a:rPr lang="es-ES" noProof="0"/>
              <a:t>Lorem ipsum dolor sit amet, consectetur adipiscing elit. Vestibulum vitae accumsan velit, eu egestas lectus. </a:t>
            </a:r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14" hasCustomPrompt="1"/>
          </p:nvPr>
        </p:nvSpPr>
        <p:spPr>
          <a:xfrm>
            <a:off x="309371" y="4997869"/>
            <a:ext cx="4893733" cy="2370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>
                <a:solidFill>
                  <a:srgbClr val="00184C"/>
                </a:solidFill>
                <a:latin typeface="ENAIRE Titillium Semibold"/>
                <a:cs typeface="ENAIRE Titillium Semibold"/>
              </a:defRPr>
            </a:lvl1pPr>
            <a:lvl2pPr marL="536433" indent="0">
              <a:buNone/>
              <a:defRPr sz="1300">
                <a:latin typeface="ENAIRE Titillium Semibold"/>
                <a:cs typeface="ENAIRE Titillium Semibold"/>
              </a:defRPr>
            </a:lvl2pPr>
            <a:lvl3pPr marL="1072866" indent="0">
              <a:buNone/>
              <a:defRPr sz="1300">
                <a:latin typeface="ENAIRE Titillium Semibold"/>
                <a:cs typeface="ENAIRE Titillium Semibold"/>
              </a:defRPr>
            </a:lvl3pPr>
            <a:lvl4pPr marL="1609298" indent="0">
              <a:buNone/>
              <a:defRPr sz="1300">
                <a:latin typeface="ENAIRE Titillium Semibold"/>
                <a:cs typeface="ENAIRE Titillium Semibold"/>
              </a:defRPr>
            </a:lvl4pPr>
            <a:lvl5pPr marL="2145731" indent="0">
              <a:buNone/>
              <a:defRPr sz="1300">
                <a:latin typeface="ENAIRE Titillium Semibold"/>
                <a:cs typeface="ENAIRE Titillium Semibold"/>
              </a:defRPr>
            </a:lvl5pPr>
          </a:lstStyle>
          <a:p>
            <a:pPr lvl="0"/>
            <a:r>
              <a:rPr lang="es-ES" noProof="0"/>
              <a:t>Nombre Apellido Apellido</a:t>
            </a:r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15" hasCustomPrompt="1"/>
          </p:nvPr>
        </p:nvSpPr>
        <p:spPr>
          <a:xfrm>
            <a:off x="309371" y="5221628"/>
            <a:ext cx="4893733" cy="203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3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>
              <a:buNone/>
              <a:defRPr sz="1300">
                <a:solidFill>
                  <a:srgbClr val="002E5D"/>
                </a:solidFill>
                <a:latin typeface="ENAIRE Titillium Light"/>
                <a:cs typeface="ENAIRE Titillium Light"/>
              </a:defRPr>
            </a:lvl2pPr>
            <a:lvl3pPr marL="1072866" indent="0">
              <a:buNone/>
              <a:defRPr sz="1300">
                <a:solidFill>
                  <a:srgbClr val="002E5D"/>
                </a:solidFill>
                <a:latin typeface="ENAIRE Titillium Light"/>
                <a:cs typeface="ENAIRE Titillium Light"/>
              </a:defRPr>
            </a:lvl3pPr>
            <a:lvl4pPr marL="1609298" indent="0">
              <a:buNone/>
              <a:defRPr sz="1300">
                <a:solidFill>
                  <a:srgbClr val="002E5D"/>
                </a:solidFill>
                <a:latin typeface="ENAIRE Titillium Light"/>
                <a:cs typeface="ENAIRE Titillium Light"/>
              </a:defRPr>
            </a:lvl4pPr>
            <a:lvl5pPr marL="2145731" indent="0">
              <a:buNone/>
              <a:defRPr sz="1300">
                <a:solidFill>
                  <a:srgbClr val="002E5D"/>
                </a:solidFill>
                <a:latin typeface="ENAIRE Titillium Light"/>
                <a:cs typeface="ENAIRE Titillium Light"/>
              </a:defRPr>
            </a:lvl5pPr>
          </a:lstStyle>
          <a:p>
            <a:pPr lvl="0"/>
            <a:r>
              <a:rPr lang="es-ES" noProof="0"/>
              <a:t>Lorem ipsum dolor sit amet</a:t>
            </a:r>
          </a:p>
        </p:txBody>
      </p:sp>
      <p:cxnSp>
        <p:nvCxnSpPr>
          <p:cNvPr id="47" name="Conector recto 46"/>
          <p:cNvCxnSpPr/>
          <p:nvPr userDrawn="1"/>
        </p:nvCxnSpPr>
        <p:spPr>
          <a:xfrm flipV="1">
            <a:off x="5487724" y="5378256"/>
            <a:ext cx="3190610" cy="15240"/>
          </a:xfrm>
          <a:prstGeom prst="line">
            <a:avLst/>
          </a:prstGeom>
          <a:ln w="88900" cap="rnd">
            <a:solidFill>
              <a:srgbClr val="009FD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arcador de posición de imagen 54"/>
          <p:cNvSpPr>
            <a:spLocks noGrp="1"/>
          </p:cNvSpPr>
          <p:nvPr>
            <p:ph type="pic" sz="quarter" idx="16" hasCustomPrompt="1"/>
          </p:nvPr>
        </p:nvSpPr>
        <p:spPr>
          <a:xfrm>
            <a:off x="7033846" y="1684868"/>
            <a:ext cx="4811340" cy="3634317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ENAIRE Titillium Light"/>
                <a:cs typeface="ENAIRE Titillium Light"/>
              </a:defRPr>
            </a:lvl1pPr>
          </a:lstStyle>
          <a:p>
            <a:r>
              <a:rPr lang="es-ES" noProof="0"/>
              <a:t>insertar icono</a:t>
            </a:r>
          </a:p>
        </p:txBody>
      </p:sp>
      <p:pic>
        <p:nvPicPr>
          <p:cNvPr id="15" name="Imagen 14" descr="Simbolo ENAIR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726" y="813513"/>
            <a:ext cx="333461" cy="233566"/>
          </a:xfrm>
          <a:prstGeom prst="rect">
            <a:avLst/>
          </a:prstGeom>
        </p:spPr>
      </p:pic>
      <p:sp>
        <p:nvSpPr>
          <p:cNvPr id="17" name="CuadroTexto 16"/>
          <p:cNvSpPr txBox="1"/>
          <p:nvPr userDrawn="1"/>
        </p:nvSpPr>
        <p:spPr>
          <a:xfrm>
            <a:off x="309371" y="6440486"/>
            <a:ext cx="1449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536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462C509-59EB-4F3A-A694-4C20863C0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628A-7C3A-4FE1-9158-F8C34ECA31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47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rtura fotográfic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4"/>
          <p:cNvSpPr>
            <a:spLocks noGrp="1"/>
          </p:cNvSpPr>
          <p:nvPr>
            <p:ph type="body" sz="quarter" idx="13" hasCustomPrompt="1"/>
          </p:nvPr>
        </p:nvSpPr>
        <p:spPr>
          <a:xfrm>
            <a:off x="309371" y="2032002"/>
            <a:ext cx="5544345" cy="14964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None/>
              <a:defRPr sz="35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2pPr>
            <a:lvl3pPr marL="1072866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3pPr>
            <a:lvl4pPr marL="1609298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4pPr>
            <a:lvl5pPr marL="2145731" indent="0">
              <a:buNone/>
              <a:defRPr>
                <a:solidFill>
                  <a:srgbClr val="002E5D"/>
                </a:solidFill>
                <a:latin typeface="ENAIRE Titillium Light"/>
                <a:cs typeface="ENAIRE Titillium Light"/>
              </a:defRPr>
            </a:lvl5pPr>
          </a:lstStyle>
          <a:p>
            <a:pPr lvl="0"/>
            <a:r>
              <a:rPr lang="es-ES" noProof="0"/>
              <a:t>Lorem ipsum dolor sit amet, consectetur adipiscing elit.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 hasCustomPrompt="1"/>
          </p:nvPr>
        </p:nvSpPr>
        <p:spPr>
          <a:xfrm>
            <a:off x="309371" y="731308"/>
            <a:ext cx="10277211" cy="34396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200">
                <a:solidFill>
                  <a:srgbClr val="009FDA"/>
                </a:solidFill>
                <a:latin typeface="ENAIRE Titillium Regular"/>
                <a:cs typeface="ENAIRE Titillium Regular"/>
              </a:defRPr>
            </a:lvl1pPr>
          </a:lstStyle>
          <a:p>
            <a:r>
              <a:rPr lang="es-ES" noProof="0"/>
              <a:t>Título slide</a:t>
            </a:r>
          </a:p>
        </p:txBody>
      </p:sp>
      <p:sp>
        <p:nvSpPr>
          <p:cNvPr id="1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371" y="1151469"/>
            <a:ext cx="10277211" cy="2794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Subtítulo</a:t>
            </a:r>
          </a:p>
        </p:txBody>
      </p:sp>
      <p:sp>
        <p:nvSpPr>
          <p:cNvPr id="15" name="CuadroTexto 14"/>
          <p:cNvSpPr txBox="1"/>
          <p:nvPr userDrawn="1"/>
        </p:nvSpPr>
        <p:spPr>
          <a:xfrm>
            <a:off x="309370" y="6446836"/>
            <a:ext cx="14608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536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</a:p>
        </p:txBody>
      </p:sp>
      <p:pic>
        <p:nvPicPr>
          <p:cNvPr id="17" name="Imagen 16" descr="Simbolo ENAIR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726" y="819863"/>
            <a:ext cx="333461" cy="233566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2D51622-952E-4D15-BFE4-87A35220D16A}" type="datetime1">
              <a:rPr lang="es-ES" smtClean="0"/>
              <a:t>26/08/2024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C682333-E454-48F9-893A-AC7B7ECFB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628A-7C3A-4FE1-9158-F8C34ECA31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584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2947" y="2210000"/>
            <a:ext cx="6256954" cy="5870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500">
                <a:solidFill>
                  <a:srgbClr val="00184C"/>
                </a:solidFill>
                <a:latin typeface="ENAIRE Titillium Light"/>
                <a:cs typeface="ENAIRE Titillium Light"/>
              </a:defRPr>
            </a:lvl1pPr>
            <a:lvl2pPr marL="536433" indent="0">
              <a:buNone/>
              <a:defRPr sz="3500">
                <a:solidFill>
                  <a:schemeClr val="bg1"/>
                </a:solidFill>
                <a:latin typeface="ENAIRE Titillium Light"/>
                <a:cs typeface="ENAIRE Titillium Light"/>
              </a:defRPr>
            </a:lvl2pPr>
            <a:lvl3pPr marL="1072866" indent="0">
              <a:buNone/>
              <a:defRPr sz="3500">
                <a:solidFill>
                  <a:schemeClr val="bg1"/>
                </a:solidFill>
                <a:latin typeface="ENAIRE Titillium Light"/>
                <a:cs typeface="ENAIRE Titillium Light"/>
              </a:defRPr>
            </a:lvl3pPr>
            <a:lvl4pPr marL="1609298" indent="0">
              <a:buNone/>
              <a:defRPr sz="3500">
                <a:solidFill>
                  <a:schemeClr val="bg1"/>
                </a:solidFill>
                <a:latin typeface="ENAIRE Titillium Light"/>
                <a:cs typeface="ENAIRE Titillium Light"/>
              </a:defRPr>
            </a:lvl4pPr>
            <a:lvl5pPr marL="2145731" indent="0">
              <a:buNone/>
              <a:defRPr sz="3500">
                <a:solidFill>
                  <a:schemeClr val="bg1"/>
                </a:solidFill>
                <a:latin typeface="ENAIRE Titillium Light"/>
                <a:cs typeface="ENAIRE Titillium Light"/>
              </a:defRPr>
            </a:lvl5pPr>
          </a:lstStyle>
          <a:p>
            <a:pPr lvl="0"/>
            <a:r>
              <a:rPr lang="es-ES" noProof="0"/>
              <a:t>Gracias</a:t>
            </a:r>
          </a:p>
        </p:txBody>
      </p:sp>
      <p:pic>
        <p:nvPicPr>
          <p:cNvPr id="9" name="Imagen 8" descr="Simbolo ENAIR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53" y="2397488"/>
            <a:ext cx="509044" cy="356549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309370" y="6440487"/>
            <a:ext cx="14608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536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7"/>
          </p:nvPr>
        </p:nvSpPr>
        <p:spPr>
          <a:xfrm>
            <a:off x="8610601" y="6356352"/>
            <a:ext cx="2743200" cy="365125"/>
          </a:xfrm>
        </p:spPr>
        <p:txBody>
          <a:bodyPr/>
          <a:lstStyle/>
          <a:p>
            <a:fld id="{D9897F2D-42A2-D44F-969F-D7A77D623531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752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264F-116F-4D47-8B69-4AD803F6B9DE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2A9D-5ADD-49BE-A5BD-28D8C5FCA39D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73A6-4471-45DD-9EFD-6C4B7C9D474A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1CB2-FCA7-4070-82D9-FF04F8BC9EE6}" type="datetime1">
              <a:rPr lang="es-ES" smtClean="0"/>
              <a:t>26/08/2024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4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9C1E-8139-43ED-8F26-473C11E5DCFD}" type="datetime1">
              <a:rPr lang="es-ES" smtClean="0"/>
              <a:t>26/08/2024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2586-B014-43F5-8687-DDC48C5EC537}" type="datetime1">
              <a:rPr lang="es-ES" smtClean="0"/>
              <a:t>26/08/2024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07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B39-8AE9-443A-8DCB-50A88F5CF5D4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9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6D24-ED99-47D7-A033-84D3314C3F56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9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2020-37C6-447F-899A-0E04E28C5B69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5998-1780-4536-A0E7-A06AB15D0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15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Marca ENAIRE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3" y="2339918"/>
            <a:ext cx="2762308" cy="360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1263734" y="6384799"/>
            <a:ext cx="808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3619" y="8984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60222" y="1171155"/>
            <a:ext cx="9364124" cy="343963"/>
          </a:xfrm>
        </p:spPr>
        <p:txBody>
          <a:bodyPr>
            <a:noAutofit/>
          </a:bodyPr>
          <a:lstStyle/>
          <a:p>
            <a:pPr algn="l"/>
            <a:br>
              <a:rPr lang="es-ES" sz="2200" dirty="0">
                <a:solidFill>
                  <a:srgbClr val="009FDA"/>
                </a:solidFill>
                <a:latin typeface="ENAIRE Titillium Regular"/>
                <a:cs typeface="ENAIRE Titillium Regular"/>
              </a:rPr>
            </a:br>
            <a:r>
              <a:rPr lang="es-ES" sz="2200" dirty="0">
                <a:solidFill>
                  <a:srgbClr val="009FDA"/>
                </a:solidFill>
                <a:latin typeface="ENAIRE Titillium Regular"/>
                <a:cs typeface="ENAIRE Titillium Regular"/>
              </a:rPr>
              <a:t>Scripting Shell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5998-1780-4536-A0E7-A06AB15D046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5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vion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83030" r="-4158" b="-81828"/>
          <a:stretch/>
        </p:blipFill>
        <p:spPr>
          <a:xfrm>
            <a:off x="6875970" y="1684868"/>
            <a:ext cx="3909214" cy="3634317"/>
          </a:xfrm>
        </p:spPr>
      </p:pic>
      <p:sp>
        <p:nvSpPr>
          <p:cNvPr id="5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540070" y="2494411"/>
            <a:ext cx="6165530" cy="233468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s-ES" sz="2400" b="1" dirty="0">
                <a:solidFill>
                  <a:srgbClr val="002A7E"/>
                </a:solidFill>
              </a:rPr>
              <a:t>Scripting Shell</a:t>
            </a:r>
            <a:br>
              <a:rPr lang="es-ES" sz="2400" b="1" dirty="0">
                <a:solidFill>
                  <a:srgbClr val="002A7E"/>
                </a:solidFill>
              </a:rPr>
            </a:br>
            <a:endParaRPr lang="es-ES" sz="2400" dirty="0"/>
          </a:p>
          <a:p>
            <a:pPr>
              <a:lnSpc>
                <a:spcPct val="170000"/>
              </a:lnSpc>
              <a:spcAft>
                <a:spcPts val="600"/>
              </a:spcAft>
            </a:pPr>
            <a:endParaRPr lang="es-ES" sz="2400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611A2133-0013-466B-80C4-D08C95007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628A-7C3A-4FE1-9158-F8C34ECA31E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7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002785" y="750358"/>
            <a:ext cx="4186429" cy="343963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491A56FB-B90D-41D2-A234-605EAF27A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628A-7C3A-4FE1-9158-F8C34ECA31E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87951" y="1247259"/>
            <a:ext cx="9861074" cy="50629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257175" eaLnBrk="0" hangingPunct="0">
              <a:spcBef>
                <a:spcPct val="50000"/>
              </a:spcBef>
              <a:buAutoNum type="arabicPeriod"/>
            </a:pPr>
            <a:r>
              <a:rPr lang="es-ES" sz="1400" b="1" dirty="0">
                <a:solidFill>
                  <a:srgbClr val="353F7F"/>
                </a:solidFill>
                <a:latin typeface="ENAIRE Titillium Light"/>
              </a:rPr>
              <a:t>Introducción al entorno de desarrollo y la filosofía DevOps</a:t>
            </a:r>
          </a:p>
          <a:p>
            <a:pPr lvl="2" eaLnBrk="0" hangingPunct="0">
              <a:spcBef>
                <a:spcPct val="50000"/>
              </a:spcBef>
            </a:pP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- ¿Qué es DevOps? / relación entre Shell Scripting y DevOps.</a:t>
            </a:r>
          </a:p>
          <a:p>
            <a:pPr marL="714375" lvl="1" indent="-257175" eaLnBrk="0" hangingPunct="0">
              <a:spcBef>
                <a:spcPct val="50000"/>
              </a:spcBef>
              <a:buAutoNum type="arabicPeriod"/>
            </a:pPr>
            <a:r>
              <a:rPr lang="es-ES" sz="1400" b="1" dirty="0">
                <a:solidFill>
                  <a:srgbClr val="353F7F"/>
                </a:solidFill>
                <a:latin typeface="ENAIRE Titillium Light"/>
              </a:rPr>
              <a:t>Tipos de Shell</a:t>
            </a:r>
          </a:p>
          <a:p>
            <a:pPr lvl="2" eaLnBrk="0" hangingPunct="0">
              <a:spcBef>
                <a:spcPct val="50000"/>
              </a:spcBef>
            </a:pP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- ¿Qué es un Shell? / tipos de Shell más comunes (para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sis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.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op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. tipo Unix y/o Linux).</a:t>
            </a:r>
          </a:p>
          <a:p>
            <a:pPr marL="714375" lvl="1" indent="-257175" eaLnBrk="0" hangingPunct="0">
              <a:spcBef>
                <a:spcPct val="50000"/>
              </a:spcBef>
              <a:buAutoNum type="arabicPeriod"/>
            </a:pP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El CLI (Command Line Interface)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- ¿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Qué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es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el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CLI? /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ventajas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(y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desventajas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) del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uso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del CLI /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relación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entre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el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CLI y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el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Shell.</a:t>
            </a:r>
          </a:p>
          <a:p>
            <a:pPr marL="714375" lvl="1" indent="-257175" eaLnBrk="0" hangingPunct="0">
              <a:spcBef>
                <a:spcPct val="50000"/>
              </a:spcBef>
              <a:buAutoNum type="arabicPeriod"/>
            </a:pPr>
            <a:r>
              <a:rPr lang="en-US" sz="1400" b="1" dirty="0" err="1">
                <a:solidFill>
                  <a:srgbClr val="353F7F"/>
                </a:solidFill>
                <a:latin typeface="ENAIRE Titillium Light"/>
              </a:rPr>
              <a:t>Alcance</a:t>
            </a: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 de las variables </a:t>
            </a:r>
            <a:r>
              <a:rPr lang="en-US" sz="1400" b="1" dirty="0" err="1">
                <a:solidFill>
                  <a:srgbClr val="353F7F"/>
                </a:solidFill>
                <a:latin typeface="ENAIRE Titillium Light"/>
              </a:rPr>
              <a:t>en</a:t>
            </a: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 Shell Scripting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-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Tipos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de variables /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buenas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prácticas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en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el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n-US" sz="1200" b="1" dirty="0" err="1">
                <a:solidFill>
                  <a:srgbClr val="353F7F"/>
                </a:solidFill>
                <a:latin typeface="ENAIRE Titillium Light"/>
              </a:rPr>
              <a:t>uso</a:t>
            </a:r>
            <a:r>
              <a:rPr lang="en-US" sz="1200" b="1" dirty="0">
                <a:solidFill>
                  <a:srgbClr val="353F7F"/>
                </a:solidFill>
                <a:latin typeface="ENAIRE Titillium Light"/>
              </a:rPr>
              <a:t> de variables.</a:t>
            </a:r>
          </a:p>
          <a:p>
            <a:pPr marL="714375" lvl="1" indent="-257175" eaLnBrk="0" hangingPunct="0">
              <a:spcBef>
                <a:spcPct val="50000"/>
              </a:spcBef>
              <a:buAutoNum type="arabicPeriod"/>
            </a:pP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Un shell no es un </a:t>
            </a:r>
            <a:r>
              <a:rPr lang="en-US" sz="1400" b="1" dirty="0" err="1">
                <a:solidFill>
                  <a:srgbClr val="353F7F"/>
                </a:solidFill>
                <a:latin typeface="ENAIRE Titillium Light"/>
              </a:rPr>
              <a:t>lenguaje</a:t>
            </a: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 de </a:t>
            </a:r>
            <a:r>
              <a:rPr lang="en-US" sz="1400" b="1" dirty="0" err="1">
                <a:solidFill>
                  <a:srgbClr val="353F7F"/>
                </a:solidFill>
                <a:latin typeface="ENAIRE Titillium Light"/>
              </a:rPr>
              <a:t>programación</a:t>
            </a:r>
            <a:r>
              <a:rPr lang="en-US" sz="14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n-US" sz="1400" b="1" dirty="0" err="1">
                <a:solidFill>
                  <a:srgbClr val="353F7F"/>
                </a:solidFill>
                <a:latin typeface="ENAIRE Titillium Light"/>
              </a:rPr>
              <a:t>completo</a:t>
            </a:r>
            <a:endParaRPr lang="en-US" sz="1400" b="1" dirty="0">
              <a:solidFill>
                <a:srgbClr val="353F7F"/>
              </a:solidFill>
              <a:latin typeface="ENAIRE Titillium Light"/>
            </a:endParaRPr>
          </a:p>
          <a:p>
            <a:pPr marL="1085850" lvl="2" indent="-171450" eaLnBrk="0" hangingPunct="0">
              <a:spcBef>
                <a:spcPct val="50000"/>
              </a:spcBef>
              <a:buFontTx/>
              <a:buChar char="-"/>
            </a:pP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¿Qué significa que un Shell no es un lenguaje de programación completo? / limitaciones del Shell Scripting.</a:t>
            </a:r>
          </a:p>
          <a:p>
            <a:pPr marL="714375" lvl="1" indent="-257175" eaLnBrk="0" hangingPunct="0">
              <a:spcBef>
                <a:spcPct val="50000"/>
              </a:spcBef>
              <a:buFont typeface="+mj-lt"/>
              <a:buAutoNum type="arabicPeriod" startAt="6"/>
            </a:pPr>
            <a:r>
              <a:rPr lang="es-ES" sz="1400" b="1" dirty="0">
                <a:solidFill>
                  <a:srgbClr val="353F7F"/>
                </a:solidFill>
                <a:latin typeface="ENAIRE Titillium Light"/>
              </a:rPr>
              <a:t>Paradigmas de Codificación en Shell Scripting</a:t>
            </a:r>
          </a:p>
          <a:p>
            <a:pPr lvl="2" eaLnBrk="0" hangingPunct="0">
              <a:spcBef>
                <a:spcPct val="50000"/>
              </a:spcBef>
            </a:pP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- Secuencial, Funcional, Modularidad, KISS,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Dry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,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etc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… / Comentarios y documentación</a:t>
            </a:r>
          </a:p>
          <a:p>
            <a:pPr marL="714375" lvl="1" indent="-257175" eaLnBrk="0" hangingPunct="0">
              <a:spcBef>
                <a:spcPct val="50000"/>
              </a:spcBef>
              <a:buFont typeface="+mj-lt"/>
              <a:buAutoNum type="arabicPeriod" startAt="7"/>
            </a:pPr>
            <a:r>
              <a:rPr lang="es-ES" sz="1400" b="1" dirty="0">
                <a:solidFill>
                  <a:srgbClr val="353F7F"/>
                </a:solidFill>
                <a:latin typeface="ENAIRE Titillium Light"/>
              </a:rPr>
              <a:t>Buenas Prácticas de Desarrollo de Scripts</a:t>
            </a:r>
          </a:p>
          <a:p>
            <a:pPr marL="1085850" lvl="2" indent="-171450" eaLnBrk="0" hangingPunct="0">
              <a:spcBef>
                <a:spcPct val="50000"/>
              </a:spcBef>
              <a:buFontTx/>
              <a:buChar char="-"/>
            </a:pP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FHS (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Filesystem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Hierarchy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 Standard) / validación de entradas / pasaje de parámetros posicionales / manejo de errores / seguridad / versionado de scripts / herramientas software para entorno de desarrollo / definición / utilización y generación de plantillas para código Shell </a:t>
            </a:r>
            <a:r>
              <a:rPr lang="es-ES" sz="1200" b="1" dirty="0" err="1">
                <a:solidFill>
                  <a:srgbClr val="353F7F"/>
                </a:solidFill>
                <a:latin typeface="ENAIRE Titillium Light"/>
              </a:rPr>
              <a:t>Bash</a:t>
            </a:r>
            <a:r>
              <a:rPr lang="es-ES" sz="1200" b="1" dirty="0">
                <a:solidFill>
                  <a:srgbClr val="353F7F"/>
                </a:solidFill>
                <a:latin typeface="ENAIRE Titillium Light"/>
              </a:rPr>
              <a:t>.</a:t>
            </a:r>
          </a:p>
          <a:p>
            <a:pPr marL="685800" lvl="1" indent="-228600" eaLnBrk="0" hangingPunct="0">
              <a:spcBef>
                <a:spcPct val="50000"/>
              </a:spcBef>
              <a:buFont typeface="+mj-lt"/>
              <a:buAutoNum type="arabicPeriod" startAt="7"/>
            </a:pPr>
            <a:r>
              <a:rPr lang="es-ES" sz="1400" b="1" dirty="0">
                <a:solidFill>
                  <a:srgbClr val="353F7F"/>
                </a:solidFill>
                <a:latin typeface="ENAIRE Titillium Light"/>
              </a:rPr>
              <a:t>Caso de uso: Implementación de un ejemplo, con entrega sugerida como componente de software para validar.</a:t>
            </a:r>
            <a:br>
              <a:rPr lang="es-ES" sz="1200" b="1" u="sng" dirty="0">
                <a:solidFill>
                  <a:srgbClr val="353F7F"/>
                </a:solidFill>
                <a:latin typeface="ENAIRE Titillium Light"/>
              </a:rPr>
            </a:br>
            <a:endParaRPr lang="es-ES" sz="1200" b="1" u="sng" dirty="0">
              <a:solidFill>
                <a:srgbClr val="353F7F"/>
              </a:solidFill>
              <a:latin typeface="ENAIRE Titillium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64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905420" y="710886"/>
            <a:ext cx="8381160" cy="4388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9FDA"/>
                </a:solidFill>
                <a:latin typeface="ENAIRE Titillium Regular"/>
                <a:ea typeface="+mj-ea"/>
                <a:cs typeface="ENAIRE Titillium Regular"/>
              </a:rPr>
              <a:t>Objetivo/Resumen</a:t>
            </a:r>
            <a:endParaRPr sz="2800" dirty="0">
              <a:solidFill>
                <a:srgbClr val="009FDA"/>
              </a:solidFill>
              <a:latin typeface="ENAIRE Titillium Regular"/>
              <a:ea typeface="+mj-ea"/>
              <a:cs typeface="ENAIRE Titillium Regula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9371" y="6440487"/>
            <a:ext cx="1413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536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 dirty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</a:p>
        </p:txBody>
      </p:sp>
      <p:pic>
        <p:nvPicPr>
          <p:cNvPr id="7" name="Imagen 6" descr="Simbolo ENAIR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726" y="813513"/>
            <a:ext cx="333461" cy="233566"/>
          </a:xfrm>
          <a:prstGeom prst="rect">
            <a:avLst/>
          </a:prstGeom>
        </p:spPr>
      </p:pic>
      <p:sp>
        <p:nvSpPr>
          <p:cNvPr id="8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1185998-1780-4536-A0E7-A06AB15D0462}" type="slidenum">
              <a:rPr lang="es-ES" smtClean="0"/>
              <a:t>4</a:t>
            </a:fld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CAA03C-CA15-050E-62AB-9BA246DAA105}"/>
              </a:ext>
            </a:extLst>
          </p:cNvPr>
          <p:cNvSpPr txBox="1"/>
          <p:nvPr/>
        </p:nvSpPr>
        <p:spPr>
          <a:xfrm>
            <a:off x="711613" y="2845087"/>
            <a:ext cx="10768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Este trabajo de formación se propone para guiar inicialmente a los desarrolladores y/o personal de operaciones (</a:t>
            </a:r>
            <a:r>
              <a:rPr lang="es-ES" sz="1600" dirty="0" err="1"/>
              <a:t>sysadmin</a:t>
            </a:r>
            <a:r>
              <a:rPr lang="es-ES" sz="1600" dirty="0"/>
              <a:t>) en las iniciales buenas prácticas de la codificación de Shell Scripting, partiendo de una introducción a la filosofía DevOps y su relación con el scripting. Se cubren los fundamentos del entorno Shell, los tipos de Shell disponibles, y el uso del CLI. Se exploran las variables en Shell, destacando su alcance y buenas prácticas en su uso. Se aclara que Shell no es un lenguaje de programación completo, sino una herramienta para automatizar tareas. Se explican los paradigmas de codificación aplicables a Shell Scripting, y se ofrecen buenas prácticas para desarrollar scripts efectivos y seguros. Finalmente, se incluyen ejemplos y ejercicios prácticos para consolidar los conceptos aprendidos.</a:t>
            </a:r>
          </a:p>
        </p:txBody>
      </p:sp>
    </p:spTree>
    <p:extLst>
      <p:ext uri="{BB962C8B-B14F-4D97-AF65-F5344CB8AC3E}">
        <p14:creationId xmlns:p14="http://schemas.microsoft.com/office/powerpoint/2010/main" val="13070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81443"/>
              </p:ext>
            </p:extLst>
          </p:nvPr>
        </p:nvGraphicFramePr>
        <p:xfrm>
          <a:off x="952499" y="1245870"/>
          <a:ext cx="10287000" cy="342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rgbClr val="00224C"/>
                          </a:solidFill>
                          <a:latin typeface="ENAIRE Titillium Bold" panose="02000000000000000000"/>
                        </a:rPr>
                        <a:t>Término</a:t>
                      </a:r>
                      <a:endParaRPr lang="en-US" sz="1400" dirty="0">
                        <a:solidFill>
                          <a:srgbClr val="00224C"/>
                        </a:solidFill>
                        <a:latin typeface="ENAIRE Titillium Bold" panose="02000000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224C"/>
                          </a:solidFill>
                          <a:latin typeface="ENAIRE Titillium Bold" panose="02000000000000000000"/>
                        </a:rPr>
                        <a:t>Definición</a:t>
                      </a:r>
                      <a:endParaRPr lang="en-US" sz="1400" b="1" dirty="0">
                        <a:solidFill>
                          <a:srgbClr val="00224C"/>
                        </a:solidFill>
                        <a:latin typeface="ENAIRE Titillium Bold" panose="02000000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CI/CD</a:t>
                      </a:r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Práctica de Integración y Entrega Continua en el desarrollo de software.</a:t>
                      </a:r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CLI</a:t>
                      </a:r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Shell</a:t>
                      </a:r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dirty="0" err="1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Kernel</a:t>
                      </a:r>
                      <a:r>
                        <a:rPr lang="es-ES" sz="1200" b="0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 o núcleo del sistema</a:t>
                      </a:r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u="none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Un intérprete de comandos utilizado en sistemas operativos Unix y Linux.</a:t>
                      </a:r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224C"/>
                          </a:solidFill>
                          <a:latin typeface="ENAIRE Titillium Bold" panose="02000000000000000000" pitchFamily="50" charset="0"/>
                        </a:rPr>
                        <a:t>FHS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El estándar de jerarquía del sistema de ficheros (o FHS, del inglés </a:t>
                      </a:r>
                      <a:r>
                        <a:rPr lang="es-ES" sz="1200" i="0" dirty="0" err="1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Filesystem</a:t>
                      </a:r>
                      <a:r>
                        <a:rPr lang="es-ES" sz="1200" i="0" dirty="0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 </a:t>
                      </a:r>
                      <a:r>
                        <a:rPr lang="es-ES" sz="1200" i="0" dirty="0" err="1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Hierarchy</a:t>
                      </a:r>
                      <a:r>
                        <a:rPr lang="es-ES" sz="1200" i="0" dirty="0">
                          <a:solidFill>
                            <a:srgbClr val="00224C"/>
                          </a:solidFill>
                          <a:latin typeface="ENAIRE Titillium Regular" panose="02000000000000000000" pitchFamily="50" charset="0"/>
                        </a:rPr>
                        <a:t> Standard) es una norma que define los directorios principales y sus contenidos en el sistema operativo GNU/Linux y otros sistemas de la familia UNIX.</a:t>
                      </a:r>
                      <a:endParaRPr lang="en-US" sz="1200" i="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00224C"/>
                        </a:solidFill>
                        <a:latin typeface="ENAIRE Titillium Bold" panose="020000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24C"/>
                        </a:solidFill>
                        <a:latin typeface="ENAIRE Titillium Regular" panose="020000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ítulo 3"/>
          <p:cNvSpPr txBox="1">
            <a:spLocks/>
          </p:cNvSpPr>
          <p:nvPr/>
        </p:nvSpPr>
        <p:spPr>
          <a:xfrm>
            <a:off x="4633476" y="747733"/>
            <a:ext cx="2925047" cy="365125"/>
          </a:xfrm>
          <a:prstGeom prst="rect">
            <a:avLst/>
          </a:prstGeom>
        </p:spPr>
        <p:txBody>
          <a:bodyPr lIns="90000" tIns="45000" rIns="90000" bIns="45000" anchor="ctr"/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defRPr sz="2800">
                <a:solidFill>
                  <a:srgbClr val="009FDA"/>
                </a:solidFill>
                <a:latin typeface="ENAIRE Titillium Regular"/>
                <a:ea typeface="+mj-ea"/>
                <a:cs typeface="ENAIRE Titillium Regular"/>
              </a:defRPr>
            </a:lvl1pPr>
          </a:lstStyle>
          <a:p>
            <a:r>
              <a:rPr lang="es-ES" dirty="0"/>
              <a:t>Terminología Clave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9371" y="6440487"/>
            <a:ext cx="1413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536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 dirty="0">
                <a:solidFill>
                  <a:srgbClr val="009FDA"/>
                </a:solidFill>
                <a:latin typeface="ENAIRE Titillium Semibold" panose="02000000000000000000" pitchFamily="50" charset="0"/>
              </a:rPr>
              <a:t>enaire.es</a:t>
            </a:r>
          </a:p>
        </p:txBody>
      </p:sp>
      <p:sp>
        <p:nvSpPr>
          <p:cNvPr id="8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1185998-1780-4536-A0E7-A06AB15D0462}" type="slidenum">
              <a:rPr lang="es-ES" smtClean="0"/>
              <a:t>5</a:t>
            </a:fld>
            <a:endParaRPr lang="es-ES" dirty="0"/>
          </a:p>
        </p:txBody>
      </p:sp>
      <p:pic>
        <p:nvPicPr>
          <p:cNvPr id="14" name="Imagen 13" descr="Simbolo ENAIRE_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726" y="813513"/>
            <a:ext cx="333461" cy="2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2625425" y="1335891"/>
            <a:ext cx="7056664" cy="4628811"/>
          </a:xfrm>
        </p:spPr>
        <p:txBody>
          <a:bodyPr/>
          <a:lstStyle/>
          <a:p>
            <a:r>
              <a:rPr lang="es-ES" dirty="0">
                <a:solidFill>
                  <a:srgbClr val="353F7F"/>
                </a:solidFill>
              </a:rPr>
              <a:t>Dudas, ruegos, preguntas…¿?</a:t>
            </a:r>
          </a:p>
        </p:txBody>
      </p:sp>
      <p:pic>
        <p:nvPicPr>
          <p:cNvPr id="267266" name="Picture 2" descr="15 preguntas que debes hacerte antes de abrir un negocio - Think Big  Empre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2257425"/>
            <a:ext cx="493776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ACAEEEA9-AC29-4476-8962-40B921C674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3628A-7C3A-4FE1-9158-F8C34ECA31E6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50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2009970" y="2197147"/>
            <a:ext cx="5083775" cy="587023"/>
          </a:xfrm>
        </p:spPr>
        <p:txBody>
          <a:bodyPr/>
          <a:lstStyle/>
          <a:p>
            <a:r>
              <a:rPr lang="es-ES" dirty="0">
                <a:solidFill>
                  <a:srgbClr val="353F7F"/>
                </a:solidFill>
              </a:rPr>
              <a:t>Gracias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F7A4B92-2425-4EE0-937E-C4284DA731E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3628A-7C3A-4FE1-9158-F8C34ECA31E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026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aca45e-8ee7-47db-808e-e1d082f813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8DB8880BF20D4CB2EA7DCB52C77C45" ma:contentTypeVersion="14" ma:contentTypeDescription="Crear nuevo documento." ma:contentTypeScope="" ma:versionID="a60c961e53b2d3404aa05ba59849f5e0">
  <xsd:schema xmlns:xsd="http://www.w3.org/2001/XMLSchema" xmlns:xs="http://www.w3.org/2001/XMLSchema" xmlns:p="http://schemas.microsoft.com/office/2006/metadata/properties" xmlns:ns3="9baca45e-8ee7-47db-808e-e1d082f8139a" xmlns:ns4="b2063499-f2e2-4236-bb63-bce4602f8e49" targetNamespace="http://schemas.microsoft.com/office/2006/metadata/properties" ma:root="true" ma:fieldsID="c9c3c01dbbad9e4911c68d31d0557882" ns3:_="" ns4:_="">
    <xsd:import namespace="9baca45e-8ee7-47db-808e-e1d082f8139a"/>
    <xsd:import namespace="b2063499-f2e2-4236-bb63-bce4602f8e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ca45e-8ee7-47db-808e-e1d082f81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63499-f2e2-4236-bb63-bce4602f8e4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5CA01B-2C32-45DB-988C-C967A8E47C8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2063499-f2e2-4236-bb63-bce4602f8e49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baca45e-8ee7-47db-808e-e1d082f8139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F039F9-1C30-4E83-BCCE-15E076311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aca45e-8ee7-47db-808e-e1d082f8139a"/>
    <ds:schemaRef ds:uri="b2063499-f2e2-4236-bb63-bce4602f8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E02E61-8131-41F5-A045-FCEB4036DF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14076</TotalTime>
  <Words>490</Words>
  <Application>Microsoft Office PowerPoint</Application>
  <PresentationFormat>Panorámica</PresentationFormat>
  <Paragraphs>48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ENAIRE Titillium Bold</vt:lpstr>
      <vt:lpstr>ENAIRE Titillium Light</vt:lpstr>
      <vt:lpstr>ENAIRE Titillium Regular</vt:lpstr>
      <vt:lpstr>ENAIRE Titillium Semibold</vt:lpstr>
      <vt:lpstr>Tema de Office</vt:lpstr>
      <vt:lpstr> Scripting Shell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shell</dc:title>
  <dc:creator>Area de Automatización</dc:creator>
  <cp:lastModifiedBy>Zamo, Daniel Oscar</cp:lastModifiedBy>
  <cp:revision>109</cp:revision>
  <dcterms:created xsi:type="dcterms:W3CDTF">2022-09-02T07:24:39Z</dcterms:created>
  <dcterms:modified xsi:type="dcterms:W3CDTF">2024-08-26T09:59:00Z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0x010100C08DB8880BF20D4CB2EA7DCB52C77C45</vt:lpwstr>
  </property>
</Properties>
</file>