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70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08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7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370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3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452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5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264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201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793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387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3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75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981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15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019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F0ED-E9F6-4ABE-8B43-21D8F6981BFD}" type="datetimeFigureOut">
              <a:rPr lang="es-BO" smtClean="0"/>
              <a:t>12/5/2024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2A3656-2A2D-42B4-AAB7-D2AF08C4085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2378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CAF90-6EFB-DC69-762F-4685500D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Técnica de Arquitectura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2E2DA-309D-D0D0-0BEC-6AABA174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422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FE214-BE30-9102-6B63-288F2142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Visión de Arquitectura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4167-F7F7-B694-FC57-5A05FE09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Brindar a LT-BANKING una solución tecnológica orientada a la seguridad y a la mejora continua de sus proceso, la estabilidad y  </a:t>
            </a:r>
            <a:r>
              <a:rPr lang="es-ES" dirty="0" err="1"/>
              <a:t>ais</a:t>
            </a:r>
            <a:r>
              <a:rPr lang="es-ES" dirty="0"/>
              <a:t> brindar a sus clientes una solución tecnológica que sea confiable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9919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D1B3-C4CE-F99E-CC85-5B4FF566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8F958-9221-8A84-3D92-BAE543BA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455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0FD32-3B91-BFF8-0DF2-3D309B39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795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  <a:endParaRPr lang="es-BO" dirty="0"/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408033B0-793B-B484-4D22-CDC872A7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08" y="1361206"/>
            <a:ext cx="6555720" cy="549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659-B156-20E5-8770-3DFA1E4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Desarrollo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0FD32-3B91-BFF8-0DF2-3D309B39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275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F066-70B8-5DAC-CF45-ED17C76F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 Despliegue</a:t>
            </a:r>
            <a:endParaRPr lang="es-B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5CDD711-B17D-798E-1AC3-BE95A8A9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9304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53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Propuesta Técnica de Arquitectura</vt:lpstr>
      <vt:lpstr>Visión de Arquitectura</vt:lpstr>
      <vt:lpstr>Atributos de Calidad</vt:lpstr>
      <vt:lpstr>Escenarios</vt:lpstr>
      <vt:lpstr>Casos de Uso</vt:lpstr>
      <vt:lpstr>Vistas de Desarrollo</vt:lpstr>
      <vt:lpstr>Vista de Despliegue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Zerain</dc:creator>
  <cp:lastModifiedBy>Daniel Zerain</cp:lastModifiedBy>
  <cp:revision>2</cp:revision>
  <dcterms:created xsi:type="dcterms:W3CDTF">2024-05-12T07:40:06Z</dcterms:created>
  <dcterms:modified xsi:type="dcterms:W3CDTF">2024-05-12T08:06:09Z</dcterms:modified>
</cp:coreProperties>
</file>