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6.xml" ContentType="application/inkml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1035" r:id="rId2"/>
    <p:sldId id="738" r:id="rId3"/>
    <p:sldId id="670" r:id="rId4"/>
    <p:sldId id="675" r:id="rId5"/>
    <p:sldId id="681" r:id="rId6"/>
    <p:sldId id="682" r:id="rId7"/>
    <p:sldId id="742" r:id="rId8"/>
    <p:sldId id="1033" r:id="rId9"/>
    <p:sldId id="688" r:id="rId10"/>
    <p:sldId id="261" r:id="rId11"/>
    <p:sldId id="262" r:id="rId12"/>
    <p:sldId id="282" r:id="rId13"/>
    <p:sldId id="743" r:id="rId14"/>
    <p:sldId id="291" r:id="rId15"/>
    <p:sldId id="292" r:id="rId16"/>
    <p:sldId id="295" r:id="rId17"/>
    <p:sldId id="302" r:id="rId18"/>
    <p:sldId id="366" r:id="rId19"/>
    <p:sldId id="313" r:id="rId20"/>
    <p:sldId id="355" r:id="rId21"/>
    <p:sldId id="356" r:id="rId22"/>
    <p:sldId id="319" r:id="rId23"/>
    <p:sldId id="424" r:id="rId24"/>
    <p:sldId id="885" r:id="rId25"/>
    <p:sldId id="970" r:id="rId26"/>
    <p:sldId id="900" r:id="rId27"/>
    <p:sldId id="935" r:id="rId28"/>
    <p:sldId id="975" r:id="rId29"/>
    <p:sldId id="902" r:id="rId30"/>
    <p:sldId id="967" r:id="rId31"/>
    <p:sldId id="103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2 - intro spatial" id="{36832CE5-C393-7341-BA99-EB8510B671D0}">
          <p14:sldIdLst>
            <p14:sldId id="1035"/>
            <p14:sldId id="738"/>
            <p14:sldId id="670"/>
            <p14:sldId id="675"/>
            <p14:sldId id="681"/>
            <p14:sldId id="682"/>
            <p14:sldId id="742"/>
            <p14:sldId id="1033"/>
            <p14:sldId id="688"/>
          </p14:sldIdLst>
        </p14:section>
        <p14:section name="week3 - index (line)" id="{FC6E94AB-1F16-AA46-80FB-1059801BDCDE}">
          <p14:sldIdLst>
            <p14:sldId id="261"/>
            <p14:sldId id="262"/>
            <p14:sldId id="282"/>
            <p14:sldId id="743"/>
          </p14:sldIdLst>
        </p14:section>
        <p14:section name="week4 - index(polygon)" id="{C65C2B3A-0726-5442-BB7E-D21B3C155236}">
          <p14:sldIdLst>
            <p14:sldId id="291"/>
            <p14:sldId id="292"/>
            <p14:sldId id="295"/>
            <p14:sldId id="302"/>
            <p14:sldId id="366"/>
            <p14:sldId id="313"/>
            <p14:sldId id="355"/>
            <p14:sldId id="356"/>
            <p14:sldId id="319"/>
            <p14:sldId id="424"/>
          </p14:sldIdLst>
        </p14:section>
        <p14:section name="week5 - query processing" id="{38BF2308-2586-D54D-8CBB-1A3DFEED041D}">
          <p14:sldIdLst>
            <p14:sldId id="885"/>
            <p14:sldId id="970"/>
            <p14:sldId id="900"/>
            <p14:sldId id="935"/>
            <p14:sldId id="975"/>
            <p14:sldId id="902"/>
            <p14:sldId id="967"/>
            <p14:sldId id="10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CEE05-9956-0448-AA9E-4F1762CB57D9}" v="310" dt="2021-04-09T02:30:09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4"/>
    <p:restoredTop sz="88873"/>
  </p:normalViewPr>
  <p:slideViewPr>
    <p:cSldViewPr snapToGrid="0" snapToObjects="1">
      <p:cViewPr varScale="1">
        <p:scale>
          <a:sx n="109" d="100"/>
          <a:sy n="109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 Fengmei" userId="646a1e96ea57800d" providerId="LiveId" clId="{577CEE05-9956-0448-AA9E-4F1762CB57D9}"/>
    <pc:docChg chg="undo custSel addSld modSld sldOrd modSection">
      <pc:chgData name="Jin Fengmei" userId="646a1e96ea57800d" providerId="LiveId" clId="{577CEE05-9956-0448-AA9E-4F1762CB57D9}" dt="2021-04-09T06:11:05.583" v="370" actId="1076"/>
      <pc:docMkLst>
        <pc:docMk/>
      </pc:docMkLst>
      <pc:sldChg chg="delSp modSp">
        <pc:chgData name="Jin Fengmei" userId="646a1e96ea57800d" providerId="LiveId" clId="{577CEE05-9956-0448-AA9E-4F1762CB57D9}" dt="2021-04-09T02:28:51.981" v="14"/>
        <pc:sldMkLst>
          <pc:docMk/>
          <pc:sldMk cId="0" sldId="292"/>
        </pc:sldMkLst>
        <pc:grpChg chg="del mod">
          <ac:chgData name="Jin Fengmei" userId="646a1e96ea57800d" providerId="LiveId" clId="{577CEE05-9956-0448-AA9E-4F1762CB57D9}" dt="2021-04-09T02:28:51.980" v="12"/>
          <ac:grpSpMkLst>
            <pc:docMk/>
            <pc:sldMk cId="0" sldId="292"/>
            <ac:grpSpMk id="23" creationId="{8AB724F1-0F15-EF40-9F11-8242D428DC31}"/>
          </ac:grpSpMkLst>
        </pc:grpChg>
        <pc:inkChg chg="del">
          <ac:chgData name="Jin Fengmei" userId="646a1e96ea57800d" providerId="LiveId" clId="{577CEE05-9956-0448-AA9E-4F1762CB57D9}" dt="2021-04-09T02:28:51.975" v="5"/>
          <ac:inkMkLst>
            <pc:docMk/>
            <pc:sldMk cId="0" sldId="292"/>
            <ac:inkMk id="4" creationId="{BD8C338A-6DA0-1549-A001-123ABE55CC3E}"/>
          </ac:inkMkLst>
        </pc:inkChg>
        <pc:inkChg chg="del">
          <ac:chgData name="Jin Fengmei" userId="646a1e96ea57800d" providerId="LiveId" clId="{577CEE05-9956-0448-AA9E-4F1762CB57D9}" dt="2021-04-09T02:28:51.976" v="7"/>
          <ac:inkMkLst>
            <pc:docMk/>
            <pc:sldMk cId="0" sldId="292"/>
            <ac:inkMk id="5" creationId="{B11349D6-CF5A-D248-B54C-831E5FD7A6CC}"/>
          </ac:inkMkLst>
        </pc:inkChg>
        <pc:inkChg chg="del mod">
          <ac:chgData name="Jin Fengmei" userId="646a1e96ea57800d" providerId="LiveId" clId="{577CEE05-9956-0448-AA9E-4F1762CB57D9}" dt="2021-04-09T02:28:51.978" v="11"/>
          <ac:inkMkLst>
            <pc:docMk/>
            <pc:sldMk cId="0" sldId="292"/>
            <ac:inkMk id="6" creationId="{B689B302-03DE-A64B-B65D-6064427C7F67}"/>
          </ac:inkMkLst>
        </pc:inkChg>
        <pc:inkChg chg="del mod">
          <ac:chgData name="Jin Fengmei" userId="646a1e96ea57800d" providerId="LiveId" clId="{577CEE05-9956-0448-AA9E-4F1762CB57D9}" dt="2021-04-09T02:28:51.975" v="6"/>
          <ac:inkMkLst>
            <pc:docMk/>
            <pc:sldMk cId="0" sldId="292"/>
            <ac:inkMk id="7" creationId="{9FDD045C-03AB-C541-86A7-1173526D280A}"/>
          </ac:inkMkLst>
        </pc:inkChg>
        <pc:inkChg chg="del mod">
          <ac:chgData name="Jin Fengmei" userId="646a1e96ea57800d" providerId="LiveId" clId="{577CEE05-9956-0448-AA9E-4F1762CB57D9}" dt="2021-04-09T02:28:51.977" v="9"/>
          <ac:inkMkLst>
            <pc:docMk/>
            <pc:sldMk cId="0" sldId="292"/>
            <ac:inkMk id="8" creationId="{2BE9B3A8-C2E8-484F-94C4-C91246A5CE18}"/>
          </ac:inkMkLst>
        </pc:inkChg>
        <pc:inkChg chg="del">
          <ac:chgData name="Jin Fengmei" userId="646a1e96ea57800d" providerId="LiveId" clId="{577CEE05-9956-0448-AA9E-4F1762CB57D9}" dt="2021-04-09T02:28:51.971" v="1"/>
          <ac:inkMkLst>
            <pc:docMk/>
            <pc:sldMk cId="0" sldId="292"/>
            <ac:inkMk id="10" creationId="{3EFE3E6F-8F2F-A94A-BD8C-8FB8F8563634}"/>
          </ac:inkMkLst>
        </pc:inkChg>
        <pc:inkChg chg="del">
          <ac:chgData name="Jin Fengmei" userId="646a1e96ea57800d" providerId="LiveId" clId="{577CEE05-9956-0448-AA9E-4F1762CB57D9}" dt="2021-04-09T02:28:51.981" v="13"/>
          <ac:inkMkLst>
            <pc:docMk/>
            <pc:sldMk cId="0" sldId="292"/>
            <ac:inkMk id="11" creationId="{A872AA7E-EF55-EF44-B052-585777BB7A79}"/>
          </ac:inkMkLst>
        </pc:inkChg>
        <pc:inkChg chg="del mod">
          <ac:chgData name="Jin Fengmei" userId="646a1e96ea57800d" providerId="LiveId" clId="{577CEE05-9956-0448-AA9E-4F1762CB57D9}" dt="2021-04-09T02:28:51.980" v="12"/>
          <ac:inkMkLst>
            <pc:docMk/>
            <pc:sldMk cId="0" sldId="292"/>
            <ac:inkMk id="12" creationId="{601E93A6-2658-144F-BD87-4F2B1F010054}"/>
          </ac:inkMkLst>
        </pc:inkChg>
        <pc:inkChg chg="del mod">
          <ac:chgData name="Jin Fengmei" userId="646a1e96ea57800d" providerId="LiveId" clId="{577CEE05-9956-0448-AA9E-4F1762CB57D9}" dt="2021-04-09T02:28:51.976" v="8"/>
          <ac:inkMkLst>
            <pc:docMk/>
            <pc:sldMk cId="0" sldId="292"/>
            <ac:inkMk id="13" creationId="{09291B1E-1F2D-2B4A-9C27-54756D1233AC}"/>
          </ac:inkMkLst>
        </pc:inkChg>
        <pc:inkChg chg="del mod">
          <ac:chgData name="Jin Fengmei" userId="646a1e96ea57800d" providerId="LiveId" clId="{577CEE05-9956-0448-AA9E-4F1762CB57D9}" dt="2021-04-09T02:28:51.974" v="3"/>
          <ac:inkMkLst>
            <pc:docMk/>
            <pc:sldMk cId="0" sldId="292"/>
            <ac:inkMk id="14" creationId="{B3A253D0-3799-AA44-8E60-3BE6CC226F92}"/>
          </ac:inkMkLst>
        </pc:inkChg>
        <pc:inkChg chg="del">
          <ac:chgData name="Jin Fengmei" userId="646a1e96ea57800d" providerId="LiveId" clId="{577CEE05-9956-0448-AA9E-4F1762CB57D9}" dt="2021-04-09T02:28:51.956" v="0"/>
          <ac:inkMkLst>
            <pc:docMk/>
            <pc:sldMk cId="0" sldId="292"/>
            <ac:inkMk id="15" creationId="{F3323071-84D5-AD42-9FB2-410F16D539B5}"/>
          </ac:inkMkLst>
        </pc:inkChg>
        <pc:inkChg chg="del mod">
          <ac:chgData name="Jin Fengmei" userId="646a1e96ea57800d" providerId="LiveId" clId="{577CEE05-9956-0448-AA9E-4F1762CB57D9}" dt="2021-04-09T02:28:51.981" v="14"/>
          <ac:inkMkLst>
            <pc:docMk/>
            <pc:sldMk cId="0" sldId="292"/>
            <ac:inkMk id="16" creationId="{A99DD6E5-3B25-1F40-8E3D-122CDA073A74}"/>
          </ac:inkMkLst>
        </pc:inkChg>
        <pc:inkChg chg="del">
          <ac:chgData name="Jin Fengmei" userId="646a1e96ea57800d" providerId="LiveId" clId="{577CEE05-9956-0448-AA9E-4F1762CB57D9}" dt="2021-04-09T02:28:51.977" v="10"/>
          <ac:inkMkLst>
            <pc:docMk/>
            <pc:sldMk cId="0" sldId="292"/>
            <ac:inkMk id="18" creationId="{B8DBE7C7-9148-6047-8FBC-77B058AE9219}"/>
          </ac:inkMkLst>
        </pc:inkChg>
        <pc:inkChg chg="del mod">
          <ac:chgData name="Jin Fengmei" userId="646a1e96ea57800d" providerId="LiveId" clId="{577CEE05-9956-0448-AA9E-4F1762CB57D9}" dt="2021-04-09T02:28:51.974" v="4"/>
          <ac:inkMkLst>
            <pc:docMk/>
            <pc:sldMk cId="0" sldId="292"/>
            <ac:inkMk id="20" creationId="{DA4F2A38-D868-ED47-A68C-132E20E0A45D}"/>
          </ac:inkMkLst>
        </pc:inkChg>
        <pc:inkChg chg="del mod">
          <ac:chgData name="Jin Fengmei" userId="646a1e96ea57800d" providerId="LiveId" clId="{577CEE05-9956-0448-AA9E-4F1762CB57D9}" dt="2021-04-09T02:28:51.973" v="2"/>
          <ac:inkMkLst>
            <pc:docMk/>
            <pc:sldMk cId="0" sldId="292"/>
            <ac:inkMk id="22" creationId="{EBC989F3-14FF-ED4E-831F-02436D0E3F6E}"/>
          </ac:inkMkLst>
        </pc:inkChg>
      </pc:sldChg>
      <pc:sldChg chg="delSp modSp">
        <pc:chgData name="Jin Fengmei" userId="646a1e96ea57800d" providerId="LiveId" clId="{577CEE05-9956-0448-AA9E-4F1762CB57D9}" dt="2021-04-09T02:29:01.505" v="29"/>
        <pc:sldMkLst>
          <pc:docMk/>
          <pc:sldMk cId="0" sldId="302"/>
        </pc:sldMkLst>
        <pc:grpChg chg="del mod">
          <ac:chgData name="Jin Fengmei" userId="646a1e96ea57800d" providerId="LiveId" clId="{577CEE05-9956-0448-AA9E-4F1762CB57D9}" dt="2021-04-09T02:29:01.505" v="28"/>
          <ac:grpSpMkLst>
            <pc:docMk/>
            <pc:sldMk cId="0" sldId="302"/>
            <ac:grpSpMk id="19" creationId="{F3443C01-D072-4E46-9114-E7774B661DF5}"/>
          </ac:grpSpMkLst>
        </pc:grpChg>
        <pc:inkChg chg="del mod">
          <ac:chgData name="Jin Fengmei" userId="646a1e96ea57800d" providerId="LiveId" clId="{577CEE05-9956-0448-AA9E-4F1762CB57D9}" dt="2021-04-09T02:29:01.504" v="27"/>
          <ac:inkMkLst>
            <pc:docMk/>
            <pc:sldMk cId="0" sldId="302"/>
            <ac:inkMk id="3" creationId="{EA6409CB-B5C6-174C-88A7-E6539541D24A}"/>
          </ac:inkMkLst>
        </pc:inkChg>
        <pc:inkChg chg="del mod">
          <ac:chgData name="Jin Fengmei" userId="646a1e96ea57800d" providerId="LiveId" clId="{577CEE05-9956-0448-AA9E-4F1762CB57D9}" dt="2021-04-09T02:29:01.501" v="21"/>
          <ac:inkMkLst>
            <pc:docMk/>
            <pc:sldMk cId="0" sldId="302"/>
            <ac:inkMk id="4" creationId="{FBE241F9-92C1-6343-BFC5-656924EC9FD0}"/>
          </ac:inkMkLst>
        </pc:inkChg>
        <pc:inkChg chg="del mod">
          <ac:chgData name="Jin Fengmei" userId="646a1e96ea57800d" providerId="LiveId" clId="{577CEE05-9956-0448-AA9E-4F1762CB57D9}" dt="2021-04-09T02:29:01.498" v="18"/>
          <ac:inkMkLst>
            <pc:docMk/>
            <pc:sldMk cId="0" sldId="302"/>
            <ac:inkMk id="5" creationId="{120CB714-73DF-4D47-B3B8-33598DA7E34F}"/>
          </ac:inkMkLst>
        </pc:inkChg>
        <pc:inkChg chg="del">
          <ac:chgData name="Jin Fengmei" userId="646a1e96ea57800d" providerId="LiveId" clId="{577CEE05-9956-0448-AA9E-4F1762CB57D9}" dt="2021-04-09T02:29:01.496" v="16"/>
          <ac:inkMkLst>
            <pc:docMk/>
            <pc:sldMk cId="0" sldId="302"/>
            <ac:inkMk id="6" creationId="{FF150CA6-4A2C-794A-A904-0945F668FA08}"/>
          </ac:inkMkLst>
        </pc:inkChg>
        <pc:inkChg chg="del">
          <ac:chgData name="Jin Fengmei" userId="646a1e96ea57800d" providerId="LiveId" clId="{577CEE05-9956-0448-AA9E-4F1762CB57D9}" dt="2021-04-09T02:29:01.502" v="22"/>
          <ac:inkMkLst>
            <pc:docMk/>
            <pc:sldMk cId="0" sldId="302"/>
            <ac:inkMk id="7" creationId="{269182AF-C48F-E14E-8380-A9F470B4A734}"/>
          </ac:inkMkLst>
        </pc:inkChg>
        <pc:inkChg chg="del">
          <ac:chgData name="Jin Fengmei" userId="646a1e96ea57800d" providerId="LiveId" clId="{577CEE05-9956-0448-AA9E-4F1762CB57D9}" dt="2021-04-09T02:29:01.495" v="15"/>
          <ac:inkMkLst>
            <pc:docMk/>
            <pc:sldMk cId="0" sldId="302"/>
            <ac:inkMk id="8" creationId="{0C2383BF-C3C6-C946-A2C3-F39767B6B0AE}"/>
          </ac:inkMkLst>
        </pc:inkChg>
        <pc:inkChg chg="del mod">
          <ac:chgData name="Jin Fengmei" userId="646a1e96ea57800d" providerId="LiveId" clId="{577CEE05-9956-0448-AA9E-4F1762CB57D9}" dt="2021-04-09T02:29:01.505" v="28"/>
          <ac:inkMkLst>
            <pc:docMk/>
            <pc:sldMk cId="0" sldId="302"/>
            <ac:inkMk id="9" creationId="{60816F68-3A25-8D4B-89F9-9A7F2CD11E3C}"/>
          </ac:inkMkLst>
        </pc:inkChg>
        <pc:inkChg chg="del mod">
          <ac:chgData name="Jin Fengmei" userId="646a1e96ea57800d" providerId="LiveId" clId="{577CEE05-9956-0448-AA9E-4F1762CB57D9}" dt="2021-04-09T02:29:01.502" v="23"/>
          <ac:inkMkLst>
            <pc:docMk/>
            <pc:sldMk cId="0" sldId="302"/>
            <ac:inkMk id="10" creationId="{F9855593-528D-2242-B4F4-AFCD9AE5ED8A}"/>
          </ac:inkMkLst>
        </pc:inkChg>
        <pc:inkChg chg="del mod">
          <ac:chgData name="Jin Fengmei" userId="646a1e96ea57800d" providerId="LiveId" clId="{577CEE05-9956-0448-AA9E-4F1762CB57D9}" dt="2021-04-09T02:29:01.497" v="17"/>
          <ac:inkMkLst>
            <pc:docMk/>
            <pc:sldMk cId="0" sldId="302"/>
            <ac:inkMk id="12" creationId="{C607CD19-5EC6-A34E-BB4B-9ACCECFB12D9}"/>
          </ac:inkMkLst>
        </pc:inkChg>
        <pc:inkChg chg="del mod">
          <ac:chgData name="Jin Fengmei" userId="646a1e96ea57800d" providerId="LiveId" clId="{577CEE05-9956-0448-AA9E-4F1762CB57D9}" dt="2021-04-09T02:29:01.505" v="29"/>
          <ac:inkMkLst>
            <pc:docMk/>
            <pc:sldMk cId="0" sldId="302"/>
            <ac:inkMk id="13" creationId="{1E098AB5-553A-0B41-9213-E02ABF0A6B65}"/>
          </ac:inkMkLst>
        </pc:inkChg>
        <pc:inkChg chg="del mod">
          <ac:chgData name="Jin Fengmei" userId="646a1e96ea57800d" providerId="LiveId" clId="{577CEE05-9956-0448-AA9E-4F1762CB57D9}" dt="2021-04-09T02:29:01.503" v="25"/>
          <ac:inkMkLst>
            <pc:docMk/>
            <pc:sldMk cId="0" sldId="302"/>
            <ac:inkMk id="15" creationId="{DFE8598E-4F6C-9E43-97DA-D73BB9ED945A}"/>
          </ac:inkMkLst>
        </pc:inkChg>
        <pc:inkChg chg="del">
          <ac:chgData name="Jin Fengmei" userId="646a1e96ea57800d" providerId="LiveId" clId="{577CEE05-9956-0448-AA9E-4F1762CB57D9}" dt="2021-04-09T02:29:01.504" v="26"/>
          <ac:inkMkLst>
            <pc:docMk/>
            <pc:sldMk cId="0" sldId="302"/>
            <ac:inkMk id="17" creationId="{C9586294-1683-FA41-B0E8-0F3FC372BED5}"/>
          </ac:inkMkLst>
        </pc:inkChg>
        <pc:inkChg chg="del mod">
          <ac:chgData name="Jin Fengmei" userId="646a1e96ea57800d" providerId="LiveId" clId="{577CEE05-9956-0448-AA9E-4F1762CB57D9}" dt="2021-04-09T02:29:01.500" v="20"/>
          <ac:inkMkLst>
            <pc:docMk/>
            <pc:sldMk cId="0" sldId="302"/>
            <ac:inkMk id="18" creationId="{D11C8D03-4488-1C41-AB08-E4A97F78E582}"/>
          </ac:inkMkLst>
        </pc:inkChg>
        <pc:inkChg chg="del">
          <ac:chgData name="Jin Fengmei" userId="646a1e96ea57800d" providerId="LiveId" clId="{577CEE05-9956-0448-AA9E-4F1762CB57D9}" dt="2021-04-09T02:29:01.499" v="19"/>
          <ac:inkMkLst>
            <pc:docMk/>
            <pc:sldMk cId="0" sldId="302"/>
            <ac:inkMk id="20" creationId="{63E6EBB2-AB12-3A4D-92C9-28DC78BED7E2}"/>
          </ac:inkMkLst>
        </pc:inkChg>
        <pc:inkChg chg="del">
          <ac:chgData name="Jin Fengmei" userId="646a1e96ea57800d" providerId="LiveId" clId="{577CEE05-9956-0448-AA9E-4F1762CB57D9}" dt="2021-04-09T02:29:01.503" v="24"/>
          <ac:inkMkLst>
            <pc:docMk/>
            <pc:sldMk cId="0" sldId="302"/>
            <ac:inkMk id="21" creationId="{EA7DC7E1-5171-504C-BFA5-1DE68D1FBBC8}"/>
          </ac:inkMkLst>
        </pc:inkChg>
      </pc:sldChg>
      <pc:sldChg chg="delSp modSp">
        <pc:chgData name="Jin Fengmei" userId="646a1e96ea57800d" providerId="LiveId" clId="{577CEE05-9956-0448-AA9E-4F1762CB57D9}" dt="2021-04-09T02:29:11.477" v="56"/>
        <pc:sldMkLst>
          <pc:docMk/>
          <pc:sldMk cId="0" sldId="313"/>
        </pc:sldMkLst>
        <pc:grpChg chg="del mod">
          <ac:chgData name="Jin Fengmei" userId="646a1e96ea57800d" providerId="LiveId" clId="{577CEE05-9956-0448-AA9E-4F1762CB57D9}" dt="2021-04-09T02:29:11.477" v="56"/>
          <ac:grpSpMkLst>
            <pc:docMk/>
            <pc:sldMk cId="0" sldId="313"/>
            <ac:grpSpMk id="33" creationId="{464F905B-78D6-E94F-BEDC-44D32FE76A06}"/>
          </ac:grpSpMkLst>
        </pc:grpChg>
        <pc:inkChg chg="del mod">
          <ac:chgData name="Jin Fengmei" userId="646a1e96ea57800d" providerId="LiveId" clId="{577CEE05-9956-0448-AA9E-4F1762CB57D9}" dt="2021-04-09T02:29:11.469" v="41"/>
          <ac:inkMkLst>
            <pc:docMk/>
            <pc:sldMk cId="0" sldId="313"/>
            <ac:inkMk id="2" creationId="{52CBEC8A-8640-6F44-BB53-D8B2B9F478BC}"/>
          </ac:inkMkLst>
        </pc:inkChg>
        <pc:inkChg chg="del mod">
          <ac:chgData name="Jin Fengmei" userId="646a1e96ea57800d" providerId="LiveId" clId="{577CEE05-9956-0448-AA9E-4F1762CB57D9}" dt="2021-04-09T02:29:11.468" v="39"/>
          <ac:inkMkLst>
            <pc:docMk/>
            <pc:sldMk cId="0" sldId="313"/>
            <ac:inkMk id="3" creationId="{3F875239-BBE7-9A41-965C-661432370012}"/>
          </ac:inkMkLst>
        </pc:inkChg>
        <pc:inkChg chg="del mod">
          <ac:chgData name="Jin Fengmei" userId="646a1e96ea57800d" providerId="LiveId" clId="{577CEE05-9956-0448-AA9E-4F1762CB57D9}" dt="2021-04-09T02:29:11.472" v="47"/>
          <ac:inkMkLst>
            <pc:docMk/>
            <pc:sldMk cId="0" sldId="313"/>
            <ac:inkMk id="4" creationId="{3649BF71-93B7-6543-B78B-C90DC1391E2F}"/>
          </ac:inkMkLst>
        </pc:inkChg>
        <pc:inkChg chg="del mod">
          <ac:chgData name="Jin Fengmei" userId="646a1e96ea57800d" providerId="LiveId" clId="{577CEE05-9956-0448-AA9E-4F1762CB57D9}" dt="2021-04-09T02:29:11.471" v="45"/>
          <ac:inkMkLst>
            <pc:docMk/>
            <pc:sldMk cId="0" sldId="313"/>
            <ac:inkMk id="5" creationId="{1E3D11AD-F731-D445-BEDF-726A1DA51EB6}"/>
          </ac:inkMkLst>
        </pc:inkChg>
        <pc:inkChg chg="del mod">
          <ac:chgData name="Jin Fengmei" userId="646a1e96ea57800d" providerId="LiveId" clId="{577CEE05-9956-0448-AA9E-4F1762CB57D9}" dt="2021-04-09T02:29:11.475" v="51"/>
          <ac:inkMkLst>
            <pc:docMk/>
            <pc:sldMk cId="0" sldId="313"/>
            <ac:inkMk id="7" creationId="{5003E6E3-3E43-054D-BA58-8E0C83F5EC12}"/>
          </ac:inkMkLst>
        </pc:inkChg>
        <pc:inkChg chg="del mod">
          <ac:chgData name="Jin Fengmei" userId="646a1e96ea57800d" providerId="LiveId" clId="{577CEE05-9956-0448-AA9E-4F1762CB57D9}" dt="2021-04-09T02:29:11.477" v="55"/>
          <ac:inkMkLst>
            <pc:docMk/>
            <pc:sldMk cId="0" sldId="313"/>
            <ac:inkMk id="9" creationId="{EA04A884-2A51-6541-B788-7AC689835B83}"/>
          </ac:inkMkLst>
        </pc:inkChg>
        <pc:inkChg chg="del mod">
          <ac:chgData name="Jin Fengmei" userId="646a1e96ea57800d" providerId="LiveId" clId="{577CEE05-9956-0448-AA9E-4F1762CB57D9}" dt="2021-04-09T02:29:11.474" v="50"/>
          <ac:inkMkLst>
            <pc:docMk/>
            <pc:sldMk cId="0" sldId="313"/>
            <ac:inkMk id="11" creationId="{6546686E-F9F1-3840-8D47-9D21C9B90532}"/>
          </ac:inkMkLst>
        </pc:inkChg>
        <pc:inkChg chg="del mod">
          <ac:chgData name="Jin Fengmei" userId="646a1e96ea57800d" providerId="LiveId" clId="{577CEE05-9956-0448-AA9E-4F1762CB57D9}" dt="2021-04-09T02:29:11.477" v="56"/>
          <ac:inkMkLst>
            <pc:docMk/>
            <pc:sldMk cId="0" sldId="313"/>
            <ac:inkMk id="12" creationId="{188D3014-F8C1-C349-A5E5-D141D25A9473}"/>
          </ac:inkMkLst>
        </pc:inkChg>
        <pc:inkChg chg="del mod">
          <ac:chgData name="Jin Fengmei" userId="646a1e96ea57800d" providerId="LiveId" clId="{577CEE05-9956-0448-AA9E-4F1762CB57D9}" dt="2021-04-09T02:29:11.473" v="49"/>
          <ac:inkMkLst>
            <pc:docMk/>
            <pc:sldMk cId="0" sldId="313"/>
            <ac:inkMk id="14" creationId="{C3CE7E12-66C2-FD46-982E-145AE5EDC1D4}"/>
          </ac:inkMkLst>
        </pc:inkChg>
        <pc:inkChg chg="del mod">
          <ac:chgData name="Jin Fengmei" userId="646a1e96ea57800d" providerId="LiveId" clId="{577CEE05-9956-0448-AA9E-4F1762CB57D9}" dt="2021-04-09T02:29:11.466" v="37"/>
          <ac:inkMkLst>
            <pc:docMk/>
            <pc:sldMk cId="0" sldId="313"/>
            <ac:inkMk id="16" creationId="{A6CF0DE3-C04C-DF44-B802-4AE770E8520C}"/>
          </ac:inkMkLst>
        </pc:inkChg>
        <pc:inkChg chg="del">
          <ac:chgData name="Jin Fengmei" userId="646a1e96ea57800d" providerId="LiveId" clId="{577CEE05-9956-0448-AA9E-4F1762CB57D9}" dt="2021-04-09T02:29:11.465" v="36"/>
          <ac:inkMkLst>
            <pc:docMk/>
            <pc:sldMk cId="0" sldId="313"/>
            <ac:inkMk id="17" creationId="{DC79DDCB-E33C-E248-BD1D-39FF0C046C3D}"/>
          </ac:inkMkLst>
        </pc:inkChg>
        <pc:inkChg chg="del mod">
          <ac:chgData name="Jin Fengmei" userId="646a1e96ea57800d" providerId="LiveId" clId="{577CEE05-9956-0448-AA9E-4F1762CB57D9}" dt="2021-04-09T02:29:11.469" v="42"/>
          <ac:inkMkLst>
            <pc:docMk/>
            <pc:sldMk cId="0" sldId="313"/>
            <ac:inkMk id="18" creationId="{7C8937CA-96F4-0148-ADAF-12DA66CAD6FB}"/>
          </ac:inkMkLst>
        </pc:inkChg>
        <pc:inkChg chg="del mod">
          <ac:chgData name="Jin Fengmei" userId="646a1e96ea57800d" providerId="LiveId" clId="{577CEE05-9956-0448-AA9E-4F1762CB57D9}" dt="2021-04-09T02:29:11.473" v="48"/>
          <ac:inkMkLst>
            <pc:docMk/>
            <pc:sldMk cId="0" sldId="313"/>
            <ac:inkMk id="19" creationId="{ACCA0FF5-E21E-AE4C-B3EC-5CC1D187089D}"/>
          </ac:inkMkLst>
        </pc:inkChg>
        <pc:inkChg chg="del">
          <ac:chgData name="Jin Fengmei" userId="646a1e96ea57800d" providerId="LiveId" clId="{577CEE05-9956-0448-AA9E-4F1762CB57D9}" dt="2021-04-09T02:29:11.468" v="40"/>
          <ac:inkMkLst>
            <pc:docMk/>
            <pc:sldMk cId="0" sldId="313"/>
            <ac:inkMk id="21" creationId="{5EE2E45F-EEE0-D94A-B00B-0BAD1A8C73A5}"/>
          </ac:inkMkLst>
        </pc:inkChg>
        <pc:inkChg chg="del mod">
          <ac:chgData name="Jin Fengmei" userId="646a1e96ea57800d" providerId="LiveId" clId="{577CEE05-9956-0448-AA9E-4F1762CB57D9}" dt="2021-04-09T02:29:11.472" v="46"/>
          <ac:inkMkLst>
            <pc:docMk/>
            <pc:sldMk cId="0" sldId="313"/>
            <ac:inkMk id="22" creationId="{228E448B-E103-6B41-8BFF-8244A2442009}"/>
          </ac:inkMkLst>
        </pc:inkChg>
        <pc:inkChg chg="del mod">
          <ac:chgData name="Jin Fengmei" userId="646a1e96ea57800d" providerId="LiveId" clId="{577CEE05-9956-0448-AA9E-4F1762CB57D9}" dt="2021-04-09T02:29:11.471" v="44"/>
          <ac:inkMkLst>
            <pc:docMk/>
            <pc:sldMk cId="0" sldId="313"/>
            <ac:inkMk id="23" creationId="{892DDD53-0633-4747-AD69-6C3EF8BCA344}"/>
          </ac:inkMkLst>
        </pc:inkChg>
        <pc:inkChg chg="del mod">
          <ac:chgData name="Jin Fengmei" userId="646a1e96ea57800d" providerId="LiveId" clId="{577CEE05-9956-0448-AA9E-4F1762CB57D9}" dt="2021-04-09T02:29:11.470" v="43"/>
          <ac:inkMkLst>
            <pc:docMk/>
            <pc:sldMk cId="0" sldId="313"/>
            <ac:inkMk id="25" creationId="{86EBC639-1B00-A348-A67D-067C413D1776}"/>
          </ac:inkMkLst>
        </pc:inkChg>
        <pc:inkChg chg="del mod">
          <ac:chgData name="Jin Fengmei" userId="646a1e96ea57800d" providerId="LiveId" clId="{577CEE05-9956-0448-AA9E-4F1762CB57D9}" dt="2021-04-09T02:29:11.475" v="52"/>
          <ac:inkMkLst>
            <pc:docMk/>
            <pc:sldMk cId="0" sldId="313"/>
            <ac:inkMk id="27" creationId="{8A465315-A2E4-2943-B75C-153BD47574CD}"/>
          </ac:inkMkLst>
        </pc:inkChg>
        <pc:inkChg chg="del mod">
          <ac:chgData name="Jin Fengmei" userId="646a1e96ea57800d" providerId="LiveId" clId="{577CEE05-9956-0448-AA9E-4F1762CB57D9}" dt="2021-04-09T02:29:11.476" v="53"/>
          <ac:inkMkLst>
            <pc:docMk/>
            <pc:sldMk cId="0" sldId="313"/>
            <ac:inkMk id="28" creationId="{CC7ABA65-290E-9948-A852-04702D420C32}"/>
          </ac:inkMkLst>
        </pc:inkChg>
        <pc:inkChg chg="del mod">
          <ac:chgData name="Jin Fengmei" userId="646a1e96ea57800d" providerId="LiveId" clId="{577CEE05-9956-0448-AA9E-4F1762CB57D9}" dt="2021-04-09T02:29:11.467" v="38"/>
          <ac:inkMkLst>
            <pc:docMk/>
            <pc:sldMk cId="0" sldId="313"/>
            <ac:inkMk id="30" creationId="{6FA2220B-3333-5E43-8F4C-A6FD1F44AE53}"/>
          </ac:inkMkLst>
        </pc:inkChg>
        <pc:inkChg chg="mod">
          <ac:chgData name="Jin Fengmei" userId="646a1e96ea57800d" providerId="LiveId" clId="{577CEE05-9956-0448-AA9E-4F1762CB57D9}" dt="2021-04-09T02:29:11.477" v="56"/>
          <ac:inkMkLst>
            <pc:docMk/>
            <pc:sldMk cId="0" sldId="313"/>
            <ac:inkMk id="31" creationId="{BAC2985B-A274-EC42-BBE1-5B4B41F69E7F}"/>
          </ac:inkMkLst>
        </pc:inkChg>
        <pc:inkChg chg="del mod">
          <ac:chgData name="Jin Fengmei" userId="646a1e96ea57800d" providerId="LiveId" clId="{577CEE05-9956-0448-AA9E-4F1762CB57D9}" dt="2021-04-09T02:29:11.476" v="54"/>
          <ac:inkMkLst>
            <pc:docMk/>
            <pc:sldMk cId="0" sldId="313"/>
            <ac:inkMk id="32" creationId="{3564DEF1-70AC-7241-BF53-341612C25C0F}"/>
          </ac:inkMkLst>
        </pc:inkChg>
      </pc:sldChg>
      <pc:sldChg chg="delSp modSp">
        <pc:chgData name="Jin Fengmei" userId="646a1e96ea57800d" providerId="LiveId" clId="{577CEE05-9956-0448-AA9E-4F1762CB57D9}" dt="2021-04-09T02:29:23.234" v="76"/>
        <pc:sldMkLst>
          <pc:docMk/>
          <pc:sldMk cId="0" sldId="319"/>
        </pc:sldMkLst>
        <pc:grpChg chg="del mod">
          <ac:chgData name="Jin Fengmei" userId="646a1e96ea57800d" providerId="LiveId" clId="{577CEE05-9956-0448-AA9E-4F1762CB57D9}" dt="2021-04-09T02:29:23.233" v="75"/>
          <ac:grpSpMkLst>
            <pc:docMk/>
            <pc:sldMk cId="0" sldId="319"/>
            <ac:grpSpMk id="10" creationId="{D6B9F94A-65E9-CE48-84DD-94D357987D96}"/>
          </ac:grpSpMkLst>
        </pc:grpChg>
        <pc:inkChg chg="del">
          <ac:chgData name="Jin Fengmei" userId="646a1e96ea57800d" providerId="LiveId" clId="{577CEE05-9956-0448-AA9E-4F1762CB57D9}" dt="2021-04-09T02:29:23.230" v="71"/>
          <ac:inkMkLst>
            <pc:docMk/>
            <pc:sldMk cId="0" sldId="319"/>
            <ac:inkMk id="2" creationId="{3CB60CD3-3FDC-294F-9B53-AE95EEDE6ACF}"/>
          </ac:inkMkLst>
        </pc:inkChg>
        <pc:inkChg chg="del mod">
          <ac:chgData name="Jin Fengmei" userId="646a1e96ea57800d" providerId="LiveId" clId="{577CEE05-9956-0448-AA9E-4F1762CB57D9}" dt="2021-04-09T02:29:23.231" v="72"/>
          <ac:inkMkLst>
            <pc:docMk/>
            <pc:sldMk cId="0" sldId="319"/>
            <ac:inkMk id="4" creationId="{435AAF01-D4CE-B942-9FB2-D78A2E82E07B}"/>
          </ac:inkMkLst>
        </pc:inkChg>
        <pc:inkChg chg="del">
          <ac:chgData name="Jin Fengmei" userId="646a1e96ea57800d" providerId="LiveId" clId="{577CEE05-9956-0448-AA9E-4F1762CB57D9}" dt="2021-04-09T02:29:23.229" v="70"/>
          <ac:inkMkLst>
            <pc:docMk/>
            <pc:sldMk cId="0" sldId="319"/>
            <ac:inkMk id="5" creationId="{21BCAA3B-0C64-A946-AB25-D3A97FB06383}"/>
          </ac:inkMkLst>
        </pc:inkChg>
        <pc:inkChg chg="del mod">
          <ac:chgData name="Jin Fengmei" userId="646a1e96ea57800d" providerId="LiveId" clId="{577CEE05-9956-0448-AA9E-4F1762CB57D9}" dt="2021-04-09T02:29:23.233" v="75"/>
          <ac:inkMkLst>
            <pc:docMk/>
            <pc:sldMk cId="0" sldId="319"/>
            <ac:inkMk id="6" creationId="{F926F3FF-3C2D-964A-9434-20F05C05D018}"/>
          </ac:inkMkLst>
        </pc:inkChg>
        <pc:inkChg chg="del mod">
          <ac:chgData name="Jin Fengmei" userId="646a1e96ea57800d" providerId="LiveId" clId="{577CEE05-9956-0448-AA9E-4F1762CB57D9}" dt="2021-04-09T02:29:23.232" v="73"/>
          <ac:inkMkLst>
            <pc:docMk/>
            <pc:sldMk cId="0" sldId="319"/>
            <ac:inkMk id="7" creationId="{4F2D0A9F-478C-CE43-8A3F-189AE0239630}"/>
          </ac:inkMkLst>
        </pc:inkChg>
        <pc:inkChg chg="del mod">
          <ac:chgData name="Jin Fengmei" userId="646a1e96ea57800d" providerId="LiveId" clId="{577CEE05-9956-0448-AA9E-4F1762CB57D9}" dt="2021-04-09T02:29:23.232" v="74"/>
          <ac:inkMkLst>
            <pc:docMk/>
            <pc:sldMk cId="0" sldId="319"/>
            <ac:inkMk id="8" creationId="{290E2D21-9B6B-E64C-8550-FEADDFB2B70C}"/>
          </ac:inkMkLst>
        </pc:inkChg>
        <pc:inkChg chg="del mod">
          <ac:chgData name="Jin Fengmei" userId="646a1e96ea57800d" providerId="LiveId" clId="{577CEE05-9956-0448-AA9E-4F1762CB57D9}" dt="2021-04-09T02:29:23.234" v="76"/>
          <ac:inkMkLst>
            <pc:docMk/>
            <pc:sldMk cId="0" sldId="319"/>
            <ac:inkMk id="9" creationId="{3A448499-DF02-914E-9460-A9491F194DA1}"/>
          </ac:inkMkLst>
        </pc:inkChg>
      </pc:sldChg>
      <pc:sldChg chg="delSp modSp">
        <pc:chgData name="Jin Fengmei" userId="646a1e96ea57800d" providerId="LiveId" clId="{577CEE05-9956-0448-AA9E-4F1762CB57D9}" dt="2021-04-09T02:29:16.057" v="68"/>
        <pc:sldMkLst>
          <pc:docMk/>
          <pc:sldMk cId="2881201291" sldId="355"/>
        </pc:sldMkLst>
        <pc:grpChg chg="del mod">
          <ac:chgData name="Jin Fengmei" userId="646a1e96ea57800d" providerId="LiveId" clId="{577CEE05-9956-0448-AA9E-4F1762CB57D9}" dt="2021-04-09T02:29:16.056" v="66"/>
          <ac:grpSpMkLst>
            <pc:docMk/>
            <pc:sldMk cId="2881201291" sldId="355"/>
            <ac:grpSpMk id="23" creationId="{B926E272-1115-8E4C-9DBC-C78507D63462}"/>
          </ac:grpSpMkLst>
        </pc:grpChg>
        <pc:inkChg chg="del mod">
          <ac:chgData name="Jin Fengmei" userId="646a1e96ea57800d" providerId="LiveId" clId="{577CEE05-9956-0448-AA9E-4F1762CB57D9}" dt="2021-04-09T02:29:16.055" v="64"/>
          <ac:inkMkLst>
            <pc:docMk/>
            <pc:sldMk cId="2881201291" sldId="355"/>
            <ac:inkMk id="8" creationId="{D4AF31A1-1437-DD49-9239-C3E201ABE967}"/>
          </ac:inkMkLst>
        </pc:inkChg>
        <pc:inkChg chg="del mod">
          <ac:chgData name="Jin Fengmei" userId="646a1e96ea57800d" providerId="LiveId" clId="{577CEE05-9956-0448-AA9E-4F1762CB57D9}" dt="2021-04-09T02:29:16.053" v="61"/>
          <ac:inkMkLst>
            <pc:docMk/>
            <pc:sldMk cId="2881201291" sldId="355"/>
            <ac:inkMk id="9" creationId="{FA2A041A-0FC7-6F4E-9558-29EE29E2B9EA}"/>
          </ac:inkMkLst>
        </pc:inkChg>
        <pc:inkChg chg="del mod">
          <ac:chgData name="Jin Fengmei" userId="646a1e96ea57800d" providerId="LiveId" clId="{577CEE05-9956-0448-AA9E-4F1762CB57D9}" dt="2021-04-09T02:29:16.054" v="63"/>
          <ac:inkMkLst>
            <pc:docMk/>
            <pc:sldMk cId="2881201291" sldId="355"/>
            <ac:inkMk id="10" creationId="{29721B29-F595-C346-B90C-F4E570CE733C}"/>
          </ac:inkMkLst>
        </pc:inkChg>
        <pc:inkChg chg="del mod">
          <ac:chgData name="Jin Fengmei" userId="646a1e96ea57800d" providerId="LiveId" clId="{577CEE05-9956-0448-AA9E-4F1762CB57D9}" dt="2021-04-09T02:29:16.052" v="60"/>
          <ac:inkMkLst>
            <pc:docMk/>
            <pc:sldMk cId="2881201291" sldId="355"/>
            <ac:inkMk id="11" creationId="{26609D7C-B90B-FB42-949C-7FFBD2E8B01B}"/>
          </ac:inkMkLst>
        </pc:inkChg>
        <pc:inkChg chg="del">
          <ac:chgData name="Jin Fengmei" userId="646a1e96ea57800d" providerId="LiveId" clId="{577CEE05-9956-0448-AA9E-4F1762CB57D9}" dt="2021-04-09T02:29:16.050" v="57"/>
          <ac:inkMkLst>
            <pc:docMk/>
            <pc:sldMk cId="2881201291" sldId="355"/>
            <ac:inkMk id="13" creationId="{CAC7F55F-96B6-BF49-BEBB-B9723758E6FA}"/>
          </ac:inkMkLst>
        </pc:inkChg>
        <pc:inkChg chg="del mod">
          <ac:chgData name="Jin Fengmei" userId="646a1e96ea57800d" providerId="LiveId" clId="{577CEE05-9956-0448-AA9E-4F1762CB57D9}" dt="2021-04-09T02:29:16.056" v="66"/>
          <ac:inkMkLst>
            <pc:docMk/>
            <pc:sldMk cId="2881201291" sldId="355"/>
            <ac:inkMk id="15" creationId="{2EE4DB12-CD76-9F4A-9357-931492E7D198}"/>
          </ac:inkMkLst>
        </pc:inkChg>
        <pc:inkChg chg="del mod">
          <ac:chgData name="Jin Fengmei" userId="646a1e96ea57800d" providerId="LiveId" clId="{577CEE05-9956-0448-AA9E-4F1762CB57D9}" dt="2021-04-09T02:29:16.052" v="59"/>
          <ac:inkMkLst>
            <pc:docMk/>
            <pc:sldMk cId="2881201291" sldId="355"/>
            <ac:inkMk id="17" creationId="{51F4D46F-C21F-824D-A260-8949CD24600E}"/>
          </ac:inkMkLst>
        </pc:inkChg>
        <pc:inkChg chg="del mod">
          <ac:chgData name="Jin Fengmei" userId="646a1e96ea57800d" providerId="LiveId" clId="{577CEE05-9956-0448-AA9E-4F1762CB57D9}" dt="2021-04-09T02:29:16.057" v="68"/>
          <ac:inkMkLst>
            <pc:docMk/>
            <pc:sldMk cId="2881201291" sldId="355"/>
            <ac:inkMk id="18" creationId="{12DC7256-DA96-994A-8F38-68ACE1CB3DFD}"/>
          </ac:inkMkLst>
        </pc:inkChg>
        <pc:inkChg chg="del mod">
          <ac:chgData name="Jin Fengmei" userId="646a1e96ea57800d" providerId="LiveId" clId="{577CEE05-9956-0448-AA9E-4F1762CB57D9}" dt="2021-04-09T02:29:16.056" v="65"/>
          <ac:inkMkLst>
            <pc:docMk/>
            <pc:sldMk cId="2881201291" sldId="355"/>
            <ac:inkMk id="20" creationId="{7164D04B-F0E5-5A44-B870-AC80433CD479}"/>
          </ac:inkMkLst>
        </pc:inkChg>
        <pc:inkChg chg="del mod">
          <ac:chgData name="Jin Fengmei" userId="646a1e96ea57800d" providerId="LiveId" clId="{577CEE05-9956-0448-AA9E-4F1762CB57D9}" dt="2021-04-09T02:29:16.054" v="62"/>
          <ac:inkMkLst>
            <pc:docMk/>
            <pc:sldMk cId="2881201291" sldId="355"/>
            <ac:inkMk id="21" creationId="{1F514F3B-37A4-A343-978F-148A2999B70C}"/>
          </ac:inkMkLst>
        </pc:inkChg>
        <pc:inkChg chg="del">
          <ac:chgData name="Jin Fengmei" userId="646a1e96ea57800d" providerId="LiveId" clId="{577CEE05-9956-0448-AA9E-4F1762CB57D9}" dt="2021-04-09T02:29:16.051" v="58"/>
          <ac:inkMkLst>
            <pc:docMk/>
            <pc:sldMk cId="2881201291" sldId="355"/>
            <ac:inkMk id="22" creationId="{288E19C5-521B-0D4A-B37C-EB8F1BB81C58}"/>
          </ac:inkMkLst>
        </pc:inkChg>
        <pc:inkChg chg="del">
          <ac:chgData name="Jin Fengmei" userId="646a1e96ea57800d" providerId="LiveId" clId="{577CEE05-9956-0448-AA9E-4F1762CB57D9}" dt="2021-04-09T02:29:16.057" v="67"/>
          <ac:inkMkLst>
            <pc:docMk/>
            <pc:sldMk cId="2881201291" sldId="355"/>
            <ac:inkMk id="24" creationId="{EC1B544E-EC73-074E-AA26-9F19BB1F361A}"/>
          </ac:inkMkLst>
        </pc:inkChg>
      </pc:sldChg>
      <pc:sldChg chg="delSp">
        <pc:chgData name="Jin Fengmei" userId="646a1e96ea57800d" providerId="LiveId" clId="{577CEE05-9956-0448-AA9E-4F1762CB57D9}" dt="2021-04-09T02:29:18.551" v="69"/>
        <pc:sldMkLst>
          <pc:docMk/>
          <pc:sldMk cId="506008299" sldId="356"/>
        </pc:sldMkLst>
        <pc:inkChg chg="del">
          <ac:chgData name="Jin Fengmei" userId="646a1e96ea57800d" providerId="LiveId" clId="{577CEE05-9956-0448-AA9E-4F1762CB57D9}" dt="2021-04-09T02:29:18.551" v="69"/>
          <ac:inkMkLst>
            <pc:docMk/>
            <pc:sldMk cId="506008299" sldId="356"/>
            <ac:inkMk id="5" creationId="{E653A841-F745-DB41-93DF-649FC273F998}"/>
          </ac:inkMkLst>
        </pc:inkChg>
      </pc:sldChg>
      <pc:sldChg chg="delSp modSp">
        <pc:chgData name="Jin Fengmei" userId="646a1e96ea57800d" providerId="LiveId" clId="{577CEE05-9956-0448-AA9E-4F1762CB57D9}" dt="2021-04-09T02:29:05.724" v="35"/>
        <pc:sldMkLst>
          <pc:docMk/>
          <pc:sldMk cId="1080594789" sldId="366"/>
        </pc:sldMkLst>
        <pc:grpChg chg="del mod">
          <ac:chgData name="Jin Fengmei" userId="646a1e96ea57800d" providerId="LiveId" clId="{577CEE05-9956-0448-AA9E-4F1762CB57D9}" dt="2021-04-09T02:29:05.722" v="31"/>
          <ac:grpSpMkLst>
            <pc:docMk/>
            <pc:sldMk cId="1080594789" sldId="366"/>
            <ac:grpSpMk id="8" creationId="{DC076982-E209-DC44-AA26-BF339967AD6A}"/>
          </ac:grpSpMkLst>
        </pc:grpChg>
        <pc:inkChg chg="del">
          <ac:chgData name="Jin Fengmei" userId="646a1e96ea57800d" providerId="LiveId" clId="{577CEE05-9956-0448-AA9E-4F1762CB57D9}" dt="2021-04-09T02:29:05.723" v="33"/>
          <ac:inkMkLst>
            <pc:docMk/>
            <pc:sldMk cId="1080594789" sldId="366"/>
            <ac:inkMk id="3" creationId="{F2029020-E1A4-C046-A139-A721E929158F}"/>
          </ac:inkMkLst>
        </pc:inkChg>
        <pc:inkChg chg="del">
          <ac:chgData name="Jin Fengmei" userId="646a1e96ea57800d" providerId="LiveId" clId="{577CEE05-9956-0448-AA9E-4F1762CB57D9}" dt="2021-04-09T02:29:05.723" v="32"/>
          <ac:inkMkLst>
            <pc:docMk/>
            <pc:sldMk cId="1080594789" sldId="366"/>
            <ac:inkMk id="4" creationId="{F1EEEAB6-5B04-EE4B-AA76-FB9319585D4C}"/>
          </ac:inkMkLst>
        </pc:inkChg>
        <pc:inkChg chg="del">
          <ac:chgData name="Jin Fengmei" userId="646a1e96ea57800d" providerId="LiveId" clId="{577CEE05-9956-0448-AA9E-4F1762CB57D9}" dt="2021-04-09T02:29:05.722" v="31"/>
          <ac:inkMkLst>
            <pc:docMk/>
            <pc:sldMk cId="1080594789" sldId="366"/>
            <ac:inkMk id="5" creationId="{EF13F6F8-5236-5D45-88E3-9ED71E0A4955}"/>
          </ac:inkMkLst>
        </pc:inkChg>
        <pc:inkChg chg="del mod">
          <ac:chgData name="Jin Fengmei" userId="646a1e96ea57800d" providerId="LiveId" clId="{577CEE05-9956-0448-AA9E-4F1762CB57D9}" dt="2021-04-09T02:29:05.724" v="34"/>
          <ac:inkMkLst>
            <pc:docMk/>
            <pc:sldMk cId="1080594789" sldId="366"/>
            <ac:inkMk id="6" creationId="{D23AE9B8-5B0F-0A46-B20E-E83C254F4E5B}"/>
          </ac:inkMkLst>
        </pc:inkChg>
        <pc:inkChg chg="del">
          <ac:chgData name="Jin Fengmei" userId="646a1e96ea57800d" providerId="LiveId" clId="{577CEE05-9956-0448-AA9E-4F1762CB57D9}" dt="2021-04-09T02:29:05.724" v="35"/>
          <ac:inkMkLst>
            <pc:docMk/>
            <pc:sldMk cId="1080594789" sldId="366"/>
            <ac:inkMk id="7" creationId="{BDE8D13E-88DE-B14F-8D8B-1D00341406EA}"/>
          </ac:inkMkLst>
        </pc:inkChg>
        <pc:inkChg chg="del">
          <ac:chgData name="Jin Fengmei" userId="646a1e96ea57800d" providerId="LiveId" clId="{577CEE05-9956-0448-AA9E-4F1762CB57D9}" dt="2021-04-09T02:29:05.721" v="30"/>
          <ac:inkMkLst>
            <pc:docMk/>
            <pc:sldMk cId="1080594789" sldId="366"/>
            <ac:inkMk id="9" creationId="{2F53B512-9615-DB4B-97D9-230A1C567CB6}"/>
          </ac:inkMkLst>
        </pc:inkChg>
      </pc:sldChg>
      <pc:sldChg chg="delSp modSp">
        <pc:chgData name="Jin Fengmei" userId="646a1e96ea57800d" providerId="LiveId" clId="{577CEE05-9956-0448-AA9E-4F1762CB57D9}" dt="2021-04-09T02:29:32.673" v="92"/>
        <pc:sldMkLst>
          <pc:docMk/>
          <pc:sldMk cId="4286449810" sldId="424"/>
        </pc:sldMkLst>
        <pc:grpChg chg="del mod">
          <ac:chgData name="Jin Fengmei" userId="646a1e96ea57800d" providerId="LiveId" clId="{577CEE05-9956-0448-AA9E-4F1762CB57D9}" dt="2021-04-09T02:29:32.667" v="78"/>
          <ac:grpSpMkLst>
            <pc:docMk/>
            <pc:sldMk cId="4286449810" sldId="424"/>
            <ac:grpSpMk id="5" creationId="{F68C3CE0-5D0E-4644-8E10-9A7A4A999C4E}"/>
          </ac:grpSpMkLst>
        </pc:grpChg>
        <pc:grpChg chg="del mod">
          <ac:chgData name="Jin Fengmei" userId="646a1e96ea57800d" providerId="LiveId" clId="{577CEE05-9956-0448-AA9E-4F1762CB57D9}" dt="2021-04-09T02:29:32.670" v="84"/>
          <ac:grpSpMkLst>
            <pc:docMk/>
            <pc:sldMk cId="4286449810" sldId="424"/>
            <ac:grpSpMk id="17" creationId="{09366113-C01E-3645-8D86-BCF52CD6F921}"/>
          </ac:grpSpMkLst>
        </pc:grpChg>
        <pc:grpChg chg="del mod">
          <ac:chgData name="Jin Fengmei" userId="646a1e96ea57800d" providerId="LiveId" clId="{577CEE05-9956-0448-AA9E-4F1762CB57D9}" dt="2021-04-09T02:29:32.669" v="82"/>
          <ac:grpSpMkLst>
            <pc:docMk/>
            <pc:sldMk cId="4286449810" sldId="424"/>
            <ac:grpSpMk id="21" creationId="{EEDCB9B8-8EFA-1C48-85D5-E5C51ABEC364}"/>
          </ac:grpSpMkLst>
        </pc:grpChg>
        <pc:grpChg chg="del mod">
          <ac:chgData name="Jin Fengmei" userId="646a1e96ea57800d" providerId="LiveId" clId="{577CEE05-9956-0448-AA9E-4F1762CB57D9}" dt="2021-04-09T02:29:32.668" v="80"/>
          <ac:grpSpMkLst>
            <pc:docMk/>
            <pc:sldMk cId="4286449810" sldId="424"/>
            <ac:grpSpMk id="24" creationId="{2B185196-68EF-1645-93D0-B36D7B57107C}"/>
          </ac:grpSpMkLst>
        </pc:grpChg>
        <pc:inkChg chg="del mod">
          <ac:chgData name="Jin Fengmei" userId="646a1e96ea57800d" providerId="LiveId" clId="{577CEE05-9956-0448-AA9E-4F1762CB57D9}" dt="2021-04-09T02:29:32.673" v="92"/>
          <ac:inkMkLst>
            <pc:docMk/>
            <pc:sldMk cId="4286449810" sldId="424"/>
            <ac:inkMk id="2" creationId="{63A9299B-7157-CF4E-B6E0-47DC74C664AE}"/>
          </ac:inkMkLst>
        </pc:inkChg>
        <pc:inkChg chg="del">
          <ac:chgData name="Jin Fengmei" userId="646a1e96ea57800d" providerId="LiveId" clId="{577CEE05-9956-0448-AA9E-4F1762CB57D9}" dt="2021-04-09T02:29:32.667" v="78"/>
          <ac:inkMkLst>
            <pc:docMk/>
            <pc:sldMk cId="4286449810" sldId="424"/>
            <ac:inkMk id="3" creationId="{FD820164-E675-3E46-9B4A-26C9DE0E7818}"/>
          </ac:inkMkLst>
        </pc:inkChg>
        <pc:inkChg chg="del">
          <ac:chgData name="Jin Fengmei" userId="646a1e96ea57800d" providerId="LiveId" clId="{577CEE05-9956-0448-AA9E-4F1762CB57D9}" dt="2021-04-09T02:29:32.673" v="90"/>
          <ac:inkMkLst>
            <pc:docMk/>
            <pc:sldMk cId="4286449810" sldId="424"/>
            <ac:inkMk id="6" creationId="{06BC12FE-D54D-DB40-9C73-143492415B4C}"/>
          </ac:inkMkLst>
        </pc:inkChg>
        <pc:inkChg chg="del">
          <ac:chgData name="Jin Fengmei" userId="646a1e96ea57800d" providerId="LiveId" clId="{577CEE05-9956-0448-AA9E-4F1762CB57D9}" dt="2021-04-09T02:29:32.668" v="81"/>
          <ac:inkMkLst>
            <pc:docMk/>
            <pc:sldMk cId="4286449810" sldId="424"/>
            <ac:inkMk id="7" creationId="{1B832BAA-B9CF-5942-879A-1C9B5A18D4D9}"/>
          </ac:inkMkLst>
        </pc:inkChg>
        <pc:inkChg chg="del">
          <ac:chgData name="Jin Fengmei" userId="646a1e96ea57800d" providerId="LiveId" clId="{577CEE05-9956-0448-AA9E-4F1762CB57D9}" dt="2021-04-09T02:29:32.671" v="86"/>
          <ac:inkMkLst>
            <pc:docMk/>
            <pc:sldMk cId="4286449810" sldId="424"/>
            <ac:inkMk id="8" creationId="{FBB4F17C-4033-084F-A697-B0105F7568D7}"/>
          </ac:inkMkLst>
        </pc:inkChg>
        <pc:inkChg chg="del">
          <ac:chgData name="Jin Fengmei" userId="646a1e96ea57800d" providerId="LiveId" clId="{577CEE05-9956-0448-AA9E-4F1762CB57D9}" dt="2021-04-09T02:29:32.667" v="79"/>
          <ac:inkMkLst>
            <pc:docMk/>
            <pc:sldMk cId="4286449810" sldId="424"/>
            <ac:inkMk id="9" creationId="{BDE601F5-50CD-F448-8FA4-567B779A6A19}"/>
          </ac:inkMkLst>
        </pc:inkChg>
        <pc:inkChg chg="del mod">
          <ac:chgData name="Jin Fengmei" userId="646a1e96ea57800d" providerId="LiveId" clId="{577CEE05-9956-0448-AA9E-4F1762CB57D9}" dt="2021-04-09T02:29:32.670" v="84"/>
          <ac:inkMkLst>
            <pc:docMk/>
            <pc:sldMk cId="4286449810" sldId="424"/>
            <ac:inkMk id="10" creationId="{9689A1BF-2FDD-964D-AA90-4C44DFC455D1}"/>
          </ac:inkMkLst>
        </pc:inkChg>
        <pc:inkChg chg="del">
          <ac:chgData name="Jin Fengmei" userId="646a1e96ea57800d" providerId="LiveId" clId="{577CEE05-9956-0448-AA9E-4F1762CB57D9}" dt="2021-04-09T02:29:32.671" v="87"/>
          <ac:inkMkLst>
            <pc:docMk/>
            <pc:sldMk cId="4286449810" sldId="424"/>
            <ac:inkMk id="12" creationId="{D90EC48D-6A77-1E4E-868D-ECA0EB1A7394}"/>
          </ac:inkMkLst>
        </pc:inkChg>
        <pc:inkChg chg="del">
          <ac:chgData name="Jin Fengmei" userId="646a1e96ea57800d" providerId="LiveId" clId="{577CEE05-9956-0448-AA9E-4F1762CB57D9}" dt="2021-04-09T02:29:32.672" v="88"/>
          <ac:inkMkLst>
            <pc:docMk/>
            <pc:sldMk cId="4286449810" sldId="424"/>
            <ac:inkMk id="13" creationId="{9CDFB705-A11C-C344-BE89-F3A22ECCD940}"/>
          </ac:inkMkLst>
        </pc:inkChg>
        <pc:inkChg chg="del">
          <ac:chgData name="Jin Fengmei" userId="646a1e96ea57800d" providerId="LiveId" clId="{577CEE05-9956-0448-AA9E-4F1762CB57D9}" dt="2021-04-09T02:29:32.672" v="89"/>
          <ac:inkMkLst>
            <pc:docMk/>
            <pc:sldMk cId="4286449810" sldId="424"/>
            <ac:inkMk id="14" creationId="{B8B96373-0F5E-9749-B0FB-EBA24E679F71}"/>
          </ac:inkMkLst>
        </pc:inkChg>
        <pc:inkChg chg="del">
          <ac:chgData name="Jin Fengmei" userId="646a1e96ea57800d" providerId="LiveId" clId="{577CEE05-9956-0448-AA9E-4F1762CB57D9}" dt="2021-04-09T02:29:32.670" v="85"/>
          <ac:inkMkLst>
            <pc:docMk/>
            <pc:sldMk cId="4286449810" sldId="424"/>
            <ac:inkMk id="15" creationId="{F6E90D4D-45CA-414C-BE47-CB2A4CADE367}"/>
          </ac:inkMkLst>
        </pc:inkChg>
        <pc:inkChg chg="mod">
          <ac:chgData name="Jin Fengmei" userId="646a1e96ea57800d" providerId="LiveId" clId="{577CEE05-9956-0448-AA9E-4F1762CB57D9}" dt="2021-04-09T02:29:32.670" v="84"/>
          <ac:inkMkLst>
            <pc:docMk/>
            <pc:sldMk cId="4286449810" sldId="424"/>
            <ac:inkMk id="16" creationId="{89837BB0-8685-204C-B7B7-3F5EAE2031AD}"/>
          </ac:inkMkLst>
        </pc:inkChg>
        <pc:inkChg chg="del">
          <ac:chgData name="Jin Fengmei" userId="646a1e96ea57800d" providerId="LiveId" clId="{577CEE05-9956-0448-AA9E-4F1762CB57D9}" dt="2021-04-09T02:29:32.666" v="77"/>
          <ac:inkMkLst>
            <pc:docMk/>
            <pc:sldMk cId="4286449810" sldId="424"/>
            <ac:inkMk id="18" creationId="{CAA81976-4C66-4B48-AD7E-5EECC8DD5338}"/>
          </ac:inkMkLst>
        </pc:inkChg>
        <pc:inkChg chg="del mod">
          <ac:chgData name="Jin Fengmei" userId="646a1e96ea57800d" providerId="LiveId" clId="{577CEE05-9956-0448-AA9E-4F1762CB57D9}" dt="2021-04-09T02:29:32.669" v="82"/>
          <ac:inkMkLst>
            <pc:docMk/>
            <pc:sldMk cId="4286449810" sldId="424"/>
            <ac:inkMk id="19" creationId="{A85DDB32-78C8-5348-8A23-058711212A81}"/>
          </ac:inkMkLst>
        </pc:inkChg>
        <pc:inkChg chg="del mod">
          <ac:chgData name="Jin Fengmei" userId="646a1e96ea57800d" providerId="LiveId" clId="{577CEE05-9956-0448-AA9E-4F1762CB57D9}" dt="2021-04-09T02:29:32.673" v="91"/>
          <ac:inkMkLst>
            <pc:docMk/>
            <pc:sldMk cId="4286449810" sldId="424"/>
            <ac:inkMk id="20" creationId="{C20CEF4E-8229-1947-89A3-BDF49592F611}"/>
          </ac:inkMkLst>
        </pc:inkChg>
        <pc:inkChg chg="del mod">
          <ac:chgData name="Jin Fengmei" userId="646a1e96ea57800d" providerId="LiveId" clId="{577CEE05-9956-0448-AA9E-4F1762CB57D9}" dt="2021-04-09T02:29:32.669" v="83"/>
          <ac:inkMkLst>
            <pc:docMk/>
            <pc:sldMk cId="4286449810" sldId="424"/>
            <ac:inkMk id="22" creationId="{1630A875-5009-E645-BDE4-8B1F55B6DBA8}"/>
          </ac:inkMkLst>
        </pc:inkChg>
        <pc:inkChg chg="del">
          <ac:chgData name="Jin Fengmei" userId="646a1e96ea57800d" providerId="LiveId" clId="{577CEE05-9956-0448-AA9E-4F1762CB57D9}" dt="2021-04-09T02:29:32.668" v="80"/>
          <ac:inkMkLst>
            <pc:docMk/>
            <pc:sldMk cId="4286449810" sldId="424"/>
            <ac:inkMk id="23" creationId="{6DE11E16-3FD3-8742-B5BD-60707949679B}"/>
          </ac:inkMkLst>
        </pc:inkChg>
      </pc:sldChg>
      <pc:sldChg chg="delSp modSp">
        <pc:chgData name="Jin Fengmei" userId="646a1e96ea57800d" providerId="LiveId" clId="{577CEE05-9956-0448-AA9E-4F1762CB57D9}" dt="2021-04-09T02:29:39.288" v="102"/>
        <pc:sldMkLst>
          <pc:docMk/>
          <pc:sldMk cId="0" sldId="885"/>
        </pc:sldMkLst>
        <pc:grpChg chg="del mod">
          <ac:chgData name="Jin Fengmei" userId="646a1e96ea57800d" providerId="LiveId" clId="{577CEE05-9956-0448-AA9E-4F1762CB57D9}" dt="2021-04-09T02:29:37.822" v="100"/>
          <ac:grpSpMkLst>
            <pc:docMk/>
            <pc:sldMk cId="0" sldId="885"/>
            <ac:grpSpMk id="5" creationId="{A25C766A-EAE1-1840-84F6-1657FD205649}"/>
          </ac:grpSpMkLst>
        </pc:grpChg>
        <pc:grpChg chg="del mod">
          <ac:chgData name="Jin Fengmei" userId="646a1e96ea57800d" providerId="LiveId" clId="{577CEE05-9956-0448-AA9E-4F1762CB57D9}" dt="2021-04-09T02:29:39.287" v="101"/>
          <ac:grpSpMkLst>
            <pc:docMk/>
            <pc:sldMk cId="0" sldId="885"/>
            <ac:grpSpMk id="9" creationId="{EBD7F4A8-F296-7746-BBA8-E58388D1739E}"/>
          </ac:grpSpMkLst>
        </pc:grpChg>
        <pc:grpChg chg="del mod">
          <ac:chgData name="Jin Fengmei" userId="646a1e96ea57800d" providerId="LiveId" clId="{577CEE05-9956-0448-AA9E-4F1762CB57D9}" dt="2021-04-09T02:29:37.819" v="94"/>
          <ac:grpSpMkLst>
            <pc:docMk/>
            <pc:sldMk cId="0" sldId="885"/>
            <ac:grpSpMk id="13" creationId="{26082598-1324-A14D-89E4-6A0F3F82681A}"/>
          </ac:grpSpMkLst>
        </pc:grpChg>
        <pc:inkChg chg="del">
          <ac:chgData name="Jin Fengmei" userId="646a1e96ea57800d" providerId="LiveId" clId="{577CEE05-9956-0448-AA9E-4F1762CB57D9}" dt="2021-04-09T02:29:37.820" v="96"/>
          <ac:inkMkLst>
            <pc:docMk/>
            <pc:sldMk cId="0" sldId="885"/>
            <ac:inkMk id="2" creationId="{1C6F055F-2BBD-7443-B648-235E0E7D302F}"/>
          </ac:inkMkLst>
        </pc:inkChg>
        <pc:inkChg chg="del">
          <ac:chgData name="Jin Fengmei" userId="646a1e96ea57800d" providerId="LiveId" clId="{577CEE05-9956-0448-AA9E-4F1762CB57D9}" dt="2021-04-09T02:29:37.822" v="100"/>
          <ac:inkMkLst>
            <pc:docMk/>
            <pc:sldMk cId="0" sldId="885"/>
            <ac:inkMk id="3" creationId="{16E8817E-71BC-3643-82FE-767A9B13C108}"/>
          </ac:inkMkLst>
        </pc:inkChg>
        <pc:inkChg chg="mod">
          <ac:chgData name="Jin Fengmei" userId="646a1e96ea57800d" providerId="LiveId" clId="{577CEE05-9956-0448-AA9E-4F1762CB57D9}" dt="2021-04-09T02:29:37.822" v="100"/>
          <ac:inkMkLst>
            <pc:docMk/>
            <pc:sldMk cId="0" sldId="885"/>
            <ac:inkMk id="4" creationId="{CA5D6003-E23D-254F-A7DA-5A05779F83FD}"/>
          </ac:inkMkLst>
        </pc:inkChg>
        <pc:inkChg chg="del mod">
          <ac:chgData name="Jin Fengmei" userId="646a1e96ea57800d" providerId="LiveId" clId="{577CEE05-9956-0448-AA9E-4F1762CB57D9}" dt="2021-04-09T02:29:39.288" v="102"/>
          <ac:inkMkLst>
            <pc:docMk/>
            <pc:sldMk cId="0" sldId="885"/>
            <ac:inkMk id="6" creationId="{B1BA239A-CD21-C14E-B2C9-44AB2952CDF9}"/>
          </ac:inkMkLst>
        </pc:inkChg>
        <pc:inkChg chg="del mod">
          <ac:chgData name="Jin Fengmei" userId="646a1e96ea57800d" providerId="LiveId" clId="{577CEE05-9956-0448-AA9E-4F1762CB57D9}" dt="2021-04-09T02:29:39.287" v="101"/>
          <ac:inkMkLst>
            <pc:docMk/>
            <pc:sldMk cId="0" sldId="885"/>
            <ac:inkMk id="7" creationId="{3F07958D-681D-C649-86AC-A4D988496A83}"/>
          </ac:inkMkLst>
        </pc:inkChg>
        <pc:inkChg chg="del">
          <ac:chgData name="Jin Fengmei" userId="646a1e96ea57800d" providerId="LiveId" clId="{577CEE05-9956-0448-AA9E-4F1762CB57D9}" dt="2021-04-09T02:29:37.820" v="97"/>
          <ac:inkMkLst>
            <pc:docMk/>
            <pc:sldMk cId="0" sldId="885"/>
            <ac:inkMk id="8" creationId="{1D091094-535C-5E43-B8EF-4AC5DED7C6D1}"/>
          </ac:inkMkLst>
        </pc:inkChg>
        <pc:inkChg chg="del">
          <ac:chgData name="Jin Fengmei" userId="646a1e96ea57800d" providerId="LiveId" clId="{577CEE05-9956-0448-AA9E-4F1762CB57D9}" dt="2021-04-09T02:29:37.819" v="94"/>
          <ac:inkMkLst>
            <pc:docMk/>
            <pc:sldMk cId="0" sldId="885"/>
            <ac:inkMk id="10" creationId="{34B5B2E9-51DE-0542-B601-12417A9E41DF}"/>
          </ac:inkMkLst>
        </pc:inkChg>
        <pc:inkChg chg="del mod">
          <ac:chgData name="Jin Fengmei" userId="646a1e96ea57800d" providerId="LiveId" clId="{577CEE05-9956-0448-AA9E-4F1762CB57D9}" dt="2021-04-09T02:29:37.821" v="98"/>
          <ac:inkMkLst>
            <pc:docMk/>
            <pc:sldMk cId="0" sldId="885"/>
            <ac:inkMk id="11" creationId="{2FD71018-520A-8840-AECC-A65B11EE1298}"/>
          </ac:inkMkLst>
        </pc:inkChg>
        <pc:inkChg chg="del">
          <ac:chgData name="Jin Fengmei" userId="646a1e96ea57800d" providerId="LiveId" clId="{577CEE05-9956-0448-AA9E-4F1762CB57D9}" dt="2021-04-09T02:29:37.818" v="93"/>
          <ac:inkMkLst>
            <pc:docMk/>
            <pc:sldMk cId="0" sldId="885"/>
            <ac:inkMk id="12" creationId="{103F3B1F-E6FA-1D4A-868F-175EFCD0388B}"/>
          </ac:inkMkLst>
        </pc:inkChg>
        <pc:inkChg chg="del">
          <ac:chgData name="Jin Fengmei" userId="646a1e96ea57800d" providerId="LiveId" clId="{577CEE05-9956-0448-AA9E-4F1762CB57D9}" dt="2021-04-09T02:29:37.819" v="95"/>
          <ac:inkMkLst>
            <pc:docMk/>
            <pc:sldMk cId="0" sldId="885"/>
            <ac:inkMk id="14" creationId="{6B2FB352-7084-EA4E-9DC8-8B7C76E3EBE4}"/>
          </ac:inkMkLst>
        </pc:inkChg>
        <pc:inkChg chg="del">
          <ac:chgData name="Jin Fengmei" userId="646a1e96ea57800d" providerId="LiveId" clId="{577CEE05-9956-0448-AA9E-4F1762CB57D9}" dt="2021-04-09T02:29:37.821" v="99"/>
          <ac:inkMkLst>
            <pc:docMk/>
            <pc:sldMk cId="0" sldId="885"/>
            <ac:inkMk id="15" creationId="{7354C289-D611-BF44-81D6-2D09E5A9007D}"/>
          </ac:inkMkLst>
        </pc:inkChg>
      </pc:sldChg>
      <pc:sldChg chg="delSp modSp">
        <pc:chgData name="Jin Fengmei" userId="646a1e96ea57800d" providerId="LiveId" clId="{577CEE05-9956-0448-AA9E-4F1762CB57D9}" dt="2021-04-09T02:29:50.584" v="122"/>
        <pc:sldMkLst>
          <pc:docMk/>
          <pc:sldMk cId="0" sldId="900"/>
        </pc:sldMkLst>
        <pc:grpChg chg="del mod">
          <ac:chgData name="Jin Fengmei" userId="646a1e96ea57800d" providerId="LiveId" clId="{577CEE05-9956-0448-AA9E-4F1762CB57D9}" dt="2021-04-09T02:29:49.290" v="114"/>
          <ac:grpSpMkLst>
            <pc:docMk/>
            <pc:sldMk cId="0" sldId="900"/>
            <ac:grpSpMk id="9" creationId="{25851BE1-3032-CD4D-871A-854AC52A51BF}"/>
          </ac:grpSpMkLst>
        </pc:grpChg>
        <pc:grpChg chg="del mod">
          <ac:chgData name="Jin Fengmei" userId="646a1e96ea57800d" providerId="LiveId" clId="{577CEE05-9956-0448-AA9E-4F1762CB57D9}" dt="2021-04-09T02:29:49.289" v="112"/>
          <ac:grpSpMkLst>
            <pc:docMk/>
            <pc:sldMk cId="0" sldId="900"/>
            <ac:grpSpMk id="14" creationId="{395FF4AA-89CD-234D-B6C3-59896F7F2200}"/>
          </ac:grpSpMkLst>
        </pc:grpChg>
        <pc:inkChg chg="del">
          <ac:chgData name="Jin Fengmei" userId="646a1e96ea57800d" providerId="LiveId" clId="{577CEE05-9956-0448-AA9E-4F1762CB57D9}" dt="2021-04-09T02:29:49.293" v="120"/>
          <ac:inkMkLst>
            <pc:docMk/>
            <pc:sldMk cId="0" sldId="900"/>
            <ac:inkMk id="2" creationId="{F0379B04-7CE0-A94E-B989-9274B06F042C}"/>
          </ac:inkMkLst>
        </pc:inkChg>
        <pc:inkChg chg="del">
          <ac:chgData name="Jin Fengmei" userId="646a1e96ea57800d" providerId="LiveId" clId="{577CEE05-9956-0448-AA9E-4F1762CB57D9}" dt="2021-04-09T02:29:49.294" v="121"/>
          <ac:inkMkLst>
            <pc:docMk/>
            <pc:sldMk cId="0" sldId="900"/>
            <ac:inkMk id="3" creationId="{660DA076-8C61-4E4D-9743-85BF22412904}"/>
          </ac:inkMkLst>
        </pc:inkChg>
        <pc:inkChg chg="del">
          <ac:chgData name="Jin Fengmei" userId="646a1e96ea57800d" providerId="LiveId" clId="{577CEE05-9956-0448-AA9E-4F1762CB57D9}" dt="2021-04-09T02:29:49.292" v="117"/>
          <ac:inkMkLst>
            <pc:docMk/>
            <pc:sldMk cId="0" sldId="900"/>
            <ac:inkMk id="4" creationId="{C6939D23-241C-5D43-BF0B-E91AC31ACE26}"/>
          </ac:inkMkLst>
        </pc:inkChg>
        <pc:inkChg chg="del">
          <ac:chgData name="Jin Fengmei" userId="646a1e96ea57800d" providerId="LiveId" clId="{577CEE05-9956-0448-AA9E-4F1762CB57D9}" dt="2021-04-09T02:29:49.293" v="119"/>
          <ac:inkMkLst>
            <pc:docMk/>
            <pc:sldMk cId="0" sldId="900"/>
            <ac:inkMk id="5" creationId="{320FF795-4DE0-AD47-A6E8-B4FF76F7B057}"/>
          </ac:inkMkLst>
        </pc:inkChg>
        <pc:inkChg chg="del">
          <ac:chgData name="Jin Fengmei" userId="646a1e96ea57800d" providerId="LiveId" clId="{577CEE05-9956-0448-AA9E-4F1762CB57D9}" dt="2021-04-09T02:29:49.291" v="116"/>
          <ac:inkMkLst>
            <pc:docMk/>
            <pc:sldMk cId="0" sldId="900"/>
            <ac:inkMk id="6" creationId="{51D78FBA-6043-6B44-A577-01AB875F03B3}"/>
          </ac:inkMkLst>
        </pc:inkChg>
        <pc:inkChg chg="del">
          <ac:chgData name="Jin Fengmei" userId="646a1e96ea57800d" providerId="LiveId" clId="{577CEE05-9956-0448-AA9E-4F1762CB57D9}" dt="2021-04-09T02:29:49.290" v="114"/>
          <ac:inkMkLst>
            <pc:docMk/>
            <pc:sldMk cId="0" sldId="900"/>
            <ac:inkMk id="7" creationId="{DD40ECC6-9739-4443-81C1-99B19E769BEE}"/>
          </ac:inkMkLst>
        </pc:inkChg>
        <pc:inkChg chg="del mod">
          <ac:chgData name="Jin Fengmei" userId="646a1e96ea57800d" providerId="LiveId" clId="{577CEE05-9956-0448-AA9E-4F1762CB57D9}" dt="2021-04-09T02:29:49.290" v="115"/>
          <ac:inkMkLst>
            <pc:docMk/>
            <pc:sldMk cId="0" sldId="900"/>
            <ac:inkMk id="8" creationId="{E20A300D-F8A9-0449-938A-4658B7A6D3AA}"/>
          </ac:inkMkLst>
        </pc:inkChg>
        <pc:inkChg chg="del">
          <ac:chgData name="Jin Fengmei" userId="646a1e96ea57800d" providerId="LiveId" clId="{577CEE05-9956-0448-AA9E-4F1762CB57D9}" dt="2021-04-09T02:29:49.292" v="118"/>
          <ac:inkMkLst>
            <pc:docMk/>
            <pc:sldMk cId="0" sldId="900"/>
            <ac:inkMk id="10" creationId="{51EB5625-3941-5B4C-8D37-29E32E6CF094}"/>
          </ac:inkMkLst>
        </pc:inkChg>
        <pc:inkChg chg="del mod">
          <ac:chgData name="Jin Fengmei" userId="646a1e96ea57800d" providerId="LiveId" clId="{577CEE05-9956-0448-AA9E-4F1762CB57D9}" dt="2021-04-09T02:29:49.289" v="113"/>
          <ac:inkMkLst>
            <pc:docMk/>
            <pc:sldMk cId="0" sldId="900"/>
            <ac:inkMk id="11" creationId="{645E3D36-09DE-5442-AF72-BE60D4905FA3}"/>
          </ac:inkMkLst>
        </pc:inkChg>
        <pc:inkChg chg="del mod">
          <ac:chgData name="Jin Fengmei" userId="646a1e96ea57800d" providerId="LiveId" clId="{577CEE05-9956-0448-AA9E-4F1762CB57D9}" dt="2021-04-09T02:29:49.289" v="112"/>
          <ac:inkMkLst>
            <pc:docMk/>
            <pc:sldMk cId="0" sldId="900"/>
            <ac:inkMk id="12" creationId="{407650CA-73CC-3B4B-A0D3-CE9D0B54003B}"/>
          </ac:inkMkLst>
        </pc:inkChg>
        <pc:inkChg chg="del">
          <ac:chgData name="Jin Fengmei" userId="646a1e96ea57800d" providerId="LiveId" clId="{577CEE05-9956-0448-AA9E-4F1762CB57D9}" dt="2021-04-09T02:29:49.286" v="109"/>
          <ac:inkMkLst>
            <pc:docMk/>
            <pc:sldMk cId="0" sldId="900"/>
            <ac:inkMk id="13" creationId="{56C74785-62EE-B54A-9ACA-4CEB0435A139}"/>
          </ac:inkMkLst>
        </pc:inkChg>
        <pc:inkChg chg="del">
          <ac:chgData name="Jin Fengmei" userId="646a1e96ea57800d" providerId="LiveId" clId="{577CEE05-9956-0448-AA9E-4F1762CB57D9}" dt="2021-04-09T02:29:49.288" v="111"/>
          <ac:inkMkLst>
            <pc:docMk/>
            <pc:sldMk cId="0" sldId="900"/>
            <ac:inkMk id="15" creationId="{4F45E9A2-687F-E049-A42C-5CAFC05984B7}"/>
          </ac:inkMkLst>
        </pc:inkChg>
        <pc:inkChg chg="del">
          <ac:chgData name="Jin Fengmei" userId="646a1e96ea57800d" providerId="LiveId" clId="{577CEE05-9956-0448-AA9E-4F1762CB57D9}" dt="2021-04-09T02:29:49.287" v="110"/>
          <ac:inkMkLst>
            <pc:docMk/>
            <pc:sldMk cId="0" sldId="900"/>
            <ac:inkMk id="16" creationId="{1BE88AB9-EBBD-2141-8C17-A175E433C1F0}"/>
          </ac:inkMkLst>
        </pc:inkChg>
        <pc:inkChg chg="del">
          <ac:chgData name="Jin Fengmei" userId="646a1e96ea57800d" providerId="LiveId" clId="{577CEE05-9956-0448-AA9E-4F1762CB57D9}" dt="2021-04-09T02:29:50.584" v="122"/>
          <ac:inkMkLst>
            <pc:docMk/>
            <pc:sldMk cId="0" sldId="900"/>
            <ac:inkMk id="17" creationId="{423B6FA0-22E8-0242-8A53-0025E17D44B8}"/>
          </ac:inkMkLst>
        </pc:inkChg>
      </pc:sldChg>
      <pc:sldChg chg="delSp modSp">
        <pc:chgData name="Jin Fengmei" userId="646a1e96ea57800d" providerId="LiveId" clId="{577CEE05-9956-0448-AA9E-4F1762CB57D9}" dt="2021-04-09T02:30:02.747" v="160"/>
        <pc:sldMkLst>
          <pc:docMk/>
          <pc:sldMk cId="0" sldId="902"/>
        </pc:sldMkLst>
        <pc:grpChg chg="del mod">
          <ac:chgData name="Jin Fengmei" userId="646a1e96ea57800d" providerId="LiveId" clId="{577CEE05-9956-0448-AA9E-4F1762CB57D9}" dt="2021-04-09T02:30:01.801" v="158"/>
          <ac:grpSpMkLst>
            <pc:docMk/>
            <pc:sldMk cId="0" sldId="902"/>
            <ac:grpSpMk id="24" creationId="{43C1A19B-1149-B049-AC76-7BF8057CA05B}"/>
          </ac:grpSpMkLst>
        </pc:grpChg>
        <pc:inkChg chg="del">
          <ac:chgData name="Jin Fengmei" userId="646a1e96ea57800d" providerId="LiveId" clId="{577CEE05-9956-0448-AA9E-4F1762CB57D9}" dt="2021-04-09T02:30:01.799" v="155"/>
          <ac:inkMkLst>
            <pc:docMk/>
            <pc:sldMk cId="0" sldId="902"/>
            <ac:inkMk id="11" creationId="{FE5C5F3E-AF33-CF4A-8858-3C065AA2FFDC}"/>
          </ac:inkMkLst>
        </pc:inkChg>
        <pc:inkChg chg="del mod">
          <ac:chgData name="Jin Fengmei" userId="646a1e96ea57800d" providerId="LiveId" clId="{577CEE05-9956-0448-AA9E-4F1762CB57D9}" dt="2021-04-09T02:30:01.798" v="154"/>
          <ac:inkMkLst>
            <pc:docMk/>
            <pc:sldMk cId="0" sldId="902"/>
            <ac:inkMk id="12" creationId="{0C265F8B-6E9F-B249-B7C6-DE59795A6AE5}"/>
          </ac:inkMkLst>
        </pc:inkChg>
        <pc:inkChg chg="del mod">
          <ac:chgData name="Jin Fengmei" userId="646a1e96ea57800d" providerId="LiveId" clId="{577CEE05-9956-0448-AA9E-4F1762CB57D9}" dt="2021-04-09T02:30:01.800" v="157"/>
          <ac:inkMkLst>
            <pc:docMk/>
            <pc:sldMk cId="0" sldId="902"/>
            <ac:inkMk id="13" creationId="{D0CF6FF6-DB69-B54B-829B-6790D671F376}"/>
          </ac:inkMkLst>
        </pc:inkChg>
        <pc:inkChg chg="del">
          <ac:chgData name="Jin Fengmei" userId="646a1e96ea57800d" providerId="LiveId" clId="{577CEE05-9956-0448-AA9E-4F1762CB57D9}" dt="2021-04-09T02:30:01.801" v="159"/>
          <ac:inkMkLst>
            <pc:docMk/>
            <pc:sldMk cId="0" sldId="902"/>
            <ac:inkMk id="14" creationId="{90604E69-9976-2945-A0A4-C206FEAD33BD}"/>
          </ac:inkMkLst>
        </pc:inkChg>
        <pc:inkChg chg="del mod">
          <ac:chgData name="Jin Fengmei" userId="646a1e96ea57800d" providerId="LiveId" clId="{577CEE05-9956-0448-AA9E-4F1762CB57D9}" dt="2021-04-09T02:30:02.747" v="160"/>
          <ac:inkMkLst>
            <pc:docMk/>
            <pc:sldMk cId="0" sldId="902"/>
            <ac:inkMk id="15" creationId="{25A03416-C9C7-CE4A-8702-9C8C4ECDC2B8}"/>
          </ac:inkMkLst>
        </pc:inkChg>
        <pc:inkChg chg="del mod">
          <ac:chgData name="Jin Fengmei" userId="646a1e96ea57800d" providerId="LiveId" clId="{577CEE05-9956-0448-AA9E-4F1762CB57D9}" dt="2021-04-09T02:30:01.796" v="150"/>
          <ac:inkMkLst>
            <pc:docMk/>
            <pc:sldMk cId="0" sldId="902"/>
            <ac:inkMk id="16" creationId="{D5562236-6A33-7740-9D12-9FC0C2EB7507}"/>
          </ac:inkMkLst>
        </pc:inkChg>
        <pc:inkChg chg="del">
          <ac:chgData name="Jin Fengmei" userId="646a1e96ea57800d" providerId="LiveId" clId="{577CEE05-9956-0448-AA9E-4F1762CB57D9}" dt="2021-04-09T02:30:01.794" v="148"/>
          <ac:inkMkLst>
            <pc:docMk/>
            <pc:sldMk cId="0" sldId="902"/>
            <ac:inkMk id="17" creationId="{7FC68DD0-9AB0-F945-B67D-43FCF6E35D4A}"/>
          </ac:inkMkLst>
        </pc:inkChg>
        <pc:inkChg chg="del mod">
          <ac:chgData name="Jin Fengmei" userId="646a1e96ea57800d" providerId="LiveId" clId="{577CEE05-9956-0448-AA9E-4F1762CB57D9}" dt="2021-04-09T02:30:01.797" v="152"/>
          <ac:inkMkLst>
            <pc:docMk/>
            <pc:sldMk cId="0" sldId="902"/>
            <ac:inkMk id="18" creationId="{34E6B66D-EF1F-454F-9779-803F96C62F0A}"/>
          </ac:inkMkLst>
        </pc:inkChg>
        <pc:inkChg chg="del mod">
          <ac:chgData name="Jin Fengmei" userId="646a1e96ea57800d" providerId="LiveId" clId="{577CEE05-9956-0448-AA9E-4F1762CB57D9}" dt="2021-04-09T02:30:01.798" v="153"/>
          <ac:inkMkLst>
            <pc:docMk/>
            <pc:sldMk cId="0" sldId="902"/>
            <ac:inkMk id="19" creationId="{546BB690-2AF1-B649-90D2-7581070797A7}"/>
          </ac:inkMkLst>
        </pc:inkChg>
        <pc:inkChg chg="del mod">
          <ac:chgData name="Jin Fengmei" userId="646a1e96ea57800d" providerId="LiveId" clId="{577CEE05-9956-0448-AA9E-4F1762CB57D9}" dt="2021-04-09T02:30:01.795" v="149"/>
          <ac:inkMkLst>
            <pc:docMk/>
            <pc:sldMk cId="0" sldId="902"/>
            <ac:inkMk id="20" creationId="{B7EAABE9-E5A1-8B45-B000-641470339D3C}"/>
          </ac:inkMkLst>
        </pc:inkChg>
        <pc:inkChg chg="del mod">
          <ac:chgData name="Jin Fengmei" userId="646a1e96ea57800d" providerId="LiveId" clId="{577CEE05-9956-0448-AA9E-4F1762CB57D9}" dt="2021-04-09T02:30:01.797" v="151"/>
          <ac:inkMkLst>
            <pc:docMk/>
            <pc:sldMk cId="0" sldId="902"/>
            <ac:inkMk id="21" creationId="{61187B53-63F3-CF4F-A39C-E2B1FECC5498}"/>
          </ac:inkMkLst>
        </pc:inkChg>
        <pc:inkChg chg="del mod">
          <ac:chgData name="Jin Fengmei" userId="646a1e96ea57800d" providerId="LiveId" clId="{577CEE05-9956-0448-AA9E-4F1762CB57D9}" dt="2021-04-09T02:30:01.800" v="156"/>
          <ac:inkMkLst>
            <pc:docMk/>
            <pc:sldMk cId="0" sldId="902"/>
            <ac:inkMk id="22" creationId="{88A82138-40B8-FF44-806E-F47CB2F2904E}"/>
          </ac:inkMkLst>
        </pc:inkChg>
        <pc:inkChg chg="del mod">
          <ac:chgData name="Jin Fengmei" userId="646a1e96ea57800d" providerId="LiveId" clId="{577CEE05-9956-0448-AA9E-4F1762CB57D9}" dt="2021-04-09T02:30:01.801" v="158"/>
          <ac:inkMkLst>
            <pc:docMk/>
            <pc:sldMk cId="0" sldId="902"/>
            <ac:inkMk id="23" creationId="{A0DCEE72-C268-0547-B303-DFE58D2BE1F5}"/>
          </ac:inkMkLst>
        </pc:inkChg>
      </pc:sldChg>
      <pc:sldChg chg="delSp modSp">
        <pc:chgData name="Jin Fengmei" userId="646a1e96ea57800d" providerId="LiveId" clId="{577CEE05-9956-0448-AA9E-4F1762CB57D9}" dt="2021-04-09T02:29:54.272" v="143"/>
        <pc:sldMkLst>
          <pc:docMk/>
          <pc:sldMk cId="4133627645" sldId="935"/>
        </pc:sldMkLst>
        <pc:grpChg chg="del mod">
          <ac:chgData name="Jin Fengmei" userId="646a1e96ea57800d" providerId="LiveId" clId="{577CEE05-9956-0448-AA9E-4F1762CB57D9}" dt="2021-04-09T02:29:54.271" v="142"/>
          <ac:grpSpMkLst>
            <pc:docMk/>
            <pc:sldMk cId="4133627645" sldId="935"/>
            <ac:grpSpMk id="31" creationId="{639F5B93-D8EE-DC4D-BB9C-160B0C618F74}"/>
          </ac:grpSpMkLst>
        </pc:grpChg>
        <pc:inkChg chg="del mod">
          <ac:chgData name="Jin Fengmei" userId="646a1e96ea57800d" providerId="LiveId" clId="{577CEE05-9956-0448-AA9E-4F1762CB57D9}" dt="2021-04-09T02:29:54.262" v="126"/>
          <ac:inkMkLst>
            <pc:docMk/>
            <pc:sldMk cId="4133627645" sldId="935"/>
            <ac:inkMk id="2" creationId="{A69022C9-A55D-D644-B696-830F001D4A00}"/>
          </ac:inkMkLst>
        </pc:inkChg>
        <pc:inkChg chg="del mod">
          <ac:chgData name="Jin Fengmei" userId="646a1e96ea57800d" providerId="LiveId" clId="{577CEE05-9956-0448-AA9E-4F1762CB57D9}" dt="2021-04-09T02:29:54.268" v="136"/>
          <ac:inkMkLst>
            <pc:docMk/>
            <pc:sldMk cId="4133627645" sldId="935"/>
            <ac:inkMk id="3" creationId="{398F4048-B50D-3A44-8C6B-5563C9DEBCA5}"/>
          </ac:inkMkLst>
        </pc:inkChg>
        <pc:inkChg chg="del mod">
          <ac:chgData name="Jin Fengmei" userId="646a1e96ea57800d" providerId="LiveId" clId="{577CEE05-9956-0448-AA9E-4F1762CB57D9}" dt="2021-04-09T02:29:54.269" v="138"/>
          <ac:inkMkLst>
            <pc:docMk/>
            <pc:sldMk cId="4133627645" sldId="935"/>
            <ac:inkMk id="5" creationId="{594FDDA9-6AD2-A348-8597-82CF00858E46}"/>
          </ac:inkMkLst>
        </pc:inkChg>
        <pc:inkChg chg="del mod">
          <ac:chgData name="Jin Fengmei" userId="646a1e96ea57800d" providerId="LiveId" clId="{577CEE05-9956-0448-AA9E-4F1762CB57D9}" dt="2021-04-09T02:29:54.263" v="128"/>
          <ac:inkMkLst>
            <pc:docMk/>
            <pc:sldMk cId="4133627645" sldId="935"/>
            <ac:inkMk id="6" creationId="{F6A43EF5-CE47-884E-BC07-A8562FE03D8B}"/>
          </ac:inkMkLst>
        </pc:inkChg>
        <pc:inkChg chg="del mod">
          <ac:chgData name="Jin Fengmei" userId="646a1e96ea57800d" providerId="LiveId" clId="{577CEE05-9956-0448-AA9E-4F1762CB57D9}" dt="2021-04-09T02:29:54.260" v="124"/>
          <ac:inkMkLst>
            <pc:docMk/>
            <pc:sldMk cId="4133627645" sldId="935"/>
            <ac:inkMk id="7" creationId="{D97EC663-1C85-8C4C-8690-E325A692A116}"/>
          </ac:inkMkLst>
        </pc:inkChg>
        <pc:inkChg chg="del mod">
          <ac:chgData name="Jin Fengmei" userId="646a1e96ea57800d" providerId="LiveId" clId="{577CEE05-9956-0448-AA9E-4F1762CB57D9}" dt="2021-04-09T02:29:54.265" v="131"/>
          <ac:inkMkLst>
            <pc:docMk/>
            <pc:sldMk cId="4133627645" sldId="935"/>
            <ac:inkMk id="8" creationId="{3BFC56EF-E5B1-2344-94A7-B4CAB22C611B}"/>
          </ac:inkMkLst>
        </pc:inkChg>
        <pc:inkChg chg="del mod">
          <ac:chgData name="Jin Fengmei" userId="646a1e96ea57800d" providerId="LiveId" clId="{577CEE05-9956-0448-AA9E-4F1762CB57D9}" dt="2021-04-09T02:29:54.269" v="137"/>
          <ac:inkMkLst>
            <pc:docMk/>
            <pc:sldMk cId="4133627645" sldId="935"/>
            <ac:inkMk id="10" creationId="{DB7E52CC-6AB8-4B44-B4B7-C9026604FD56}"/>
          </ac:inkMkLst>
        </pc:inkChg>
        <pc:inkChg chg="del mod">
          <ac:chgData name="Jin Fengmei" userId="646a1e96ea57800d" providerId="LiveId" clId="{577CEE05-9956-0448-AA9E-4F1762CB57D9}" dt="2021-04-09T02:29:54.268" v="135"/>
          <ac:inkMkLst>
            <pc:docMk/>
            <pc:sldMk cId="4133627645" sldId="935"/>
            <ac:inkMk id="12" creationId="{6AE3F3DA-5260-3A4E-99B3-0008D5D11453}"/>
          </ac:inkMkLst>
        </pc:inkChg>
        <pc:inkChg chg="del mod">
          <ac:chgData name="Jin Fengmei" userId="646a1e96ea57800d" providerId="LiveId" clId="{577CEE05-9956-0448-AA9E-4F1762CB57D9}" dt="2021-04-09T02:29:54.271" v="141"/>
          <ac:inkMkLst>
            <pc:docMk/>
            <pc:sldMk cId="4133627645" sldId="935"/>
            <ac:inkMk id="13" creationId="{E04D4A49-225D-9546-A8EB-B9E8EAECE58B}"/>
          </ac:inkMkLst>
        </pc:inkChg>
        <pc:inkChg chg="del mod">
          <ac:chgData name="Jin Fengmei" userId="646a1e96ea57800d" providerId="LiveId" clId="{577CEE05-9956-0448-AA9E-4F1762CB57D9}" dt="2021-04-09T02:29:54.272" v="143"/>
          <ac:inkMkLst>
            <pc:docMk/>
            <pc:sldMk cId="4133627645" sldId="935"/>
            <ac:inkMk id="14" creationId="{51961889-1D82-144A-9C69-4F97C11216CE}"/>
          </ac:inkMkLst>
        </pc:inkChg>
        <pc:inkChg chg="del">
          <ac:chgData name="Jin Fengmei" userId="646a1e96ea57800d" providerId="LiveId" clId="{577CEE05-9956-0448-AA9E-4F1762CB57D9}" dt="2021-04-09T02:29:54.260" v="123"/>
          <ac:inkMkLst>
            <pc:docMk/>
            <pc:sldMk cId="4133627645" sldId="935"/>
            <ac:inkMk id="16" creationId="{A5B578BA-C001-4A49-837E-53C48D351096}"/>
          </ac:inkMkLst>
        </pc:inkChg>
        <pc:inkChg chg="del mod">
          <ac:chgData name="Jin Fengmei" userId="646a1e96ea57800d" providerId="LiveId" clId="{577CEE05-9956-0448-AA9E-4F1762CB57D9}" dt="2021-04-09T02:29:54.270" v="139"/>
          <ac:inkMkLst>
            <pc:docMk/>
            <pc:sldMk cId="4133627645" sldId="935"/>
            <ac:inkMk id="18" creationId="{DB78A580-D245-6D4D-B98A-FDDB851DD067}"/>
          </ac:inkMkLst>
        </pc:inkChg>
        <pc:inkChg chg="del mod">
          <ac:chgData name="Jin Fengmei" userId="646a1e96ea57800d" providerId="LiveId" clId="{577CEE05-9956-0448-AA9E-4F1762CB57D9}" dt="2021-04-09T02:29:54.261" v="125"/>
          <ac:inkMkLst>
            <pc:docMk/>
            <pc:sldMk cId="4133627645" sldId="935"/>
            <ac:inkMk id="19" creationId="{0CE14491-8124-3B41-BA63-9EFBE3AF92E7}"/>
          </ac:inkMkLst>
        </pc:inkChg>
        <pc:inkChg chg="del mod">
          <ac:chgData name="Jin Fengmei" userId="646a1e96ea57800d" providerId="LiveId" clId="{577CEE05-9956-0448-AA9E-4F1762CB57D9}" dt="2021-04-09T02:29:54.265" v="130"/>
          <ac:inkMkLst>
            <pc:docMk/>
            <pc:sldMk cId="4133627645" sldId="935"/>
            <ac:inkMk id="21" creationId="{172CC5C4-2D2C-0042-AEF6-8B2DB22F57CC}"/>
          </ac:inkMkLst>
        </pc:inkChg>
        <pc:inkChg chg="del mod">
          <ac:chgData name="Jin Fengmei" userId="646a1e96ea57800d" providerId="LiveId" clId="{577CEE05-9956-0448-AA9E-4F1762CB57D9}" dt="2021-04-09T02:29:54.263" v="127"/>
          <ac:inkMkLst>
            <pc:docMk/>
            <pc:sldMk cId="4133627645" sldId="935"/>
            <ac:inkMk id="22" creationId="{0BEDEC69-FD63-A84B-B244-2B5CCE7561E9}"/>
          </ac:inkMkLst>
        </pc:inkChg>
        <pc:inkChg chg="del mod">
          <ac:chgData name="Jin Fengmei" userId="646a1e96ea57800d" providerId="LiveId" clId="{577CEE05-9956-0448-AA9E-4F1762CB57D9}" dt="2021-04-09T02:29:54.267" v="134"/>
          <ac:inkMkLst>
            <pc:docMk/>
            <pc:sldMk cId="4133627645" sldId="935"/>
            <ac:inkMk id="23" creationId="{AFF4F2E2-E854-4046-B21F-89F4EF982CC6}"/>
          </ac:inkMkLst>
        </pc:inkChg>
        <pc:inkChg chg="del mod">
          <ac:chgData name="Jin Fengmei" userId="646a1e96ea57800d" providerId="LiveId" clId="{577CEE05-9956-0448-AA9E-4F1762CB57D9}" dt="2021-04-09T02:29:54.264" v="129"/>
          <ac:inkMkLst>
            <pc:docMk/>
            <pc:sldMk cId="4133627645" sldId="935"/>
            <ac:inkMk id="24" creationId="{C174F753-20D8-474E-A3A6-313829C64883}"/>
          </ac:inkMkLst>
        </pc:inkChg>
        <pc:inkChg chg="del mod">
          <ac:chgData name="Jin Fengmei" userId="646a1e96ea57800d" providerId="LiveId" clId="{577CEE05-9956-0448-AA9E-4F1762CB57D9}" dt="2021-04-09T02:29:54.270" v="140"/>
          <ac:inkMkLst>
            <pc:docMk/>
            <pc:sldMk cId="4133627645" sldId="935"/>
            <ac:inkMk id="25" creationId="{04665879-0587-954C-AE48-575C36EE84DE}"/>
          </ac:inkMkLst>
        </pc:inkChg>
        <pc:inkChg chg="del mod">
          <ac:chgData name="Jin Fengmei" userId="646a1e96ea57800d" providerId="LiveId" clId="{577CEE05-9956-0448-AA9E-4F1762CB57D9}" dt="2021-04-09T02:29:54.266" v="133"/>
          <ac:inkMkLst>
            <pc:docMk/>
            <pc:sldMk cId="4133627645" sldId="935"/>
            <ac:inkMk id="27" creationId="{94734882-0FFC-4C4E-BC3F-26F47B1975F0}"/>
          </ac:inkMkLst>
        </pc:inkChg>
        <pc:inkChg chg="del mod">
          <ac:chgData name="Jin Fengmei" userId="646a1e96ea57800d" providerId="LiveId" clId="{577CEE05-9956-0448-AA9E-4F1762CB57D9}" dt="2021-04-09T02:29:54.271" v="142"/>
          <ac:inkMkLst>
            <pc:docMk/>
            <pc:sldMk cId="4133627645" sldId="935"/>
            <ac:inkMk id="28" creationId="{CEDB27CD-9C7B-8140-A0D5-DD79C5B91E5E}"/>
          </ac:inkMkLst>
        </pc:inkChg>
        <pc:inkChg chg="del mod">
          <ac:chgData name="Jin Fengmei" userId="646a1e96ea57800d" providerId="LiveId" clId="{577CEE05-9956-0448-AA9E-4F1762CB57D9}" dt="2021-04-09T02:29:54.266" v="132"/>
          <ac:inkMkLst>
            <pc:docMk/>
            <pc:sldMk cId="4133627645" sldId="935"/>
            <ac:inkMk id="30" creationId="{E9C077A0-2442-BF43-ADDD-EB81D8CA66ED}"/>
          </ac:inkMkLst>
        </pc:inkChg>
      </pc:sldChg>
      <pc:sldChg chg="delSp modSp">
        <pc:chgData name="Jin Fengmei" userId="646a1e96ea57800d" providerId="LiveId" clId="{577CEE05-9956-0448-AA9E-4F1762CB57D9}" dt="2021-04-09T02:30:09.578" v="188"/>
        <pc:sldMkLst>
          <pc:docMk/>
          <pc:sldMk cId="911380763" sldId="967"/>
        </pc:sldMkLst>
        <pc:grpChg chg="del mod">
          <ac:chgData name="Jin Fengmei" userId="646a1e96ea57800d" providerId="LiveId" clId="{577CEE05-9956-0448-AA9E-4F1762CB57D9}" dt="2021-04-09T02:30:09.572" v="176"/>
          <ac:grpSpMkLst>
            <pc:docMk/>
            <pc:sldMk cId="911380763" sldId="967"/>
            <ac:grpSpMk id="106" creationId="{CF65DCC1-B38F-6349-BF25-2C03ED6C2BB7}"/>
          </ac:grpSpMkLst>
        </pc:grpChg>
        <pc:grpChg chg="del mod">
          <ac:chgData name="Jin Fengmei" userId="646a1e96ea57800d" providerId="LiveId" clId="{577CEE05-9956-0448-AA9E-4F1762CB57D9}" dt="2021-04-09T02:30:09.578" v="188"/>
          <ac:grpSpMkLst>
            <pc:docMk/>
            <pc:sldMk cId="911380763" sldId="967"/>
            <ac:grpSpMk id="134" creationId="{9721E265-831E-E540-BA76-98CF969F4878}"/>
          </ac:grpSpMkLst>
        </pc:grpChg>
        <pc:inkChg chg="del">
          <ac:chgData name="Jin Fengmei" userId="646a1e96ea57800d" providerId="LiveId" clId="{577CEE05-9956-0448-AA9E-4F1762CB57D9}" dt="2021-04-09T02:30:09.567" v="168"/>
          <ac:inkMkLst>
            <pc:docMk/>
            <pc:sldMk cId="911380763" sldId="967"/>
            <ac:inkMk id="3" creationId="{BCD2F2F4-2879-D643-9630-4B0FFF366D3B}"/>
          </ac:inkMkLst>
        </pc:inkChg>
        <pc:inkChg chg="del">
          <ac:chgData name="Jin Fengmei" userId="646a1e96ea57800d" providerId="LiveId" clId="{577CEE05-9956-0448-AA9E-4F1762CB57D9}" dt="2021-04-09T02:30:09.571" v="174"/>
          <ac:inkMkLst>
            <pc:docMk/>
            <pc:sldMk cId="911380763" sldId="967"/>
            <ac:inkMk id="4" creationId="{62C5B485-CEB8-AC47-938E-7196F83390AE}"/>
          </ac:inkMkLst>
        </pc:inkChg>
        <pc:inkChg chg="del mod">
          <ac:chgData name="Jin Fengmei" userId="646a1e96ea57800d" providerId="LiveId" clId="{577CEE05-9956-0448-AA9E-4F1762CB57D9}" dt="2021-04-09T02:30:09.569" v="171"/>
          <ac:inkMkLst>
            <pc:docMk/>
            <pc:sldMk cId="911380763" sldId="967"/>
            <ac:inkMk id="6" creationId="{C14C24D5-1319-B642-8792-DEADE8876142}"/>
          </ac:inkMkLst>
        </pc:inkChg>
        <pc:inkChg chg="del mod">
          <ac:chgData name="Jin Fengmei" userId="646a1e96ea57800d" providerId="LiveId" clId="{577CEE05-9956-0448-AA9E-4F1762CB57D9}" dt="2021-04-09T02:30:09.566" v="166"/>
          <ac:inkMkLst>
            <pc:docMk/>
            <pc:sldMk cId="911380763" sldId="967"/>
            <ac:inkMk id="71" creationId="{764EC2C7-4552-C84E-961B-53BA2FE936AF}"/>
          </ac:inkMkLst>
        </pc:inkChg>
        <pc:inkChg chg="del mod">
          <ac:chgData name="Jin Fengmei" userId="646a1e96ea57800d" providerId="LiveId" clId="{577CEE05-9956-0448-AA9E-4F1762CB57D9}" dt="2021-04-09T02:30:09.577" v="186"/>
          <ac:inkMkLst>
            <pc:docMk/>
            <pc:sldMk cId="911380763" sldId="967"/>
            <ac:inkMk id="84" creationId="{7B1451F4-D345-7B4A-A42E-190ABA513D5D}"/>
          </ac:inkMkLst>
        </pc:inkChg>
        <pc:inkChg chg="del mod">
          <ac:chgData name="Jin Fengmei" userId="646a1e96ea57800d" providerId="LiveId" clId="{577CEE05-9956-0448-AA9E-4F1762CB57D9}" dt="2021-04-09T02:30:09.572" v="177"/>
          <ac:inkMkLst>
            <pc:docMk/>
            <pc:sldMk cId="911380763" sldId="967"/>
            <ac:inkMk id="85" creationId="{882A0BA9-25F0-994C-9884-2F5B6B39FC6D}"/>
          </ac:inkMkLst>
        </pc:inkChg>
        <pc:inkChg chg="del">
          <ac:chgData name="Jin Fengmei" userId="646a1e96ea57800d" providerId="LiveId" clId="{577CEE05-9956-0448-AA9E-4F1762CB57D9}" dt="2021-04-09T02:30:09.564" v="162"/>
          <ac:inkMkLst>
            <pc:docMk/>
            <pc:sldMk cId="911380763" sldId="967"/>
            <ac:inkMk id="92" creationId="{43D3CF44-04CC-4543-BC2F-D4FF9535A104}"/>
          </ac:inkMkLst>
        </pc:inkChg>
        <pc:inkChg chg="del">
          <ac:chgData name="Jin Fengmei" userId="646a1e96ea57800d" providerId="LiveId" clId="{577CEE05-9956-0448-AA9E-4F1762CB57D9}" dt="2021-04-09T02:30:09.568" v="170"/>
          <ac:inkMkLst>
            <pc:docMk/>
            <pc:sldMk cId="911380763" sldId="967"/>
            <ac:inkMk id="102" creationId="{00A83DF0-9333-BD4B-856F-F15CC0DC4AAB}"/>
          </ac:inkMkLst>
        </pc:inkChg>
        <pc:inkChg chg="del">
          <ac:chgData name="Jin Fengmei" userId="646a1e96ea57800d" providerId="LiveId" clId="{577CEE05-9956-0448-AA9E-4F1762CB57D9}" dt="2021-04-09T02:30:09.576" v="184"/>
          <ac:inkMkLst>
            <pc:docMk/>
            <pc:sldMk cId="911380763" sldId="967"/>
            <ac:inkMk id="103" creationId="{5ED1CC06-FC0C-9841-A290-92490A51D7A3}"/>
          </ac:inkMkLst>
        </pc:inkChg>
        <pc:inkChg chg="del">
          <ac:chgData name="Jin Fengmei" userId="646a1e96ea57800d" providerId="LiveId" clId="{577CEE05-9956-0448-AA9E-4F1762CB57D9}" dt="2021-04-09T02:30:09.572" v="176"/>
          <ac:inkMkLst>
            <pc:docMk/>
            <pc:sldMk cId="911380763" sldId="967"/>
            <ac:inkMk id="104" creationId="{A446830A-46B3-C74F-ADDB-CE8AAE729812}"/>
          </ac:inkMkLst>
        </pc:inkChg>
        <pc:inkChg chg="del mod">
          <ac:chgData name="Jin Fengmei" userId="646a1e96ea57800d" providerId="LiveId" clId="{577CEE05-9956-0448-AA9E-4F1762CB57D9}" dt="2021-04-09T02:30:09.573" v="179"/>
          <ac:inkMkLst>
            <pc:docMk/>
            <pc:sldMk cId="911380763" sldId="967"/>
            <ac:inkMk id="105" creationId="{086FE0B8-8A37-B242-A0FC-D8B1FEE42D5D}"/>
          </ac:inkMkLst>
        </pc:inkChg>
        <pc:inkChg chg="del">
          <ac:chgData name="Jin Fengmei" userId="646a1e96ea57800d" providerId="LiveId" clId="{577CEE05-9956-0448-AA9E-4F1762CB57D9}" dt="2021-04-09T02:30:09.576" v="183"/>
          <ac:inkMkLst>
            <pc:docMk/>
            <pc:sldMk cId="911380763" sldId="967"/>
            <ac:inkMk id="107" creationId="{DEA9E686-98EC-7444-A3A0-997075FCE60C}"/>
          </ac:inkMkLst>
        </pc:inkChg>
        <pc:inkChg chg="del mod">
          <ac:chgData name="Jin Fengmei" userId="646a1e96ea57800d" providerId="LiveId" clId="{577CEE05-9956-0448-AA9E-4F1762CB57D9}" dt="2021-04-09T02:30:09.578" v="188"/>
          <ac:inkMkLst>
            <pc:docMk/>
            <pc:sldMk cId="911380763" sldId="967"/>
            <ac:inkMk id="109" creationId="{B19A5FAF-9458-174D-B873-1C068F9B88FF}"/>
          </ac:inkMkLst>
        </pc:inkChg>
        <pc:inkChg chg="del mod">
          <ac:chgData name="Jin Fengmei" userId="646a1e96ea57800d" providerId="LiveId" clId="{577CEE05-9956-0448-AA9E-4F1762CB57D9}" dt="2021-04-09T02:30:09.574" v="180"/>
          <ac:inkMkLst>
            <pc:docMk/>
            <pc:sldMk cId="911380763" sldId="967"/>
            <ac:inkMk id="111" creationId="{AE2509FF-9248-E94A-A3E6-89D4D0D871F4}"/>
          </ac:inkMkLst>
        </pc:inkChg>
        <pc:inkChg chg="del mod">
          <ac:chgData name="Jin Fengmei" userId="646a1e96ea57800d" providerId="LiveId" clId="{577CEE05-9956-0448-AA9E-4F1762CB57D9}" dt="2021-04-09T02:30:09.571" v="175"/>
          <ac:inkMkLst>
            <pc:docMk/>
            <pc:sldMk cId="911380763" sldId="967"/>
            <ac:inkMk id="114" creationId="{29E8167C-8FFE-B648-A0D9-B02282A65672}"/>
          </ac:inkMkLst>
        </pc:inkChg>
        <pc:inkChg chg="del mod">
          <ac:chgData name="Jin Fengmei" userId="646a1e96ea57800d" providerId="LiveId" clId="{577CEE05-9956-0448-AA9E-4F1762CB57D9}" dt="2021-04-09T02:30:09.573" v="178"/>
          <ac:inkMkLst>
            <pc:docMk/>
            <pc:sldMk cId="911380763" sldId="967"/>
            <ac:inkMk id="116" creationId="{B4366C2A-A37B-354F-B54F-766E5BE742C0}"/>
          </ac:inkMkLst>
        </pc:inkChg>
        <pc:inkChg chg="del">
          <ac:chgData name="Jin Fengmei" userId="646a1e96ea57800d" providerId="LiveId" clId="{577CEE05-9956-0448-AA9E-4F1762CB57D9}" dt="2021-04-09T02:30:09.563" v="161"/>
          <ac:inkMkLst>
            <pc:docMk/>
            <pc:sldMk cId="911380763" sldId="967"/>
            <ac:inkMk id="117" creationId="{AD58B8F8-6A6D-5145-A8E0-1DBC2F9F8C38}"/>
          </ac:inkMkLst>
        </pc:inkChg>
        <pc:inkChg chg="del mod">
          <ac:chgData name="Jin Fengmei" userId="646a1e96ea57800d" providerId="LiveId" clId="{577CEE05-9956-0448-AA9E-4F1762CB57D9}" dt="2021-04-09T02:30:09.567" v="167"/>
          <ac:inkMkLst>
            <pc:docMk/>
            <pc:sldMk cId="911380763" sldId="967"/>
            <ac:inkMk id="119" creationId="{238CC363-FF03-9044-8D3F-3A7B04181200}"/>
          </ac:inkMkLst>
        </pc:inkChg>
        <pc:inkChg chg="del mod">
          <ac:chgData name="Jin Fengmei" userId="646a1e96ea57800d" providerId="LiveId" clId="{577CEE05-9956-0448-AA9E-4F1762CB57D9}" dt="2021-04-09T02:30:09.566" v="165"/>
          <ac:inkMkLst>
            <pc:docMk/>
            <pc:sldMk cId="911380763" sldId="967"/>
            <ac:inkMk id="120" creationId="{53C59D24-4F2E-114B-8D83-F93982894694}"/>
          </ac:inkMkLst>
        </pc:inkChg>
        <pc:inkChg chg="mod">
          <ac:chgData name="Jin Fengmei" userId="646a1e96ea57800d" providerId="LiveId" clId="{577CEE05-9956-0448-AA9E-4F1762CB57D9}" dt="2021-04-09T02:30:09.578" v="188"/>
          <ac:inkMkLst>
            <pc:docMk/>
            <pc:sldMk cId="911380763" sldId="967"/>
            <ac:inkMk id="122" creationId="{B20A7442-CD77-2142-BD4E-A1249B301971}"/>
          </ac:inkMkLst>
        </pc:inkChg>
        <pc:inkChg chg="del mod">
          <ac:chgData name="Jin Fengmei" userId="646a1e96ea57800d" providerId="LiveId" clId="{577CEE05-9956-0448-AA9E-4F1762CB57D9}" dt="2021-04-09T02:30:09.575" v="182"/>
          <ac:inkMkLst>
            <pc:docMk/>
            <pc:sldMk cId="911380763" sldId="967"/>
            <ac:inkMk id="123" creationId="{09BA7AD3-4C4C-8741-8C36-406BF44ACB3E}"/>
          </ac:inkMkLst>
        </pc:inkChg>
        <pc:inkChg chg="del mod">
          <ac:chgData name="Jin Fengmei" userId="646a1e96ea57800d" providerId="LiveId" clId="{577CEE05-9956-0448-AA9E-4F1762CB57D9}" dt="2021-04-09T02:30:09.568" v="169"/>
          <ac:inkMkLst>
            <pc:docMk/>
            <pc:sldMk cId="911380763" sldId="967"/>
            <ac:inkMk id="124" creationId="{1E641EBD-AEDE-C649-B4F5-63A9C264A57B}"/>
          </ac:inkMkLst>
        </pc:inkChg>
        <pc:inkChg chg="del mod">
          <ac:chgData name="Jin Fengmei" userId="646a1e96ea57800d" providerId="LiveId" clId="{577CEE05-9956-0448-AA9E-4F1762CB57D9}" dt="2021-04-09T02:30:09.565" v="164"/>
          <ac:inkMkLst>
            <pc:docMk/>
            <pc:sldMk cId="911380763" sldId="967"/>
            <ac:inkMk id="125" creationId="{F5AACD08-AC39-9947-BBCB-5CC1B12A6217}"/>
          </ac:inkMkLst>
        </pc:inkChg>
        <pc:inkChg chg="del mod">
          <ac:chgData name="Jin Fengmei" userId="646a1e96ea57800d" providerId="LiveId" clId="{577CEE05-9956-0448-AA9E-4F1762CB57D9}" dt="2021-04-09T02:30:09.577" v="185"/>
          <ac:inkMkLst>
            <pc:docMk/>
            <pc:sldMk cId="911380763" sldId="967"/>
            <ac:inkMk id="126" creationId="{13C277C0-BEF1-EC4D-8788-A395073C7C7C}"/>
          </ac:inkMkLst>
        </pc:inkChg>
        <pc:inkChg chg="del mod">
          <ac:chgData name="Jin Fengmei" userId="646a1e96ea57800d" providerId="LiveId" clId="{577CEE05-9956-0448-AA9E-4F1762CB57D9}" dt="2021-04-09T02:30:09.575" v="181"/>
          <ac:inkMkLst>
            <pc:docMk/>
            <pc:sldMk cId="911380763" sldId="967"/>
            <ac:inkMk id="127" creationId="{85019BA5-6918-C049-8945-5BFC4FADB27F}"/>
          </ac:inkMkLst>
        </pc:inkChg>
        <pc:inkChg chg="del mod">
          <ac:chgData name="Jin Fengmei" userId="646a1e96ea57800d" providerId="LiveId" clId="{577CEE05-9956-0448-AA9E-4F1762CB57D9}" dt="2021-04-09T02:30:09.570" v="173"/>
          <ac:inkMkLst>
            <pc:docMk/>
            <pc:sldMk cId="911380763" sldId="967"/>
            <ac:inkMk id="129" creationId="{3DD0D987-35C4-4045-8D3F-38F41C4AB28A}"/>
          </ac:inkMkLst>
        </pc:inkChg>
        <pc:inkChg chg="del mod">
          <ac:chgData name="Jin Fengmei" userId="646a1e96ea57800d" providerId="LiveId" clId="{577CEE05-9956-0448-AA9E-4F1762CB57D9}" dt="2021-04-09T02:30:09.570" v="172"/>
          <ac:inkMkLst>
            <pc:docMk/>
            <pc:sldMk cId="911380763" sldId="967"/>
            <ac:inkMk id="130" creationId="{4B731956-28E2-D04B-A4F1-C5A06D87D7A6}"/>
          </ac:inkMkLst>
        </pc:inkChg>
        <pc:inkChg chg="del mod">
          <ac:chgData name="Jin Fengmei" userId="646a1e96ea57800d" providerId="LiveId" clId="{577CEE05-9956-0448-AA9E-4F1762CB57D9}" dt="2021-04-09T02:30:09.565" v="163"/>
          <ac:inkMkLst>
            <pc:docMk/>
            <pc:sldMk cId="911380763" sldId="967"/>
            <ac:inkMk id="132" creationId="{CCBC7D24-A730-8340-A125-5AE165A5A749}"/>
          </ac:inkMkLst>
        </pc:inkChg>
        <pc:inkChg chg="del mod">
          <ac:chgData name="Jin Fengmei" userId="646a1e96ea57800d" providerId="LiveId" clId="{577CEE05-9956-0448-AA9E-4F1762CB57D9}" dt="2021-04-09T02:30:09.578" v="187"/>
          <ac:inkMkLst>
            <pc:docMk/>
            <pc:sldMk cId="911380763" sldId="967"/>
            <ac:inkMk id="133" creationId="{7EF56863-5CCB-9C4E-84CD-99E27C9BE42A}"/>
          </ac:inkMkLst>
        </pc:inkChg>
      </pc:sldChg>
      <pc:sldChg chg="delSp modSp">
        <pc:chgData name="Jin Fengmei" userId="646a1e96ea57800d" providerId="LiveId" clId="{577CEE05-9956-0448-AA9E-4F1762CB57D9}" dt="2021-04-09T02:29:43.560" v="108"/>
        <pc:sldMkLst>
          <pc:docMk/>
          <pc:sldMk cId="274167379" sldId="970"/>
        </pc:sldMkLst>
        <pc:grpChg chg="del mod">
          <ac:chgData name="Jin Fengmei" userId="646a1e96ea57800d" providerId="LiveId" clId="{577CEE05-9956-0448-AA9E-4F1762CB57D9}" dt="2021-04-09T02:29:43.557" v="103"/>
          <ac:grpSpMkLst>
            <pc:docMk/>
            <pc:sldMk cId="274167379" sldId="970"/>
            <ac:grpSpMk id="7" creationId="{D7BB4C6B-7680-6E4D-8ECB-5EA5BA030B58}"/>
          </ac:grpSpMkLst>
        </pc:grpChg>
        <pc:inkChg chg="del">
          <ac:chgData name="Jin Fengmei" userId="646a1e96ea57800d" providerId="LiveId" clId="{577CEE05-9956-0448-AA9E-4F1762CB57D9}" dt="2021-04-09T02:29:43.559" v="106"/>
          <ac:inkMkLst>
            <pc:docMk/>
            <pc:sldMk cId="274167379" sldId="970"/>
            <ac:inkMk id="2" creationId="{124388B9-7335-DC45-A8C7-B0475C336069}"/>
          </ac:inkMkLst>
        </pc:inkChg>
        <pc:inkChg chg="del">
          <ac:chgData name="Jin Fengmei" userId="646a1e96ea57800d" providerId="LiveId" clId="{577CEE05-9956-0448-AA9E-4F1762CB57D9}" dt="2021-04-09T02:29:43.558" v="105"/>
          <ac:inkMkLst>
            <pc:docMk/>
            <pc:sldMk cId="274167379" sldId="970"/>
            <ac:inkMk id="3" creationId="{3EE1C005-A9CC-064F-9E32-7259BDCBCBFA}"/>
          </ac:inkMkLst>
        </pc:inkChg>
        <pc:inkChg chg="del mod">
          <ac:chgData name="Jin Fengmei" userId="646a1e96ea57800d" providerId="LiveId" clId="{577CEE05-9956-0448-AA9E-4F1762CB57D9}" dt="2021-04-09T02:29:43.560" v="107"/>
          <ac:inkMkLst>
            <pc:docMk/>
            <pc:sldMk cId="274167379" sldId="970"/>
            <ac:inkMk id="4" creationId="{D0806EE1-18FA-3241-BF09-E219F3465701}"/>
          </ac:inkMkLst>
        </pc:inkChg>
        <pc:inkChg chg="del">
          <ac:chgData name="Jin Fengmei" userId="646a1e96ea57800d" providerId="LiveId" clId="{577CEE05-9956-0448-AA9E-4F1762CB57D9}" dt="2021-04-09T02:29:43.557" v="103"/>
          <ac:inkMkLst>
            <pc:docMk/>
            <pc:sldMk cId="274167379" sldId="970"/>
            <ac:inkMk id="6" creationId="{646E4E62-0EE7-5340-8380-A30C0B154607}"/>
          </ac:inkMkLst>
        </pc:inkChg>
        <pc:inkChg chg="del">
          <ac:chgData name="Jin Fengmei" userId="646a1e96ea57800d" providerId="LiveId" clId="{577CEE05-9956-0448-AA9E-4F1762CB57D9}" dt="2021-04-09T02:29:43.560" v="108"/>
          <ac:inkMkLst>
            <pc:docMk/>
            <pc:sldMk cId="274167379" sldId="970"/>
            <ac:inkMk id="8" creationId="{9982EE13-EB53-884A-842E-D1F45C77B33B}"/>
          </ac:inkMkLst>
        </pc:inkChg>
        <pc:inkChg chg="del">
          <ac:chgData name="Jin Fengmei" userId="646a1e96ea57800d" providerId="LiveId" clId="{577CEE05-9956-0448-AA9E-4F1762CB57D9}" dt="2021-04-09T02:29:43.558" v="104"/>
          <ac:inkMkLst>
            <pc:docMk/>
            <pc:sldMk cId="274167379" sldId="970"/>
            <ac:inkMk id="9" creationId="{C33A3D33-EAF7-7B42-AB02-95BF1ABE6DF3}"/>
          </ac:inkMkLst>
        </pc:inkChg>
      </pc:sldChg>
      <pc:sldChg chg="delSp">
        <pc:chgData name="Jin Fengmei" userId="646a1e96ea57800d" providerId="LiveId" clId="{577CEE05-9956-0448-AA9E-4F1762CB57D9}" dt="2021-04-09T02:29:57.777" v="147"/>
        <pc:sldMkLst>
          <pc:docMk/>
          <pc:sldMk cId="654996941" sldId="975"/>
        </pc:sldMkLst>
        <pc:inkChg chg="del">
          <ac:chgData name="Jin Fengmei" userId="646a1e96ea57800d" providerId="LiveId" clId="{577CEE05-9956-0448-AA9E-4F1762CB57D9}" dt="2021-04-09T02:29:57.777" v="147"/>
          <ac:inkMkLst>
            <pc:docMk/>
            <pc:sldMk cId="654996941" sldId="975"/>
            <ac:inkMk id="4" creationId="{1888D05E-157F-7B40-A67C-643A435172F6}"/>
          </ac:inkMkLst>
        </pc:inkChg>
        <pc:inkChg chg="del">
          <ac:chgData name="Jin Fengmei" userId="646a1e96ea57800d" providerId="LiveId" clId="{577CEE05-9956-0448-AA9E-4F1762CB57D9}" dt="2021-04-09T02:29:57.776" v="145"/>
          <ac:inkMkLst>
            <pc:docMk/>
            <pc:sldMk cId="654996941" sldId="975"/>
            <ac:inkMk id="13" creationId="{2E1AC468-F24E-6644-AFEA-094440AD1157}"/>
          </ac:inkMkLst>
        </pc:inkChg>
        <pc:inkChg chg="del">
          <ac:chgData name="Jin Fengmei" userId="646a1e96ea57800d" providerId="LiveId" clId="{577CEE05-9956-0448-AA9E-4F1762CB57D9}" dt="2021-04-09T02:29:57.777" v="146"/>
          <ac:inkMkLst>
            <pc:docMk/>
            <pc:sldMk cId="654996941" sldId="975"/>
            <ac:inkMk id="14" creationId="{E7597205-3FF6-4D4C-8551-FDFFF3A8DF66}"/>
          </ac:inkMkLst>
        </pc:inkChg>
        <pc:inkChg chg="del">
          <ac:chgData name="Jin Fengmei" userId="646a1e96ea57800d" providerId="LiveId" clId="{577CEE05-9956-0448-AA9E-4F1762CB57D9}" dt="2021-04-09T02:29:57.775" v="144"/>
          <ac:inkMkLst>
            <pc:docMk/>
            <pc:sldMk cId="654996941" sldId="975"/>
            <ac:inkMk id="15" creationId="{8639A733-FD6E-2C4B-BD73-49D91383D0F5}"/>
          </ac:inkMkLst>
        </pc:inkChg>
      </pc:sldChg>
      <pc:sldChg chg="addSp modSp new mod ord modClrScheme chgLayout">
        <pc:chgData name="Jin Fengmei" userId="646a1e96ea57800d" providerId="LiveId" clId="{577CEE05-9956-0448-AA9E-4F1762CB57D9}" dt="2021-04-09T06:11:05.583" v="370" actId="1076"/>
        <pc:sldMkLst>
          <pc:docMk/>
          <pc:sldMk cId="1114496553" sldId="1035"/>
        </pc:sldMkLst>
        <pc:spChg chg="mod ord">
          <ac:chgData name="Jin Fengmei" userId="646a1e96ea57800d" providerId="LiveId" clId="{577CEE05-9956-0448-AA9E-4F1762CB57D9}" dt="2021-04-09T06:08:46.808" v="339" actId="700"/>
          <ac:spMkLst>
            <pc:docMk/>
            <pc:sldMk cId="1114496553" sldId="1035"/>
            <ac:spMk id="2" creationId="{BB68523D-09D7-204C-A3B9-75EA5FC2A291}"/>
          </ac:spMkLst>
        </pc:spChg>
        <pc:spChg chg="mod ord">
          <ac:chgData name="Jin Fengmei" userId="646a1e96ea57800d" providerId="LiveId" clId="{577CEE05-9956-0448-AA9E-4F1762CB57D9}" dt="2021-04-09T06:09:02.900" v="354" actId="20577"/>
          <ac:spMkLst>
            <pc:docMk/>
            <pc:sldMk cId="1114496553" sldId="1035"/>
            <ac:spMk id="3" creationId="{0CDBDE80-F8E7-1146-9177-E7AE6B23E360}"/>
          </ac:spMkLst>
        </pc:spChg>
        <pc:spChg chg="mod ord">
          <ac:chgData name="Jin Fengmei" userId="646a1e96ea57800d" providerId="LiveId" clId="{577CEE05-9956-0448-AA9E-4F1762CB57D9}" dt="2021-04-09T06:08:46.808" v="339" actId="700"/>
          <ac:spMkLst>
            <pc:docMk/>
            <pc:sldMk cId="1114496553" sldId="1035"/>
            <ac:spMk id="4" creationId="{FD769158-9869-0740-BBF5-1BE7BF5A9EFD}"/>
          </ac:spMkLst>
        </pc:spChg>
        <pc:spChg chg="add mod ord">
          <ac:chgData name="Jin Fengmei" userId="646a1e96ea57800d" providerId="LiveId" clId="{577CEE05-9956-0448-AA9E-4F1762CB57D9}" dt="2021-04-09T06:11:05.583" v="370" actId="1076"/>
          <ac:spMkLst>
            <pc:docMk/>
            <pc:sldMk cId="1114496553" sldId="1035"/>
            <ac:spMk id="5" creationId="{41A941C7-8E04-6A45-8B6A-E1ABB359D96E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1:23:11.25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87 1 24575,'-11'10'0,"-17"47"0,12-21 0,-8 28 0,17-11 0,12 6 0,7 25 0,0-35 0,3 0 0,20 45 0,-7-24 0,1-1 0,14 15 0,-22-35 0,3-7 0,14-17 0,-23-17 0,29 4 0,10 0 0,25 8 0,-9-2 0,7 1 0,2-1 0,-6-2 0,7 4 0,6-17 0,-66-78 0,3-7 0,-11 33 0,-1 0 0,6-31 0,-9-11 0,-7 26 0,0-13 0,-2 55 0,-2 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1:25:37.74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0 24575,'4'0'0,"-1"0"0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1:26:34.13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1:28:43.77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1:30:57.40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92 8191,'90'-1'0,"0"0"0,0 0 0,0 1 0,0-1 0,0 0 0,0 0 0,0 0 0,0 1 0,-6-1 0,6-1 0,6 1 0,3 0 0,4 0 0,1-1 0,2 1 0,1-1 0,-2 1 0,-1-1 0,-2 0 0,-5 1 0,-4-1 0,-5 0 0,-7 0 0,-7 0 0,40-2 0,-18 0 0,-7 0 0,4-1 0,13 1 0,-16 2 0,13 0 0,8 0 0,5 1 0,1-1 0,-3 0 0,-8 0 0,-11 0 0,-15-1 0,-19-1 0,-6-4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1:40:17.01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0 8191,'78'59'0,"-1"0"0,1-1 0,-1 1 0,1 0 0,-1-1 0,12 10 0,6 6 0,-6-5 0,-16-14 0,-29-24 0,-28-24 0,7 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334C2-9105-8B43-97FD-8A812371F010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6D9F7-6E69-8A43-BBBD-B502FFFD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6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0442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870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10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 of R-tree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D9F7-6E69-8A43-BBBD-B502FFFD98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Drawback: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AU" dirty="0"/>
              <a:t>Multiple index entries for an object: Increased search time (return the same object more than once for window query)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AU" dirty="0"/>
              <a:t>Overflow more likely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D9F7-6E69-8A43-BBBD-B502FFFD98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Filter by some approximation</a:t>
            </a:r>
          </a:p>
          <a:p>
            <a:r>
              <a:rPr lang="en-AU" dirty="0"/>
              <a:t>Refine with the full geometry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77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Different join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825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AU" dirty="0"/>
              <a:t>Property of R-tree/R+-tree</a:t>
            </a:r>
          </a:p>
          <a:p>
            <a:pPr lvl="1"/>
            <a:r>
              <a:rPr lang="en-AU" dirty="0"/>
              <a:t>If the MBRs of two entries are disjoint, so must be all their children </a:t>
            </a:r>
          </a:p>
          <a:p>
            <a:pPr lvl="1"/>
            <a:r>
              <a:rPr lang="en-AU" dirty="0"/>
              <a:t>If the MBRs of two entries intersect, then some children pairs </a:t>
            </a:r>
            <a:r>
              <a:rPr lang="en-AU" i="1" dirty="0"/>
              <a:t>might</a:t>
            </a:r>
            <a:r>
              <a:rPr lang="en-AU" dirty="0"/>
              <a:t> intersect somewhere down the tree/on the page  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362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3703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be familiar with week 6’s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D9F7-6E69-8A43-BBBD-B502FFFD98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8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kinds</a:t>
            </a:r>
            <a:r>
              <a:rPr lang="en-US" baseline="0" dirty="0"/>
              <a:t> of spatial data models;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2BC09-C70A-CF4D-936A-BC15CE9E17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10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10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19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database</a:t>
            </a:r>
            <a:r>
              <a:rPr lang="en-US" baseline="0" dirty="0"/>
              <a:t> systems may have different spatial data </a:t>
            </a:r>
            <a:r>
              <a:rPr lang="en-US" baseline="0" dirty="0" err="1"/>
              <a:t>modles</a:t>
            </a:r>
            <a:r>
              <a:rPr lang="en-US" baseline="0" dirty="0"/>
              <a:t>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34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68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18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58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Hereafter, we study a lot of various indexing structure to solve various line data’s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D9F7-6E69-8A43-BBBD-B502FFFD98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094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Map high-dim data to on—dimensional while keeping the locality, then use index like b-tree for combination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00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4"/>
            <a:ext cx="53848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4" y="6425645"/>
            <a:ext cx="1643529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3" y="6425645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r>
              <a:t>INFS4205/7205: Spatial and Multimedia Databases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769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525" y="174814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5851" y="228600"/>
            <a:ext cx="27432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4814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47404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6" y="179388"/>
            <a:ext cx="10075333" cy="1116012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35" y="1295400"/>
            <a:ext cx="10075084" cy="4953000"/>
          </a:xfrm>
        </p:spPr>
        <p:txBody>
          <a:bodyPr/>
          <a:lstStyle>
            <a:lvl1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97583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831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5" y="134471"/>
            <a:ext cx="10075084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97583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2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5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47404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3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504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8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TextBox 11"/>
          <p:cNvSpPr txBox="1"/>
          <p:nvPr/>
        </p:nvSpPr>
        <p:spPr>
          <a:xfrm>
            <a:off x="297583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447370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504" y="2447370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70852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504" y="2070852"/>
            <a:ext cx="48768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81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TextBox 7"/>
          <p:cNvSpPr txBox="1"/>
          <p:nvPr/>
        </p:nvSpPr>
        <p:spPr>
          <a:xfrm>
            <a:off x="297583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392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52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5" y="484094"/>
            <a:ext cx="10075084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5" y="1981205"/>
            <a:ext cx="1007508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90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t>INFS4205/7205: Spatial and Multimedia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9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578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914377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60.png"/><Relationship Id="rId9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4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523D-09D7-204C-A3B9-75EA5FC2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session for INFS 4205/7205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DE80-F8E7-1146-9177-E7AE6B23E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Fengmei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 err="1"/>
              <a:t>fengmei.jin@uq.edu.au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69158-9869-0740-BBF5-1BE7BF5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41C7-8E04-6A45-8B6A-E1ABB359D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635" y="1222366"/>
            <a:ext cx="10078613" cy="7747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-- A brief review</a:t>
            </a:r>
          </a:p>
        </p:txBody>
      </p:sp>
    </p:spTree>
    <p:extLst>
      <p:ext uri="{BB962C8B-B14F-4D97-AF65-F5344CB8AC3E}">
        <p14:creationId xmlns:p14="http://schemas.microsoft.com/office/powerpoint/2010/main" val="111449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Spatial Indexing</a:t>
            </a:r>
          </a:p>
        </p:txBody>
      </p:sp>
      <p:sp>
        <p:nvSpPr>
          <p:cNvPr id="10486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Purpose:</a:t>
            </a:r>
          </a:p>
          <a:p>
            <a:pPr lvl="1"/>
            <a:r>
              <a:rPr lang="en-AU" dirty="0"/>
              <a:t>Efficiency in processing spatial selection, join and other spatial operations</a:t>
            </a:r>
          </a:p>
          <a:p>
            <a:r>
              <a:rPr lang="en-AU" dirty="0"/>
              <a:t>Two strategies to organize space and objects</a:t>
            </a:r>
          </a:p>
          <a:p>
            <a:pPr lvl="1"/>
            <a:r>
              <a:rPr lang="en-AU" dirty="0"/>
              <a:t>Map spatial objects into 1D space and use a standard index structure (B-tree)</a:t>
            </a:r>
          </a:p>
          <a:p>
            <a:pPr lvl="1"/>
            <a:r>
              <a:rPr lang="en-AU" dirty="0"/>
              <a:t>Dedicated external data structures</a:t>
            </a:r>
          </a:p>
          <a:p>
            <a:r>
              <a:rPr lang="en-AU" dirty="0"/>
              <a:t>Basic ideas</a:t>
            </a:r>
          </a:p>
          <a:p>
            <a:pPr lvl="1"/>
            <a:r>
              <a:rPr lang="en-AU" dirty="0"/>
              <a:t>Approximation</a:t>
            </a:r>
          </a:p>
          <a:p>
            <a:pPr lvl="2"/>
            <a:r>
              <a:rPr lang="en-AU" dirty="0"/>
              <a:t>Bounding box, Grids</a:t>
            </a:r>
          </a:p>
          <a:p>
            <a:pPr lvl="1"/>
            <a:r>
              <a:rPr lang="en-AU" dirty="0"/>
              <a:t>Hierarchical Data Organization</a:t>
            </a:r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Approximation</a:t>
            </a:r>
          </a:p>
        </p:txBody>
      </p:sp>
      <p:sp>
        <p:nvSpPr>
          <p:cNvPr id="1048618" name="Rectangle 4"/>
          <p:cNvSpPr>
            <a:spLocks noGrp="1" noChangeArrowheads="1"/>
          </p:cNvSpPr>
          <p:nvPr>
            <p:ph idx="1"/>
          </p:nvPr>
        </p:nvSpPr>
        <p:spPr>
          <a:xfrm>
            <a:off x="2022475" y="1295400"/>
            <a:ext cx="7556313" cy="55626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 fundamental idea of spatial indexing is the use of approximation</a:t>
            </a:r>
          </a:p>
          <a:p>
            <a:r>
              <a:rPr lang="en-AU" dirty="0"/>
              <a:t>Continuous Approximation</a:t>
            </a:r>
          </a:p>
          <a:p>
            <a:pPr lvl="1"/>
            <a:r>
              <a:rPr lang="en-AU" dirty="0"/>
              <a:t>Object centric</a:t>
            </a:r>
          </a:p>
          <a:p>
            <a:pPr lvl="1"/>
            <a:r>
              <a:rPr lang="en-AU" dirty="0"/>
              <a:t>Example:</a:t>
            </a:r>
          </a:p>
          <a:p>
            <a:pPr lvl="2"/>
            <a:r>
              <a:rPr lang="en-AU" dirty="0"/>
              <a:t>Use of MBRs (Minimum Bounding Rectangles)</a:t>
            </a:r>
          </a:p>
          <a:p>
            <a:pPr lvl="2"/>
            <a:r>
              <a:rPr lang="en-AU" dirty="0"/>
              <a:t>R-Tree</a:t>
            </a:r>
          </a:p>
          <a:p>
            <a:r>
              <a:rPr lang="en-AU" dirty="0"/>
              <a:t>Grid Approximation</a:t>
            </a:r>
          </a:p>
          <a:p>
            <a:pPr lvl="1"/>
            <a:r>
              <a:rPr lang="en-AU" dirty="0"/>
              <a:t>Space centric </a:t>
            </a:r>
          </a:p>
          <a:p>
            <a:pPr lvl="2"/>
            <a:r>
              <a:rPr lang="en-AU" dirty="0"/>
              <a:t>Faster mapping</a:t>
            </a:r>
          </a:p>
          <a:p>
            <a:pPr lvl="2"/>
            <a:r>
              <a:rPr lang="en-AU" dirty="0"/>
              <a:t>Uniform / Non-uniform</a:t>
            </a:r>
          </a:p>
          <a:p>
            <a:pPr lvl="2"/>
            <a:r>
              <a:rPr lang="en-AU" dirty="0"/>
              <a:t>High-D? </a:t>
            </a:r>
          </a:p>
          <a:p>
            <a:pPr lvl="1"/>
            <a:r>
              <a:rPr lang="en-AU" dirty="0"/>
              <a:t>Example: </a:t>
            </a:r>
          </a:p>
          <a:p>
            <a:pPr lvl="2"/>
            <a:r>
              <a:rPr lang="en-AU" dirty="0"/>
              <a:t>Quad</a:t>
            </a:r>
            <a:r>
              <a:rPr lang="en-US" altLang="zh-CN" dirty="0"/>
              <a:t>-T</a:t>
            </a:r>
            <a:r>
              <a:rPr lang="en-AU" dirty="0" err="1"/>
              <a:t>ree</a:t>
            </a:r>
            <a:endParaRPr lang="en-AU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86D58F-1337-BE47-86F1-ED916EDDB23B}"/>
              </a:ext>
            </a:extLst>
          </p:cNvPr>
          <p:cNvGrpSpPr/>
          <p:nvPr/>
        </p:nvGrpSpPr>
        <p:grpSpPr>
          <a:xfrm>
            <a:off x="5551372" y="4437112"/>
            <a:ext cx="2286000" cy="1828800"/>
            <a:chOff x="4027372" y="4437112"/>
            <a:chExt cx="2286000" cy="1828800"/>
          </a:xfrm>
        </p:grpSpPr>
        <p:sp>
          <p:nvSpPr>
            <p:cNvPr id="1048620" name="Freeform 5"/>
            <p:cNvSpPr/>
            <p:nvPr/>
          </p:nvSpPr>
          <p:spPr bwMode="auto">
            <a:xfrm>
              <a:off x="5040197" y="5191175"/>
              <a:ext cx="803275" cy="763587"/>
            </a:xfrm>
            <a:custGeom>
              <a:avLst/>
              <a:gdLst>
                <a:gd name="T0" fmla="*/ 14 w 488"/>
                <a:gd name="T1" fmla="*/ 360 h 481"/>
                <a:gd name="T2" fmla="*/ 57 w 488"/>
                <a:gd name="T3" fmla="*/ 103 h 481"/>
                <a:gd name="T4" fmla="*/ 74 w 488"/>
                <a:gd name="T5" fmla="*/ 0 h 481"/>
                <a:gd name="T6" fmla="*/ 305 w 488"/>
                <a:gd name="T7" fmla="*/ 120 h 481"/>
                <a:gd name="T8" fmla="*/ 280 w 488"/>
                <a:gd name="T9" fmla="*/ 266 h 481"/>
                <a:gd name="T10" fmla="*/ 288 w 488"/>
                <a:gd name="T11" fmla="*/ 292 h 481"/>
                <a:gd name="T12" fmla="*/ 477 w 488"/>
                <a:gd name="T13" fmla="*/ 317 h 481"/>
                <a:gd name="T14" fmla="*/ 477 w 488"/>
                <a:gd name="T15" fmla="*/ 403 h 481"/>
                <a:gd name="T16" fmla="*/ 468 w 488"/>
                <a:gd name="T17" fmla="*/ 446 h 481"/>
                <a:gd name="T18" fmla="*/ 400 w 488"/>
                <a:gd name="T19" fmla="*/ 454 h 481"/>
                <a:gd name="T20" fmla="*/ 314 w 488"/>
                <a:gd name="T21" fmla="*/ 446 h 481"/>
                <a:gd name="T22" fmla="*/ 245 w 488"/>
                <a:gd name="T23" fmla="*/ 420 h 481"/>
                <a:gd name="T24" fmla="*/ 14 w 488"/>
                <a:gd name="T25" fmla="*/ 360 h 4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8"/>
                <a:gd name="T40" fmla="*/ 0 h 481"/>
                <a:gd name="T41" fmla="*/ 488 w 488"/>
                <a:gd name="T42" fmla="*/ 481 h 48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8" h="481">
                  <a:moveTo>
                    <a:pt x="14" y="360"/>
                  </a:moveTo>
                  <a:cubicBezTo>
                    <a:pt x="28" y="274"/>
                    <a:pt x="43" y="189"/>
                    <a:pt x="57" y="103"/>
                  </a:cubicBezTo>
                  <a:cubicBezTo>
                    <a:pt x="63" y="69"/>
                    <a:pt x="74" y="0"/>
                    <a:pt x="74" y="0"/>
                  </a:cubicBezTo>
                  <a:cubicBezTo>
                    <a:pt x="154" y="37"/>
                    <a:pt x="227" y="81"/>
                    <a:pt x="305" y="120"/>
                  </a:cubicBezTo>
                  <a:cubicBezTo>
                    <a:pt x="299" y="170"/>
                    <a:pt x="292" y="217"/>
                    <a:pt x="280" y="266"/>
                  </a:cubicBezTo>
                  <a:cubicBezTo>
                    <a:pt x="283" y="275"/>
                    <a:pt x="282" y="286"/>
                    <a:pt x="288" y="292"/>
                  </a:cubicBezTo>
                  <a:cubicBezTo>
                    <a:pt x="305" y="309"/>
                    <a:pt x="462" y="316"/>
                    <a:pt x="477" y="317"/>
                  </a:cubicBezTo>
                  <a:cubicBezTo>
                    <a:pt x="488" y="366"/>
                    <a:pt x="488" y="344"/>
                    <a:pt x="477" y="403"/>
                  </a:cubicBezTo>
                  <a:cubicBezTo>
                    <a:pt x="474" y="417"/>
                    <a:pt x="480" y="438"/>
                    <a:pt x="468" y="446"/>
                  </a:cubicBezTo>
                  <a:cubicBezTo>
                    <a:pt x="449" y="459"/>
                    <a:pt x="423" y="451"/>
                    <a:pt x="400" y="454"/>
                  </a:cubicBezTo>
                  <a:cubicBezTo>
                    <a:pt x="371" y="451"/>
                    <a:pt x="342" y="452"/>
                    <a:pt x="314" y="446"/>
                  </a:cubicBezTo>
                  <a:cubicBezTo>
                    <a:pt x="223" y="427"/>
                    <a:pt x="336" y="429"/>
                    <a:pt x="245" y="420"/>
                  </a:cubicBezTo>
                  <a:cubicBezTo>
                    <a:pt x="0" y="396"/>
                    <a:pt x="14" y="481"/>
                    <a:pt x="14" y="36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1" name="Rectangle 6"/>
            <p:cNvSpPr>
              <a:spLocks noChangeArrowheads="1"/>
            </p:cNvSpPr>
            <p:nvPr/>
          </p:nvSpPr>
          <p:spPr bwMode="auto">
            <a:xfrm>
              <a:off x="5049722" y="5191175"/>
              <a:ext cx="788988" cy="7350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2" name="Rectangle 7"/>
            <p:cNvSpPr>
              <a:spLocks noChangeArrowheads="1"/>
            </p:cNvSpPr>
            <p:nvPr/>
          </p:nvSpPr>
          <p:spPr bwMode="auto">
            <a:xfrm>
              <a:off x="4027372" y="4437112"/>
              <a:ext cx="2286000" cy="1828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820397-3442-314E-8871-D83D63AC1043}"/>
              </a:ext>
            </a:extLst>
          </p:cNvPr>
          <p:cNvGrpSpPr/>
          <p:nvPr/>
        </p:nvGrpSpPr>
        <p:grpSpPr>
          <a:xfrm>
            <a:off x="8065972" y="4437112"/>
            <a:ext cx="2286000" cy="1828800"/>
            <a:chOff x="6541972" y="4437112"/>
            <a:chExt cx="2286000" cy="1828800"/>
          </a:xfrm>
        </p:grpSpPr>
        <p:sp>
          <p:nvSpPr>
            <p:cNvPr id="1048619" name="Freeform 2"/>
            <p:cNvSpPr/>
            <p:nvPr/>
          </p:nvSpPr>
          <p:spPr bwMode="auto">
            <a:xfrm>
              <a:off x="7380172" y="5122912"/>
              <a:ext cx="1143000" cy="914400"/>
            </a:xfrm>
            <a:custGeom>
              <a:avLst/>
              <a:gdLst>
                <a:gd name="T0" fmla="*/ 0 w 720"/>
                <a:gd name="T1" fmla="*/ 576 h 576"/>
                <a:gd name="T2" fmla="*/ 0 w 720"/>
                <a:gd name="T3" fmla="*/ 0 h 576"/>
                <a:gd name="T4" fmla="*/ 528 w 720"/>
                <a:gd name="T5" fmla="*/ 0 h 576"/>
                <a:gd name="T6" fmla="*/ 528 w 720"/>
                <a:gd name="T7" fmla="*/ 288 h 576"/>
                <a:gd name="T8" fmla="*/ 720 w 720"/>
                <a:gd name="T9" fmla="*/ 288 h 576"/>
                <a:gd name="T10" fmla="*/ 720 w 720"/>
                <a:gd name="T11" fmla="*/ 576 h 576"/>
                <a:gd name="T12" fmla="*/ 0 w 720"/>
                <a:gd name="T13" fmla="*/ 576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0"/>
                <a:gd name="T22" fmla="*/ 0 h 576"/>
                <a:gd name="T23" fmla="*/ 720 w 720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0" h="576">
                  <a:moveTo>
                    <a:pt x="0" y="576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lnTo>
                    <a:pt x="720" y="288"/>
                  </a:lnTo>
                  <a:lnTo>
                    <a:pt x="720" y="576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noFill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3" name="Freeform 8"/>
            <p:cNvSpPr/>
            <p:nvPr/>
          </p:nvSpPr>
          <p:spPr bwMode="auto">
            <a:xfrm>
              <a:off x="7532572" y="5199112"/>
              <a:ext cx="803275" cy="763588"/>
            </a:xfrm>
            <a:custGeom>
              <a:avLst/>
              <a:gdLst>
                <a:gd name="T0" fmla="*/ 14 w 488"/>
                <a:gd name="T1" fmla="*/ 360 h 481"/>
                <a:gd name="T2" fmla="*/ 57 w 488"/>
                <a:gd name="T3" fmla="*/ 103 h 481"/>
                <a:gd name="T4" fmla="*/ 74 w 488"/>
                <a:gd name="T5" fmla="*/ 0 h 481"/>
                <a:gd name="T6" fmla="*/ 305 w 488"/>
                <a:gd name="T7" fmla="*/ 120 h 481"/>
                <a:gd name="T8" fmla="*/ 280 w 488"/>
                <a:gd name="T9" fmla="*/ 266 h 481"/>
                <a:gd name="T10" fmla="*/ 288 w 488"/>
                <a:gd name="T11" fmla="*/ 292 h 481"/>
                <a:gd name="T12" fmla="*/ 477 w 488"/>
                <a:gd name="T13" fmla="*/ 317 h 481"/>
                <a:gd name="T14" fmla="*/ 477 w 488"/>
                <a:gd name="T15" fmla="*/ 403 h 481"/>
                <a:gd name="T16" fmla="*/ 468 w 488"/>
                <a:gd name="T17" fmla="*/ 446 h 481"/>
                <a:gd name="T18" fmla="*/ 400 w 488"/>
                <a:gd name="T19" fmla="*/ 454 h 481"/>
                <a:gd name="T20" fmla="*/ 314 w 488"/>
                <a:gd name="T21" fmla="*/ 446 h 481"/>
                <a:gd name="T22" fmla="*/ 245 w 488"/>
                <a:gd name="T23" fmla="*/ 420 h 481"/>
                <a:gd name="T24" fmla="*/ 14 w 488"/>
                <a:gd name="T25" fmla="*/ 360 h 4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8"/>
                <a:gd name="T40" fmla="*/ 0 h 481"/>
                <a:gd name="T41" fmla="*/ 488 w 488"/>
                <a:gd name="T42" fmla="*/ 481 h 48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8" h="481">
                  <a:moveTo>
                    <a:pt x="14" y="360"/>
                  </a:moveTo>
                  <a:cubicBezTo>
                    <a:pt x="28" y="274"/>
                    <a:pt x="43" y="189"/>
                    <a:pt x="57" y="103"/>
                  </a:cubicBezTo>
                  <a:cubicBezTo>
                    <a:pt x="63" y="69"/>
                    <a:pt x="74" y="0"/>
                    <a:pt x="74" y="0"/>
                  </a:cubicBezTo>
                  <a:cubicBezTo>
                    <a:pt x="154" y="37"/>
                    <a:pt x="227" y="81"/>
                    <a:pt x="305" y="120"/>
                  </a:cubicBezTo>
                  <a:cubicBezTo>
                    <a:pt x="299" y="170"/>
                    <a:pt x="292" y="217"/>
                    <a:pt x="280" y="266"/>
                  </a:cubicBezTo>
                  <a:cubicBezTo>
                    <a:pt x="283" y="275"/>
                    <a:pt x="282" y="286"/>
                    <a:pt x="288" y="292"/>
                  </a:cubicBezTo>
                  <a:cubicBezTo>
                    <a:pt x="305" y="309"/>
                    <a:pt x="462" y="316"/>
                    <a:pt x="477" y="317"/>
                  </a:cubicBezTo>
                  <a:cubicBezTo>
                    <a:pt x="488" y="366"/>
                    <a:pt x="488" y="344"/>
                    <a:pt x="477" y="403"/>
                  </a:cubicBezTo>
                  <a:cubicBezTo>
                    <a:pt x="474" y="417"/>
                    <a:pt x="480" y="438"/>
                    <a:pt x="468" y="446"/>
                  </a:cubicBezTo>
                  <a:cubicBezTo>
                    <a:pt x="449" y="459"/>
                    <a:pt x="423" y="451"/>
                    <a:pt x="400" y="454"/>
                  </a:cubicBezTo>
                  <a:cubicBezTo>
                    <a:pt x="371" y="451"/>
                    <a:pt x="342" y="452"/>
                    <a:pt x="314" y="446"/>
                  </a:cubicBezTo>
                  <a:cubicBezTo>
                    <a:pt x="223" y="427"/>
                    <a:pt x="336" y="429"/>
                    <a:pt x="245" y="420"/>
                  </a:cubicBezTo>
                  <a:cubicBezTo>
                    <a:pt x="0" y="396"/>
                    <a:pt x="14" y="481"/>
                    <a:pt x="14" y="36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4" name="Line 9"/>
            <p:cNvSpPr>
              <a:spLocks noChangeShapeType="1"/>
            </p:cNvSpPr>
            <p:nvPr/>
          </p:nvSpPr>
          <p:spPr bwMode="auto">
            <a:xfrm>
              <a:off x="6541972" y="5351512"/>
              <a:ext cx="22860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5" name="Line 10"/>
            <p:cNvSpPr>
              <a:spLocks noChangeShapeType="1"/>
            </p:cNvSpPr>
            <p:nvPr/>
          </p:nvSpPr>
          <p:spPr bwMode="auto">
            <a:xfrm>
              <a:off x="7684972" y="4437112"/>
              <a:ext cx="0" cy="18288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6" name="Line 11"/>
            <p:cNvSpPr>
              <a:spLocks noChangeShapeType="1"/>
            </p:cNvSpPr>
            <p:nvPr/>
          </p:nvSpPr>
          <p:spPr bwMode="auto">
            <a:xfrm>
              <a:off x="7684972" y="5808712"/>
              <a:ext cx="11430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7" name="Line 12"/>
            <p:cNvSpPr>
              <a:spLocks noChangeShapeType="1"/>
            </p:cNvSpPr>
            <p:nvPr/>
          </p:nvSpPr>
          <p:spPr bwMode="auto">
            <a:xfrm>
              <a:off x="8218372" y="5351512"/>
              <a:ext cx="0" cy="9144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8" name="Line 13"/>
            <p:cNvSpPr>
              <a:spLocks noChangeShapeType="1"/>
            </p:cNvSpPr>
            <p:nvPr/>
          </p:nvSpPr>
          <p:spPr bwMode="auto">
            <a:xfrm>
              <a:off x="6541972" y="4894312"/>
              <a:ext cx="11430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9" name="Line 14"/>
            <p:cNvSpPr>
              <a:spLocks noChangeShapeType="1"/>
            </p:cNvSpPr>
            <p:nvPr/>
          </p:nvSpPr>
          <p:spPr bwMode="auto">
            <a:xfrm>
              <a:off x="7075372" y="4437112"/>
              <a:ext cx="0" cy="9144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0" name="Line 15"/>
            <p:cNvSpPr>
              <a:spLocks noChangeShapeType="1"/>
            </p:cNvSpPr>
            <p:nvPr/>
          </p:nvSpPr>
          <p:spPr bwMode="auto">
            <a:xfrm>
              <a:off x="7075372" y="5122912"/>
              <a:ext cx="6096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1" name="Line 16"/>
            <p:cNvSpPr>
              <a:spLocks noChangeShapeType="1"/>
            </p:cNvSpPr>
            <p:nvPr/>
          </p:nvSpPr>
          <p:spPr bwMode="auto">
            <a:xfrm>
              <a:off x="7380172" y="4894312"/>
              <a:ext cx="0" cy="4572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2" name="Line 17"/>
            <p:cNvSpPr>
              <a:spLocks noChangeShapeType="1"/>
            </p:cNvSpPr>
            <p:nvPr/>
          </p:nvSpPr>
          <p:spPr bwMode="auto">
            <a:xfrm>
              <a:off x="6541972" y="5808712"/>
              <a:ext cx="11430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3" name="Line 18"/>
            <p:cNvSpPr>
              <a:spLocks noChangeShapeType="1"/>
            </p:cNvSpPr>
            <p:nvPr/>
          </p:nvSpPr>
          <p:spPr bwMode="auto">
            <a:xfrm>
              <a:off x="7075372" y="5351512"/>
              <a:ext cx="0" cy="9144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4" name="Line 19"/>
            <p:cNvSpPr>
              <a:spLocks noChangeShapeType="1"/>
            </p:cNvSpPr>
            <p:nvPr/>
          </p:nvSpPr>
          <p:spPr bwMode="auto">
            <a:xfrm>
              <a:off x="7075372" y="6037312"/>
              <a:ext cx="6096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5" name="Line 20"/>
            <p:cNvSpPr>
              <a:spLocks noChangeShapeType="1"/>
            </p:cNvSpPr>
            <p:nvPr/>
          </p:nvSpPr>
          <p:spPr bwMode="auto">
            <a:xfrm>
              <a:off x="7075372" y="5580112"/>
              <a:ext cx="6096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6" name="Line 21"/>
            <p:cNvSpPr>
              <a:spLocks noChangeShapeType="1"/>
            </p:cNvSpPr>
            <p:nvPr/>
          </p:nvSpPr>
          <p:spPr bwMode="auto">
            <a:xfrm>
              <a:off x="7380172" y="5351512"/>
              <a:ext cx="0" cy="9144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7" name="Rectangle 22"/>
            <p:cNvSpPr>
              <a:spLocks noChangeArrowheads="1"/>
            </p:cNvSpPr>
            <p:nvPr/>
          </p:nvSpPr>
          <p:spPr bwMode="auto">
            <a:xfrm>
              <a:off x="6541972" y="4437112"/>
              <a:ext cx="2286000" cy="1828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8" name="Line 23"/>
            <p:cNvSpPr>
              <a:spLocks noChangeShapeType="1"/>
            </p:cNvSpPr>
            <p:nvPr/>
          </p:nvSpPr>
          <p:spPr bwMode="auto">
            <a:xfrm>
              <a:off x="7684972" y="4894312"/>
              <a:ext cx="11430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9" name="Line 24"/>
            <p:cNvSpPr>
              <a:spLocks noChangeShapeType="1"/>
            </p:cNvSpPr>
            <p:nvPr/>
          </p:nvSpPr>
          <p:spPr bwMode="auto">
            <a:xfrm>
              <a:off x="8218372" y="4437112"/>
              <a:ext cx="0" cy="9906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0" name="Line 25"/>
            <p:cNvSpPr>
              <a:spLocks noChangeShapeType="1"/>
            </p:cNvSpPr>
            <p:nvPr/>
          </p:nvSpPr>
          <p:spPr bwMode="auto">
            <a:xfrm>
              <a:off x="7684972" y="5580112"/>
              <a:ext cx="5334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1" name="Line 26"/>
            <p:cNvSpPr>
              <a:spLocks noChangeShapeType="1"/>
            </p:cNvSpPr>
            <p:nvPr/>
          </p:nvSpPr>
          <p:spPr bwMode="auto">
            <a:xfrm>
              <a:off x="7913572" y="4894312"/>
              <a:ext cx="0" cy="13716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2" name="Line 27"/>
            <p:cNvSpPr>
              <a:spLocks noChangeShapeType="1"/>
            </p:cNvSpPr>
            <p:nvPr/>
          </p:nvSpPr>
          <p:spPr bwMode="auto">
            <a:xfrm>
              <a:off x="7684972" y="5122912"/>
              <a:ext cx="5334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3" name="Line 28"/>
            <p:cNvSpPr>
              <a:spLocks noChangeShapeType="1"/>
            </p:cNvSpPr>
            <p:nvPr/>
          </p:nvSpPr>
          <p:spPr bwMode="auto">
            <a:xfrm>
              <a:off x="7684972" y="6037312"/>
              <a:ext cx="5334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4" name="Line 29"/>
            <p:cNvSpPr>
              <a:spLocks noChangeShapeType="1"/>
            </p:cNvSpPr>
            <p:nvPr/>
          </p:nvSpPr>
          <p:spPr bwMode="auto">
            <a:xfrm>
              <a:off x="8218372" y="5580112"/>
              <a:ext cx="6096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5" name="Line 30"/>
            <p:cNvSpPr>
              <a:spLocks noChangeShapeType="1"/>
            </p:cNvSpPr>
            <p:nvPr/>
          </p:nvSpPr>
          <p:spPr bwMode="auto">
            <a:xfrm>
              <a:off x="8218372" y="6037312"/>
              <a:ext cx="6096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6" name="Line 31"/>
            <p:cNvSpPr>
              <a:spLocks noChangeShapeType="1"/>
            </p:cNvSpPr>
            <p:nvPr/>
          </p:nvSpPr>
          <p:spPr bwMode="auto">
            <a:xfrm>
              <a:off x="8523172" y="5351512"/>
              <a:ext cx="0" cy="9144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 Data</a:t>
            </a:r>
          </a:p>
        </p:txBody>
      </p:sp>
      <p:sp>
        <p:nvSpPr>
          <p:cNvPr id="10487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B35D5C-86ED-FB44-A301-9A67AD35BCFD}"/>
              </a:ext>
            </a:extLst>
          </p:cNvPr>
          <p:cNvSpPr txBox="1">
            <a:spLocks noChangeArrowheads="1"/>
          </p:cNvSpPr>
          <p:nvPr/>
        </p:nvSpPr>
        <p:spPr>
          <a:xfrm>
            <a:off x="2022476" y="1300616"/>
            <a:ext cx="8466013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Arbitrary direction and shape</a:t>
            </a:r>
          </a:p>
          <a:p>
            <a:pPr lvl="1"/>
            <a:r>
              <a:rPr lang="en-AU" dirty="0"/>
              <a:t>Use MBR and treat like polygons </a:t>
            </a:r>
          </a:p>
          <a:p>
            <a:pPr lvl="1"/>
            <a:r>
              <a:rPr lang="en-AU" dirty="0"/>
              <a:t>Treated as trajectory data</a:t>
            </a:r>
          </a:p>
          <a:p>
            <a:r>
              <a:rPr lang="en-AU" dirty="0"/>
              <a:t>Straight line segments with ‘perpendicular</a:t>
            </a:r>
            <a:r>
              <a:rPr lang="zh-CN" altLang="en-US" dirty="0"/>
              <a:t> </a:t>
            </a:r>
            <a:r>
              <a:rPr lang="en-US" altLang="zh-CN" dirty="0"/>
              <a:t>directions</a:t>
            </a:r>
            <a:endParaRPr lang="en-AU" dirty="0"/>
          </a:p>
          <a:p>
            <a:pPr lvl="1"/>
            <a:r>
              <a:rPr lang="en-AU" dirty="0"/>
              <a:t>Align parallel the axis</a:t>
            </a:r>
          </a:p>
          <a:p>
            <a:pPr lvl="1"/>
            <a:r>
              <a:rPr lang="en-AU" dirty="0"/>
              <a:t>Interval Tree</a:t>
            </a:r>
          </a:p>
          <a:p>
            <a:r>
              <a:rPr lang="en-AU" dirty="0"/>
              <a:t>Straight line segments with different directions</a:t>
            </a:r>
          </a:p>
          <a:p>
            <a:pPr lvl="1"/>
            <a:r>
              <a:rPr lang="en-AU" dirty="0"/>
              <a:t>Use Point Index techniques to index the two end points separately</a:t>
            </a:r>
          </a:p>
          <a:p>
            <a:pPr lvl="1"/>
            <a:r>
              <a:rPr lang="en-AU" dirty="0"/>
              <a:t>Segment Tree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18BD-3073-E143-891E-789F06EC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Structures for line/segment 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65B87-11C1-8A4B-9453-A8A5E1C07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635" y="1295400"/>
                <a:ext cx="10075084" cy="5562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2D Range Tree – </a:t>
                </a:r>
                <a:r>
                  <a:rPr lang="en-AU" dirty="0"/>
                  <a:t>Binary Tree of Binary Tree</a:t>
                </a:r>
              </a:p>
              <a:p>
                <a:pPr lvl="1"/>
                <a:r>
                  <a:rPr lang="en-AU" dirty="0"/>
                  <a:t>One Binary Tree in X (x-Tree)</a:t>
                </a:r>
              </a:p>
              <a:p>
                <a:pPr lvl="1"/>
                <a:r>
                  <a:rPr lang="en-AU" dirty="0"/>
                  <a:t>One Binary Tree in Y for each node in the X-Tree</a:t>
                </a:r>
                <a:endParaRPr lang="en-US" dirty="0"/>
              </a:p>
              <a:p>
                <a:r>
                  <a:rPr lang="en-US" dirty="0"/>
                  <a:t>Interval Tree</a:t>
                </a:r>
              </a:p>
              <a:p>
                <a:pPr lvl="1"/>
                <a:r>
                  <a:rPr lang="en-US" dirty="0"/>
                  <a:t>Each node stores endpoints of intervals located inside</a:t>
                </a:r>
              </a:p>
              <a:p>
                <a:pPr lvl="2"/>
                <a:r>
                  <a:rPr lang="en-US" dirty="0"/>
                  <a:t>Two sorted lists / 2D range tree</a:t>
                </a:r>
              </a:p>
              <a:p>
                <a:r>
                  <a:rPr lang="en-US" dirty="0"/>
                  <a:t>Priority Search Tree</a:t>
                </a:r>
              </a:p>
              <a:p>
                <a:pPr lvl="1"/>
                <a:r>
                  <a:rPr lang="en-US" dirty="0"/>
                  <a:t>Good for 1-Side Range Query: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:r>
                  <a:rPr lang="en-AU" dirty="0"/>
                  <a:t>Heap for one dimension (like x-axis)</a:t>
                </a:r>
              </a:p>
              <a:p>
                <a:pPr lvl="2"/>
                <a:r>
                  <a:rPr lang="en-AU" dirty="0"/>
                  <a:t>Binary Search Tree for the other (y-axis)</a:t>
                </a:r>
              </a:p>
              <a:p>
                <a:r>
                  <a:rPr lang="en-US" dirty="0"/>
                  <a:t>Segment Tree</a:t>
                </a:r>
              </a:p>
              <a:p>
                <a:pPr lvl="1"/>
                <a:r>
                  <a:rPr lang="en-US" dirty="0"/>
                  <a:t>Arbitrarily Oriented Segments</a:t>
                </a:r>
              </a:p>
              <a:p>
                <a:pPr lvl="1"/>
                <a:r>
                  <a:rPr lang="en-US" dirty="0"/>
                  <a:t>Store the segments in the Binary Search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65B87-11C1-8A4B-9453-A8A5E1C07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635" y="1295400"/>
                <a:ext cx="10075084" cy="5562600"/>
              </a:xfrm>
              <a:blipFill>
                <a:blip r:embed="rId2"/>
                <a:stretch>
                  <a:fillRect l="-378" t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B8109-E929-2447-B167-821F5FB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4E67A010-C913-284E-8FAC-D946FB19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504" y="1894256"/>
            <a:ext cx="4464496" cy="3067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A4727-61AA-6248-9C93-A05F7B569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621" y="4962038"/>
            <a:ext cx="4464496" cy="18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2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 Quadtree</a:t>
            </a:r>
          </a:p>
        </p:txBody>
      </p:sp>
      <p:grpSp>
        <p:nvGrpSpPr>
          <p:cNvPr id="143" name="Group 24"/>
          <p:cNvGrpSpPr/>
          <p:nvPr/>
        </p:nvGrpSpPr>
        <p:grpSpPr bwMode="auto">
          <a:xfrm>
            <a:off x="2221372" y="2206263"/>
            <a:ext cx="3048000" cy="3048000"/>
            <a:chOff x="432" y="1056"/>
            <a:chExt cx="1920" cy="1920"/>
          </a:xfrm>
        </p:grpSpPr>
        <p:sp>
          <p:nvSpPr>
            <p:cNvPr id="1048976" name="Rectangle 25"/>
            <p:cNvSpPr>
              <a:spLocks noChangeArrowheads="1"/>
            </p:cNvSpPr>
            <p:nvPr/>
          </p:nvSpPr>
          <p:spPr bwMode="auto">
            <a:xfrm>
              <a:off x="432" y="1056"/>
              <a:ext cx="192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77" name="Oval 26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78" name="Line 27"/>
            <p:cNvSpPr>
              <a:spLocks noChangeShapeType="1"/>
            </p:cNvSpPr>
            <p:nvPr/>
          </p:nvSpPr>
          <p:spPr bwMode="auto">
            <a:xfrm flipV="1">
              <a:off x="432" y="235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79" name="Oval 28"/>
            <p:cNvSpPr>
              <a:spLocks noChangeArrowheads="1"/>
            </p:cNvSpPr>
            <p:nvPr/>
          </p:nvSpPr>
          <p:spPr bwMode="auto">
            <a:xfrm>
              <a:off x="672" y="15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0" name="Oval 29"/>
            <p:cNvSpPr>
              <a:spLocks noChangeArrowheads="1"/>
            </p:cNvSpPr>
            <p:nvPr/>
          </p:nvSpPr>
          <p:spPr bwMode="auto">
            <a:xfrm>
              <a:off x="912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1" name="Oval 30"/>
            <p:cNvSpPr>
              <a:spLocks noChangeArrowheads="1"/>
            </p:cNvSpPr>
            <p:nvPr/>
          </p:nvSpPr>
          <p:spPr bwMode="auto">
            <a:xfrm>
              <a:off x="1968" y="14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2" name="Oval 31"/>
            <p:cNvSpPr>
              <a:spLocks noChangeArrowheads="1"/>
            </p:cNvSpPr>
            <p:nvPr/>
          </p:nvSpPr>
          <p:spPr bwMode="auto">
            <a:xfrm>
              <a:off x="960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3" name="Oval 32"/>
            <p:cNvSpPr>
              <a:spLocks noChangeArrowheads="1"/>
            </p:cNvSpPr>
            <p:nvPr/>
          </p:nvSpPr>
          <p:spPr bwMode="auto">
            <a:xfrm>
              <a:off x="1104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4" name="Line 33"/>
            <p:cNvSpPr>
              <a:spLocks noChangeShapeType="1"/>
            </p:cNvSpPr>
            <p:nvPr/>
          </p:nvSpPr>
          <p:spPr bwMode="auto">
            <a:xfrm>
              <a:off x="1728" y="105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5" name="Text Box 34"/>
            <p:cNvSpPr txBox="1">
              <a:spLocks noChangeArrowheads="1"/>
            </p:cNvSpPr>
            <p:nvPr/>
          </p:nvSpPr>
          <p:spPr bwMode="auto">
            <a:xfrm>
              <a:off x="1776" y="2112"/>
              <a:ext cx="2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 sz="2400"/>
            </a:p>
          </p:txBody>
        </p:sp>
        <p:sp>
          <p:nvSpPr>
            <p:cNvPr id="1048986" name="Line 35"/>
            <p:cNvSpPr>
              <a:spLocks noChangeShapeType="1"/>
            </p:cNvSpPr>
            <p:nvPr/>
          </p:nvSpPr>
          <p:spPr bwMode="auto">
            <a:xfrm>
              <a:off x="432" y="192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7" name="Line 36"/>
            <p:cNvSpPr>
              <a:spLocks noChangeShapeType="1"/>
            </p:cNvSpPr>
            <p:nvPr/>
          </p:nvSpPr>
          <p:spPr bwMode="auto">
            <a:xfrm>
              <a:off x="960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8" name="Text Box 37"/>
            <p:cNvSpPr txBox="1">
              <a:spLocks noChangeArrowheads="1"/>
            </p:cNvSpPr>
            <p:nvPr/>
          </p:nvSpPr>
          <p:spPr bwMode="auto">
            <a:xfrm>
              <a:off x="1008" y="1632"/>
              <a:ext cx="2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 sz="2400"/>
            </a:p>
          </p:txBody>
        </p:sp>
        <p:sp>
          <p:nvSpPr>
            <p:cNvPr id="1048989" name="Line 38"/>
            <p:cNvSpPr>
              <a:spLocks noChangeShapeType="1"/>
            </p:cNvSpPr>
            <p:nvPr/>
          </p:nvSpPr>
          <p:spPr bwMode="auto">
            <a:xfrm>
              <a:off x="432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90" name="Line 39"/>
            <p:cNvSpPr>
              <a:spLocks noChangeShapeType="1"/>
            </p:cNvSpPr>
            <p:nvPr/>
          </p:nvSpPr>
          <p:spPr bwMode="auto">
            <a:xfrm>
              <a:off x="720" y="105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91" name="Text Box 40"/>
            <p:cNvSpPr txBox="1">
              <a:spLocks noChangeArrowheads="1"/>
            </p:cNvSpPr>
            <p:nvPr/>
          </p:nvSpPr>
          <p:spPr bwMode="auto">
            <a:xfrm>
              <a:off x="2064" y="1296"/>
              <a:ext cx="2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 sz="2400"/>
            </a:p>
          </p:txBody>
        </p:sp>
        <p:sp>
          <p:nvSpPr>
            <p:cNvPr id="1048992" name="Text Box 41"/>
            <p:cNvSpPr txBox="1">
              <a:spLocks noChangeArrowheads="1"/>
            </p:cNvSpPr>
            <p:nvPr/>
          </p:nvSpPr>
          <p:spPr bwMode="auto">
            <a:xfrm>
              <a:off x="1200" y="1200"/>
              <a:ext cx="2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7</a:t>
              </a:r>
              <a:endParaRPr lang="en-US" sz="2400"/>
            </a:p>
          </p:txBody>
        </p:sp>
        <p:sp>
          <p:nvSpPr>
            <p:cNvPr id="1048993" name="Text Box 42"/>
            <p:cNvSpPr txBox="1">
              <a:spLocks noChangeArrowheads="1"/>
            </p:cNvSpPr>
            <p:nvPr/>
          </p:nvSpPr>
          <p:spPr bwMode="auto">
            <a:xfrm>
              <a:off x="720" y="1392"/>
              <a:ext cx="2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6</a:t>
              </a:r>
              <a:endParaRPr lang="en-US" sz="2400"/>
            </a:p>
          </p:txBody>
        </p:sp>
        <p:sp>
          <p:nvSpPr>
            <p:cNvPr id="1048994" name="Text Box 43"/>
            <p:cNvSpPr txBox="1">
              <a:spLocks noChangeArrowheads="1"/>
            </p:cNvSpPr>
            <p:nvPr/>
          </p:nvSpPr>
          <p:spPr bwMode="auto">
            <a:xfrm>
              <a:off x="1104" y="2544"/>
              <a:ext cx="2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5</a:t>
              </a:r>
              <a:endParaRPr lang="en-US" sz="2400" dirty="0"/>
            </a:p>
          </p:txBody>
        </p:sp>
        <p:sp>
          <p:nvSpPr>
            <p:cNvPr id="1048995" name="Oval 44"/>
            <p:cNvSpPr>
              <a:spLocks noChangeArrowheads="1"/>
            </p:cNvSpPr>
            <p:nvPr/>
          </p:nvSpPr>
          <p:spPr bwMode="auto">
            <a:xfrm>
              <a:off x="432" y="12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96" name="Text Box 45"/>
            <p:cNvSpPr txBox="1">
              <a:spLocks noChangeArrowheads="1"/>
            </p:cNvSpPr>
            <p:nvPr/>
          </p:nvSpPr>
          <p:spPr bwMode="auto">
            <a:xfrm>
              <a:off x="480" y="1104"/>
              <a:ext cx="2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8</a:t>
              </a:r>
              <a:endParaRPr lang="en-US" sz="2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BCA73C-45E5-434B-AECD-385539527205}"/>
              </a:ext>
            </a:extLst>
          </p:cNvPr>
          <p:cNvGrpSpPr/>
          <p:nvPr/>
        </p:nvGrpSpPr>
        <p:grpSpPr>
          <a:xfrm>
            <a:off x="5426763" y="1692125"/>
            <a:ext cx="5123429" cy="3421856"/>
            <a:chOff x="3584009" y="1371600"/>
            <a:chExt cx="5123429" cy="3421856"/>
          </a:xfrm>
        </p:grpSpPr>
        <p:sp>
          <p:nvSpPr>
            <p:cNvPr id="1048963" name="Oval 3"/>
            <p:cNvSpPr>
              <a:spLocks noChangeArrowheads="1"/>
            </p:cNvSpPr>
            <p:nvPr/>
          </p:nvSpPr>
          <p:spPr bwMode="auto">
            <a:xfrm>
              <a:off x="6629400" y="1447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964" name="Oval 4"/>
            <p:cNvSpPr>
              <a:spLocks noChangeArrowheads="1"/>
            </p:cNvSpPr>
            <p:nvPr/>
          </p:nvSpPr>
          <p:spPr bwMode="auto">
            <a:xfrm>
              <a:off x="62484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65" name="Oval 5"/>
            <p:cNvSpPr>
              <a:spLocks noChangeArrowheads="1"/>
            </p:cNvSpPr>
            <p:nvPr/>
          </p:nvSpPr>
          <p:spPr bwMode="auto">
            <a:xfrm>
              <a:off x="52578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66" name="Oval 6"/>
            <p:cNvSpPr>
              <a:spLocks noChangeArrowheads="1"/>
            </p:cNvSpPr>
            <p:nvPr/>
          </p:nvSpPr>
          <p:spPr bwMode="auto">
            <a:xfrm>
              <a:off x="6477000" y="36195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67" name="Oval 7"/>
            <p:cNvSpPr>
              <a:spLocks noChangeArrowheads="1"/>
            </p:cNvSpPr>
            <p:nvPr/>
          </p:nvSpPr>
          <p:spPr bwMode="auto">
            <a:xfrm>
              <a:off x="5791200" y="36195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68" name="Oval 8"/>
            <p:cNvSpPr>
              <a:spLocks noChangeArrowheads="1"/>
            </p:cNvSpPr>
            <p:nvPr/>
          </p:nvSpPr>
          <p:spPr bwMode="auto">
            <a:xfrm>
              <a:off x="5181600" y="3619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145752" name="AutoShape 9"/>
            <p:cNvCxnSpPr>
              <a:cxnSpLocks noChangeShapeType="1"/>
              <a:stCxn id="1048963" idx="4"/>
              <a:endCxn id="1048964" idx="7"/>
            </p:cNvCxnSpPr>
            <p:nvPr/>
          </p:nvCxnSpPr>
          <p:spPr bwMode="auto">
            <a:xfrm flipH="1">
              <a:off x="6443663" y="1676400"/>
              <a:ext cx="3000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3" name="AutoShape 10"/>
            <p:cNvCxnSpPr>
              <a:cxnSpLocks noChangeShapeType="1"/>
              <a:stCxn id="1048963" idx="4"/>
              <a:endCxn id="1048965" idx="7"/>
            </p:cNvCxnSpPr>
            <p:nvPr/>
          </p:nvCxnSpPr>
          <p:spPr bwMode="auto">
            <a:xfrm flipH="1">
              <a:off x="5453063" y="1676400"/>
              <a:ext cx="12906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4" name="AutoShape 11"/>
            <p:cNvCxnSpPr>
              <a:cxnSpLocks noChangeShapeType="1"/>
              <a:stCxn id="1048963" idx="4"/>
              <a:endCxn id="1048969" idx="0"/>
            </p:cNvCxnSpPr>
            <p:nvPr/>
          </p:nvCxnSpPr>
          <p:spPr bwMode="auto">
            <a:xfrm>
              <a:off x="6743700" y="1676400"/>
              <a:ext cx="685800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5" name="AutoShape 12"/>
            <p:cNvCxnSpPr>
              <a:cxnSpLocks noChangeShapeType="1"/>
              <a:stCxn id="1048963" idx="4"/>
              <a:endCxn id="1048970" idx="1"/>
            </p:cNvCxnSpPr>
            <p:nvPr/>
          </p:nvCxnSpPr>
          <p:spPr bwMode="auto">
            <a:xfrm>
              <a:off x="6743700" y="1676400"/>
              <a:ext cx="1671638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6" name="AutoShape 13"/>
            <p:cNvCxnSpPr>
              <a:cxnSpLocks noChangeShapeType="1"/>
              <a:stCxn id="1048965" idx="4"/>
            </p:cNvCxnSpPr>
            <p:nvPr/>
          </p:nvCxnSpPr>
          <p:spPr bwMode="auto">
            <a:xfrm flipH="1">
              <a:off x="4533900" y="2819400"/>
              <a:ext cx="838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7" name="AutoShape 14"/>
            <p:cNvCxnSpPr>
              <a:cxnSpLocks noChangeShapeType="1"/>
              <a:stCxn id="1048965" idx="4"/>
              <a:endCxn id="1048968" idx="0"/>
            </p:cNvCxnSpPr>
            <p:nvPr/>
          </p:nvCxnSpPr>
          <p:spPr bwMode="auto">
            <a:xfrm flipH="1">
              <a:off x="5295900" y="2819400"/>
              <a:ext cx="76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8" name="AutoShape 15"/>
            <p:cNvCxnSpPr>
              <a:cxnSpLocks noChangeShapeType="1"/>
              <a:stCxn id="1048965" idx="4"/>
              <a:endCxn id="1048967" idx="0"/>
            </p:cNvCxnSpPr>
            <p:nvPr/>
          </p:nvCxnSpPr>
          <p:spPr bwMode="auto">
            <a:xfrm>
              <a:off x="5372100" y="2819400"/>
              <a:ext cx="5334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9" name="AutoShape 16"/>
            <p:cNvCxnSpPr>
              <a:cxnSpLocks noChangeShapeType="1"/>
              <a:stCxn id="1048965" idx="4"/>
              <a:endCxn id="1048966" idx="0"/>
            </p:cNvCxnSpPr>
            <p:nvPr/>
          </p:nvCxnSpPr>
          <p:spPr bwMode="auto">
            <a:xfrm>
              <a:off x="5372100" y="2819400"/>
              <a:ext cx="1219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48969" name="Oval 17"/>
            <p:cNvSpPr>
              <a:spLocks noChangeArrowheads="1"/>
            </p:cNvSpPr>
            <p:nvPr/>
          </p:nvSpPr>
          <p:spPr bwMode="auto">
            <a:xfrm>
              <a:off x="73152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70" name="Oval 18"/>
            <p:cNvSpPr>
              <a:spLocks noChangeArrowheads="1"/>
            </p:cNvSpPr>
            <p:nvPr/>
          </p:nvSpPr>
          <p:spPr bwMode="auto">
            <a:xfrm>
              <a:off x="8382000" y="2590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71" name="Text Box 19"/>
            <p:cNvSpPr txBox="1">
              <a:spLocks noChangeArrowheads="1"/>
            </p:cNvSpPr>
            <p:nvPr/>
          </p:nvSpPr>
          <p:spPr bwMode="auto">
            <a:xfrm>
              <a:off x="5334000" y="19812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NW</a:t>
              </a:r>
            </a:p>
          </p:txBody>
        </p:sp>
        <p:sp>
          <p:nvSpPr>
            <p:cNvPr id="1048972" name="Text Box 20"/>
            <p:cNvSpPr txBox="1">
              <a:spLocks noChangeArrowheads="1"/>
            </p:cNvSpPr>
            <p:nvPr/>
          </p:nvSpPr>
          <p:spPr bwMode="auto">
            <a:xfrm>
              <a:off x="8001000" y="20574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SE</a:t>
              </a:r>
            </a:p>
          </p:txBody>
        </p:sp>
        <p:sp>
          <p:nvSpPr>
            <p:cNvPr id="1048973" name="Text Box 21"/>
            <p:cNvSpPr txBox="1">
              <a:spLocks noChangeArrowheads="1"/>
            </p:cNvSpPr>
            <p:nvPr/>
          </p:nvSpPr>
          <p:spPr bwMode="auto">
            <a:xfrm>
              <a:off x="7239000" y="21336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SW</a:t>
              </a:r>
            </a:p>
          </p:txBody>
        </p:sp>
        <p:sp>
          <p:nvSpPr>
            <p:cNvPr id="1048974" name="Text Box 22"/>
            <p:cNvSpPr txBox="1">
              <a:spLocks noChangeArrowheads="1"/>
            </p:cNvSpPr>
            <p:nvPr/>
          </p:nvSpPr>
          <p:spPr bwMode="auto">
            <a:xfrm>
              <a:off x="6477000" y="21336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NE</a:t>
              </a:r>
            </a:p>
          </p:txBody>
        </p:sp>
        <p:sp>
          <p:nvSpPr>
            <p:cNvPr id="1048997" name="Text Box 46"/>
            <p:cNvSpPr txBox="1">
              <a:spLocks noChangeArrowheads="1"/>
            </p:cNvSpPr>
            <p:nvPr/>
          </p:nvSpPr>
          <p:spPr bwMode="auto">
            <a:xfrm>
              <a:off x="6858000" y="1371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048998" name="Text Box 47"/>
            <p:cNvSpPr txBox="1">
              <a:spLocks noChangeArrowheads="1"/>
            </p:cNvSpPr>
            <p:nvPr/>
          </p:nvSpPr>
          <p:spPr bwMode="auto">
            <a:xfrm>
              <a:off x="58674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048999" name="Text Box 48"/>
            <p:cNvSpPr txBox="1">
              <a:spLocks noChangeArrowheads="1"/>
            </p:cNvSpPr>
            <p:nvPr/>
          </p:nvSpPr>
          <p:spPr bwMode="auto">
            <a:xfrm>
              <a:off x="69342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049000" name="Text Box 49"/>
            <p:cNvSpPr txBox="1">
              <a:spLocks noChangeArrowheads="1"/>
            </p:cNvSpPr>
            <p:nvPr/>
          </p:nvSpPr>
          <p:spPr bwMode="auto">
            <a:xfrm>
              <a:off x="48006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049001" name="Text Box 50"/>
            <p:cNvSpPr txBox="1">
              <a:spLocks noChangeArrowheads="1"/>
            </p:cNvSpPr>
            <p:nvPr/>
          </p:nvSpPr>
          <p:spPr bwMode="auto">
            <a:xfrm>
              <a:off x="4724400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P7</a:t>
              </a:r>
            </a:p>
          </p:txBody>
        </p:sp>
        <p:sp>
          <p:nvSpPr>
            <p:cNvPr id="1049002" name="Text Box 51"/>
            <p:cNvSpPr txBox="1">
              <a:spLocks noChangeArrowheads="1"/>
            </p:cNvSpPr>
            <p:nvPr/>
          </p:nvSpPr>
          <p:spPr bwMode="auto">
            <a:xfrm>
              <a:off x="3962400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P6</a:t>
              </a:r>
            </a:p>
          </p:txBody>
        </p:sp>
        <p:sp>
          <p:nvSpPr>
            <p:cNvPr id="1049003" name="Oval 52"/>
            <p:cNvSpPr>
              <a:spLocks noChangeArrowheads="1"/>
            </p:cNvSpPr>
            <p:nvPr/>
          </p:nvSpPr>
          <p:spPr bwMode="auto">
            <a:xfrm>
              <a:off x="4419600" y="35814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9004" name="Oval 53"/>
            <p:cNvSpPr>
              <a:spLocks noChangeArrowheads="1"/>
            </p:cNvSpPr>
            <p:nvPr/>
          </p:nvSpPr>
          <p:spPr bwMode="auto">
            <a:xfrm>
              <a:off x="4028583" y="44577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05" name="Oval 54"/>
            <p:cNvSpPr>
              <a:spLocks noChangeArrowheads="1"/>
            </p:cNvSpPr>
            <p:nvPr/>
          </p:nvSpPr>
          <p:spPr bwMode="auto">
            <a:xfrm>
              <a:off x="4953000" y="44577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06" name="Oval 55"/>
            <p:cNvSpPr>
              <a:spLocks noChangeArrowheads="1"/>
            </p:cNvSpPr>
            <p:nvPr/>
          </p:nvSpPr>
          <p:spPr bwMode="auto">
            <a:xfrm>
              <a:off x="4648200" y="44577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07" name="Oval 56"/>
            <p:cNvSpPr>
              <a:spLocks noChangeArrowheads="1"/>
            </p:cNvSpPr>
            <p:nvPr/>
          </p:nvSpPr>
          <p:spPr bwMode="auto">
            <a:xfrm>
              <a:off x="4343400" y="44577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145760" name="AutoShape 57"/>
            <p:cNvCxnSpPr>
              <a:cxnSpLocks noChangeShapeType="1"/>
              <a:stCxn id="1049003" idx="4"/>
              <a:endCxn id="1049004" idx="0"/>
            </p:cNvCxnSpPr>
            <p:nvPr/>
          </p:nvCxnSpPr>
          <p:spPr bwMode="auto">
            <a:xfrm flipH="1">
              <a:off x="4142883" y="3810000"/>
              <a:ext cx="391017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1" name="AutoShape 58"/>
            <p:cNvCxnSpPr>
              <a:cxnSpLocks noChangeShapeType="1"/>
              <a:stCxn id="1049003" idx="4"/>
              <a:endCxn id="1049007" idx="0"/>
            </p:cNvCxnSpPr>
            <p:nvPr/>
          </p:nvCxnSpPr>
          <p:spPr bwMode="auto">
            <a:xfrm flipH="1">
              <a:off x="4457700" y="3810000"/>
              <a:ext cx="7620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2" name="AutoShape 59"/>
            <p:cNvCxnSpPr>
              <a:cxnSpLocks noChangeShapeType="1"/>
              <a:stCxn id="1049003" idx="4"/>
              <a:endCxn id="1049006" idx="0"/>
            </p:cNvCxnSpPr>
            <p:nvPr/>
          </p:nvCxnSpPr>
          <p:spPr bwMode="auto">
            <a:xfrm>
              <a:off x="4533900" y="3810000"/>
              <a:ext cx="22860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3" name="AutoShape 60"/>
            <p:cNvCxnSpPr>
              <a:cxnSpLocks noChangeShapeType="1"/>
              <a:stCxn id="1049003" idx="4"/>
              <a:endCxn id="1049005" idx="0"/>
            </p:cNvCxnSpPr>
            <p:nvPr/>
          </p:nvCxnSpPr>
          <p:spPr bwMode="auto">
            <a:xfrm>
              <a:off x="4533900" y="3810000"/>
              <a:ext cx="53340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49008" name="Text Box 61"/>
            <p:cNvSpPr txBox="1">
              <a:spLocks noChangeArrowheads="1"/>
            </p:cNvSpPr>
            <p:nvPr/>
          </p:nvSpPr>
          <p:spPr bwMode="auto">
            <a:xfrm>
              <a:off x="3584009" y="4426743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P8</a:t>
              </a:r>
            </a:p>
          </p:txBody>
        </p:sp>
      </p:grpSp>
      <p:grpSp>
        <p:nvGrpSpPr>
          <p:cNvPr id="144" name="Group 62"/>
          <p:cNvGrpSpPr/>
          <p:nvPr/>
        </p:nvGrpSpPr>
        <p:grpSpPr bwMode="auto">
          <a:xfrm>
            <a:off x="8955392" y="5183039"/>
            <a:ext cx="1446213" cy="1401763"/>
            <a:chOff x="4334" y="2897"/>
            <a:chExt cx="911" cy="883"/>
          </a:xfrm>
        </p:grpSpPr>
        <p:sp>
          <p:nvSpPr>
            <p:cNvPr id="1049009" name="Line 63"/>
            <p:cNvSpPr>
              <a:spLocks noChangeShapeType="1"/>
            </p:cNvSpPr>
            <p:nvPr/>
          </p:nvSpPr>
          <p:spPr bwMode="auto">
            <a:xfrm>
              <a:off x="4800" y="3216"/>
              <a:ext cx="0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10" name="Line 64"/>
            <p:cNvSpPr>
              <a:spLocks noChangeShapeType="1"/>
            </p:cNvSpPr>
            <p:nvPr/>
          </p:nvSpPr>
          <p:spPr bwMode="auto">
            <a:xfrm rot="-5483017">
              <a:off x="4800" y="3211"/>
              <a:ext cx="1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11" name="Text Box 65"/>
            <p:cNvSpPr txBox="1">
              <a:spLocks noChangeArrowheads="1"/>
            </p:cNvSpPr>
            <p:nvPr/>
          </p:nvSpPr>
          <p:spPr bwMode="auto">
            <a:xfrm>
              <a:off x="5023" y="3252"/>
              <a:ext cx="2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E</a:t>
              </a:r>
              <a:endParaRPr lang="en-US"/>
            </a:p>
          </p:txBody>
        </p:sp>
        <p:sp>
          <p:nvSpPr>
            <p:cNvPr id="1049012" name="Text Box 66"/>
            <p:cNvSpPr txBox="1">
              <a:spLocks noChangeArrowheads="1"/>
            </p:cNvSpPr>
            <p:nvPr/>
          </p:nvSpPr>
          <p:spPr bwMode="auto">
            <a:xfrm>
              <a:off x="4699" y="2937"/>
              <a:ext cx="2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N</a:t>
              </a:r>
              <a:endParaRPr lang="en-US"/>
            </a:p>
          </p:txBody>
        </p:sp>
        <p:sp>
          <p:nvSpPr>
            <p:cNvPr id="1049013" name="Text Box 67"/>
            <p:cNvSpPr txBox="1">
              <a:spLocks noChangeArrowheads="1"/>
            </p:cNvSpPr>
            <p:nvPr/>
          </p:nvSpPr>
          <p:spPr bwMode="auto">
            <a:xfrm>
              <a:off x="4684" y="3529"/>
              <a:ext cx="2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S</a:t>
              </a:r>
              <a:endParaRPr lang="en-US"/>
            </a:p>
          </p:txBody>
        </p:sp>
        <p:sp>
          <p:nvSpPr>
            <p:cNvPr id="1049014" name="Text Box 68"/>
            <p:cNvSpPr txBox="1">
              <a:spLocks noChangeArrowheads="1"/>
            </p:cNvSpPr>
            <p:nvPr/>
          </p:nvSpPr>
          <p:spPr bwMode="auto">
            <a:xfrm>
              <a:off x="4334" y="3257"/>
              <a:ext cx="24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W</a:t>
              </a:r>
              <a:endParaRPr lang="en-US"/>
            </a:p>
          </p:txBody>
        </p:sp>
        <p:sp>
          <p:nvSpPr>
            <p:cNvPr id="1049015" name="Rectangle 69"/>
            <p:cNvSpPr>
              <a:spLocks noChangeArrowheads="1"/>
            </p:cNvSpPr>
            <p:nvPr/>
          </p:nvSpPr>
          <p:spPr bwMode="auto">
            <a:xfrm>
              <a:off x="4337" y="2897"/>
              <a:ext cx="900" cy="8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90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3">
                <a:extLst>
                  <a:ext uri="{FF2B5EF4-FFF2-40B4-BE49-F238E27FC236}">
                    <a16:creationId xmlns:a16="http://schemas.microsoft.com/office/drawing/2014/main" id="{FA50FD33-DACA-7D4B-BEDF-42F5B5EF762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22475" y="1295400"/>
                <a:ext cx="7556313" cy="538321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Insertion</a:t>
                </a:r>
              </a:p>
              <a:p>
                <a:pPr lvl="1"/>
                <a:r>
                  <a:rPr lang="en-AU" dirty="0"/>
                  <a:t>Random insertion roughly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r>
                  <a:rPr lang="en-AU" dirty="0"/>
                  <a:t>When is the worst case?</a:t>
                </a:r>
              </a:p>
              <a:p>
                <a:pPr lvl="1"/>
                <a:r>
                  <a:rPr lang="en-US" b="0" dirty="0"/>
                  <a:t>Insertion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1" name="Rectangle 3">
                <a:extLst>
                  <a:ext uri="{FF2B5EF4-FFF2-40B4-BE49-F238E27FC236}">
                    <a16:creationId xmlns:a16="http://schemas.microsoft.com/office/drawing/2014/main" id="{FA50FD33-DACA-7D4B-BEDF-42F5B5EF7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2475" y="1295400"/>
                <a:ext cx="7556313" cy="5383212"/>
              </a:xfrm>
              <a:blipFill>
                <a:blip r:embed="rId3"/>
                <a:stretch>
                  <a:fillRect l="-50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Region Quadtree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372373-AF3F-AB41-9E39-FB8558244794}"/>
              </a:ext>
            </a:extLst>
          </p:cNvPr>
          <p:cNvGrpSpPr/>
          <p:nvPr/>
        </p:nvGrpSpPr>
        <p:grpSpPr>
          <a:xfrm>
            <a:off x="5487264" y="1824906"/>
            <a:ext cx="4745038" cy="2505075"/>
            <a:chOff x="3962400" y="1443038"/>
            <a:chExt cx="4745038" cy="2505075"/>
          </a:xfrm>
        </p:grpSpPr>
        <p:sp>
          <p:nvSpPr>
            <p:cNvPr id="1049019" name="Oval 4"/>
            <p:cNvSpPr>
              <a:spLocks noChangeArrowheads="1"/>
            </p:cNvSpPr>
            <p:nvPr/>
          </p:nvSpPr>
          <p:spPr bwMode="auto">
            <a:xfrm>
              <a:off x="6629400" y="1447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020" name="Oval 5"/>
            <p:cNvSpPr>
              <a:spLocks noChangeArrowheads="1"/>
            </p:cNvSpPr>
            <p:nvPr/>
          </p:nvSpPr>
          <p:spPr bwMode="auto">
            <a:xfrm>
              <a:off x="62484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1" name="Oval 6"/>
            <p:cNvSpPr>
              <a:spLocks noChangeArrowheads="1"/>
            </p:cNvSpPr>
            <p:nvPr/>
          </p:nvSpPr>
          <p:spPr bwMode="auto">
            <a:xfrm>
              <a:off x="52578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2" name="Oval 7"/>
            <p:cNvSpPr>
              <a:spLocks noChangeArrowheads="1"/>
            </p:cNvSpPr>
            <p:nvPr/>
          </p:nvSpPr>
          <p:spPr bwMode="auto">
            <a:xfrm>
              <a:off x="6477000" y="3619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3" name="Oval 8"/>
            <p:cNvSpPr>
              <a:spLocks noChangeArrowheads="1"/>
            </p:cNvSpPr>
            <p:nvPr/>
          </p:nvSpPr>
          <p:spPr bwMode="auto">
            <a:xfrm>
              <a:off x="5791200" y="3619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4" name="Oval 9"/>
            <p:cNvSpPr>
              <a:spLocks noChangeArrowheads="1"/>
            </p:cNvSpPr>
            <p:nvPr/>
          </p:nvSpPr>
          <p:spPr bwMode="auto">
            <a:xfrm>
              <a:off x="5181600" y="3619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145764" name="AutoShape 10"/>
            <p:cNvCxnSpPr>
              <a:cxnSpLocks noChangeShapeType="1"/>
              <a:stCxn id="1049019" idx="4"/>
              <a:endCxn id="1049020" idx="7"/>
            </p:cNvCxnSpPr>
            <p:nvPr/>
          </p:nvCxnSpPr>
          <p:spPr bwMode="auto">
            <a:xfrm flipH="1">
              <a:off x="6443663" y="1676400"/>
              <a:ext cx="3000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5" name="AutoShape 11"/>
            <p:cNvCxnSpPr>
              <a:cxnSpLocks noChangeShapeType="1"/>
              <a:stCxn id="1049019" idx="4"/>
              <a:endCxn id="1049021" idx="7"/>
            </p:cNvCxnSpPr>
            <p:nvPr/>
          </p:nvCxnSpPr>
          <p:spPr bwMode="auto">
            <a:xfrm flipH="1">
              <a:off x="5453063" y="1676400"/>
              <a:ext cx="12906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6" name="AutoShape 12"/>
            <p:cNvCxnSpPr>
              <a:cxnSpLocks noChangeShapeType="1"/>
              <a:stCxn id="1049019" idx="4"/>
              <a:endCxn id="1049025" idx="0"/>
            </p:cNvCxnSpPr>
            <p:nvPr/>
          </p:nvCxnSpPr>
          <p:spPr bwMode="auto">
            <a:xfrm>
              <a:off x="6743700" y="1676400"/>
              <a:ext cx="685800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7" name="AutoShape 13"/>
            <p:cNvCxnSpPr>
              <a:cxnSpLocks noChangeShapeType="1"/>
              <a:stCxn id="1049019" idx="4"/>
              <a:endCxn id="1049026" idx="1"/>
            </p:cNvCxnSpPr>
            <p:nvPr/>
          </p:nvCxnSpPr>
          <p:spPr bwMode="auto">
            <a:xfrm>
              <a:off x="6743700" y="1676400"/>
              <a:ext cx="1671638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8" name="AutoShape 14"/>
            <p:cNvCxnSpPr>
              <a:cxnSpLocks noChangeShapeType="1"/>
              <a:stCxn id="1049021" idx="4"/>
            </p:cNvCxnSpPr>
            <p:nvPr/>
          </p:nvCxnSpPr>
          <p:spPr bwMode="auto">
            <a:xfrm flipH="1">
              <a:off x="4533900" y="2819400"/>
              <a:ext cx="838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9" name="AutoShape 15"/>
            <p:cNvCxnSpPr>
              <a:cxnSpLocks noChangeShapeType="1"/>
              <a:stCxn id="1049021" idx="4"/>
              <a:endCxn id="1049024" idx="0"/>
            </p:cNvCxnSpPr>
            <p:nvPr/>
          </p:nvCxnSpPr>
          <p:spPr bwMode="auto">
            <a:xfrm flipH="1">
              <a:off x="5295900" y="2819400"/>
              <a:ext cx="76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70" name="AutoShape 16"/>
            <p:cNvCxnSpPr>
              <a:cxnSpLocks noChangeShapeType="1"/>
              <a:stCxn id="1049021" idx="4"/>
              <a:endCxn id="1049023" idx="0"/>
            </p:cNvCxnSpPr>
            <p:nvPr/>
          </p:nvCxnSpPr>
          <p:spPr bwMode="auto">
            <a:xfrm>
              <a:off x="5372100" y="2819400"/>
              <a:ext cx="5334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71" name="AutoShape 17"/>
            <p:cNvCxnSpPr>
              <a:cxnSpLocks noChangeShapeType="1"/>
              <a:stCxn id="1049021" idx="4"/>
              <a:endCxn id="1049022" idx="0"/>
            </p:cNvCxnSpPr>
            <p:nvPr/>
          </p:nvCxnSpPr>
          <p:spPr bwMode="auto">
            <a:xfrm>
              <a:off x="5372100" y="2819400"/>
              <a:ext cx="1219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49025" name="Oval 18"/>
            <p:cNvSpPr>
              <a:spLocks noChangeArrowheads="1"/>
            </p:cNvSpPr>
            <p:nvPr/>
          </p:nvSpPr>
          <p:spPr bwMode="auto">
            <a:xfrm>
              <a:off x="73152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6" name="Oval 19"/>
            <p:cNvSpPr>
              <a:spLocks noChangeArrowheads="1"/>
            </p:cNvSpPr>
            <p:nvPr/>
          </p:nvSpPr>
          <p:spPr bwMode="auto">
            <a:xfrm>
              <a:off x="83820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7" name="Text Box 20"/>
            <p:cNvSpPr txBox="1">
              <a:spLocks noChangeArrowheads="1"/>
            </p:cNvSpPr>
            <p:nvPr/>
          </p:nvSpPr>
          <p:spPr bwMode="auto">
            <a:xfrm>
              <a:off x="5334000" y="19812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NW</a:t>
              </a:r>
            </a:p>
          </p:txBody>
        </p:sp>
        <p:sp>
          <p:nvSpPr>
            <p:cNvPr id="1049028" name="Text Box 21"/>
            <p:cNvSpPr txBox="1">
              <a:spLocks noChangeArrowheads="1"/>
            </p:cNvSpPr>
            <p:nvPr/>
          </p:nvSpPr>
          <p:spPr bwMode="auto">
            <a:xfrm>
              <a:off x="8001000" y="20574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SE</a:t>
              </a:r>
            </a:p>
          </p:txBody>
        </p:sp>
        <p:sp>
          <p:nvSpPr>
            <p:cNvPr id="1049029" name="Text Box 22"/>
            <p:cNvSpPr txBox="1">
              <a:spLocks noChangeArrowheads="1"/>
            </p:cNvSpPr>
            <p:nvPr/>
          </p:nvSpPr>
          <p:spPr bwMode="auto">
            <a:xfrm>
              <a:off x="7239000" y="21336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SW</a:t>
              </a:r>
            </a:p>
          </p:txBody>
        </p:sp>
        <p:sp>
          <p:nvSpPr>
            <p:cNvPr id="1049030" name="Text Box 23"/>
            <p:cNvSpPr txBox="1">
              <a:spLocks noChangeArrowheads="1"/>
            </p:cNvSpPr>
            <p:nvPr/>
          </p:nvSpPr>
          <p:spPr bwMode="auto">
            <a:xfrm>
              <a:off x="6477000" y="21336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NE</a:t>
              </a:r>
            </a:p>
          </p:txBody>
        </p:sp>
        <p:sp>
          <p:nvSpPr>
            <p:cNvPr id="1049048" name="Text Box 41"/>
            <p:cNvSpPr txBox="1">
              <a:spLocks noChangeArrowheads="1"/>
            </p:cNvSpPr>
            <p:nvPr/>
          </p:nvSpPr>
          <p:spPr bwMode="auto">
            <a:xfrm>
              <a:off x="58674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049049" name="Text Box 42"/>
            <p:cNvSpPr txBox="1">
              <a:spLocks noChangeArrowheads="1"/>
            </p:cNvSpPr>
            <p:nvPr/>
          </p:nvSpPr>
          <p:spPr bwMode="auto">
            <a:xfrm>
              <a:off x="69342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049050" name="Text Box 43"/>
            <p:cNvSpPr txBox="1">
              <a:spLocks noChangeArrowheads="1"/>
            </p:cNvSpPr>
            <p:nvPr/>
          </p:nvSpPr>
          <p:spPr bwMode="auto">
            <a:xfrm>
              <a:off x="4724400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P7</a:t>
              </a:r>
            </a:p>
          </p:txBody>
        </p:sp>
        <p:sp>
          <p:nvSpPr>
            <p:cNvPr id="1049051" name="Text Box 44"/>
            <p:cNvSpPr txBox="1">
              <a:spLocks noChangeArrowheads="1"/>
            </p:cNvSpPr>
            <p:nvPr/>
          </p:nvSpPr>
          <p:spPr bwMode="auto">
            <a:xfrm>
              <a:off x="3962400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P8</a:t>
              </a:r>
            </a:p>
          </p:txBody>
        </p:sp>
        <p:sp>
          <p:nvSpPr>
            <p:cNvPr id="1049052" name="Oval 45"/>
            <p:cNvSpPr>
              <a:spLocks noChangeArrowheads="1"/>
            </p:cNvSpPr>
            <p:nvPr/>
          </p:nvSpPr>
          <p:spPr bwMode="auto">
            <a:xfrm>
              <a:off x="4419600" y="35814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5" name="Rectangle 48"/>
            <p:cNvSpPr>
              <a:spLocks noChangeArrowheads="1"/>
            </p:cNvSpPr>
            <p:nvPr/>
          </p:nvSpPr>
          <p:spPr bwMode="auto">
            <a:xfrm>
              <a:off x="6611938" y="1443038"/>
              <a:ext cx="258762" cy="244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6" name="Rectangle 49"/>
            <p:cNvSpPr>
              <a:spLocks noChangeArrowheads="1"/>
            </p:cNvSpPr>
            <p:nvPr/>
          </p:nvSpPr>
          <p:spPr bwMode="auto">
            <a:xfrm>
              <a:off x="5240338" y="2574925"/>
              <a:ext cx="258762" cy="244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7" name="Text Box 50"/>
            <p:cNvSpPr txBox="1">
              <a:spLocks noChangeArrowheads="1"/>
            </p:cNvSpPr>
            <p:nvPr/>
          </p:nvSpPr>
          <p:spPr bwMode="auto">
            <a:xfrm>
              <a:off x="7958138" y="256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049058" name="Text Box 51"/>
            <p:cNvSpPr txBox="1">
              <a:spLocks noChangeArrowheads="1"/>
            </p:cNvSpPr>
            <p:nvPr/>
          </p:nvSpPr>
          <p:spPr bwMode="auto">
            <a:xfrm>
              <a:off x="6073775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049059" name="Text Box 52"/>
            <p:cNvSpPr txBox="1">
              <a:spLocks noChangeArrowheads="1"/>
            </p:cNvSpPr>
            <p:nvPr/>
          </p:nvSpPr>
          <p:spPr bwMode="auto">
            <a:xfrm>
              <a:off x="5424488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7798C-A9BC-BC4D-8034-4A80B5A3FA7F}"/>
              </a:ext>
            </a:extLst>
          </p:cNvPr>
          <p:cNvGrpSpPr/>
          <p:nvPr/>
        </p:nvGrpSpPr>
        <p:grpSpPr>
          <a:xfrm>
            <a:off x="2190750" y="1837605"/>
            <a:ext cx="3048000" cy="3048000"/>
            <a:chOff x="685800" y="1676400"/>
            <a:chExt cx="3048000" cy="3048000"/>
          </a:xfrm>
        </p:grpSpPr>
        <p:sp>
          <p:nvSpPr>
            <p:cNvPr id="1049031" name="Rectangle 24"/>
            <p:cNvSpPr>
              <a:spLocks noChangeArrowheads="1"/>
            </p:cNvSpPr>
            <p:nvPr/>
          </p:nvSpPr>
          <p:spPr bwMode="auto">
            <a:xfrm>
              <a:off x="685800" y="1676400"/>
              <a:ext cx="3048000" cy="304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2" name="Oval 25"/>
            <p:cNvSpPr>
              <a:spLocks noChangeArrowheads="1"/>
            </p:cNvSpPr>
            <p:nvPr/>
          </p:nvSpPr>
          <p:spPr bwMode="auto">
            <a:xfrm>
              <a:off x="26670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3" name="Line 26"/>
            <p:cNvSpPr>
              <a:spLocks noChangeShapeType="1"/>
            </p:cNvSpPr>
            <p:nvPr/>
          </p:nvSpPr>
          <p:spPr bwMode="auto">
            <a:xfrm flipV="1">
              <a:off x="685800" y="3165475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4" name="Oval 27"/>
            <p:cNvSpPr>
              <a:spLocks noChangeArrowheads="1"/>
            </p:cNvSpPr>
            <p:nvPr/>
          </p:nvSpPr>
          <p:spPr bwMode="auto">
            <a:xfrm>
              <a:off x="1066800" y="2514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5" name="Oval 28"/>
            <p:cNvSpPr>
              <a:spLocks noChangeArrowheads="1"/>
            </p:cNvSpPr>
            <p:nvPr/>
          </p:nvSpPr>
          <p:spPr bwMode="auto">
            <a:xfrm>
              <a:off x="14478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6" name="Oval 29"/>
            <p:cNvSpPr>
              <a:spLocks noChangeArrowheads="1"/>
            </p:cNvSpPr>
            <p:nvPr/>
          </p:nvSpPr>
          <p:spPr bwMode="auto">
            <a:xfrm>
              <a:off x="31242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7" name="Oval 30"/>
            <p:cNvSpPr>
              <a:spLocks noChangeArrowheads="1"/>
            </p:cNvSpPr>
            <p:nvPr/>
          </p:nvSpPr>
          <p:spPr bwMode="auto"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8" name="Oval 31"/>
            <p:cNvSpPr>
              <a:spLocks noChangeArrowheads="1"/>
            </p:cNvSpPr>
            <p:nvPr/>
          </p:nvSpPr>
          <p:spPr bwMode="auto">
            <a:xfrm>
              <a:off x="1752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9" name="Line 32"/>
            <p:cNvSpPr>
              <a:spLocks noChangeShapeType="1"/>
            </p:cNvSpPr>
            <p:nvPr/>
          </p:nvSpPr>
          <p:spPr bwMode="auto">
            <a:xfrm>
              <a:off x="2160588" y="16764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40" name="Text Box 33"/>
            <p:cNvSpPr txBox="1">
              <a:spLocks noChangeArrowheads="1"/>
            </p:cNvSpPr>
            <p:nvPr/>
          </p:nvSpPr>
          <p:spPr bwMode="auto">
            <a:xfrm>
              <a:off x="2819400" y="3352800"/>
              <a:ext cx="381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 sz="2400"/>
            </a:p>
          </p:txBody>
        </p:sp>
        <p:sp>
          <p:nvSpPr>
            <p:cNvPr id="1049041" name="Text Box 34"/>
            <p:cNvSpPr txBox="1">
              <a:spLocks noChangeArrowheads="1"/>
            </p:cNvSpPr>
            <p:nvPr/>
          </p:nvSpPr>
          <p:spPr bwMode="auto">
            <a:xfrm>
              <a:off x="1600200" y="2590800"/>
              <a:ext cx="381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 sz="2400"/>
            </a:p>
          </p:txBody>
        </p:sp>
        <p:sp>
          <p:nvSpPr>
            <p:cNvPr id="1049042" name="Text Box 35"/>
            <p:cNvSpPr txBox="1">
              <a:spLocks noChangeArrowheads="1"/>
            </p:cNvSpPr>
            <p:nvPr/>
          </p:nvSpPr>
          <p:spPr bwMode="auto">
            <a:xfrm>
              <a:off x="3276600" y="2057400"/>
              <a:ext cx="381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 sz="2400"/>
            </a:p>
          </p:txBody>
        </p:sp>
        <p:sp>
          <p:nvSpPr>
            <p:cNvPr id="1049043" name="Text Box 36"/>
            <p:cNvSpPr txBox="1">
              <a:spLocks noChangeArrowheads="1"/>
            </p:cNvSpPr>
            <p:nvPr/>
          </p:nvSpPr>
          <p:spPr bwMode="auto">
            <a:xfrm>
              <a:off x="1878013" y="1865313"/>
              <a:ext cx="381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7</a:t>
              </a:r>
              <a:endParaRPr lang="en-US" sz="2400"/>
            </a:p>
          </p:txBody>
        </p:sp>
        <p:sp>
          <p:nvSpPr>
            <p:cNvPr id="1049044" name="Text Box 37"/>
            <p:cNvSpPr txBox="1">
              <a:spLocks noChangeArrowheads="1"/>
            </p:cNvSpPr>
            <p:nvPr/>
          </p:nvSpPr>
          <p:spPr bwMode="auto">
            <a:xfrm>
              <a:off x="911225" y="2549525"/>
              <a:ext cx="381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6</a:t>
              </a:r>
              <a:endParaRPr lang="en-US" sz="2400"/>
            </a:p>
          </p:txBody>
        </p:sp>
        <p:sp>
          <p:nvSpPr>
            <p:cNvPr id="1049045" name="Text Box 38"/>
            <p:cNvSpPr txBox="1">
              <a:spLocks noChangeArrowheads="1"/>
            </p:cNvSpPr>
            <p:nvPr/>
          </p:nvSpPr>
          <p:spPr bwMode="auto">
            <a:xfrm>
              <a:off x="1752600" y="4038600"/>
              <a:ext cx="381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5</a:t>
              </a:r>
              <a:endParaRPr lang="en-US" sz="2400"/>
            </a:p>
          </p:txBody>
        </p:sp>
        <p:sp>
          <p:nvSpPr>
            <p:cNvPr id="1049046" name="Oval 39"/>
            <p:cNvSpPr>
              <a:spLocks noChangeArrowheads="1"/>
            </p:cNvSpPr>
            <p:nvPr/>
          </p:nvSpPr>
          <p:spPr bwMode="auto">
            <a:xfrm>
              <a:off x="685800" y="1981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47" name="Text Box 40"/>
            <p:cNvSpPr txBox="1">
              <a:spLocks noChangeArrowheads="1"/>
            </p:cNvSpPr>
            <p:nvPr/>
          </p:nvSpPr>
          <p:spPr bwMode="auto">
            <a:xfrm>
              <a:off x="762000" y="1752600"/>
              <a:ext cx="381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8</a:t>
              </a:r>
              <a:endParaRPr lang="en-US" sz="2400"/>
            </a:p>
          </p:txBody>
        </p:sp>
        <p:sp>
          <p:nvSpPr>
            <p:cNvPr id="1049053" name="Line 46"/>
            <p:cNvSpPr>
              <a:spLocks noChangeShapeType="1"/>
            </p:cNvSpPr>
            <p:nvPr/>
          </p:nvSpPr>
          <p:spPr bwMode="auto">
            <a:xfrm flipV="1">
              <a:off x="693738" y="2449513"/>
              <a:ext cx="14700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4" name="Line 47"/>
            <p:cNvSpPr>
              <a:spLocks noChangeShapeType="1"/>
            </p:cNvSpPr>
            <p:nvPr/>
          </p:nvSpPr>
          <p:spPr bwMode="auto">
            <a:xfrm flipH="1">
              <a:off x="1414463" y="1687513"/>
              <a:ext cx="0" cy="148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60" name="Oval 54"/>
            <p:cNvSpPr>
              <a:spLocks noChangeArrowheads="1"/>
            </p:cNvSpPr>
            <p:nvPr/>
          </p:nvSpPr>
          <p:spPr bwMode="auto">
            <a:xfrm>
              <a:off x="2133600" y="3136900"/>
              <a:ext cx="88900" cy="88900"/>
            </a:xfrm>
            <a:prstGeom prst="ellipse">
              <a:avLst/>
            </a:prstGeom>
            <a:solidFill>
              <a:srgbClr val="FF3300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90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15</a:t>
            </a:fld>
            <a:endParaRPr lang="en-US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45EE3523-982A-AD49-9B42-EAF099D54E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65444" y="4964114"/>
            <a:ext cx="8323045" cy="1329753"/>
          </a:xfrm>
        </p:spPr>
        <p:txBody>
          <a:bodyPr>
            <a:normAutofit fontScale="95000"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1"/>
                </a:solidFill>
              </a:rPr>
              <a:t>Based on regular decomposition of the universe </a:t>
            </a:r>
          </a:p>
          <a:p>
            <a:pPr lvl="1">
              <a:spcBef>
                <a:spcPct val="30000"/>
              </a:spcBef>
            </a:pPr>
            <a:r>
              <a:rPr lang="en-AU" dirty="0">
                <a:solidFill>
                  <a:schemeClr val="tx1"/>
                </a:solidFill>
              </a:rPr>
              <a:t>Recursively decomposing a region into four congruent blocks</a:t>
            </a:r>
          </a:p>
          <a:p>
            <a:pPr lvl="1">
              <a:spcBef>
                <a:spcPct val="30000"/>
              </a:spcBef>
            </a:pPr>
            <a:r>
              <a:rPr lang="en-AU" dirty="0">
                <a:solidFill>
                  <a:schemeClr val="tx1"/>
                </a:solidFill>
              </a:rPr>
              <a:t>Only leaves contain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4BC3AF20-33E4-404E-A1C8-07D5D98CCF21}"/>
              </a:ext>
            </a:extLst>
          </p:cNvPr>
          <p:cNvSpPr txBox="1">
            <a:spLocks noChangeArrowheads="1"/>
          </p:cNvSpPr>
          <p:nvPr/>
        </p:nvSpPr>
        <p:spPr>
          <a:xfrm>
            <a:off x="2022475" y="1295400"/>
            <a:ext cx="7556313" cy="52299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PR Quadtree</a:t>
            </a:r>
          </a:p>
          <a:p>
            <a:pPr lvl="1"/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kd-Tree Construction</a:t>
            </a:r>
          </a:p>
        </p:txBody>
      </p:sp>
      <p:sp>
        <p:nvSpPr>
          <p:cNvPr id="1049070" name="Rectangle 3"/>
          <p:cNvSpPr>
            <a:spLocks noChangeArrowheads="1"/>
          </p:cNvSpPr>
          <p:nvPr/>
        </p:nvSpPr>
        <p:spPr bwMode="auto">
          <a:xfrm>
            <a:off x="2743200" y="2362200"/>
            <a:ext cx="2590800" cy="2453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                      </a:t>
            </a:r>
          </a:p>
        </p:txBody>
      </p:sp>
      <p:sp>
        <p:nvSpPr>
          <p:cNvPr id="1049071" name="Rectangle 4"/>
          <p:cNvSpPr>
            <a:spLocks noChangeArrowheads="1"/>
          </p:cNvSpPr>
          <p:nvPr/>
        </p:nvSpPr>
        <p:spPr bwMode="auto">
          <a:xfrm>
            <a:off x="2743200" y="2362200"/>
            <a:ext cx="990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072" name="Rectangle 5"/>
          <p:cNvSpPr>
            <a:spLocks noChangeArrowheads="1"/>
          </p:cNvSpPr>
          <p:nvPr/>
        </p:nvSpPr>
        <p:spPr bwMode="auto">
          <a:xfrm>
            <a:off x="2743200" y="3276600"/>
            <a:ext cx="990600" cy="1539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073" name="Rectangle 6"/>
          <p:cNvSpPr>
            <a:spLocks noChangeArrowheads="1"/>
          </p:cNvSpPr>
          <p:nvPr/>
        </p:nvSpPr>
        <p:spPr bwMode="auto">
          <a:xfrm>
            <a:off x="3733800" y="2362200"/>
            <a:ext cx="1600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074" name="Rectangle 8"/>
          <p:cNvSpPr>
            <a:spLocks noChangeArrowheads="1"/>
          </p:cNvSpPr>
          <p:nvPr/>
        </p:nvSpPr>
        <p:spPr bwMode="auto">
          <a:xfrm>
            <a:off x="3733800" y="3588271"/>
            <a:ext cx="489992" cy="122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cxnSp>
        <p:nvCxnSpPr>
          <p:cNvPr id="3145772" name="AutoShape 9"/>
          <p:cNvCxnSpPr>
            <a:cxnSpLocks noChangeShapeType="1"/>
            <a:stCxn id="1049092" idx="3"/>
            <a:endCxn id="1049093" idx="7"/>
          </p:cNvCxnSpPr>
          <p:nvPr/>
        </p:nvCxnSpPr>
        <p:spPr bwMode="auto">
          <a:xfrm flipH="1">
            <a:off x="6329536" y="2420888"/>
            <a:ext cx="66675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73" name="AutoShape 10"/>
          <p:cNvCxnSpPr>
            <a:cxnSpLocks noChangeShapeType="1"/>
            <a:stCxn id="1049092" idx="5"/>
            <a:endCxn id="1049094" idx="1"/>
          </p:cNvCxnSpPr>
          <p:nvPr/>
        </p:nvCxnSpPr>
        <p:spPr bwMode="auto">
          <a:xfrm>
            <a:off x="7320136" y="2420888"/>
            <a:ext cx="97155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74" name="AutoShape 11"/>
          <p:cNvCxnSpPr>
            <a:cxnSpLocks noChangeShapeType="1"/>
            <a:stCxn id="1049094" idx="5"/>
            <a:endCxn id="1049095" idx="0"/>
          </p:cNvCxnSpPr>
          <p:nvPr/>
        </p:nvCxnSpPr>
        <p:spPr bwMode="auto">
          <a:xfrm>
            <a:off x="8615537" y="3195589"/>
            <a:ext cx="3587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75" name="AutoShape 12"/>
          <p:cNvCxnSpPr>
            <a:cxnSpLocks noChangeShapeType="1"/>
            <a:stCxn id="1049094" idx="3"/>
            <a:endCxn id="1049096" idx="0"/>
          </p:cNvCxnSpPr>
          <p:nvPr/>
        </p:nvCxnSpPr>
        <p:spPr bwMode="auto">
          <a:xfrm flipH="1">
            <a:off x="7958312" y="3195589"/>
            <a:ext cx="33337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075" name="Text Box 13"/>
              <p:cNvSpPr txBox="1">
                <a:spLocks noChangeArrowheads="1"/>
              </p:cNvSpPr>
              <p:nvPr/>
            </p:nvSpPr>
            <p:spPr bwMode="auto">
              <a:xfrm>
                <a:off x="9840416" y="2060848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907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0416" y="2060848"/>
                <a:ext cx="3810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076" name="Text Box 14"/>
              <p:cNvSpPr txBox="1">
                <a:spLocks noChangeArrowheads="1"/>
              </p:cNvSpPr>
              <p:nvPr/>
            </p:nvSpPr>
            <p:spPr bwMode="auto">
              <a:xfrm>
                <a:off x="9840416" y="2852936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9076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0416" y="2852936"/>
                <a:ext cx="381000" cy="457200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077" name="Text Box 15"/>
              <p:cNvSpPr txBox="1">
                <a:spLocks noChangeArrowheads="1"/>
              </p:cNvSpPr>
              <p:nvPr/>
            </p:nvSpPr>
            <p:spPr bwMode="auto">
              <a:xfrm>
                <a:off x="9840416" y="3767336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9077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0416" y="3767336"/>
                <a:ext cx="3810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078" name="Text Box 16"/>
              <p:cNvSpPr txBox="1">
                <a:spLocks noChangeArrowheads="1"/>
              </p:cNvSpPr>
              <p:nvPr/>
            </p:nvSpPr>
            <p:spPr bwMode="auto">
              <a:xfrm>
                <a:off x="9840416" y="4681736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907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0416" y="4681736"/>
                <a:ext cx="381000" cy="457200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079" name="Rectangle 17"/>
          <p:cNvSpPr>
            <a:spLocks noChangeArrowheads="1"/>
          </p:cNvSpPr>
          <p:nvPr/>
        </p:nvSpPr>
        <p:spPr bwMode="auto">
          <a:xfrm>
            <a:off x="2160588" y="5191125"/>
            <a:ext cx="8153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Depends on the order of insertion (not robust for sorted data).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Variations: non-alternative, data at leaves only, representing regions etc.</a:t>
            </a:r>
          </a:p>
          <a:p>
            <a:endParaRPr lang="en-US" sz="2000" dirty="0"/>
          </a:p>
        </p:txBody>
      </p:sp>
      <p:sp>
        <p:nvSpPr>
          <p:cNvPr id="1049080" name="Oval 18"/>
          <p:cNvSpPr>
            <a:spLocks noChangeArrowheads="1"/>
          </p:cNvSpPr>
          <p:nvPr/>
        </p:nvSpPr>
        <p:spPr bwMode="auto">
          <a:xfrm>
            <a:off x="36576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1" name="Oval 19"/>
          <p:cNvSpPr>
            <a:spLocks noChangeArrowheads="1"/>
          </p:cNvSpPr>
          <p:nvPr/>
        </p:nvSpPr>
        <p:spPr bwMode="auto">
          <a:xfrm>
            <a:off x="29718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2" name="Oval 20"/>
          <p:cNvSpPr>
            <a:spLocks noChangeArrowheads="1"/>
          </p:cNvSpPr>
          <p:nvPr/>
        </p:nvSpPr>
        <p:spPr bwMode="auto">
          <a:xfrm>
            <a:off x="44196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3" name="Oval 21"/>
          <p:cNvSpPr>
            <a:spLocks noChangeArrowheads="1"/>
          </p:cNvSpPr>
          <p:nvPr/>
        </p:nvSpPr>
        <p:spPr bwMode="auto">
          <a:xfrm>
            <a:off x="41148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4" name="Oval 22"/>
          <p:cNvSpPr>
            <a:spLocks noChangeArrowheads="1"/>
          </p:cNvSpPr>
          <p:nvPr/>
        </p:nvSpPr>
        <p:spPr bwMode="auto">
          <a:xfrm>
            <a:off x="32766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5" name="Oval 23"/>
          <p:cNvSpPr>
            <a:spLocks noChangeArrowheads="1"/>
          </p:cNvSpPr>
          <p:nvPr/>
        </p:nvSpPr>
        <p:spPr bwMode="auto">
          <a:xfrm>
            <a:off x="4343400" y="350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6" name="Oval 24"/>
          <p:cNvSpPr>
            <a:spLocks noChangeArrowheads="1"/>
          </p:cNvSpPr>
          <p:nvPr/>
        </p:nvSpPr>
        <p:spPr bwMode="auto">
          <a:xfrm>
            <a:off x="45720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7" name="Text Box 25"/>
          <p:cNvSpPr txBox="1">
            <a:spLocks noChangeArrowheads="1"/>
          </p:cNvSpPr>
          <p:nvPr/>
        </p:nvSpPr>
        <p:spPr bwMode="auto">
          <a:xfrm>
            <a:off x="3352800" y="3581401"/>
            <a:ext cx="38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  <a:r>
              <a:rPr lang="en-US" baseline="-25000"/>
              <a:t>1</a:t>
            </a:r>
            <a:endParaRPr lang="en-US" sz="2400"/>
          </a:p>
        </p:txBody>
      </p:sp>
      <p:sp>
        <p:nvSpPr>
          <p:cNvPr id="1049088" name="Text Box 26"/>
          <p:cNvSpPr txBox="1">
            <a:spLocks noChangeArrowheads="1"/>
          </p:cNvSpPr>
          <p:nvPr/>
        </p:nvSpPr>
        <p:spPr bwMode="auto">
          <a:xfrm>
            <a:off x="4114800" y="2362201"/>
            <a:ext cx="38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  <a:r>
              <a:rPr lang="en-US" baseline="-25000"/>
              <a:t>6</a:t>
            </a:r>
            <a:endParaRPr lang="en-US" sz="2400"/>
          </a:p>
        </p:txBody>
      </p:sp>
      <p:sp>
        <p:nvSpPr>
          <p:cNvPr id="1049089" name="Text Box 27"/>
          <p:cNvSpPr txBox="1">
            <a:spLocks noChangeArrowheads="1"/>
          </p:cNvSpPr>
          <p:nvPr/>
        </p:nvSpPr>
        <p:spPr bwMode="auto">
          <a:xfrm>
            <a:off x="2971800" y="2743201"/>
            <a:ext cx="38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  <a:r>
              <a:rPr lang="en-US" baseline="-25000"/>
              <a:t>3</a:t>
            </a:r>
            <a:endParaRPr lang="en-US" sz="2400"/>
          </a:p>
        </p:txBody>
      </p:sp>
      <p:sp>
        <p:nvSpPr>
          <p:cNvPr id="1049090" name="Text Box 28"/>
          <p:cNvSpPr txBox="1">
            <a:spLocks noChangeArrowheads="1"/>
          </p:cNvSpPr>
          <p:nvPr/>
        </p:nvSpPr>
        <p:spPr bwMode="auto">
          <a:xfrm>
            <a:off x="4724400" y="4343401"/>
            <a:ext cx="38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</a:t>
            </a:r>
            <a:r>
              <a:rPr lang="en-US" baseline="-25000" dirty="0"/>
              <a:t>5</a:t>
            </a:r>
            <a:endParaRPr lang="en-US" sz="2400" dirty="0"/>
          </a:p>
        </p:txBody>
      </p:sp>
      <p:sp>
        <p:nvSpPr>
          <p:cNvPr id="1049091" name="Text Box 29"/>
          <p:cNvSpPr txBox="1">
            <a:spLocks noChangeArrowheads="1"/>
          </p:cNvSpPr>
          <p:nvPr/>
        </p:nvSpPr>
        <p:spPr bwMode="auto">
          <a:xfrm>
            <a:off x="3863752" y="4149080"/>
            <a:ext cx="479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</a:t>
            </a:r>
            <a:r>
              <a:rPr lang="en-US" baseline="-25000" dirty="0"/>
              <a:t>4</a:t>
            </a:r>
            <a:endParaRPr lang="en-US" sz="2400" dirty="0"/>
          </a:p>
        </p:txBody>
      </p:sp>
      <p:sp>
        <p:nvSpPr>
          <p:cNvPr id="1049092" name="Oval 30"/>
          <p:cNvSpPr>
            <a:spLocks noChangeArrowheads="1"/>
          </p:cNvSpPr>
          <p:nvPr/>
        </p:nvSpPr>
        <p:spPr bwMode="auto">
          <a:xfrm>
            <a:off x="6929611" y="20303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 p1</a:t>
            </a:r>
          </a:p>
        </p:txBody>
      </p:sp>
      <p:sp>
        <p:nvSpPr>
          <p:cNvPr id="1049093" name="Oval 31"/>
          <p:cNvSpPr>
            <a:spLocks noChangeArrowheads="1"/>
          </p:cNvSpPr>
          <p:nvPr/>
        </p:nvSpPr>
        <p:spPr bwMode="auto">
          <a:xfrm>
            <a:off x="5939011" y="27923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 p3</a:t>
            </a:r>
          </a:p>
        </p:txBody>
      </p:sp>
      <p:sp>
        <p:nvSpPr>
          <p:cNvPr id="1049094" name="Oval 32"/>
          <p:cNvSpPr>
            <a:spLocks noChangeArrowheads="1"/>
          </p:cNvSpPr>
          <p:nvPr/>
        </p:nvSpPr>
        <p:spPr bwMode="auto">
          <a:xfrm>
            <a:off x="8225011" y="28050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 p2</a:t>
            </a:r>
          </a:p>
        </p:txBody>
      </p:sp>
      <p:sp>
        <p:nvSpPr>
          <p:cNvPr id="1049095" name="Oval 33"/>
          <p:cNvSpPr>
            <a:spLocks noChangeArrowheads="1"/>
          </p:cNvSpPr>
          <p:nvPr/>
        </p:nvSpPr>
        <p:spPr bwMode="auto">
          <a:xfrm>
            <a:off x="8745711" y="37575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 p4</a:t>
            </a:r>
          </a:p>
        </p:txBody>
      </p:sp>
      <p:sp>
        <p:nvSpPr>
          <p:cNvPr id="1049096" name="Oval 34"/>
          <p:cNvSpPr>
            <a:spLocks noChangeArrowheads="1"/>
          </p:cNvSpPr>
          <p:nvPr/>
        </p:nvSpPr>
        <p:spPr bwMode="auto">
          <a:xfrm>
            <a:off x="7729711" y="37321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 p6</a:t>
            </a:r>
          </a:p>
        </p:txBody>
      </p:sp>
      <p:sp>
        <p:nvSpPr>
          <p:cNvPr id="1049097" name="Text Box 35"/>
          <p:cNvSpPr txBox="1">
            <a:spLocks noChangeArrowheads="1"/>
          </p:cNvSpPr>
          <p:nvPr/>
        </p:nvSpPr>
        <p:spPr bwMode="auto">
          <a:xfrm>
            <a:off x="4038600" y="3124201"/>
            <a:ext cx="38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  <a:r>
              <a:rPr lang="en-US" baseline="-25000"/>
              <a:t>2</a:t>
            </a:r>
            <a:endParaRPr lang="en-US" sz="2400"/>
          </a:p>
        </p:txBody>
      </p:sp>
      <p:sp>
        <p:nvSpPr>
          <p:cNvPr id="1049098" name="Text Box 37"/>
          <p:cNvSpPr txBox="1">
            <a:spLocks noChangeArrowheads="1"/>
          </p:cNvSpPr>
          <p:nvPr/>
        </p:nvSpPr>
        <p:spPr bwMode="auto">
          <a:xfrm>
            <a:off x="3124200" y="4038601"/>
            <a:ext cx="38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  <a:r>
              <a:rPr lang="en-US" baseline="-25000"/>
              <a:t>7</a:t>
            </a:r>
            <a:endParaRPr lang="en-US" sz="2400"/>
          </a:p>
        </p:txBody>
      </p:sp>
      <p:sp>
        <p:nvSpPr>
          <p:cNvPr id="1049099" name="Oval 38"/>
          <p:cNvSpPr>
            <a:spLocks noChangeArrowheads="1"/>
          </p:cNvSpPr>
          <p:nvPr/>
        </p:nvSpPr>
        <p:spPr bwMode="auto">
          <a:xfrm>
            <a:off x="6396211" y="36305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 p7</a:t>
            </a:r>
          </a:p>
        </p:txBody>
      </p:sp>
      <p:cxnSp>
        <p:nvCxnSpPr>
          <p:cNvPr id="3145776" name="AutoShape 39"/>
          <p:cNvCxnSpPr>
            <a:cxnSpLocks noChangeShapeType="1"/>
            <a:stCxn id="1049093" idx="5"/>
            <a:endCxn id="1049099" idx="0"/>
          </p:cNvCxnSpPr>
          <p:nvPr/>
        </p:nvCxnSpPr>
        <p:spPr bwMode="auto">
          <a:xfrm>
            <a:off x="6329537" y="3182889"/>
            <a:ext cx="295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9100" name="Oval 40"/>
          <p:cNvSpPr>
            <a:spLocks noChangeArrowheads="1"/>
          </p:cNvSpPr>
          <p:nvPr/>
        </p:nvSpPr>
        <p:spPr bwMode="auto">
          <a:xfrm>
            <a:off x="8186911" y="46846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 </a:t>
            </a:r>
          </a:p>
        </p:txBody>
      </p:sp>
      <p:cxnSp>
        <p:nvCxnSpPr>
          <p:cNvPr id="3145777" name="AutoShape 41"/>
          <p:cNvCxnSpPr>
            <a:cxnSpLocks noChangeShapeType="1"/>
            <a:stCxn id="1049095" idx="3"/>
            <a:endCxn id="1049100" idx="0"/>
          </p:cNvCxnSpPr>
          <p:nvPr/>
        </p:nvCxnSpPr>
        <p:spPr bwMode="auto">
          <a:xfrm flipH="1">
            <a:off x="8415512" y="4148089"/>
            <a:ext cx="39687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9101" name="Oval 43"/>
          <p:cNvSpPr>
            <a:spLocks noChangeArrowheads="1"/>
          </p:cNvSpPr>
          <p:nvPr/>
        </p:nvSpPr>
        <p:spPr bwMode="auto">
          <a:xfrm>
            <a:off x="5608811" y="35797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 </a:t>
            </a:r>
          </a:p>
        </p:txBody>
      </p:sp>
      <p:sp>
        <p:nvSpPr>
          <p:cNvPr id="1049102" name="Line 44"/>
          <p:cNvSpPr>
            <a:spLocks noChangeShapeType="1"/>
          </p:cNvSpPr>
          <p:nvPr/>
        </p:nvSpPr>
        <p:spPr bwMode="auto">
          <a:xfrm flipV="1">
            <a:off x="5888211" y="3249563"/>
            <a:ext cx="2032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103" name="Oval 45"/>
          <p:cNvSpPr>
            <a:spLocks noChangeArrowheads="1"/>
          </p:cNvSpPr>
          <p:nvPr/>
        </p:nvSpPr>
        <p:spPr bwMode="auto">
          <a:xfrm>
            <a:off x="9114011" y="46465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 </a:t>
            </a:r>
          </a:p>
        </p:txBody>
      </p:sp>
      <p:sp>
        <p:nvSpPr>
          <p:cNvPr id="1049104" name="Line 46"/>
          <p:cNvSpPr>
            <a:spLocks noChangeShapeType="1"/>
          </p:cNvSpPr>
          <p:nvPr/>
        </p:nvSpPr>
        <p:spPr bwMode="auto">
          <a:xfrm>
            <a:off x="9088611" y="4202063"/>
            <a:ext cx="2794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1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16</a:t>
            </a:fld>
            <a:endParaRPr lang="en-US"/>
          </a:p>
        </p:txBody>
      </p:sp>
      <p:sp>
        <p:nvSpPr>
          <p:cNvPr id="1049106" name="TextBox 3"/>
          <p:cNvSpPr txBox="1"/>
          <p:nvPr/>
        </p:nvSpPr>
        <p:spPr>
          <a:xfrm>
            <a:off x="9107364" y="465544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p5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Z-Order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FEC027-D496-49B2-B086-9AE718097303}"/>
              </a:ext>
            </a:extLst>
          </p:cNvPr>
          <p:cNvGrpSpPr/>
          <p:nvPr/>
        </p:nvGrpSpPr>
        <p:grpSpPr>
          <a:xfrm>
            <a:off x="5087889" y="2057400"/>
            <a:ext cx="5506243" cy="4800600"/>
            <a:chOff x="400050" y="1371600"/>
            <a:chExt cx="5506243" cy="4800600"/>
          </a:xfrm>
        </p:grpSpPr>
        <p:sp>
          <p:nvSpPr>
            <p:cNvPr id="1049258" name="Rectangle 4"/>
            <p:cNvSpPr>
              <a:spLocks noChangeArrowheads="1"/>
            </p:cNvSpPr>
            <p:nvPr/>
          </p:nvSpPr>
          <p:spPr bwMode="auto">
            <a:xfrm>
              <a:off x="472440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59" name="Rectangle 5"/>
            <p:cNvSpPr>
              <a:spLocks noChangeArrowheads="1"/>
            </p:cNvSpPr>
            <p:nvPr/>
          </p:nvSpPr>
          <p:spPr bwMode="auto">
            <a:xfrm>
              <a:off x="4257675" y="3162300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049260" name="Rectangle 6"/>
            <p:cNvSpPr>
              <a:spLocks noChangeArrowheads="1"/>
            </p:cNvSpPr>
            <p:nvPr/>
          </p:nvSpPr>
          <p:spPr bwMode="auto">
            <a:xfrm>
              <a:off x="285750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1" name="Rectangle 7"/>
            <p:cNvSpPr>
              <a:spLocks noChangeArrowheads="1"/>
            </p:cNvSpPr>
            <p:nvPr/>
          </p:nvSpPr>
          <p:spPr bwMode="auto">
            <a:xfrm>
              <a:off x="332422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2" name="Rectangle 8"/>
            <p:cNvSpPr>
              <a:spLocks noChangeArrowheads="1"/>
            </p:cNvSpPr>
            <p:nvPr/>
          </p:nvSpPr>
          <p:spPr bwMode="auto">
            <a:xfrm>
              <a:off x="285750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3" name="Rectangle 9"/>
            <p:cNvSpPr>
              <a:spLocks noChangeArrowheads="1"/>
            </p:cNvSpPr>
            <p:nvPr/>
          </p:nvSpPr>
          <p:spPr bwMode="auto">
            <a:xfrm>
              <a:off x="332422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4" name="Rectangle 10"/>
            <p:cNvSpPr>
              <a:spLocks noChangeArrowheads="1"/>
            </p:cNvSpPr>
            <p:nvPr/>
          </p:nvSpPr>
          <p:spPr bwMode="auto">
            <a:xfrm>
              <a:off x="192405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5" name="Rectangle 11"/>
            <p:cNvSpPr>
              <a:spLocks noChangeArrowheads="1"/>
            </p:cNvSpPr>
            <p:nvPr/>
          </p:nvSpPr>
          <p:spPr bwMode="auto">
            <a:xfrm>
              <a:off x="239077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6" name="Rectangle 12"/>
            <p:cNvSpPr>
              <a:spLocks noChangeArrowheads="1"/>
            </p:cNvSpPr>
            <p:nvPr/>
          </p:nvSpPr>
          <p:spPr bwMode="auto">
            <a:xfrm>
              <a:off x="192405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7" name="Rectangle 13"/>
            <p:cNvSpPr>
              <a:spLocks noChangeArrowheads="1"/>
            </p:cNvSpPr>
            <p:nvPr/>
          </p:nvSpPr>
          <p:spPr bwMode="auto">
            <a:xfrm>
              <a:off x="239077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8" name="Rectangle 14"/>
            <p:cNvSpPr>
              <a:spLocks noChangeArrowheads="1"/>
            </p:cNvSpPr>
            <p:nvPr/>
          </p:nvSpPr>
          <p:spPr bwMode="auto">
            <a:xfrm>
              <a:off x="285750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9" name="Rectangle 15"/>
            <p:cNvSpPr>
              <a:spLocks noChangeArrowheads="1"/>
            </p:cNvSpPr>
            <p:nvPr/>
          </p:nvSpPr>
          <p:spPr bwMode="auto">
            <a:xfrm>
              <a:off x="332422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0" name="Rectangle 16"/>
            <p:cNvSpPr>
              <a:spLocks noChangeArrowheads="1"/>
            </p:cNvSpPr>
            <p:nvPr/>
          </p:nvSpPr>
          <p:spPr bwMode="auto">
            <a:xfrm>
              <a:off x="2857500" y="2714625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49271" name="Rectangle 17"/>
            <p:cNvSpPr>
              <a:spLocks noChangeArrowheads="1"/>
            </p:cNvSpPr>
            <p:nvPr/>
          </p:nvSpPr>
          <p:spPr bwMode="auto">
            <a:xfrm>
              <a:off x="332422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2" name="Rectangle 18"/>
            <p:cNvSpPr>
              <a:spLocks noChangeArrowheads="1"/>
            </p:cNvSpPr>
            <p:nvPr/>
          </p:nvSpPr>
          <p:spPr bwMode="auto">
            <a:xfrm>
              <a:off x="192405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3" name="Rectangle 19"/>
            <p:cNvSpPr>
              <a:spLocks noChangeArrowheads="1"/>
            </p:cNvSpPr>
            <p:nvPr/>
          </p:nvSpPr>
          <p:spPr bwMode="auto">
            <a:xfrm>
              <a:off x="239077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4" name="Rectangle 20"/>
            <p:cNvSpPr>
              <a:spLocks noChangeArrowheads="1"/>
            </p:cNvSpPr>
            <p:nvPr/>
          </p:nvSpPr>
          <p:spPr bwMode="auto">
            <a:xfrm>
              <a:off x="192405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5" name="Rectangle 21"/>
            <p:cNvSpPr>
              <a:spLocks noChangeArrowheads="1"/>
            </p:cNvSpPr>
            <p:nvPr/>
          </p:nvSpPr>
          <p:spPr bwMode="auto">
            <a:xfrm>
              <a:off x="239077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6" name="Rectangle 22"/>
            <p:cNvSpPr>
              <a:spLocks noChangeArrowheads="1"/>
            </p:cNvSpPr>
            <p:nvPr/>
          </p:nvSpPr>
          <p:spPr bwMode="auto">
            <a:xfrm>
              <a:off x="285750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7" name="Rectangle 23"/>
            <p:cNvSpPr>
              <a:spLocks noChangeArrowheads="1"/>
            </p:cNvSpPr>
            <p:nvPr/>
          </p:nvSpPr>
          <p:spPr bwMode="auto">
            <a:xfrm>
              <a:off x="332422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8" name="Rectangle 24"/>
            <p:cNvSpPr>
              <a:spLocks noChangeArrowheads="1"/>
            </p:cNvSpPr>
            <p:nvPr/>
          </p:nvSpPr>
          <p:spPr bwMode="auto">
            <a:xfrm>
              <a:off x="285750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9" name="Rectangle 25"/>
            <p:cNvSpPr>
              <a:spLocks noChangeArrowheads="1"/>
            </p:cNvSpPr>
            <p:nvPr/>
          </p:nvSpPr>
          <p:spPr bwMode="auto">
            <a:xfrm>
              <a:off x="332422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0" name="Rectangle 26"/>
            <p:cNvSpPr>
              <a:spLocks noChangeArrowheads="1"/>
            </p:cNvSpPr>
            <p:nvPr/>
          </p:nvSpPr>
          <p:spPr bwMode="auto">
            <a:xfrm>
              <a:off x="192405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1" name="Rectangle 27"/>
            <p:cNvSpPr>
              <a:spLocks noChangeArrowheads="1"/>
            </p:cNvSpPr>
            <p:nvPr/>
          </p:nvSpPr>
          <p:spPr bwMode="auto">
            <a:xfrm>
              <a:off x="239077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2" name="Rectangle 28"/>
            <p:cNvSpPr>
              <a:spLocks noChangeArrowheads="1"/>
            </p:cNvSpPr>
            <p:nvPr/>
          </p:nvSpPr>
          <p:spPr bwMode="auto">
            <a:xfrm>
              <a:off x="192405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3" name="Rectangle 29"/>
            <p:cNvSpPr>
              <a:spLocks noChangeArrowheads="1"/>
            </p:cNvSpPr>
            <p:nvPr/>
          </p:nvSpPr>
          <p:spPr bwMode="auto">
            <a:xfrm>
              <a:off x="239077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4" name="Rectangle 30"/>
            <p:cNvSpPr>
              <a:spLocks noChangeArrowheads="1"/>
            </p:cNvSpPr>
            <p:nvPr/>
          </p:nvSpPr>
          <p:spPr bwMode="auto">
            <a:xfrm>
              <a:off x="285750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5" name="Rectangle 31"/>
            <p:cNvSpPr>
              <a:spLocks noChangeArrowheads="1"/>
            </p:cNvSpPr>
            <p:nvPr/>
          </p:nvSpPr>
          <p:spPr bwMode="auto">
            <a:xfrm>
              <a:off x="332422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6" name="Rectangle 32"/>
            <p:cNvSpPr>
              <a:spLocks noChangeArrowheads="1"/>
            </p:cNvSpPr>
            <p:nvPr/>
          </p:nvSpPr>
          <p:spPr bwMode="auto">
            <a:xfrm>
              <a:off x="285750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7" name="Rectangle 33"/>
            <p:cNvSpPr>
              <a:spLocks noChangeArrowheads="1"/>
            </p:cNvSpPr>
            <p:nvPr/>
          </p:nvSpPr>
          <p:spPr bwMode="auto">
            <a:xfrm>
              <a:off x="332422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8" name="Rectangle 34"/>
            <p:cNvSpPr>
              <a:spLocks noChangeArrowheads="1"/>
            </p:cNvSpPr>
            <p:nvPr/>
          </p:nvSpPr>
          <p:spPr bwMode="auto">
            <a:xfrm>
              <a:off x="192405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 dirty="0">
                  <a:solidFill>
                    <a:schemeClr val="hlink"/>
                  </a:solidFill>
                </a:rPr>
                <a:t>1</a:t>
              </a:r>
              <a:endParaRPr lang="en-AU" sz="2400" dirty="0"/>
            </a:p>
          </p:txBody>
        </p:sp>
        <p:sp>
          <p:nvSpPr>
            <p:cNvPr id="1049289" name="Rectangle 35"/>
            <p:cNvSpPr>
              <a:spLocks noChangeArrowheads="1"/>
            </p:cNvSpPr>
            <p:nvPr/>
          </p:nvSpPr>
          <p:spPr bwMode="auto">
            <a:xfrm>
              <a:off x="239077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3</a:t>
              </a:r>
              <a:endParaRPr lang="en-AU" sz="2400"/>
            </a:p>
          </p:txBody>
        </p:sp>
        <p:sp>
          <p:nvSpPr>
            <p:cNvPr id="1049290" name="Rectangle 36"/>
            <p:cNvSpPr>
              <a:spLocks noChangeArrowheads="1"/>
            </p:cNvSpPr>
            <p:nvPr/>
          </p:nvSpPr>
          <p:spPr bwMode="auto">
            <a:xfrm>
              <a:off x="192405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0</a:t>
              </a:r>
              <a:endParaRPr lang="en-AU" sz="2400"/>
            </a:p>
          </p:txBody>
        </p:sp>
        <p:sp>
          <p:nvSpPr>
            <p:cNvPr id="1049291" name="Rectangle 37"/>
            <p:cNvSpPr>
              <a:spLocks noChangeArrowheads="1"/>
            </p:cNvSpPr>
            <p:nvPr/>
          </p:nvSpPr>
          <p:spPr bwMode="auto">
            <a:xfrm>
              <a:off x="239077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2</a:t>
              </a:r>
              <a:endParaRPr lang="en-AU" sz="2400"/>
            </a:p>
          </p:txBody>
        </p:sp>
        <p:sp>
          <p:nvSpPr>
            <p:cNvPr id="1049292" name="Rectangle 38"/>
            <p:cNvSpPr>
              <a:spLocks noChangeArrowheads="1"/>
            </p:cNvSpPr>
            <p:nvPr/>
          </p:nvSpPr>
          <p:spPr bwMode="auto">
            <a:xfrm>
              <a:off x="519112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93" name="Rectangle 39"/>
            <p:cNvSpPr>
              <a:spLocks noChangeArrowheads="1"/>
            </p:cNvSpPr>
            <p:nvPr/>
          </p:nvSpPr>
          <p:spPr bwMode="auto">
            <a:xfrm>
              <a:off x="472440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94" name="Rectangle 40"/>
            <p:cNvSpPr>
              <a:spLocks noChangeArrowheads="1"/>
            </p:cNvSpPr>
            <p:nvPr/>
          </p:nvSpPr>
          <p:spPr bwMode="auto">
            <a:xfrm>
              <a:off x="519112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95" name="Rectangle 41"/>
            <p:cNvSpPr>
              <a:spLocks noChangeArrowheads="1"/>
            </p:cNvSpPr>
            <p:nvPr/>
          </p:nvSpPr>
          <p:spPr bwMode="auto">
            <a:xfrm>
              <a:off x="3790950" y="3162300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049296" name="Rectangle 42"/>
            <p:cNvSpPr>
              <a:spLocks noChangeArrowheads="1"/>
            </p:cNvSpPr>
            <p:nvPr/>
          </p:nvSpPr>
          <p:spPr bwMode="auto">
            <a:xfrm>
              <a:off x="3790950" y="3609975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049297" name="Rectangle 43"/>
            <p:cNvSpPr>
              <a:spLocks noChangeArrowheads="1"/>
            </p:cNvSpPr>
            <p:nvPr/>
          </p:nvSpPr>
          <p:spPr bwMode="auto">
            <a:xfrm>
              <a:off x="4257675" y="3609975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049298" name="Rectangle 44"/>
            <p:cNvSpPr>
              <a:spLocks noChangeArrowheads="1"/>
            </p:cNvSpPr>
            <p:nvPr/>
          </p:nvSpPr>
          <p:spPr bwMode="auto">
            <a:xfrm>
              <a:off x="472440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99" name="Rectangle 45"/>
            <p:cNvSpPr>
              <a:spLocks noChangeArrowheads="1"/>
            </p:cNvSpPr>
            <p:nvPr/>
          </p:nvSpPr>
          <p:spPr bwMode="auto">
            <a:xfrm>
              <a:off x="519112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0" name="Rectangle 46"/>
            <p:cNvSpPr>
              <a:spLocks noChangeArrowheads="1"/>
            </p:cNvSpPr>
            <p:nvPr/>
          </p:nvSpPr>
          <p:spPr bwMode="auto">
            <a:xfrm>
              <a:off x="472440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1" name="Rectangle 47"/>
            <p:cNvSpPr>
              <a:spLocks noChangeArrowheads="1"/>
            </p:cNvSpPr>
            <p:nvPr/>
          </p:nvSpPr>
          <p:spPr bwMode="auto">
            <a:xfrm>
              <a:off x="519112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2" name="Rectangle 48"/>
            <p:cNvSpPr>
              <a:spLocks noChangeArrowheads="1"/>
            </p:cNvSpPr>
            <p:nvPr/>
          </p:nvSpPr>
          <p:spPr bwMode="auto">
            <a:xfrm>
              <a:off x="379095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3" name="Rectangle 49"/>
            <p:cNvSpPr>
              <a:spLocks noChangeArrowheads="1"/>
            </p:cNvSpPr>
            <p:nvPr/>
          </p:nvSpPr>
          <p:spPr bwMode="auto">
            <a:xfrm>
              <a:off x="425767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4" name="Rectangle 50"/>
            <p:cNvSpPr>
              <a:spLocks noChangeArrowheads="1"/>
            </p:cNvSpPr>
            <p:nvPr/>
          </p:nvSpPr>
          <p:spPr bwMode="auto">
            <a:xfrm>
              <a:off x="379095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5" name="Rectangle 51"/>
            <p:cNvSpPr>
              <a:spLocks noChangeArrowheads="1"/>
            </p:cNvSpPr>
            <p:nvPr/>
          </p:nvSpPr>
          <p:spPr bwMode="auto">
            <a:xfrm>
              <a:off x="425767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6" name="Rectangle 52"/>
            <p:cNvSpPr>
              <a:spLocks noChangeArrowheads="1"/>
            </p:cNvSpPr>
            <p:nvPr/>
          </p:nvSpPr>
          <p:spPr bwMode="auto">
            <a:xfrm>
              <a:off x="472440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7" name="Rectangle 53"/>
            <p:cNvSpPr>
              <a:spLocks noChangeArrowheads="1"/>
            </p:cNvSpPr>
            <p:nvPr/>
          </p:nvSpPr>
          <p:spPr bwMode="auto">
            <a:xfrm>
              <a:off x="519112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8" name="Rectangle 54"/>
            <p:cNvSpPr>
              <a:spLocks noChangeArrowheads="1"/>
            </p:cNvSpPr>
            <p:nvPr/>
          </p:nvSpPr>
          <p:spPr bwMode="auto">
            <a:xfrm>
              <a:off x="472440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9" name="Rectangle 55"/>
            <p:cNvSpPr>
              <a:spLocks noChangeArrowheads="1"/>
            </p:cNvSpPr>
            <p:nvPr/>
          </p:nvSpPr>
          <p:spPr bwMode="auto">
            <a:xfrm>
              <a:off x="519112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0" name="Rectangle 56"/>
            <p:cNvSpPr>
              <a:spLocks noChangeArrowheads="1"/>
            </p:cNvSpPr>
            <p:nvPr/>
          </p:nvSpPr>
          <p:spPr bwMode="auto">
            <a:xfrm>
              <a:off x="379095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1" name="Rectangle 57"/>
            <p:cNvSpPr>
              <a:spLocks noChangeArrowheads="1"/>
            </p:cNvSpPr>
            <p:nvPr/>
          </p:nvSpPr>
          <p:spPr bwMode="auto">
            <a:xfrm>
              <a:off x="425767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2" name="Rectangle 58"/>
            <p:cNvSpPr>
              <a:spLocks noChangeArrowheads="1"/>
            </p:cNvSpPr>
            <p:nvPr/>
          </p:nvSpPr>
          <p:spPr bwMode="auto">
            <a:xfrm>
              <a:off x="379095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3" name="Rectangle 59"/>
            <p:cNvSpPr>
              <a:spLocks noChangeArrowheads="1"/>
            </p:cNvSpPr>
            <p:nvPr/>
          </p:nvSpPr>
          <p:spPr bwMode="auto">
            <a:xfrm>
              <a:off x="425767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4" name="Rectangle 60"/>
            <p:cNvSpPr>
              <a:spLocks noChangeArrowheads="1"/>
            </p:cNvSpPr>
            <p:nvPr/>
          </p:nvSpPr>
          <p:spPr bwMode="auto">
            <a:xfrm>
              <a:off x="472440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5" name="Rectangle 61"/>
            <p:cNvSpPr>
              <a:spLocks noChangeArrowheads="1"/>
            </p:cNvSpPr>
            <p:nvPr/>
          </p:nvSpPr>
          <p:spPr bwMode="auto">
            <a:xfrm>
              <a:off x="519112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6" name="Rectangle 62"/>
            <p:cNvSpPr>
              <a:spLocks noChangeArrowheads="1"/>
            </p:cNvSpPr>
            <p:nvPr/>
          </p:nvSpPr>
          <p:spPr bwMode="auto">
            <a:xfrm>
              <a:off x="472440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7" name="Rectangle 63"/>
            <p:cNvSpPr>
              <a:spLocks noChangeArrowheads="1"/>
            </p:cNvSpPr>
            <p:nvPr/>
          </p:nvSpPr>
          <p:spPr bwMode="auto">
            <a:xfrm>
              <a:off x="519112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8" name="Rectangle 64"/>
            <p:cNvSpPr>
              <a:spLocks noChangeArrowheads="1"/>
            </p:cNvSpPr>
            <p:nvPr/>
          </p:nvSpPr>
          <p:spPr bwMode="auto">
            <a:xfrm>
              <a:off x="379095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9" name="Rectangle 65"/>
            <p:cNvSpPr>
              <a:spLocks noChangeArrowheads="1"/>
            </p:cNvSpPr>
            <p:nvPr/>
          </p:nvSpPr>
          <p:spPr bwMode="auto">
            <a:xfrm>
              <a:off x="425767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20" name="Rectangle 66"/>
            <p:cNvSpPr>
              <a:spLocks noChangeArrowheads="1"/>
            </p:cNvSpPr>
            <p:nvPr/>
          </p:nvSpPr>
          <p:spPr bwMode="auto">
            <a:xfrm>
              <a:off x="379095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21" name="Rectangle 67"/>
            <p:cNvSpPr>
              <a:spLocks noChangeArrowheads="1"/>
            </p:cNvSpPr>
            <p:nvPr/>
          </p:nvSpPr>
          <p:spPr bwMode="auto">
            <a:xfrm>
              <a:off x="425767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22" name="Text Box 68"/>
            <p:cNvSpPr txBox="1">
              <a:spLocks noChangeArrowheads="1"/>
            </p:cNvSpPr>
            <p:nvPr/>
          </p:nvSpPr>
          <p:spPr bwMode="auto">
            <a:xfrm>
              <a:off x="2838450" y="5715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049323" name="Text Box 69"/>
            <p:cNvSpPr txBox="1">
              <a:spLocks noChangeArrowheads="1"/>
            </p:cNvSpPr>
            <p:nvPr/>
          </p:nvSpPr>
          <p:spPr bwMode="auto">
            <a:xfrm>
              <a:off x="4591050" y="5715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</a:t>
              </a:r>
            </a:p>
          </p:txBody>
        </p:sp>
        <p:sp>
          <p:nvSpPr>
            <p:cNvPr id="1049324" name="Text Box 70"/>
            <p:cNvSpPr txBox="1">
              <a:spLocks noChangeArrowheads="1"/>
            </p:cNvSpPr>
            <p:nvPr/>
          </p:nvSpPr>
          <p:spPr bwMode="auto">
            <a:xfrm>
              <a:off x="21526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00</a:t>
              </a:r>
            </a:p>
          </p:txBody>
        </p:sp>
        <p:sp>
          <p:nvSpPr>
            <p:cNvPr id="1049325" name="Text Box 71"/>
            <p:cNvSpPr txBox="1">
              <a:spLocks noChangeArrowheads="1"/>
            </p:cNvSpPr>
            <p:nvPr/>
          </p:nvSpPr>
          <p:spPr bwMode="auto">
            <a:xfrm>
              <a:off x="31432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01</a:t>
              </a:r>
            </a:p>
          </p:txBody>
        </p:sp>
        <p:sp>
          <p:nvSpPr>
            <p:cNvPr id="1049326" name="Text Box 72"/>
            <p:cNvSpPr txBox="1">
              <a:spLocks noChangeArrowheads="1"/>
            </p:cNvSpPr>
            <p:nvPr/>
          </p:nvSpPr>
          <p:spPr bwMode="auto">
            <a:xfrm>
              <a:off x="51244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11</a:t>
              </a:r>
            </a:p>
          </p:txBody>
        </p:sp>
        <p:sp>
          <p:nvSpPr>
            <p:cNvPr id="1049327" name="Text Box 73"/>
            <p:cNvSpPr txBox="1">
              <a:spLocks noChangeArrowheads="1"/>
            </p:cNvSpPr>
            <p:nvPr/>
          </p:nvSpPr>
          <p:spPr bwMode="auto">
            <a:xfrm>
              <a:off x="40576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10</a:t>
              </a:r>
            </a:p>
          </p:txBody>
        </p:sp>
        <p:sp>
          <p:nvSpPr>
            <p:cNvPr id="1049328" name="Text Box 74"/>
            <p:cNvSpPr txBox="1">
              <a:spLocks noChangeArrowheads="1"/>
            </p:cNvSpPr>
            <p:nvPr/>
          </p:nvSpPr>
          <p:spPr bwMode="auto">
            <a:xfrm>
              <a:off x="37528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100</a:t>
              </a:r>
            </a:p>
          </p:txBody>
        </p:sp>
        <p:sp>
          <p:nvSpPr>
            <p:cNvPr id="1049329" name="Text Box 75"/>
            <p:cNvSpPr txBox="1">
              <a:spLocks noChangeArrowheads="1"/>
            </p:cNvSpPr>
            <p:nvPr/>
          </p:nvSpPr>
          <p:spPr bwMode="auto">
            <a:xfrm>
              <a:off x="42100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101</a:t>
              </a:r>
            </a:p>
          </p:txBody>
        </p:sp>
        <p:sp>
          <p:nvSpPr>
            <p:cNvPr id="1049330" name="Text Box 76"/>
            <p:cNvSpPr txBox="1">
              <a:spLocks noChangeArrowheads="1"/>
            </p:cNvSpPr>
            <p:nvPr/>
          </p:nvSpPr>
          <p:spPr bwMode="auto">
            <a:xfrm>
              <a:off x="46672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110</a:t>
              </a:r>
            </a:p>
          </p:txBody>
        </p:sp>
        <p:sp>
          <p:nvSpPr>
            <p:cNvPr id="1049331" name="Text Box 77"/>
            <p:cNvSpPr txBox="1">
              <a:spLocks noChangeArrowheads="1"/>
            </p:cNvSpPr>
            <p:nvPr/>
          </p:nvSpPr>
          <p:spPr bwMode="auto">
            <a:xfrm>
              <a:off x="51244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1049332" name="Text Box 78"/>
            <p:cNvSpPr txBox="1">
              <a:spLocks noChangeArrowheads="1"/>
            </p:cNvSpPr>
            <p:nvPr/>
          </p:nvSpPr>
          <p:spPr bwMode="auto">
            <a:xfrm>
              <a:off x="17716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000</a:t>
              </a:r>
            </a:p>
          </p:txBody>
        </p:sp>
        <p:sp>
          <p:nvSpPr>
            <p:cNvPr id="1049333" name="Text Box 79"/>
            <p:cNvSpPr txBox="1">
              <a:spLocks noChangeArrowheads="1"/>
            </p:cNvSpPr>
            <p:nvPr/>
          </p:nvSpPr>
          <p:spPr bwMode="auto">
            <a:xfrm>
              <a:off x="23050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001</a:t>
              </a:r>
            </a:p>
          </p:txBody>
        </p:sp>
        <p:sp>
          <p:nvSpPr>
            <p:cNvPr id="1049334" name="Text Box 80"/>
            <p:cNvSpPr txBox="1">
              <a:spLocks noChangeArrowheads="1"/>
            </p:cNvSpPr>
            <p:nvPr/>
          </p:nvSpPr>
          <p:spPr bwMode="auto">
            <a:xfrm>
              <a:off x="28384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010</a:t>
              </a:r>
            </a:p>
          </p:txBody>
        </p:sp>
        <p:sp>
          <p:nvSpPr>
            <p:cNvPr id="1049335" name="Text Box 81"/>
            <p:cNvSpPr txBox="1">
              <a:spLocks noChangeArrowheads="1"/>
            </p:cNvSpPr>
            <p:nvPr/>
          </p:nvSpPr>
          <p:spPr bwMode="auto">
            <a:xfrm>
              <a:off x="32956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011</a:t>
              </a:r>
            </a:p>
          </p:txBody>
        </p:sp>
        <p:sp>
          <p:nvSpPr>
            <p:cNvPr id="1049336" name="Text Box 82"/>
            <p:cNvSpPr txBox="1">
              <a:spLocks noChangeArrowheads="1"/>
            </p:cNvSpPr>
            <p:nvPr/>
          </p:nvSpPr>
          <p:spPr bwMode="auto">
            <a:xfrm>
              <a:off x="781050" y="42672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00</a:t>
              </a:r>
            </a:p>
          </p:txBody>
        </p:sp>
        <p:sp>
          <p:nvSpPr>
            <p:cNvPr id="1049337" name="Text Box 83"/>
            <p:cNvSpPr txBox="1">
              <a:spLocks noChangeArrowheads="1"/>
            </p:cNvSpPr>
            <p:nvPr/>
          </p:nvSpPr>
          <p:spPr bwMode="auto">
            <a:xfrm>
              <a:off x="755576" y="3429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01</a:t>
              </a:r>
            </a:p>
          </p:txBody>
        </p:sp>
        <p:sp>
          <p:nvSpPr>
            <p:cNvPr id="1049338" name="Text Box 84"/>
            <p:cNvSpPr txBox="1">
              <a:spLocks noChangeArrowheads="1"/>
            </p:cNvSpPr>
            <p:nvPr/>
          </p:nvSpPr>
          <p:spPr bwMode="auto">
            <a:xfrm>
              <a:off x="755576" y="1556792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11</a:t>
              </a:r>
            </a:p>
          </p:txBody>
        </p:sp>
        <p:sp>
          <p:nvSpPr>
            <p:cNvPr id="1049339" name="Text Box 85"/>
            <p:cNvSpPr txBox="1">
              <a:spLocks noChangeArrowheads="1"/>
            </p:cNvSpPr>
            <p:nvPr/>
          </p:nvSpPr>
          <p:spPr bwMode="auto">
            <a:xfrm>
              <a:off x="755576" y="2492896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10</a:t>
              </a:r>
            </a:p>
          </p:txBody>
        </p:sp>
        <p:sp>
          <p:nvSpPr>
            <p:cNvPr id="1049340" name="Text Box 86"/>
            <p:cNvSpPr txBox="1">
              <a:spLocks noChangeArrowheads="1"/>
            </p:cNvSpPr>
            <p:nvPr/>
          </p:nvSpPr>
          <p:spPr bwMode="auto">
            <a:xfrm>
              <a:off x="1314450" y="2819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100</a:t>
              </a:r>
            </a:p>
          </p:txBody>
        </p:sp>
        <p:sp>
          <p:nvSpPr>
            <p:cNvPr id="1049341" name="Text Box 87"/>
            <p:cNvSpPr txBox="1">
              <a:spLocks noChangeArrowheads="1"/>
            </p:cNvSpPr>
            <p:nvPr/>
          </p:nvSpPr>
          <p:spPr bwMode="auto">
            <a:xfrm>
              <a:off x="1314450" y="23622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101</a:t>
              </a:r>
            </a:p>
          </p:txBody>
        </p:sp>
        <p:sp>
          <p:nvSpPr>
            <p:cNvPr id="1049342" name="Text Box 88"/>
            <p:cNvSpPr txBox="1">
              <a:spLocks noChangeArrowheads="1"/>
            </p:cNvSpPr>
            <p:nvPr/>
          </p:nvSpPr>
          <p:spPr bwMode="auto">
            <a:xfrm>
              <a:off x="1314450" y="19050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110</a:t>
              </a:r>
            </a:p>
          </p:txBody>
        </p:sp>
        <p:sp>
          <p:nvSpPr>
            <p:cNvPr id="1049343" name="Text Box 89"/>
            <p:cNvSpPr txBox="1">
              <a:spLocks noChangeArrowheads="1"/>
            </p:cNvSpPr>
            <p:nvPr/>
          </p:nvSpPr>
          <p:spPr bwMode="auto">
            <a:xfrm>
              <a:off x="1314450" y="1371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1049344" name="Text Box 90"/>
            <p:cNvSpPr txBox="1">
              <a:spLocks noChangeArrowheads="1"/>
            </p:cNvSpPr>
            <p:nvPr/>
          </p:nvSpPr>
          <p:spPr bwMode="auto">
            <a:xfrm>
              <a:off x="1314450" y="45720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000</a:t>
              </a:r>
            </a:p>
          </p:txBody>
        </p:sp>
        <p:sp>
          <p:nvSpPr>
            <p:cNvPr id="1049345" name="Text Box 91"/>
            <p:cNvSpPr txBox="1">
              <a:spLocks noChangeArrowheads="1"/>
            </p:cNvSpPr>
            <p:nvPr/>
          </p:nvSpPr>
          <p:spPr bwMode="auto">
            <a:xfrm>
              <a:off x="1314450" y="41148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001</a:t>
              </a:r>
            </a:p>
          </p:txBody>
        </p:sp>
        <p:sp>
          <p:nvSpPr>
            <p:cNvPr id="1049346" name="Text Box 92"/>
            <p:cNvSpPr txBox="1">
              <a:spLocks noChangeArrowheads="1"/>
            </p:cNvSpPr>
            <p:nvPr/>
          </p:nvSpPr>
          <p:spPr bwMode="auto">
            <a:xfrm>
              <a:off x="1314450" y="36576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010</a:t>
              </a:r>
            </a:p>
          </p:txBody>
        </p:sp>
        <p:sp>
          <p:nvSpPr>
            <p:cNvPr id="1049347" name="Text Box 93"/>
            <p:cNvSpPr txBox="1">
              <a:spLocks noChangeArrowheads="1"/>
            </p:cNvSpPr>
            <p:nvPr/>
          </p:nvSpPr>
          <p:spPr bwMode="auto">
            <a:xfrm>
              <a:off x="1314450" y="32766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011</a:t>
              </a:r>
            </a:p>
          </p:txBody>
        </p:sp>
        <p:sp>
          <p:nvSpPr>
            <p:cNvPr id="1049348" name="Text Box 94"/>
            <p:cNvSpPr txBox="1">
              <a:spLocks noChangeArrowheads="1"/>
            </p:cNvSpPr>
            <p:nvPr/>
          </p:nvSpPr>
          <p:spPr bwMode="auto">
            <a:xfrm>
              <a:off x="400050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049349" name="Text Box 95"/>
            <p:cNvSpPr txBox="1">
              <a:spLocks noChangeArrowheads="1"/>
            </p:cNvSpPr>
            <p:nvPr/>
          </p:nvSpPr>
          <p:spPr bwMode="auto">
            <a:xfrm>
              <a:off x="400050" y="198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</a:t>
              </a:r>
            </a:p>
          </p:txBody>
        </p:sp>
        <p:sp>
          <p:nvSpPr>
            <p:cNvPr id="1049350" name="Text Box 96"/>
            <p:cNvSpPr txBox="1">
              <a:spLocks noChangeArrowheads="1"/>
            </p:cNvSpPr>
            <p:nvPr/>
          </p:nvSpPr>
          <p:spPr bwMode="auto">
            <a:xfrm>
              <a:off x="4000500" y="3321199"/>
              <a:ext cx="503238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 </a:t>
              </a:r>
              <a:r>
                <a:rPr lang="en-US" sz="2400"/>
                <a:t>B</a:t>
              </a:r>
              <a:endParaRPr lang="en-US"/>
            </a:p>
          </p:txBody>
        </p:sp>
        <p:sp>
          <p:nvSpPr>
            <p:cNvPr id="1049351" name="Line 97"/>
            <p:cNvSpPr>
              <a:spLocks noChangeShapeType="1"/>
            </p:cNvSpPr>
            <p:nvPr/>
          </p:nvSpPr>
          <p:spPr bwMode="auto">
            <a:xfrm>
              <a:off x="532606" y="6127576"/>
              <a:ext cx="537368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352" name="Text Box 98"/>
            <p:cNvSpPr txBox="1">
              <a:spLocks noChangeArrowheads="1"/>
            </p:cNvSpPr>
            <p:nvPr/>
          </p:nvSpPr>
          <p:spPr bwMode="auto">
            <a:xfrm>
              <a:off x="5588000" y="5776913"/>
              <a:ext cx="293688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accent2"/>
                  </a:solidFill>
                </a:rPr>
                <a:t>x</a:t>
              </a:r>
              <a:endParaRPr lang="en-US"/>
            </a:p>
          </p:txBody>
        </p:sp>
      </p:grpSp>
      <p:sp>
        <p:nvSpPr>
          <p:cNvPr id="10493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3">
                <a:extLst>
                  <a:ext uri="{FF2B5EF4-FFF2-40B4-BE49-F238E27FC236}">
                    <a16:creationId xmlns:a16="http://schemas.microsoft.com/office/drawing/2014/main" id="{2F3ED861-63D6-48B6-9511-0CCD28252BB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52601" y="1295400"/>
                <a:ext cx="4106836" cy="4953000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How to obtain the z-order?</a:t>
                </a:r>
              </a:p>
              <a:p>
                <a:pPr marL="447675" lvl="1" indent="-219075">
                  <a:buFont typeface="+mj-lt"/>
                  <a:buAutoNum type="arabicPeriod"/>
                </a:pPr>
                <a:r>
                  <a:rPr lang="en-AU" dirty="0"/>
                  <a:t>Counting: A is 24</a:t>
                </a:r>
              </a:p>
              <a:p>
                <a:pPr marL="447675" lvl="1" indent="-219075">
                  <a:buFont typeface="+mj-lt"/>
                  <a:buAutoNum type="arabicPeriod"/>
                </a:pPr>
                <a:r>
                  <a:rPr lang="en-AU" dirty="0"/>
                  <a:t>Quaternary: </a:t>
                </a:r>
                <a:r>
                  <a:rPr lang="en-US" dirty="0"/>
                  <a:t>(120)</a:t>
                </a:r>
                <a:r>
                  <a:rPr lang="en-US" baseline="-25000" dirty="0"/>
                  <a:t>4</a:t>
                </a:r>
                <a:r>
                  <a:rPr lang="en-US" dirty="0"/>
                  <a:t> = (24)</a:t>
                </a:r>
                <a:r>
                  <a:rPr lang="en-US" baseline="-25000" dirty="0"/>
                  <a:t>10 </a:t>
                </a:r>
                <a:endParaRPr lang="en-US" dirty="0"/>
              </a:p>
              <a:p>
                <a:pPr marL="447675" lvl="1" indent="-219075">
                  <a:buFont typeface="+mj-lt"/>
                  <a:buAutoNum type="arabicPeriod"/>
                </a:pPr>
                <a:r>
                  <a:rPr lang="en-US" dirty="0"/>
                  <a:t>Bit-Interleaving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…</a:t>
                </a:r>
              </a:p>
              <a:p>
                <a:pPr lvl="2"/>
                <a:r>
                  <a:rPr lang="en-US" dirty="0"/>
                  <a:t>(011000)</a:t>
                </a:r>
                <a:r>
                  <a:rPr lang="en-US" baseline="-25000" dirty="0"/>
                  <a:t>2</a:t>
                </a:r>
                <a:r>
                  <a:rPr lang="en-US" dirty="0"/>
                  <a:t> = (24)</a:t>
                </a:r>
                <a:r>
                  <a:rPr lang="en-US" baseline="-25000" dirty="0"/>
                  <a:t>10</a:t>
                </a:r>
              </a:p>
              <a:p>
                <a:pPr lvl="2"/>
                <a:r>
                  <a:rPr lang="en-US" dirty="0"/>
                  <a:t>Works fine with varying resolutions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B: (21)</a:t>
                </a:r>
                <a:r>
                  <a:rPr lang="en-US" baseline="-25000" dirty="0"/>
                  <a:t>4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(1001)</a:t>
                </a:r>
                <a:r>
                  <a:rPr lang="en-US" baseline="-25000" dirty="0"/>
                  <a:t>2</a:t>
                </a:r>
              </a:p>
              <a:p>
                <a:pPr lvl="2"/>
                <a:endParaRPr lang="en-US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101" name="Rectangle 3">
                <a:extLst>
                  <a:ext uri="{FF2B5EF4-FFF2-40B4-BE49-F238E27FC236}">
                    <a16:creationId xmlns:a16="http://schemas.microsoft.com/office/drawing/2014/main" id="{2F3ED861-63D6-48B6-9511-0CCD28252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1" y="1295400"/>
                <a:ext cx="4106836" cy="4953000"/>
              </a:xfrm>
              <a:blipFill>
                <a:blip r:embed="rId3"/>
                <a:stretch>
                  <a:fillRect l="-1235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Z-Value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AU" dirty="0"/>
          </a:p>
        </p:txBody>
      </p:sp>
      <p:sp>
        <p:nvSpPr>
          <p:cNvPr id="1049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 Covers C (Base 4)</a:t>
            </a:r>
          </a:p>
          <a:p>
            <a:pPr lvl="1"/>
            <a:r>
              <a:rPr lang="en-AU" dirty="0"/>
              <a:t>B: 21</a:t>
            </a:r>
          </a:p>
          <a:p>
            <a:pPr lvl="1"/>
            <a:r>
              <a:rPr lang="en-AU" dirty="0"/>
              <a:t>C: 210</a:t>
            </a:r>
          </a:p>
          <a:p>
            <a:r>
              <a:rPr lang="en-AU" dirty="0"/>
              <a:t>B covers C (Base 5)</a:t>
            </a:r>
          </a:p>
          <a:p>
            <a:pPr lvl="1"/>
            <a:r>
              <a:rPr lang="en-AU" dirty="0"/>
              <a:t>B: 320</a:t>
            </a:r>
          </a:p>
          <a:p>
            <a:pPr lvl="1"/>
            <a:r>
              <a:rPr lang="en-AU" dirty="0"/>
              <a:t>C: 321</a:t>
            </a:r>
          </a:p>
        </p:txBody>
      </p:sp>
      <p:sp>
        <p:nvSpPr>
          <p:cNvPr id="10493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18</a:t>
            </a:fld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185E148-51B4-4043-A058-3012D530EA85}"/>
              </a:ext>
            </a:extLst>
          </p:cNvPr>
          <p:cNvGrpSpPr/>
          <p:nvPr/>
        </p:nvGrpSpPr>
        <p:grpSpPr>
          <a:xfrm>
            <a:off x="5087889" y="2057400"/>
            <a:ext cx="5654675" cy="4800600"/>
            <a:chOff x="400050" y="1371600"/>
            <a:chExt cx="5654675" cy="4800600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1E1EF245-2C80-DB44-920A-1EED33C0E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0" name="Rectangle 5">
              <a:extLst>
                <a:ext uri="{FF2B5EF4-FFF2-40B4-BE49-F238E27FC236}">
                  <a16:creationId xmlns:a16="http://schemas.microsoft.com/office/drawing/2014/main" id="{8BD622AE-6B36-8E41-B78B-EB0EB460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3162300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31" name="Rectangle 6">
              <a:extLst>
                <a:ext uri="{FF2B5EF4-FFF2-40B4-BE49-F238E27FC236}">
                  <a16:creationId xmlns:a16="http://schemas.microsoft.com/office/drawing/2014/main" id="{47587B18-063B-224E-865C-EB34E75BB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2" name="Rectangle 7">
              <a:extLst>
                <a:ext uri="{FF2B5EF4-FFF2-40B4-BE49-F238E27FC236}">
                  <a16:creationId xmlns:a16="http://schemas.microsoft.com/office/drawing/2014/main" id="{B7793B7B-72D7-BB48-A5E6-E68627D1F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3" name="Rectangle 8">
              <a:extLst>
                <a:ext uri="{FF2B5EF4-FFF2-40B4-BE49-F238E27FC236}">
                  <a16:creationId xmlns:a16="http://schemas.microsoft.com/office/drawing/2014/main" id="{7D69E9B9-2EDB-E040-AB16-CD0DC6C2C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4" name="Rectangle 9">
              <a:extLst>
                <a:ext uri="{FF2B5EF4-FFF2-40B4-BE49-F238E27FC236}">
                  <a16:creationId xmlns:a16="http://schemas.microsoft.com/office/drawing/2014/main" id="{0C2F99FB-1462-E044-BB51-B52BFAF9E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5" name="Rectangle 10">
              <a:extLst>
                <a:ext uri="{FF2B5EF4-FFF2-40B4-BE49-F238E27FC236}">
                  <a16:creationId xmlns:a16="http://schemas.microsoft.com/office/drawing/2014/main" id="{22C8646B-834B-904E-BECF-A1141168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6" name="Rectangle 11">
              <a:extLst>
                <a:ext uri="{FF2B5EF4-FFF2-40B4-BE49-F238E27FC236}">
                  <a16:creationId xmlns:a16="http://schemas.microsoft.com/office/drawing/2014/main" id="{4A4CF971-2EE2-3C4F-850C-98F94286A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7" name="Rectangle 12">
              <a:extLst>
                <a:ext uri="{FF2B5EF4-FFF2-40B4-BE49-F238E27FC236}">
                  <a16:creationId xmlns:a16="http://schemas.microsoft.com/office/drawing/2014/main" id="{A1A43A57-3C02-4247-ACC2-37B69E126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8" name="Rectangle 13">
              <a:extLst>
                <a:ext uri="{FF2B5EF4-FFF2-40B4-BE49-F238E27FC236}">
                  <a16:creationId xmlns:a16="http://schemas.microsoft.com/office/drawing/2014/main" id="{BD3C8D0C-4FD8-9946-BBF5-CADF12F5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9" name="Rectangle 14">
              <a:extLst>
                <a:ext uri="{FF2B5EF4-FFF2-40B4-BE49-F238E27FC236}">
                  <a16:creationId xmlns:a16="http://schemas.microsoft.com/office/drawing/2014/main" id="{CB71A57F-3D68-7C41-8A4A-0DCFA826B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0" name="Rectangle 15">
              <a:extLst>
                <a:ext uri="{FF2B5EF4-FFF2-40B4-BE49-F238E27FC236}">
                  <a16:creationId xmlns:a16="http://schemas.microsoft.com/office/drawing/2014/main" id="{3EF9AD95-337C-014D-9927-13A6DB23E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1" name="Rectangle 16">
              <a:extLst>
                <a:ext uri="{FF2B5EF4-FFF2-40B4-BE49-F238E27FC236}">
                  <a16:creationId xmlns:a16="http://schemas.microsoft.com/office/drawing/2014/main" id="{B5882A75-73B5-6749-AF48-6A0BEC82A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2714625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42" name="Rectangle 17">
              <a:extLst>
                <a:ext uri="{FF2B5EF4-FFF2-40B4-BE49-F238E27FC236}">
                  <a16:creationId xmlns:a16="http://schemas.microsoft.com/office/drawing/2014/main" id="{30988C18-C32F-9B44-AA7F-A5BA5349F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3" name="Rectangle 18">
              <a:extLst>
                <a:ext uri="{FF2B5EF4-FFF2-40B4-BE49-F238E27FC236}">
                  <a16:creationId xmlns:a16="http://schemas.microsoft.com/office/drawing/2014/main" id="{B315BC41-D133-CE4E-A0FF-870E835F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4" name="Rectangle 19">
              <a:extLst>
                <a:ext uri="{FF2B5EF4-FFF2-40B4-BE49-F238E27FC236}">
                  <a16:creationId xmlns:a16="http://schemas.microsoft.com/office/drawing/2014/main" id="{72210EAF-11D9-CE45-82ED-C36BEC75E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5" name="Rectangle 20">
              <a:extLst>
                <a:ext uri="{FF2B5EF4-FFF2-40B4-BE49-F238E27FC236}">
                  <a16:creationId xmlns:a16="http://schemas.microsoft.com/office/drawing/2014/main" id="{B230C96D-20B8-E94F-BA82-F230F85C7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6" name="Rectangle 21">
              <a:extLst>
                <a:ext uri="{FF2B5EF4-FFF2-40B4-BE49-F238E27FC236}">
                  <a16:creationId xmlns:a16="http://schemas.microsoft.com/office/drawing/2014/main" id="{A22FF7BA-FE96-DF41-BB37-E8E7A012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7" name="Rectangle 22">
              <a:extLst>
                <a:ext uri="{FF2B5EF4-FFF2-40B4-BE49-F238E27FC236}">
                  <a16:creationId xmlns:a16="http://schemas.microsoft.com/office/drawing/2014/main" id="{8B6ED7A1-2B8F-4949-A0A7-90C50BEA4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8" name="Rectangle 23">
              <a:extLst>
                <a:ext uri="{FF2B5EF4-FFF2-40B4-BE49-F238E27FC236}">
                  <a16:creationId xmlns:a16="http://schemas.microsoft.com/office/drawing/2014/main" id="{A4E36B6B-0F66-4441-8ADE-96A83C83C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9" name="Rectangle 24">
              <a:extLst>
                <a:ext uri="{FF2B5EF4-FFF2-40B4-BE49-F238E27FC236}">
                  <a16:creationId xmlns:a16="http://schemas.microsoft.com/office/drawing/2014/main" id="{3DCBEA59-63B0-CD4A-B067-E803A51D8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8C74C753-BCBA-EB40-88CB-2AC42F354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1" name="Rectangle 26">
              <a:extLst>
                <a:ext uri="{FF2B5EF4-FFF2-40B4-BE49-F238E27FC236}">
                  <a16:creationId xmlns:a16="http://schemas.microsoft.com/office/drawing/2014/main" id="{D5E30669-DE81-E44E-AECD-352C8146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B8FB4B67-D259-C94E-A309-68C8E88F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CC746382-1D79-6D48-AB2B-87F4575DD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CAC69C28-DB5D-574D-8DD0-D0C47F026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5" name="Rectangle 30">
              <a:extLst>
                <a:ext uri="{FF2B5EF4-FFF2-40B4-BE49-F238E27FC236}">
                  <a16:creationId xmlns:a16="http://schemas.microsoft.com/office/drawing/2014/main" id="{D535BD62-AED2-9246-B3AA-91A5F8C43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6" name="Rectangle 31">
              <a:extLst>
                <a:ext uri="{FF2B5EF4-FFF2-40B4-BE49-F238E27FC236}">
                  <a16:creationId xmlns:a16="http://schemas.microsoft.com/office/drawing/2014/main" id="{4BBDC5B5-B474-E34D-AF93-DCCD7BDC8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7" name="Rectangle 32">
              <a:extLst>
                <a:ext uri="{FF2B5EF4-FFF2-40B4-BE49-F238E27FC236}">
                  <a16:creationId xmlns:a16="http://schemas.microsoft.com/office/drawing/2014/main" id="{1C24B4A9-E2C2-F849-8FA8-0D136EF60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8" name="Rectangle 33">
              <a:extLst>
                <a:ext uri="{FF2B5EF4-FFF2-40B4-BE49-F238E27FC236}">
                  <a16:creationId xmlns:a16="http://schemas.microsoft.com/office/drawing/2014/main" id="{73F90EE9-DD87-3E4F-9A74-9F08BDA66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9" name="Rectangle 34">
              <a:extLst>
                <a:ext uri="{FF2B5EF4-FFF2-40B4-BE49-F238E27FC236}">
                  <a16:creationId xmlns:a16="http://schemas.microsoft.com/office/drawing/2014/main" id="{52A04185-17A1-5D47-851D-E41A1890F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 dirty="0">
                  <a:solidFill>
                    <a:schemeClr val="hlink"/>
                  </a:solidFill>
                </a:rPr>
                <a:t>1</a:t>
              </a:r>
              <a:endParaRPr lang="en-AU" sz="2400" dirty="0"/>
            </a:p>
          </p:txBody>
        </p:sp>
        <p:sp>
          <p:nvSpPr>
            <p:cNvPr id="160" name="Rectangle 35">
              <a:extLst>
                <a:ext uri="{FF2B5EF4-FFF2-40B4-BE49-F238E27FC236}">
                  <a16:creationId xmlns:a16="http://schemas.microsoft.com/office/drawing/2014/main" id="{0A17B173-32AC-E849-B56D-456C4A7E4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3</a:t>
              </a:r>
              <a:endParaRPr lang="en-AU" sz="2400"/>
            </a:p>
          </p:txBody>
        </p:sp>
        <p:sp>
          <p:nvSpPr>
            <p:cNvPr id="161" name="Rectangle 36">
              <a:extLst>
                <a:ext uri="{FF2B5EF4-FFF2-40B4-BE49-F238E27FC236}">
                  <a16:creationId xmlns:a16="http://schemas.microsoft.com/office/drawing/2014/main" id="{2EFF6C7B-6F0A-0A48-915F-F7C48BDB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0</a:t>
              </a:r>
              <a:endParaRPr lang="en-AU" sz="2400"/>
            </a:p>
          </p:txBody>
        </p:sp>
        <p:sp>
          <p:nvSpPr>
            <p:cNvPr id="162" name="Rectangle 37">
              <a:extLst>
                <a:ext uri="{FF2B5EF4-FFF2-40B4-BE49-F238E27FC236}">
                  <a16:creationId xmlns:a16="http://schemas.microsoft.com/office/drawing/2014/main" id="{CA89D548-B334-C846-A13A-614A04F9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2</a:t>
              </a:r>
              <a:endParaRPr lang="en-AU" sz="2400"/>
            </a:p>
          </p:txBody>
        </p:sp>
        <p:sp>
          <p:nvSpPr>
            <p:cNvPr id="163" name="Rectangle 38">
              <a:extLst>
                <a:ext uri="{FF2B5EF4-FFF2-40B4-BE49-F238E27FC236}">
                  <a16:creationId xmlns:a16="http://schemas.microsoft.com/office/drawing/2014/main" id="{212E9020-8ADD-E342-B420-7B1BFDB72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64" name="Rectangle 39">
              <a:extLst>
                <a:ext uri="{FF2B5EF4-FFF2-40B4-BE49-F238E27FC236}">
                  <a16:creationId xmlns:a16="http://schemas.microsoft.com/office/drawing/2014/main" id="{54933E91-CE2A-0241-BDC9-A2BBD71C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F904DAA9-3E4F-7D4E-9EC0-3725AF87D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66" name="Rectangle 41">
              <a:extLst>
                <a:ext uri="{FF2B5EF4-FFF2-40B4-BE49-F238E27FC236}">
                  <a16:creationId xmlns:a16="http://schemas.microsoft.com/office/drawing/2014/main" id="{07A090C6-A3A0-324E-8E8E-7B9FFD05D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3162300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67" name="Rectangle 42">
              <a:extLst>
                <a:ext uri="{FF2B5EF4-FFF2-40B4-BE49-F238E27FC236}">
                  <a16:creationId xmlns:a16="http://schemas.microsoft.com/office/drawing/2014/main" id="{F7EDE6A0-C39D-8B44-8FCE-61BEB020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3609975"/>
              <a:ext cx="466725" cy="4476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68" name="Rectangle 43">
              <a:extLst>
                <a:ext uri="{FF2B5EF4-FFF2-40B4-BE49-F238E27FC236}">
                  <a16:creationId xmlns:a16="http://schemas.microsoft.com/office/drawing/2014/main" id="{3B06A593-82A1-824F-B794-2E17C7591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3609975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69" name="Rectangle 44">
              <a:extLst>
                <a:ext uri="{FF2B5EF4-FFF2-40B4-BE49-F238E27FC236}">
                  <a16:creationId xmlns:a16="http://schemas.microsoft.com/office/drawing/2014/main" id="{AD5B9CFD-678B-7F45-B4E2-7DCC6240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0" name="Rectangle 45">
              <a:extLst>
                <a:ext uri="{FF2B5EF4-FFF2-40B4-BE49-F238E27FC236}">
                  <a16:creationId xmlns:a16="http://schemas.microsoft.com/office/drawing/2014/main" id="{DB49B296-6BB8-364F-9B13-E90345DBE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1" name="Rectangle 46">
              <a:extLst>
                <a:ext uri="{FF2B5EF4-FFF2-40B4-BE49-F238E27FC236}">
                  <a16:creationId xmlns:a16="http://schemas.microsoft.com/office/drawing/2014/main" id="{37254093-B78F-4E46-9389-902FC4BA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2" name="Rectangle 47">
              <a:extLst>
                <a:ext uri="{FF2B5EF4-FFF2-40B4-BE49-F238E27FC236}">
                  <a16:creationId xmlns:a16="http://schemas.microsoft.com/office/drawing/2014/main" id="{BACE199D-FDC8-064C-B1EA-9EB266CE4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3" name="Rectangle 48">
              <a:extLst>
                <a:ext uri="{FF2B5EF4-FFF2-40B4-BE49-F238E27FC236}">
                  <a16:creationId xmlns:a16="http://schemas.microsoft.com/office/drawing/2014/main" id="{74A4730F-8A63-824A-8891-3D2AAABFA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4" name="Rectangle 49">
              <a:extLst>
                <a:ext uri="{FF2B5EF4-FFF2-40B4-BE49-F238E27FC236}">
                  <a16:creationId xmlns:a16="http://schemas.microsoft.com/office/drawing/2014/main" id="{74629182-980F-4540-BFEA-E880347CF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5" name="Rectangle 50">
              <a:extLst>
                <a:ext uri="{FF2B5EF4-FFF2-40B4-BE49-F238E27FC236}">
                  <a16:creationId xmlns:a16="http://schemas.microsoft.com/office/drawing/2014/main" id="{D25767A9-4923-A446-A0F0-A39B7C1F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6" name="Rectangle 51">
              <a:extLst>
                <a:ext uri="{FF2B5EF4-FFF2-40B4-BE49-F238E27FC236}">
                  <a16:creationId xmlns:a16="http://schemas.microsoft.com/office/drawing/2014/main" id="{DAB4034F-77B7-C04D-9B7A-95168BD6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7" name="Rectangle 52">
              <a:extLst>
                <a:ext uri="{FF2B5EF4-FFF2-40B4-BE49-F238E27FC236}">
                  <a16:creationId xmlns:a16="http://schemas.microsoft.com/office/drawing/2014/main" id="{FAF3EB13-56FC-4644-848F-6D91C795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8" name="Rectangle 53">
              <a:extLst>
                <a:ext uri="{FF2B5EF4-FFF2-40B4-BE49-F238E27FC236}">
                  <a16:creationId xmlns:a16="http://schemas.microsoft.com/office/drawing/2014/main" id="{EE6CB47F-85C0-B34D-95F5-50C03AC41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1D8ABC9F-5369-2249-979C-2EDE80D84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0" name="Rectangle 55">
              <a:extLst>
                <a:ext uri="{FF2B5EF4-FFF2-40B4-BE49-F238E27FC236}">
                  <a16:creationId xmlns:a16="http://schemas.microsoft.com/office/drawing/2014/main" id="{C2F22F9B-C045-1E48-B893-3C884FE6E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1" name="Rectangle 56">
              <a:extLst>
                <a:ext uri="{FF2B5EF4-FFF2-40B4-BE49-F238E27FC236}">
                  <a16:creationId xmlns:a16="http://schemas.microsoft.com/office/drawing/2014/main" id="{8D8DBFF3-EBDB-B545-8FA9-88D98D506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2" name="Rectangle 57">
              <a:extLst>
                <a:ext uri="{FF2B5EF4-FFF2-40B4-BE49-F238E27FC236}">
                  <a16:creationId xmlns:a16="http://schemas.microsoft.com/office/drawing/2014/main" id="{52BCE245-C4DD-E44A-9B7E-476A6EFCF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3" name="Rectangle 58">
              <a:extLst>
                <a:ext uri="{FF2B5EF4-FFF2-40B4-BE49-F238E27FC236}">
                  <a16:creationId xmlns:a16="http://schemas.microsoft.com/office/drawing/2014/main" id="{DC936E69-1FC7-A842-8945-3728F863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4" name="Rectangle 59">
              <a:extLst>
                <a:ext uri="{FF2B5EF4-FFF2-40B4-BE49-F238E27FC236}">
                  <a16:creationId xmlns:a16="http://schemas.microsoft.com/office/drawing/2014/main" id="{68346AF7-A56C-7E40-99BF-A7ADDFE2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5" name="Rectangle 60">
              <a:extLst>
                <a:ext uri="{FF2B5EF4-FFF2-40B4-BE49-F238E27FC236}">
                  <a16:creationId xmlns:a16="http://schemas.microsoft.com/office/drawing/2014/main" id="{3BF61BEF-EFBD-FD4B-BC5D-5FBD8E63E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6" name="Rectangle 61">
              <a:extLst>
                <a:ext uri="{FF2B5EF4-FFF2-40B4-BE49-F238E27FC236}">
                  <a16:creationId xmlns:a16="http://schemas.microsoft.com/office/drawing/2014/main" id="{4EFF0702-147F-804B-B9EE-58271AA2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7" name="Rectangle 62">
              <a:extLst>
                <a:ext uri="{FF2B5EF4-FFF2-40B4-BE49-F238E27FC236}">
                  <a16:creationId xmlns:a16="http://schemas.microsoft.com/office/drawing/2014/main" id="{E2EB271C-F575-1844-9323-F215B9CBB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8" name="Rectangle 63">
              <a:extLst>
                <a:ext uri="{FF2B5EF4-FFF2-40B4-BE49-F238E27FC236}">
                  <a16:creationId xmlns:a16="http://schemas.microsoft.com/office/drawing/2014/main" id="{B24FC41F-5FB1-DE4F-8145-9AB9A09A9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9" name="Rectangle 64">
              <a:extLst>
                <a:ext uri="{FF2B5EF4-FFF2-40B4-BE49-F238E27FC236}">
                  <a16:creationId xmlns:a16="http://schemas.microsoft.com/office/drawing/2014/main" id="{71987DD2-32B5-5C43-BF66-16BEBC0DB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90" name="Rectangle 65">
              <a:extLst>
                <a:ext uri="{FF2B5EF4-FFF2-40B4-BE49-F238E27FC236}">
                  <a16:creationId xmlns:a16="http://schemas.microsoft.com/office/drawing/2014/main" id="{5332843F-3D5E-4148-B0B6-2278AC4FB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91" name="Rectangle 66">
              <a:extLst>
                <a:ext uri="{FF2B5EF4-FFF2-40B4-BE49-F238E27FC236}">
                  <a16:creationId xmlns:a16="http://schemas.microsoft.com/office/drawing/2014/main" id="{C73E789C-CC26-9749-AE6F-2A1FE686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92" name="Rectangle 67">
              <a:extLst>
                <a:ext uri="{FF2B5EF4-FFF2-40B4-BE49-F238E27FC236}">
                  <a16:creationId xmlns:a16="http://schemas.microsoft.com/office/drawing/2014/main" id="{ABB6BE63-F443-AE4A-8209-E973CDEF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93" name="Text Box 68">
              <a:extLst>
                <a:ext uri="{FF2B5EF4-FFF2-40B4-BE49-F238E27FC236}">
                  <a16:creationId xmlns:a16="http://schemas.microsoft.com/office/drawing/2014/main" id="{60A6DE54-ED4B-E94E-B1A6-0BC5546B9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450" y="5715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94" name="Text Box 69">
              <a:extLst>
                <a:ext uri="{FF2B5EF4-FFF2-40B4-BE49-F238E27FC236}">
                  <a16:creationId xmlns:a16="http://schemas.microsoft.com/office/drawing/2014/main" id="{63688776-F9B4-444C-A48F-59D48A9FE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050" y="5715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</a:t>
              </a:r>
            </a:p>
          </p:txBody>
        </p:sp>
        <p:sp>
          <p:nvSpPr>
            <p:cNvPr id="195" name="Text Box 70">
              <a:extLst>
                <a:ext uri="{FF2B5EF4-FFF2-40B4-BE49-F238E27FC236}">
                  <a16:creationId xmlns:a16="http://schemas.microsoft.com/office/drawing/2014/main" id="{B51F9316-CD3F-E842-9C32-FD593066E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6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00</a:t>
              </a:r>
            </a:p>
          </p:txBody>
        </p:sp>
        <p:sp>
          <p:nvSpPr>
            <p:cNvPr id="196" name="Text Box 71">
              <a:extLst>
                <a:ext uri="{FF2B5EF4-FFF2-40B4-BE49-F238E27FC236}">
                  <a16:creationId xmlns:a16="http://schemas.microsoft.com/office/drawing/2014/main" id="{0E387BEE-3E5F-2D48-9ACA-93ECC1FB6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2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01</a:t>
              </a:r>
            </a:p>
          </p:txBody>
        </p:sp>
        <p:sp>
          <p:nvSpPr>
            <p:cNvPr id="197" name="Text Box 72">
              <a:extLst>
                <a:ext uri="{FF2B5EF4-FFF2-40B4-BE49-F238E27FC236}">
                  <a16:creationId xmlns:a16="http://schemas.microsoft.com/office/drawing/2014/main" id="{9477FE46-4C30-9C41-A28E-CDA5BE3C0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11</a:t>
              </a:r>
            </a:p>
          </p:txBody>
        </p:sp>
        <p:sp>
          <p:nvSpPr>
            <p:cNvPr id="198" name="Text Box 73">
              <a:extLst>
                <a:ext uri="{FF2B5EF4-FFF2-40B4-BE49-F238E27FC236}">
                  <a16:creationId xmlns:a16="http://schemas.microsoft.com/office/drawing/2014/main" id="{88BDA396-0C3B-324F-B3E3-F533F53B2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6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10</a:t>
              </a:r>
            </a:p>
          </p:txBody>
        </p:sp>
        <p:sp>
          <p:nvSpPr>
            <p:cNvPr id="199" name="Text Box 74">
              <a:extLst>
                <a:ext uri="{FF2B5EF4-FFF2-40B4-BE49-F238E27FC236}">
                  <a16:creationId xmlns:a16="http://schemas.microsoft.com/office/drawing/2014/main" id="{674DA35C-202C-5F40-9537-013F61759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8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100</a:t>
              </a:r>
            </a:p>
          </p:txBody>
        </p:sp>
        <p:sp>
          <p:nvSpPr>
            <p:cNvPr id="200" name="Text Box 75">
              <a:extLst>
                <a:ext uri="{FF2B5EF4-FFF2-40B4-BE49-F238E27FC236}">
                  <a16:creationId xmlns:a16="http://schemas.microsoft.com/office/drawing/2014/main" id="{E76A9023-8E1A-C744-801B-E13C1504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0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101</a:t>
              </a:r>
            </a:p>
          </p:txBody>
        </p:sp>
        <p:sp>
          <p:nvSpPr>
            <p:cNvPr id="201" name="Text Box 76">
              <a:extLst>
                <a:ext uri="{FF2B5EF4-FFF2-40B4-BE49-F238E27FC236}">
                  <a16:creationId xmlns:a16="http://schemas.microsoft.com/office/drawing/2014/main" id="{5C355CE9-0492-D34F-943B-11A9B590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110</a:t>
              </a:r>
            </a:p>
          </p:txBody>
        </p:sp>
        <p:sp>
          <p:nvSpPr>
            <p:cNvPr id="202" name="Text Box 77">
              <a:extLst>
                <a:ext uri="{FF2B5EF4-FFF2-40B4-BE49-F238E27FC236}">
                  <a16:creationId xmlns:a16="http://schemas.microsoft.com/office/drawing/2014/main" id="{0A178A8C-CA3B-C14B-A2EC-66D474922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203" name="Text Box 78">
              <a:extLst>
                <a:ext uri="{FF2B5EF4-FFF2-40B4-BE49-F238E27FC236}">
                  <a16:creationId xmlns:a16="http://schemas.microsoft.com/office/drawing/2014/main" id="{DF518F66-879C-6045-8D9F-8E67E845F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6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000</a:t>
              </a:r>
            </a:p>
          </p:txBody>
        </p:sp>
        <p:sp>
          <p:nvSpPr>
            <p:cNvPr id="204" name="Text Box 79">
              <a:extLst>
                <a:ext uri="{FF2B5EF4-FFF2-40B4-BE49-F238E27FC236}">
                  <a16:creationId xmlns:a16="http://schemas.microsoft.com/office/drawing/2014/main" id="{2038D218-C795-B049-8ABD-F0A962657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0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001</a:t>
              </a:r>
            </a:p>
          </p:txBody>
        </p:sp>
        <p:sp>
          <p:nvSpPr>
            <p:cNvPr id="205" name="Text Box 80">
              <a:extLst>
                <a:ext uri="{FF2B5EF4-FFF2-40B4-BE49-F238E27FC236}">
                  <a16:creationId xmlns:a16="http://schemas.microsoft.com/office/drawing/2014/main" id="{8537D992-5B61-4646-A822-C8B8BAF1A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4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010</a:t>
              </a:r>
            </a:p>
          </p:txBody>
        </p:sp>
        <p:sp>
          <p:nvSpPr>
            <p:cNvPr id="206" name="Text Box 81">
              <a:extLst>
                <a:ext uri="{FF2B5EF4-FFF2-40B4-BE49-F238E27FC236}">
                  <a16:creationId xmlns:a16="http://schemas.microsoft.com/office/drawing/2014/main" id="{FA45083F-4A57-A548-B0D6-B49396D06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650" y="510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011</a:t>
              </a:r>
            </a:p>
          </p:txBody>
        </p:sp>
        <p:sp>
          <p:nvSpPr>
            <p:cNvPr id="207" name="Text Box 82">
              <a:extLst>
                <a:ext uri="{FF2B5EF4-FFF2-40B4-BE49-F238E27FC236}">
                  <a16:creationId xmlns:a16="http://schemas.microsoft.com/office/drawing/2014/main" id="{7480D08E-6D64-F944-8135-3AF072501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42672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00</a:t>
              </a:r>
            </a:p>
          </p:txBody>
        </p:sp>
        <p:sp>
          <p:nvSpPr>
            <p:cNvPr id="208" name="Text Box 83">
              <a:extLst>
                <a:ext uri="{FF2B5EF4-FFF2-40B4-BE49-F238E27FC236}">
                  <a16:creationId xmlns:a16="http://schemas.microsoft.com/office/drawing/2014/main" id="{4C144841-BCCC-3F4F-842F-967F44061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3429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01</a:t>
              </a:r>
            </a:p>
          </p:txBody>
        </p:sp>
        <p:sp>
          <p:nvSpPr>
            <p:cNvPr id="209" name="Text Box 84">
              <a:extLst>
                <a:ext uri="{FF2B5EF4-FFF2-40B4-BE49-F238E27FC236}">
                  <a16:creationId xmlns:a16="http://schemas.microsoft.com/office/drawing/2014/main" id="{D8F31136-B922-CB45-99FC-FCCE63795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1556792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11</a:t>
              </a:r>
            </a:p>
          </p:txBody>
        </p:sp>
        <p:sp>
          <p:nvSpPr>
            <p:cNvPr id="210" name="Text Box 85">
              <a:extLst>
                <a:ext uri="{FF2B5EF4-FFF2-40B4-BE49-F238E27FC236}">
                  <a16:creationId xmlns:a16="http://schemas.microsoft.com/office/drawing/2014/main" id="{4851ECB3-ABAE-924A-A68C-C58308B9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2492896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10</a:t>
              </a:r>
            </a:p>
          </p:txBody>
        </p:sp>
        <p:sp>
          <p:nvSpPr>
            <p:cNvPr id="211" name="Text Box 86">
              <a:extLst>
                <a:ext uri="{FF2B5EF4-FFF2-40B4-BE49-F238E27FC236}">
                  <a16:creationId xmlns:a16="http://schemas.microsoft.com/office/drawing/2014/main" id="{317B654B-6A66-0F4A-83E4-B1C0642F7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2819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100</a:t>
              </a:r>
            </a:p>
          </p:txBody>
        </p:sp>
        <p:sp>
          <p:nvSpPr>
            <p:cNvPr id="212" name="Text Box 87">
              <a:extLst>
                <a:ext uri="{FF2B5EF4-FFF2-40B4-BE49-F238E27FC236}">
                  <a16:creationId xmlns:a16="http://schemas.microsoft.com/office/drawing/2014/main" id="{51A76768-9C37-8F4C-B01E-67E3344FF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23622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101</a:t>
              </a:r>
            </a:p>
          </p:txBody>
        </p:sp>
        <p:sp>
          <p:nvSpPr>
            <p:cNvPr id="213" name="Text Box 88">
              <a:extLst>
                <a:ext uri="{FF2B5EF4-FFF2-40B4-BE49-F238E27FC236}">
                  <a16:creationId xmlns:a16="http://schemas.microsoft.com/office/drawing/2014/main" id="{1DE8BD32-B427-9D44-8F4F-87B36C634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19050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110</a:t>
              </a:r>
            </a:p>
          </p:txBody>
        </p:sp>
        <p:sp>
          <p:nvSpPr>
            <p:cNvPr id="214" name="Text Box 89">
              <a:extLst>
                <a:ext uri="{FF2B5EF4-FFF2-40B4-BE49-F238E27FC236}">
                  <a16:creationId xmlns:a16="http://schemas.microsoft.com/office/drawing/2014/main" id="{760B2B1F-1C51-8541-8E22-51D3D103A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1371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215" name="Text Box 90">
              <a:extLst>
                <a:ext uri="{FF2B5EF4-FFF2-40B4-BE49-F238E27FC236}">
                  <a16:creationId xmlns:a16="http://schemas.microsoft.com/office/drawing/2014/main" id="{CEE4F012-6F12-5A4F-9B35-AD35BFC31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45720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000</a:t>
              </a:r>
            </a:p>
          </p:txBody>
        </p:sp>
        <p:sp>
          <p:nvSpPr>
            <p:cNvPr id="216" name="Text Box 91">
              <a:extLst>
                <a:ext uri="{FF2B5EF4-FFF2-40B4-BE49-F238E27FC236}">
                  <a16:creationId xmlns:a16="http://schemas.microsoft.com/office/drawing/2014/main" id="{F274DBFA-8478-5747-97F9-3F2CBD882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41148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001</a:t>
              </a:r>
            </a:p>
          </p:txBody>
        </p:sp>
        <p:sp>
          <p:nvSpPr>
            <p:cNvPr id="217" name="Text Box 92">
              <a:extLst>
                <a:ext uri="{FF2B5EF4-FFF2-40B4-BE49-F238E27FC236}">
                  <a16:creationId xmlns:a16="http://schemas.microsoft.com/office/drawing/2014/main" id="{69D872FD-B33D-574A-BCE2-83AA7F46C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36576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010</a:t>
              </a:r>
            </a:p>
          </p:txBody>
        </p:sp>
        <p:sp>
          <p:nvSpPr>
            <p:cNvPr id="218" name="Text Box 93">
              <a:extLst>
                <a:ext uri="{FF2B5EF4-FFF2-40B4-BE49-F238E27FC236}">
                  <a16:creationId xmlns:a16="http://schemas.microsoft.com/office/drawing/2014/main" id="{5ECBF8FB-47B1-B64C-BB30-761C39265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32766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011</a:t>
              </a:r>
            </a:p>
          </p:txBody>
        </p:sp>
        <p:sp>
          <p:nvSpPr>
            <p:cNvPr id="219" name="Text Box 94">
              <a:extLst>
                <a:ext uri="{FF2B5EF4-FFF2-40B4-BE49-F238E27FC236}">
                  <a16:creationId xmlns:a16="http://schemas.microsoft.com/office/drawing/2014/main" id="{BC7C7C63-9B0E-D048-B714-9B368886D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220" name="Text Box 95">
              <a:extLst>
                <a:ext uri="{FF2B5EF4-FFF2-40B4-BE49-F238E27FC236}">
                  <a16:creationId xmlns:a16="http://schemas.microsoft.com/office/drawing/2014/main" id="{F8EBE9C8-F3A2-F140-8B9D-D314CB5D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198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</a:t>
              </a:r>
            </a:p>
          </p:txBody>
        </p:sp>
        <p:sp>
          <p:nvSpPr>
            <p:cNvPr id="221" name="Text Box 96">
              <a:extLst>
                <a:ext uri="{FF2B5EF4-FFF2-40B4-BE49-F238E27FC236}">
                  <a16:creationId xmlns:a16="http://schemas.microsoft.com/office/drawing/2014/main" id="{3F6A2F01-B96F-8547-BB94-13E92040F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0" y="3321199"/>
              <a:ext cx="503238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 </a:t>
              </a:r>
              <a:r>
                <a:rPr lang="en-US" sz="2400" dirty="0"/>
                <a:t>B</a:t>
              </a:r>
              <a:endParaRPr lang="en-US" dirty="0"/>
            </a:p>
          </p:txBody>
        </p:sp>
        <p:sp>
          <p:nvSpPr>
            <p:cNvPr id="222" name="Line 97">
              <a:extLst>
                <a:ext uri="{FF2B5EF4-FFF2-40B4-BE49-F238E27FC236}">
                  <a16:creationId xmlns:a16="http://schemas.microsoft.com/office/drawing/2014/main" id="{4A911850-077D-2F48-BEA2-2EB8DB497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038" y="6137275"/>
              <a:ext cx="537368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Text Box 98">
              <a:extLst>
                <a:ext uri="{FF2B5EF4-FFF2-40B4-BE49-F238E27FC236}">
                  <a16:creationId xmlns:a16="http://schemas.microsoft.com/office/drawing/2014/main" id="{24B9C28B-B497-F644-9E8F-5CA5712A6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000" y="5776913"/>
              <a:ext cx="293688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solidFill>
                    <a:schemeClr val="accent2"/>
                  </a:solidFill>
                </a:rPr>
                <a:t>x</a:t>
              </a:r>
              <a:endParaRPr lang="en-US"/>
            </a:p>
          </p:txBody>
        </p:sp>
      </p:grpSp>
      <p:sp>
        <p:nvSpPr>
          <p:cNvPr id="224" name="Text Box 96">
            <a:extLst>
              <a:ext uri="{FF2B5EF4-FFF2-40B4-BE49-F238E27FC236}">
                <a16:creationId xmlns:a16="http://schemas.microsoft.com/office/drawing/2014/main" id="{D8180C84-6F27-0D4F-8285-11451656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348" y="4267349"/>
            <a:ext cx="50323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2400" dirty="0"/>
              <a:t>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17D349-4B78-2847-9FA5-3CC09D321780}"/>
                  </a:ext>
                </a:extLst>
              </p14:cNvPr>
              <p14:cNvContentPartPr/>
              <p14:nvPr/>
            </p14:nvContentPartPr>
            <p14:xfrm>
              <a:off x="8469295" y="4350609"/>
              <a:ext cx="364680" cy="37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17D349-4B78-2847-9FA5-3CC09D3217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655" y="4341969"/>
                <a:ext cx="382320" cy="3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59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Transformation: Using Z-Ordering</a:t>
            </a:r>
          </a:p>
        </p:txBody>
      </p:sp>
      <p:sp>
        <p:nvSpPr>
          <p:cNvPr id="1049568" name="Rectangle 6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Granularity</a:t>
            </a:r>
          </a:p>
          <a:p>
            <a:pPr lvl="1"/>
            <a:r>
              <a:rPr lang="en-AU" dirty="0"/>
              <a:t>{11}, or {111, 112, 114}, or {111, 1121, 1123, 1124, 1141, 1142}</a:t>
            </a:r>
          </a:p>
          <a:p>
            <a:r>
              <a:rPr lang="en-AU" dirty="0"/>
              <a:t>When decomposition stops</a:t>
            </a:r>
          </a:p>
          <a:p>
            <a:pPr lvl="1"/>
            <a:r>
              <a:rPr lang="en-AU" dirty="0"/>
              <a:t>Current cell either fully</a:t>
            </a:r>
          </a:p>
          <a:p>
            <a:pPr lvl="1">
              <a:buFontTx/>
              <a:buNone/>
            </a:pPr>
            <a:r>
              <a:rPr lang="en-AU" dirty="0"/>
              <a:t>    out or in the polygon</a:t>
            </a:r>
          </a:p>
          <a:p>
            <a:pPr lvl="1"/>
            <a:r>
              <a:rPr lang="en-AU" dirty="0"/>
              <a:t>Reached the “resolution”</a:t>
            </a:r>
          </a:p>
        </p:txBody>
      </p:sp>
      <p:sp>
        <p:nvSpPr>
          <p:cNvPr id="1049569" name="Freeform 3"/>
          <p:cNvSpPr/>
          <p:nvPr/>
        </p:nvSpPr>
        <p:spPr bwMode="auto">
          <a:xfrm rot="-2618371">
            <a:off x="6620529" y="4585067"/>
            <a:ext cx="1358900" cy="857250"/>
          </a:xfrm>
          <a:custGeom>
            <a:avLst/>
            <a:gdLst>
              <a:gd name="T0" fmla="*/ 12 w 674"/>
              <a:gd name="T1" fmla="*/ 214 h 458"/>
              <a:gd name="T2" fmla="*/ 84 w 674"/>
              <a:gd name="T3" fmla="*/ 414 h 458"/>
              <a:gd name="T4" fmla="*/ 166 w 674"/>
              <a:gd name="T5" fmla="*/ 423 h 458"/>
              <a:gd name="T6" fmla="*/ 184 w 674"/>
              <a:gd name="T7" fmla="*/ 396 h 458"/>
              <a:gd name="T8" fmla="*/ 275 w 674"/>
              <a:gd name="T9" fmla="*/ 377 h 458"/>
              <a:gd name="T10" fmla="*/ 293 w 674"/>
              <a:gd name="T11" fmla="*/ 350 h 458"/>
              <a:gd name="T12" fmla="*/ 302 w 674"/>
              <a:gd name="T13" fmla="*/ 242 h 458"/>
              <a:gd name="T14" fmla="*/ 383 w 674"/>
              <a:gd name="T15" fmla="*/ 233 h 458"/>
              <a:gd name="T16" fmla="*/ 438 w 674"/>
              <a:gd name="T17" fmla="*/ 377 h 458"/>
              <a:gd name="T18" fmla="*/ 537 w 674"/>
              <a:gd name="T19" fmla="*/ 359 h 458"/>
              <a:gd name="T20" fmla="*/ 546 w 674"/>
              <a:gd name="T21" fmla="*/ 323 h 458"/>
              <a:gd name="T22" fmla="*/ 619 w 674"/>
              <a:gd name="T23" fmla="*/ 214 h 458"/>
              <a:gd name="T24" fmla="*/ 546 w 674"/>
              <a:gd name="T25" fmla="*/ 6 h 458"/>
              <a:gd name="T26" fmla="*/ 510 w 674"/>
              <a:gd name="T27" fmla="*/ 15 h 458"/>
              <a:gd name="T28" fmla="*/ 275 w 674"/>
              <a:gd name="T29" fmla="*/ 51 h 458"/>
              <a:gd name="T30" fmla="*/ 112 w 674"/>
              <a:gd name="T31" fmla="*/ 70 h 458"/>
              <a:gd name="T32" fmla="*/ 57 w 674"/>
              <a:gd name="T33" fmla="*/ 60 h 458"/>
              <a:gd name="T34" fmla="*/ 30 w 674"/>
              <a:gd name="T35" fmla="*/ 42 h 458"/>
              <a:gd name="T36" fmla="*/ 12 w 674"/>
              <a:gd name="T37" fmla="*/ 214 h 4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74"/>
              <a:gd name="T58" fmla="*/ 0 h 458"/>
              <a:gd name="T59" fmla="*/ 674 w 674"/>
              <a:gd name="T60" fmla="*/ 458 h 45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74" h="458">
                <a:moveTo>
                  <a:pt x="12" y="214"/>
                </a:moveTo>
                <a:cubicBezTo>
                  <a:pt x="19" y="300"/>
                  <a:pt x="9" y="364"/>
                  <a:pt x="84" y="414"/>
                </a:cubicBezTo>
                <a:cubicBezTo>
                  <a:pt x="111" y="452"/>
                  <a:pt x="102" y="458"/>
                  <a:pt x="166" y="423"/>
                </a:cubicBezTo>
                <a:cubicBezTo>
                  <a:pt x="175" y="418"/>
                  <a:pt x="175" y="402"/>
                  <a:pt x="184" y="396"/>
                </a:cubicBezTo>
                <a:cubicBezTo>
                  <a:pt x="196" y="388"/>
                  <a:pt x="271" y="378"/>
                  <a:pt x="275" y="377"/>
                </a:cubicBezTo>
                <a:cubicBezTo>
                  <a:pt x="281" y="368"/>
                  <a:pt x="291" y="361"/>
                  <a:pt x="293" y="350"/>
                </a:cubicBezTo>
                <a:cubicBezTo>
                  <a:pt x="300" y="315"/>
                  <a:pt x="280" y="271"/>
                  <a:pt x="302" y="242"/>
                </a:cubicBezTo>
                <a:cubicBezTo>
                  <a:pt x="319" y="220"/>
                  <a:pt x="356" y="236"/>
                  <a:pt x="383" y="233"/>
                </a:cubicBezTo>
                <a:cubicBezTo>
                  <a:pt x="432" y="265"/>
                  <a:pt x="424" y="322"/>
                  <a:pt x="438" y="377"/>
                </a:cubicBezTo>
                <a:cubicBezTo>
                  <a:pt x="471" y="371"/>
                  <a:pt x="507" y="374"/>
                  <a:pt x="537" y="359"/>
                </a:cubicBezTo>
                <a:cubicBezTo>
                  <a:pt x="548" y="353"/>
                  <a:pt x="542" y="335"/>
                  <a:pt x="546" y="323"/>
                </a:cubicBezTo>
                <a:cubicBezTo>
                  <a:pt x="567" y="266"/>
                  <a:pt x="569" y="240"/>
                  <a:pt x="619" y="214"/>
                </a:cubicBezTo>
                <a:cubicBezTo>
                  <a:pt x="637" y="86"/>
                  <a:pt x="674" y="79"/>
                  <a:pt x="546" y="6"/>
                </a:cubicBezTo>
                <a:cubicBezTo>
                  <a:pt x="535" y="0"/>
                  <a:pt x="522" y="12"/>
                  <a:pt x="510" y="15"/>
                </a:cubicBezTo>
                <a:cubicBezTo>
                  <a:pt x="458" y="120"/>
                  <a:pt x="371" y="19"/>
                  <a:pt x="275" y="51"/>
                </a:cubicBezTo>
                <a:cubicBezTo>
                  <a:pt x="214" y="93"/>
                  <a:pt x="202" y="78"/>
                  <a:pt x="112" y="70"/>
                </a:cubicBezTo>
                <a:cubicBezTo>
                  <a:pt x="94" y="67"/>
                  <a:pt x="75" y="66"/>
                  <a:pt x="57" y="60"/>
                </a:cubicBezTo>
                <a:cubicBezTo>
                  <a:pt x="47" y="57"/>
                  <a:pt x="38" y="35"/>
                  <a:pt x="30" y="42"/>
                </a:cubicBezTo>
                <a:cubicBezTo>
                  <a:pt x="0" y="67"/>
                  <a:pt x="12" y="214"/>
                  <a:pt x="12" y="214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70" name="Rectangle 4"/>
          <p:cNvSpPr>
            <a:spLocks noChangeArrowheads="1"/>
          </p:cNvSpPr>
          <p:nvPr/>
        </p:nvSpPr>
        <p:spPr bwMode="auto">
          <a:xfrm>
            <a:off x="9109076" y="434498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1" name="Rectangle 5"/>
          <p:cNvSpPr>
            <a:spLocks noChangeArrowheads="1"/>
          </p:cNvSpPr>
          <p:nvPr/>
        </p:nvSpPr>
        <p:spPr bwMode="auto">
          <a:xfrm>
            <a:off x="8686801" y="43449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2" name="Rectangle 6"/>
          <p:cNvSpPr>
            <a:spLocks noChangeArrowheads="1"/>
          </p:cNvSpPr>
          <p:nvPr/>
        </p:nvSpPr>
        <p:spPr bwMode="auto">
          <a:xfrm>
            <a:off x="7418389" y="28956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3" name="Rectangle 7"/>
          <p:cNvSpPr>
            <a:spLocks noChangeArrowheads="1"/>
          </p:cNvSpPr>
          <p:nvPr/>
        </p:nvSpPr>
        <p:spPr bwMode="auto">
          <a:xfrm>
            <a:off x="7840663" y="2895600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4" name="Rectangle 8"/>
          <p:cNvSpPr>
            <a:spLocks noChangeArrowheads="1"/>
          </p:cNvSpPr>
          <p:nvPr/>
        </p:nvSpPr>
        <p:spPr bwMode="auto">
          <a:xfrm>
            <a:off x="7418389" y="325755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5" name="Rectangle 9"/>
          <p:cNvSpPr>
            <a:spLocks noChangeArrowheads="1"/>
          </p:cNvSpPr>
          <p:nvPr/>
        </p:nvSpPr>
        <p:spPr bwMode="auto">
          <a:xfrm>
            <a:off x="7840663" y="3257550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6" name="Rectangle 10"/>
          <p:cNvSpPr>
            <a:spLocks noChangeArrowheads="1"/>
          </p:cNvSpPr>
          <p:nvPr/>
        </p:nvSpPr>
        <p:spPr bwMode="auto">
          <a:xfrm>
            <a:off x="6572251" y="28956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7" name="Rectangle 11"/>
          <p:cNvSpPr>
            <a:spLocks noChangeArrowheads="1"/>
          </p:cNvSpPr>
          <p:nvPr/>
        </p:nvSpPr>
        <p:spPr bwMode="auto">
          <a:xfrm>
            <a:off x="6994526" y="289560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8" name="Rectangle 12"/>
          <p:cNvSpPr>
            <a:spLocks noChangeArrowheads="1"/>
          </p:cNvSpPr>
          <p:nvPr/>
        </p:nvSpPr>
        <p:spPr bwMode="auto">
          <a:xfrm>
            <a:off x="6572251" y="325755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9" name="Rectangle 13"/>
          <p:cNvSpPr>
            <a:spLocks noChangeArrowheads="1"/>
          </p:cNvSpPr>
          <p:nvPr/>
        </p:nvSpPr>
        <p:spPr bwMode="auto">
          <a:xfrm>
            <a:off x="6994526" y="325755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0" name="Rectangle 14"/>
          <p:cNvSpPr>
            <a:spLocks noChangeArrowheads="1"/>
          </p:cNvSpPr>
          <p:nvPr/>
        </p:nvSpPr>
        <p:spPr bwMode="auto">
          <a:xfrm>
            <a:off x="7418389" y="36195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1" name="Rectangle 15"/>
          <p:cNvSpPr>
            <a:spLocks noChangeArrowheads="1"/>
          </p:cNvSpPr>
          <p:nvPr/>
        </p:nvSpPr>
        <p:spPr bwMode="auto">
          <a:xfrm>
            <a:off x="7840663" y="3619500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2" name="Rectangle 16"/>
          <p:cNvSpPr>
            <a:spLocks noChangeArrowheads="1"/>
          </p:cNvSpPr>
          <p:nvPr/>
        </p:nvSpPr>
        <p:spPr bwMode="auto">
          <a:xfrm>
            <a:off x="7418389" y="3981450"/>
            <a:ext cx="422275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3" name="Rectangle 17"/>
          <p:cNvSpPr>
            <a:spLocks noChangeArrowheads="1"/>
          </p:cNvSpPr>
          <p:nvPr/>
        </p:nvSpPr>
        <p:spPr bwMode="auto">
          <a:xfrm>
            <a:off x="7840663" y="3981450"/>
            <a:ext cx="423862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4" name="Rectangle 18"/>
          <p:cNvSpPr>
            <a:spLocks noChangeArrowheads="1"/>
          </p:cNvSpPr>
          <p:nvPr/>
        </p:nvSpPr>
        <p:spPr bwMode="auto">
          <a:xfrm>
            <a:off x="6572251" y="36195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5" name="Rectangle 19"/>
          <p:cNvSpPr>
            <a:spLocks noChangeArrowheads="1"/>
          </p:cNvSpPr>
          <p:nvPr/>
        </p:nvSpPr>
        <p:spPr bwMode="auto">
          <a:xfrm>
            <a:off x="6994526" y="361950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6" name="Rectangle 20"/>
          <p:cNvSpPr>
            <a:spLocks noChangeArrowheads="1"/>
          </p:cNvSpPr>
          <p:nvPr/>
        </p:nvSpPr>
        <p:spPr bwMode="auto">
          <a:xfrm>
            <a:off x="6572251" y="3981450"/>
            <a:ext cx="422275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7" name="Rectangle 21"/>
          <p:cNvSpPr>
            <a:spLocks noChangeArrowheads="1"/>
          </p:cNvSpPr>
          <p:nvPr/>
        </p:nvSpPr>
        <p:spPr bwMode="auto">
          <a:xfrm>
            <a:off x="6994526" y="3981450"/>
            <a:ext cx="423863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8" name="Rectangle 22"/>
          <p:cNvSpPr>
            <a:spLocks noChangeArrowheads="1"/>
          </p:cNvSpPr>
          <p:nvPr/>
        </p:nvSpPr>
        <p:spPr bwMode="auto">
          <a:xfrm>
            <a:off x="7418389" y="43449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9" name="Rectangle 23"/>
          <p:cNvSpPr>
            <a:spLocks noChangeArrowheads="1"/>
          </p:cNvSpPr>
          <p:nvPr/>
        </p:nvSpPr>
        <p:spPr bwMode="auto">
          <a:xfrm>
            <a:off x="7840663" y="4344988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0" name="Rectangle 24"/>
          <p:cNvSpPr>
            <a:spLocks noChangeArrowheads="1"/>
          </p:cNvSpPr>
          <p:nvPr/>
        </p:nvSpPr>
        <p:spPr bwMode="auto">
          <a:xfrm>
            <a:off x="7418389" y="47069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1" name="Rectangle 25"/>
          <p:cNvSpPr>
            <a:spLocks noChangeArrowheads="1"/>
          </p:cNvSpPr>
          <p:nvPr/>
        </p:nvSpPr>
        <p:spPr bwMode="auto">
          <a:xfrm>
            <a:off x="7840663" y="4706938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2" name="Rectangle 26"/>
          <p:cNvSpPr>
            <a:spLocks noChangeArrowheads="1"/>
          </p:cNvSpPr>
          <p:nvPr/>
        </p:nvSpPr>
        <p:spPr bwMode="auto">
          <a:xfrm>
            <a:off x="6572251" y="43449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3" name="Rectangle 27"/>
          <p:cNvSpPr>
            <a:spLocks noChangeArrowheads="1"/>
          </p:cNvSpPr>
          <p:nvPr/>
        </p:nvSpPr>
        <p:spPr bwMode="auto">
          <a:xfrm>
            <a:off x="6994526" y="434498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4" name="Rectangle 28"/>
          <p:cNvSpPr>
            <a:spLocks noChangeArrowheads="1"/>
          </p:cNvSpPr>
          <p:nvPr/>
        </p:nvSpPr>
        <p:spPr bwMode="auto">
          <a:xfrm>
            <a:off x="6572251" y="47069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5" name="Rectangle 29"/>
          <p:cNvSpPr>
            <a:spLocks noChangeArrowheads="1"/>
          </p:cNvSpPr>
          <p:nvPr/>
        </p:nvSpPr>
        <p:spPr bwMode="auto">
          <a:xfrm>
            <a:off x="6994526" y="470693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6" name="Rectangle 30"/>
          <p:cNvSpPr>
            <a:spLocks noChangeArrowheads="1"/>
          </p:cNvSpPr>
          <p:nvPr/>
        </p:nvSpPr>
        <p:spPr bwMode="auto">
          <a:xfrm>
            <a:off x="7418389" y="50688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7" name="Rectangle 31"/>
          <p:cNvSpPr>
            <a:spLocks noChangeArrowheads="1"/>
          </p:cNvSpPr>
          <p:nvPr/>
        </p:nvSpPr>
        <p:spPr bwMode="auto">
          <a:xfrm>
            <a:off x="7840663" y="5068888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8" name="Rectangle 32"/>
          <p:cNvSpPr>
            <a:spLocks noChangeArrowheads="1"/>
          </p:cNvSpPr>
          <p:nvPr/>
        </p:nvSpPr>
        <p:spPr bwMode="auto">
          <a:xfrm>
            <a:off x="7418389" y="54308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9" name="Rectangle 33"/>
          <p:cNvSpPr>
            <a:spLocks noChangeArrowheads="1"/>
          </p:cNvSpPr>
          <p:nvPr/>
        </p:nvSpPr>
        <p:spPr bwMode="auto">
          <a:xfrm>
            <a:off x="7840663" y="5430838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0" name="Rectangle 34"/>
          <p:cNvSpPr>
            <a:spLocks noChangeArrowheads="1"/>
          </p:cNvSpPr>
          <p:nvPr/>
        </p:nvSpPr>
        <p:spPr bwMode="auto">
          <a:xfrm>
            <a:off x="6572251" y="50688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1" name="Rectangle 35"/>
          <p:cNvSpPr>
            <a:spLocks noChangeArrowheads="1"/>
          </p:cNvSpPr>
          <p:nvPr/>
        </p:nvSpPr>
        <p:spPr bwMode="auto">
          <a:xfrm>
            <a:off x="6994526" y="506888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2" name="Rectangle 36"/>
          <p:cNvSpPr>
            <a:spLocks noChangeArrowheads="1"/>
          </p:cNvSpPr>
          <p:nvPr/>
        </p:nvSpPr>
        <p:spPr bwMode="auto">
          <a:xfrm>
            <a:off x="6572251" y="54308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3" name="Rectangle 37"/>
          <p:cNvSpPr>
            <a:spLocks noChangeArrowheads="1"/>
          </p:cNvSpPr>
          <p:nvPr/>
        </p:nvSpPr>
        <p:spPr bwMode="auto">
          <a:xfrm>
            <a:off x="6994526" y="543083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4" name="Rectangle 38"/>
          <p:cNvSpPr>
            <a:spLocks noChangeArrowheads="1"/>
          </p:cNvSpPr>
          <p:nvPr/>
        </p:nvSpPr>
        <p:spPr bwMode="auto">
          <a:xfrm>
            <a:off x="9532939" y="43449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5" name="Rectangle 39"/>
          <p:cNvSpPr>
            <a:spLocks noChangeArrowheads="1"/>
          </p:cNvSpPr>
          <p:nvPr/>
        </p:nvSpPr>
        <p:spPr bwMode="auto">
          <a:xfrm>
            <a:off x="9109076" y="470693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6" name="Rectangle 40"/>
          <p:cNvSpPr>
            <a:spLocks noChangeArrowheads="1"/>
          </p:cNvSpPr>
          <p:nvPr/>
        </p:nvSpPr>
        <p:spPr bwMode="auto">
          <a:xfrm>
            <a:off x="9532939" y="47069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7" name="Rectangle 41"/>
          <p:cNvSpPr>
            <a:spLocks noChangeArrowheads="1"/>
          </p:cNvSpPr>
          <p:nvPr/>
        </p:nvSpPr>
        <p:spPr bwMode="auto">
          <a:xfrm>
            <a:off x="8264526" y="43449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8" name="Rectangle 42"/>
          <p:cNvSpPr>
            <a:spLocks noChangeArrowheads="1"/>
          </p:cNvSpPr>
          <p:nvPr/>
        </p:nvSpPr>
        <p:spPr bwMode="auto">
          <a:xfrm>
            <a:off x="8264526" y="47069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9" name="Rectangle 43"/>
          <p:cNvSpPr>
            <a:spLocks noChangeArrowheads="1"/>
          </p:cNvSpPr>
          <p:nvPr/>
        </p:nvSpPr>
        <p:spPr bwMode="auto">
          <a:xfrm>
            <a:off x="8686801" y="47069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0" name="Rectangle 44"/>
          <p:cNvSpPr>
            <a:spLocks noChangeArrowheads="1"/>
          </p:cNvSpPr>
          <p:nvPr/>
        </p:nvSpPr>
        <p:spPr bwMode="auto">
          <a:xfrm>
            <a:off x="9109076" y="506888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AU" sz="2400">
                <a:solidFill>
                  <a:schemeClr val="folHlink"/>
                </a:solidFill>
              </a:rPr>
              <a:t>2</a:t>
            </a:r>
            <a:endParaRPr lang="en-AU" sz="2400"/>
          </a:p>
        </p:txBody>
      </p:sp>
      <p:sp>
        <p:nvSpPr>
          <p:cNvPr id="1049611" name="Rectangle 45"/>
          <p:cNvSpPr>
            <a:spLocks noChangeArrowheads="1"/>
          </p:cNvSpPr>
          <p:nvPr/>
        </p:nvSpPr>
        <p:spPr bwMode="auto">
          <a:xfrm>
            <a:off x="9532939" y="50688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AU" sz="2400">
                <a:solidFill>
                  <a:schemeClr val="folHlink"/>
                </a:solidFill>
              </a:rPr>
              <a:t>4</a:t>
            </a:r>
            <a:endParaRPr lang="en-AU" sz="2400"/>
          </a:p>
        </p:txBody>
      </p:sp>
      <p:sp>
        <p:nvSpPr>
          <p:cNvPr id="1049612" name="Rectangle 46"/>
          <p:cNvSpPr>
            <a:spLocks noChangeArrowheads="1"/>
          </p:cNvSpPr>
          <p:nvPr/>
        </p:nvSpPr>
        <p:spPr bwMode="auto">
          <a:xfrm>
            <a:off x="9109076" y="543083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AU" sz="2400">
                <a:solidFill>
                  <a:schemeClr val="folHlink"/>
                </a:solidFill>
              </a:rPr>
              <a:t>1</a:t>
            </a:r>
            <a:endParaRPr lang="en-AU" sz="2400"/>
          </a:p>
        </p:txBody>
      </p:sp>
      <p:sp>
        <p:nvSpPr>
          <p:cNvPr id="1049613" name="Rectangle 47"/>
          <p:cNvSpPr>
            <a:spLocks noChangeArrowheads="1"/>
          </p:cNvSpPr>
          <p:nvPr/>
        </p:nvSpPr>
        <p:spPr bwMode="auto">
          <a:xfrm>
            <a:off x="9532939" y="54308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AU" sz="2400">
                <a:solidFill>
                  <a:schemeClr val="folHlink"/>
                </a:solidFill>
              </a:rPr>
              <a:t>3</a:t>
            </a:r>
            <a:endParaRPr lang="en-AU" sz="2400"/>
          </a:p>
        </p:txBody>
      </p:sp>
      <p:sp>
        <p:nvSpPr>
          <p:cNvPr id="1049614" name="Rectangle 48"/>
          <p:cNvSpPr>
            <a:spLocks noChangeArrowheads="1"/>
          </p:cNvSpPr>
          <p:nvPr/>
        </p:nvSpPr>
        <p:spPr bwMode="auto">
          <a:xfrm>
            <a:off x="8264526" y="50688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5" name="Rectangle 49"/>
          <p:cNvSpPr>
            <a:spLocks noChangeArrowheads="1"/>
          </p:cNvSpPr>
          <p:nvPr/>
        </p:nvSpPr>
        <p:spPr bwMode="auto">
          <a:xfrm>
            <a:off x="8686801" y="50688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6" name="Rectangle 50"/>
          <p:cNvSpPr>
            <a:spLocks noChangeArrowheads="1"/>
          </p:cNvSpPr>
          <p:nvPr/>
        </p:nvSpPr>
        <p:spPr bwMode="auto">
          <a:xfrm>
            <a:off x="8264526" y="54308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7" name="Rectangle 51"/>
          <p:cNvSpPr>
            <a:spLocks noChangeArrowheads="1"/>
          </p:cNvSpPr>
          <p:nvPr/>
        </p:nvSpPr>
        <p:spPr bwMode="auto">
          <a:xfrm>
            <a:off x="8686801" y="54308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8" name="Rectangle 52"/>
          <p:cNvSpPr>
            <a:spLocks noChangeArrowheads="1"/>
          </p:cNvSpPr>
          <p:nvPr/>
        </p:nvSpPr>
        <p:spPr bwMode="auto">
          <a:xfrm>
            <a:off x="9109076" y="289560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9" name="Rectangle 53"/>
          <p:cNvSpPr>
            <a:spLocks noChangeArrowheads="1"/>
          </p:cNvSpPr>
          <p:nvPr/>
        </p:nvSpPr>
        <p:spPr bwMode="auto">
          <a:xfrm>
            <a:off x="9532939" y="28956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0" name="Rectangle 54"/>
          <p:cNvSpPr>
            <a:spLocks noChangeArrowheads="1"/>
          </p:cNvSpPr>
          <p:nvPr/>
        </p:nvSpPr>
        <p:spPr bwMode="auto">
          <a:xfrm>
            <a:off x="9109076" y="325755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1" name="Rectangle 55"/>
          <p:cNvSpPr>
            <a:spLocks noChangeArrowheads="1"/>
          </p:cNvSpPr>
          <p:nvPr/>
        </p:nvSpPr>
        <p:spPr bwMode="auto">
          <a:xfrm>
            <a:off x="9532939" y="325755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2" name="Rectangle 56"/>
          <p:cNvSpPr>
            <a:spLocks noChangeArrowheads="1"/>
          </p:cNvSpPr>
          <p:nvPr/>
        </p:nvSpPr>
        <p:spPr bwMode="auto">
          <a:xfrm>
            <a:off x="8264526" y="28956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3" name="Rectangle 57"/>
          <p:cNvSpPr>
            <a:spLocks noChangeArrowheads="1"/>
          </p:cNvSpPr>
          <p:nvPr/>
        </p:nvSpPr>
        <p:spPr bwMode="auto">
          <a:xfrm>
            <a:off x="8686801" y="28956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4" name="Rectangle 58"/>
          <p:cNvSpPr>
            <a:spLocks noChangeArrowheads="1"/>
          </p:cNvSpPr>
          <p:nvPr/>
        </p:nvSpPr>
        <p:spPr bwMode="auto">
          <a:xfrm>
            <a:off x="8264526" y="325755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5" name="Rectangle 59"/>
          <p:cNvSpPr>
            <a:spLocks noChangeArrowheads="1"/>
          </p:cNvSpPr>
          <p:nvPr/>
        </p:nvSpPr>
        <p:spPr bwMode="auto">
          <a:xfrm>
            <a:off x="8686801" y="325755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6" name="Rectangle 60"/>
          <p:cNvSpPr>
            <a:spLocks noChangeArrowheads="1"/>
          </p:cNvSpPr>
          <p:nvPr/>
        </p:nvSpPr>
        <p:spPr bwMode="auto">
          <a:xfrm>
            <a:off x="9109076" y="361950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7" name="Rectangle 61"/>
          <p:cNvSpPr>
            <a:spLocks noChangeArrowheads="1"/>
          </p:cNvSpPr>
          <p:nvPr/>
        </p:nvSpPr>
        <p:spPr bwMode="auto">
          <a:xfrm>
            <a:off x="9532939" y="36195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8" name="Rectangle 62"/>
          <p:cNvSpPr>
            <a:spLocks noChangeArrowheads="1"/>
          </p:cNvSpPr>
          <p:nvPr/>
        </p:nvSpPr>
        <p:spPr bwMode="auto">
          <a:xfrm>
            <a:off x="9109076" y="3981450"/>
            <a:ext cx="423863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9" name="Rectangle 63"/>
          <p:cNvSpPr>
            <a:spLocks noChangeArrowheads="1"/>
          </p:cNvSpPr>
          <p:nvPr/>
        </p:nvSpPr>
        <p:spPr bwMode="auto">
          <a:xfrm>
            <a:off x="9532939" y="3981450"/>
            <a:ext cx="422275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30" name="Rectangle 64"/>
          <p:cNvSpPr>
            <a:spLocks noChangeArrowheads="1"/>
          </p:cNvSpPr>
          <p:nvPr/>
        </p:nvSpPr>
        <p:spPr bwMode="auto">
          <a:xfrm>
            <a:off x="8264526" y="36195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31" name="Rectangle 65"/>
          <p:cNvSpPr>
            <a:spLocks noChangeArrowheads="1"/>
          </p:cNvSpPr>
          <p:nvPr/>
        </p:nvSpPr>
        <p:spPr bwMode="auto">
          <a:xfrm>
            <a:off x="8686801" y="36195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32" name="Rectangle 66"/>
          <p:cNvSpPr>
            <a:spLocks noChangeArrowheads="1"/>
          </p:cNvSpPr>
          <p:nvPr/>
        </p:nvSpPr>
        <p:spPr bwMode="auto">
          <a:xfrm>
            <a:off x="8264526" y="3981450"/>
            <a:ext cx="422275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33" name="Rectangle 67"/>
          <p:cNvSpPr>
            <a:spLocks noChangeArrowheads="1"/>
          </p:cNvSpPr>
          <p:nvPr/>
        </p:nvSpPr>
        <p:spPr bwMode="auto">
          <a:xfrm>
            <a:off x="8686801" y="3981450"/>
            <a:ext cx="422275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34" name="Oval 69"/>
          <p:cNvSpPr>
            <a:spLocks noChangeArrowheads="1"/>
          </p:cNvSpPr>
          <p:nvPr/>
        </p:nvSpPr>
        <p:spPr bwMode="auto">
          <a:xfrm>
            <a:off x="8220076" y="4310063"/>
            <a:ext cx="74613" cy="74612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635" name="Text Box 70"/>
          <p:cNvSpPr txBox="1">
            <a:spLocks noChangeArrowheads="1"/>
          </p:cNvSpPr>
          <p:nvPr/>
        </p:nvSpPr>
        <p:spPr bwMode="auto">
          <a:xfrm>
            <a:off x="6042025" y="6030914"/>
            <a:ext cx="40005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i="1" dirty="0">
                <a:solidFill>
                  <a:srgbClr val="C00000"/>
                </a:solidFill>
              </a:rPr>
              <a:t>…the entire space is 1.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49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AC2985B-A274-EC42-BBE1-5B4B41F69E7F}"/>
                  </a:ext>
                </a:extLst>
              </p14:cNvPr>
              <p14:cNvContentPartPr/>
              <p14:nvPr/>
            </p14:nvContentPartPr>
            <p14:xfrm>
              <a:off x="10959415" y="3466449"/>
              <a:ext cx="288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AC2985B-A274-EC42-BBE1-5B4B41F69E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0415" y="3457449"/>
                <a:ext cx="2052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Spatial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Any data with a location component</a:t>
                </a:r>
              </a:p>
              <a:p>
                <a:pPr lvl="1"/>
                <a:r>
                  <a:rPr lang="en-AU" dirty="0"/>
                  <a:t>2D Space</a:t>
                </a:r>
              </a:p>
              <a:p>
                <a:pPr lvl="2"/>
                <a:r>
                  <a:rPr lang="en-AU" dirty="0"/>
                  <a:t>Geographical space: GIS, Urban Planning</a:t>
                </a:r>
              </a:p>
              <a:p>
                <a:pPr lvl="1"/>
                <a:r>
                  <a:rPr lang="en-AU" dirty="0"/>
                  <a:t>3D Space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: The universe, brain model, molecule structure…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: Trajectory</a:t>
                </a:r>
              </a:p>
              <a:p>
                <a:r>
                  <a:rPr lang="en-AU" dirty="0"/>
                  <a:t>Two types of spatial data</a:t>
                </a:r>
              </a:p>
              <a:p>
                <a:pPr lvl="1"/>
                <a:r>
                  <a:rPr lang="en-AU" dirty="0"/>
                  <a:t>Those data about the space (e.g., road networks, maps)</a:t>
                </a:r>
              </a:p>
              <a:p>
                <a:pPr lvl="1"/>
                <a:r>
                  <a:rPr lang="en-AU" dirty="0"/>
                  <a:t>Those data about objects (e.g., location of shops, location about cars)</a:t>
                </a: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5AEDA47-6ECE-AB46-AE09-0525191AFFA5}" type="slidenum">
              <a:rPr lang="en-US">
                <a:solidFill>
                  <a:prstClr val="white"/>
                </a:solidFill>
                <a:latin typeface="Times New Roman" pitchFamily="-10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prstClr val="white"/>
              </a:solidFill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7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24DF-E73A-4E10-9097-78116AB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R-Tree Range 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CF22C-28C4-4ADA-AA33-E0756C3A8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AU" dirty="0"/>
                  <a:t> are accessed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CF22C-28C4-4ADA-AA33-E0756C3A8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565" t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A8F6E-EB3E-4EF5-A74E-84B4181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20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2CE53-B55E-4DC1-83EB-AD9027150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941" y="4516185"/>
            <a:ext cx="5832648" cy="2092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0215E-CA6B-4742-91AC-810F952C6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513" y="2132856"/>
            <a:ext cx="3669743" cy="3550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69FA72-7153-2C4D-A283-4ED00410AD06}"/>
                  </a:ext>
                </a:extLst>
              </p14:cNvPr>
              <p14:cNvContentPartPr/>
              <p14:nvPr/>
            </p14:nvContentPartPr>
            <p14:xfrm>
              <a:off x="2314735" y="249192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69FA72-7153-2C4D-A283-4ED00410AD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05735" y="24829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20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1C2-D1CA-4179-92F2-D01A96F2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R-Tree Construction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3E78-FFB1-4C8B-A881-43A4BDD4F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475" y="1295400"/>
            <a:ext cx="7556313" cy="530195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R-Tree construction can be “arbitrary”</a:t>
            </a:r>
          </a:p>
          <a:p>
            <a:pPr lvl="1"/>
            <a:r>
              <a:rPr lang="en-AU" dirty="0"/>
              <a:t>Bottom-up</a:t>
            </a:r>
          </a:p>
          <a:p>
            <a:pPr lvl="1"/>
            <a:r>
              <a:rPr lang="en-AU" dirty="0"/>
              <a:t>No formal constraint on the grouping of data into nodes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The left tree has a smaller perimeter sum than the right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0C06-279E-4BC6-97EB-F372E0F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21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E4194-000F-4BF3-85A5-E1035365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64" y="2492896"/>
            <a:ext cx="7022333" cy="3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08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75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22476" y="1295400"/>
                <a:ext cx="8249989" cy="4953000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Motivation</a:t>
                </a:r>
              </a:p>
              <a:p>
                <a:pPr lvl="1"/>
                <a:r>
                  <a:rPr lang="en-AU" dirty="0"/>
                  <a:t>R-Tree: May examine all the MBRs at all levels </a:t>
                </a:r>
              </a:p>
              <a:p>
                <a:pPr lvl="2"/>
                <a:r>
                  <a:rPr lang="en-AU" dirty="0"/>
                  <a:t>Because the MBR may overlap</a:t>
                </a:r>
                <a:r>
                  <a:rPr lang="en-US" dirty="0"/>
                  <a:t>, the space is not disjointly decomposed</a:t>
                </a:r>
              </a:p>
              <a:p>
                <a:pPr lvl="3"/>
                <a:r>
                  <a:rPr lang="en-US" b="0" dirty="0"/>
                  <a:t>Query point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dirty="0"/>
                  <a:t> in the example</a:t>
                </a:r>
              </a:p>
              <a:p>
                <a:pPr lvl="1"/>
                <a:r>
                  <a:rPr lang="en-AU" dirty="0"/>
                  <a:t>Single search path for a point query</a:t>
                </a:r>
              </a:p>
            </p:txBody>
          </p:sp>
        </mc:Choice>
        <mc:Fallback xmlns="">
          <p:sp>
            <p:nvSpPr>
              <p:cNvPr id="10497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2476" y="1295400"/>
                <a:ext cx="8249989" cy="4953000"/>
              </a:xfrm>
              <a:blipFill>
                <a:blip r:embed="rId3"/>
                <a:stretch>
                  <a:fillRect l="-462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9F14E936-A421-6E44-B054-77A5DFE7D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784" y="3312971"/>
            <a:ext cx="7975390" cy="32927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</a:t>
            </a:r>
            <a:r>
              <a:rPr lang="en-AU" baseline="30000" dirty="0"/>
              <a:t>+</a:t>
            </a:r>
            <a:r>
              <a:rPr lang="en-AU" dirty="0"/>
              <a:t>-Tree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75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22476" y="1295400"/>
                <a:ext cx="8249989" cy="4953000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Basic ideas</a:t>
                </a:r>
              </a:p>
              <a:p>
                <a:pPr lvl="1"/>
                <a:r>
                  <a:rPr lang="en-AU" dirty="0"/>
                  <a:t>A hierarchy of overlapping MBRs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hierarchy of disjoint MBRs</a:t>
                </a:r>
              </a:p>
              <a:p>
                <a:pPr lvl="2"/>
                <a:r>
                  <a:rPr lang="en-US" dirty="0"/>
                  <a:t>Regular grid / Irregular grid</a:t>
                </a:r>
                <a:endParaRPr lang="en-AU" dirty="0"/>
              </a:p>
              <a:p>
                <a:pPr lvl="1"/>
                <a:r>
                  <a:rPr lang="en-AU" dirty="0"/>
                  <a:t>Clipping polygon at cell boundaries</a:t>
                </a:r>
              </a:p>
              <a:p>
                <a:pPr lvl="2"/>
                <a:r>
                  <a:rPr lang="en-AU" dirty="0"/>
                  <a:t>Whenever an MBR at a lower level overlaps with another MBR, decompose it into a collection of non-overlapping sub-MBRs</a:t>
                </a:r>
              </a:p>
              <a:p>
                <a:pPr lvl="1"/>
                <a:r>
                  <a:rPr lang="en-AU" dirty="0"/>
                  <a:t>Allowing one polygon in multiple cells</a:t>
                </a:r>
              </a:p>
              <a:p>
                <a:pPr lvl="2"/>
                <a:r>
                  <a:rPr lang="en-AU" dirty="0"/>
                  <a:t>Non-overlapping is achieved at the cost of space</a:t>
                </a:r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10497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2476" y="1295400"/>
                <a:ext cx="8249989" cy="4953000"/>
              </a:xfrm>
              <a:blipFill>
                <a:blip r:embed="rId3"/>
                <a:stretch>
                  <a:fillRect l="-462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126C9B-43BD-324D-9410-C984787CB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653" y="4221088"/>
            <a:ext cx="6804248" cy="2353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837BB0-8685-204C-B7B7-3F5EAE2031AD}"/>
                  </a:ext>
                </a:extLst>
              </p14:cNvPr>
              <p14:cNvContentPartPr/>
              <p14:nvPr/>
            </p14:nvContentPartPr>
            <p14:xfrm>
              <a:off x="8014975" y="503064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837BB0-8685-204C-B7B7-3F5EAE2031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5975" y="50216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449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Filter-and-Refine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most commonly used processing strategy</a:t>
            </a:r>
          </a:p>
          <a:p>
            <a:r>
              <a:rPr lang="en-AU" dirty="0"/>
              <a:t>Motivation</a:t>
            </a:r>
          </a:p>
          <a:p>
            <a:pPr lvl="1"/>
            <a:r>
              <a:rPr lang="en-AU" dirty="0"/>
              <a:t>Avoid expensive spatial processing as much as possible</a:t>
            </a:r>
          </a:p>
          <a:p>
            <a:r>
              <a:rPr lang="en-AU" dirty="0"/>
              <a:t>Basic Idea</a:t>
            </a:r>
          </a:p>
          <a:p>
            <a:pPr lvl="1"/>
            <a:r>
              <a:rPr lang="en-AU" dirty="0"/>
              <a:t>A filter step, followed by a refinement step</a:t>
            </a:r>
          </a:p>
          <a:p>
            <a:pPr lvl="1"/>
            <a:r>
              <a:rPr lang="en-AU" dirty="0">
                <a:solidFill>
                  <a:srgbClr val="0000FF"/>
                </a:solidFill>
              </a:rPr>
              <a:t>Filter</a:t>
            </a:r>
            <a:r>
              <a:rPr lang="en-AU" dirty="0"/>
              <a:t> step: applying </a:t>
            </a:r>
            <a:r>
              <a:rPr lang="en-AU" i="1" dirty="0"/>
              <a:t>simple</a:t>
            </a:r>
            <a:r>
              <a:rPr lang="en-AU" dirty="0"/>
              <a:t> operations on </a:t>
            </a:r>
            <a:r>
              <a:rPr lang="en-AU" i="1" dirty="0"/>
              <a:t>approximations</a:t>
            </a:r>
            <a:r>
              <a:rPr lang="en-AU" dirty="0"/>
              <a:t> of spatial objects</a:t>
            </a:r>
          </a:p>
          <a:p>
            <a:pPr lvl="1"/>
            <a:r>
              <a:rPr lang="en-AU" dirty="0">
                <a:solidFill>
                  <a:srgbClr val="0000FF"/>
                </a:solidFill>
              </a:rPr>
              <a:t>Refinement</a:t>
            </a:r>
            <a:r>
              <a:rPr lang="en-AU" dirty="0"/>
              <a:t> step:  applying the</a:t>
            </a:r>
            <a:r>
              <a:rPr lang="en-AU" i="1" dirty="0"/>
              <a:t> actual</a:t>
            </a:r>
            <a:r>
              <a:rPr lang="en-AU" dirty="0"/>
              <a:t> spatial operations on the </a:t>
            </a:r>
            <a:r>
              <a:rPr lang="en-AU" i="1" dirty="0"/>
              <a:t>full</a:t>
            </a:r>
            <a:r>
              <a:rPr lang="en-AU" dirty="0"/>
              <a:t> </a:t>
            </a:r>
            <a:r>
              <a:rPr lang="en-AU" i="1" dirty="0"/>
              <a:t>geometry</a:t>
            </a:r>
            <a:r>
              <a:rPr lang="en-AU" dirty="0"/>
              <a:t> of spatial objects </a:t>
            </a:r>
          </a:p>
        </p:txBody>
      </p:sp>
      <p:sp>
        <p:nvSpPr>
          <p:cNvPr id="16077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A796-2603-A049-B680-488FA1C0F35A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5D6003-E23D-254F-A7DA-5A05779F83FD}"/>
                  </a:ext>
                </a:extLst>
              </p14:cNvPr>
              <p14:cNvContentPartPr/>
              <p14:nvPr/>
            </p14:nvContentPartPr>
            <p14:xfrm>
              <a:off x="6353215" y="4015449"/>
              <a:ext cx="1420200" cy="3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5D6003-E23D-254F-A7DA-5A05779F83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4215" y="4006449"/>
                <a:ext cx="1437840" cy="5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C66-5401-4B78-A59B-6B29DBD2A66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Join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09800" y="1981200"/>
                <a:ext cx="7772400" cy="4572000"/>
              </a:xfrm>
            </p:spPr>
            <p:txBody>
              <a:bodyPr/>
              <a:lstStyle/>
              <a:p>
                <a:r>
                  <a:rPr lang="en-US" altLang="en-US" dirty="0"/>
                  <a:t>Intersection join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Join results: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Other spatial join operations</a:t>
                </a:r>
              </a:p>
              <a:p>
                <a:pPr lvl="1"/>
                <a:r>
                  <a:rPr lang="en-US" altLang="en-US" dirty="0"/>
                  <a:t>Topological: intersection, adjacent, contains</a:t>
                </a:r>
                <a:r>
                  <a:rPr lang="is-IS" altLang="en-US" dirty="0"/>
                  <a:t>…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Metrical or directional: </a:t>
                </a:r>
                <a:r>
                  <a:rPr lang="en-US" altLang="en-US" dirty="0" err="1"/>
                  <a:t>within_distance</a:t>
                </a:r>
                <a:r>
                  <a:rPr lang="is-IS" altLang="en-US" dirty="0"/>
                  <a:t>…</a:t>
                </a:r>
              </a:p>
              <a:p>
                <a:pPr lvl="1"/>
                <a:r>
                  <a:rPr lang="is-IS" altLang="en-US" dirty="0"/>
                  <a:t>More advanced: nearest....</a:t>
                </a: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1981200"/>
                <a:ext cx="7772400" cy="4572000"/>
              </a:xfrm>
              <a:blipFill>
                <a:blip r:embed="rId2"/>
                <a:stretch>
                  <a:fillRect l="-65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88858" y="2016125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250858" y="2778125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241458" y="2016125"/>
            <a:ext cx="762000" cy="914400"/>
          </a:xfrm>
          <a:prstGeom prst="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089058" y="3159125"/>
            <a:ext cx="1219200" cy="533400"/>
          </a:xfrm>
          <a:prstGeom prst="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8460658" y="2320925"/>
            <a:ext cx="762000" cy="914400"/>
          </a:xfrm>
          <a:prstGeom prst="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5" name="Text Box 9"/>
              <p:cNvSpPr txBox="1">
                <a:spLocks noChangeArrowheads="1"/>
              </p:cNvSpPr>
              <p:nvPr/>
            </p:nvSpPr>
            <p:spPr bwMode="auto">
              <a:xfrm>
                <a:off x="5853984" y="1981200"/>
                <a:ext cx="47198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10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3984" y="1981200"/>
                <a:ext cx="4719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6" name="Text Box 10"/>
              <p:cNvSpPr txBox="1">
                <a:spLocks noChangeArrowheads="1"/>
              </p:cNvSpPr>
              <p:nvPr/>
            </p:nvSpPr>
            <p:spPr bwMode="auto">
              <a:xfrm>
                <a:off x="6539783" y="2743200"/>
                <a:ext cx="4773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10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9783" y="274320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7" name="Text Box 11"/>
              <p:cNvSpPr txBox="1">
                <a:spLocks noChangeArrowheads="1"/>
              </p:cNvSpPr>
              <p:nvPr/>
            </p:nvSpPr>
            <p:spPr bwMode="auto">
              <a:xfrm>
                <a:off x="7268656" y="2142838"/>
                <a:ext cx="47365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107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8656" y="2142838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8" name="Text Box 12"/>
              <p:cNvSpPr txBox="1">
                <a:spLocks noChangeArrowheads="1"/>
              </p:cNvSpPr>
              <p:nvPr/>
            </p:nvSpPr>
            <p:spPr bwMode="auto">
              <a:xfrm>
                <a:off x="7487580" y="3097296"/>
                <a:ext cx="47897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10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7580" y="3097296"/>
                <a:ext cx="478977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9" name="Text Box 13"/>
              <p:cNvSpPr txBox="1">
                <a:spLocks noChangeArrowheads="1"/>
              </p:cNvSpPr>
              <p:nvPr/>
            </p:nvSpPr>
            <p:spPr bwMode="auto">
              <a:xfrm>
                <a:off x="8597184" y="2514600"/>
                <a:ext cx="47897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10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7184" y="2514600"/>
                <a:ext cx="478977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67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Processing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1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22474" y="1295400"/>
                <a:ext cx="8361364" cy="4953000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Filter step</a:t>
                </a:r>
              </a:p>
              <a:p>
                <a:pPr lvl="1"/>
                <a:r>
                  <a:rPr lang="en-AU" dirty="0"/>
                  <a:t>Find a set of candidates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AU" dirty="0"/>
                  <a:t> </a:t>
                </a:r>
                <a:r>
                  <a:rPr lang="en-AU" i="1" dirty="0"/>
                  <a:t>quickly</a:t>
                </a:r>
              </a:p>
              <a:p>
                <a:pPr lvl="2"/>
                <a:r>
                  <a:rPr lang="en-AU" dirty="0"/>
                  <a:t>Using approximations (e.g., MBR) and indexes</a:t>
                </a:r>
              </a:p>
              <a:p>
                <a:pPr lvl="2"/>
                <a:r>
                  <a:rPr lang="en-AU" dirty="0"/>
                  <a:t>Other filter steps possible (</a:t>
                </a:r>
                <a:r>
                  <a:rPr lang="en-AU" dirty="0" err="1"/>
                  <a:t>eg</a:t>
                </a:r>
                <a:r>
                  <a:rPr lang="en-AU" dirty="0"/>
                  <a:t>, using </a:t>
                </a:r>
                <a:r>
                  <a:rPr lang="en-AU" i="1" dirty="0"/>
                  <a:t>progressive</a:t>
                </a:r>
                <a:r>
                  <a:rPr lang="en-AU" dirty="0"/>
                  <a:t> approximation)</a:t>
                </a:r>
              </a:p>
              <a:p>
                <a:r>
                  <a:rPr lang="en-AU" dirty="0"/>
                  <a:t>Housekeeping step</a:t>
                </a:r>
              </a:p>
              <a:p>
                <a:pPr lvl="1"/>
                <a:r>
                  <a:rPr lang="en-AU" dirty="0"/>
                  <a:t>Process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dirty="0"/>
                  <a:t> such that the IO cost for the refinement step can be further minimized</a:t>
                </a:r>
              </a:p>
              <a:p>
                <a:pPr lvl="1"/>
                <a:r>
                  <a:rPr lang="en-AU" dirty="0"/>
                  <a:t>E.g., Removing duplicates; Performing refinement in optimal order</a:t>
                </a:r>
              </a:p>
              <a:p>
                <a:r>
                  <a:rPr lang="en-AU" dirty="0"/>
                  <a:t>Refine step</a:t>
                </a:r>
              </a:p>
              <a:p>
                <a:pPr lvl="1"/>
                <a:r>
                  <a:rPr lang="en-AU" dirty="0"/>
                  <a:t>Fetch full geometry for the objects in each candidate, and apply a full test to drop “false hits”</a:t>
                </a:r>
              </a:p>
            </p:txBody>
          </p:sp>
        </mc:Choice>
        <mc:Fallback xmlns="">
          <p:sp>
            <p:nvSpPr>
              <p:cNvPr id="176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2474" y="1295400"/>
                <a:ext cx="8361364" cy="4953000"/>
              </a:xfrm>
              <a:blipFill>
                <a:blip r:embed="rId3"/>
                <a:stretch>
                  <a:fillRect l="-455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13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A3-F8DD-F641-A71E-41E9C529691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Nested-Loops Join</a:t>
            </a:r>
          </a:p>
        </p:txBody>
      </p:sp>
      <p:sp>
        <p:nvSpPr>
          <p:cNvPr id="17715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A2A5F0-6756-5A42-BF24-FE65A15C013F}" type="slidenum">
              <a:rPr lang="en-US"/>
              <a:pPr/>
              <a:t>27</a:t>
            </a:fld>
            <a:endParaRPr lang="en-US"/>
          </a:p>
        </p:txBody>
      </p:sp>
      <p:sp>
        <p:nvSpPr>
          <p:cNvPr id="177158" name="Text Box 3"/>
          <p:cNvSpPr txBox="1">
            <a:spLocks noChangeArrowheads="1"/>
          </p:cNvSpPr>
          <p:nvPr/>
        </p:nvSpPr>
        <p:spPr bwMode="auto">
          <a:xfrm>
            <a:off x="3019425" y="2214663"/>
            <a:ext cx="5562600" cy="21097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for each </a:t>
            </a:r>
            <a:r>
              <a:rPr lang="en-US" sz="2400" i="1" dirty="0"/>
              <a:t>r</a:t>
            </a:r>
            <a:r>
              <a:rPr lang="en-US" sz="2400" dirty="0"/>
              <a:t> in </a:t>
            </a:r>
            <a:r>
              <a:rPr lang="en-US" sz="2400" i="1" dirty="0"/>
              <a:t>R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    for each </a:t>
            </a:r>
            <a:r>
              <a:rPr lang="en-US" sz="2400" i="1" dirty="0"/>
              <a:t>s</a:t>
            </a:r>
            <a:r>
              <a:rPr lang="en-US" sz="2400" dirty="0"/>
              <a:t> in </a:t>
            </a:r>
            <a:r>
              <a:rPr lang="en-US" sz="2400" i="1" dirty="0"/>
              <a:t>S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        if (</a:t>
            </a:r>
            <a:r>
              <a:rPr lang="en-US" sz="2400" i="1" dirty="0" err="1"/>
              <a:t>r,MBR</a:t>
            </a:r>
            <a:r>
              <a:rPr lang="en-US" sz="2400" dirty="0"/>
              <a:t> </a:t>
            </a:r>
            <a:r>
              <a:rPr lang="en-US" sz="2400" b="1" dirty="0"/>
              <a:t>intersect </a:t>
            </a:r>
            <a:r>
              <a:rPr lang="en-US" sz="2400" i="1" dirty="0" err="1"/>
              <a:t>s.MBR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         put (</a:t>
            </a:r>
            <a:r>
              <a:rPr lang="en-US" sz="2400" i="1" dirty="0"/>
              <a:t>r</a:t>
            </a:r>
            <a:r>
              <a:rPr lang="en-US" sz="2400" dirty="0"/>
              <a:t>, </a:t>
            </a:r>
            <a:r>
              <a:rPr lang="en-US" sz="2400" i="1" dirty="0"/>
              <a:t>s</a:t>
            </a:r>
            <a:r>
              <a:rPr lang="en-US" sz="2400" dirty="0"/>
              <a:t>) to the candidate set;</a:t>
            </a:r>
          </a:p>
        </p:txBody>
      </p:sp>
    </p:spTree>
    <p:extLst>
      <p:ext uri="{BB962C8B-B14F-4D97-AF65-F5344CB8AC3E}">
        <p14:creationId xmlns:p14="http://schemas.microsoft.com/office/powerpoint/2010/main" val="4133627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Nested-Loops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window query against 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uk-UA" smtClean="0"/>
              <a:pPr/>
              <a:t>28</a:t>
            </a:fld>
            <a:endParaRPr lang="uk-UA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18870" y="2411412"/>
            <a:ext cx="6659917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for each </a:t>
            </a:r>
            <a:r>
              <a:rPr lang="en-US" sz="2400" i="1" dirty="0"/>
              <a:t>r</a:t>
            </a:r>
            <a:r>
              <a:rPr lang="en-US" sz="2400" dirty="0"/>
              <a:t> in </a:t>
            </a:r>
            <a:r>
              <a:rPr lang="en-US" sz="2400" i="1" dirty="0"/>
              <a:t>R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Find all </a:t>
            </a:r>
            <a:r>
              <a:rPr lang="en-US" sz="2400" i="1" dirty="0"/>
              <a:t>s </a:t>
            </a:r>
            <a:r>
              <a:rPr lang="en-US" sz="2400" dirty="0"/>
              <a:t>in </a:t>
            </a:r>
            <a:r>
              <a:rPr lang="en-US" sz="2400" i="1" dirty="0"/>
              <a:t>S</a:t>
            </a:r>
            <a:r>
              <a:rPr lang="en-US" sz="2400" dirty="0"/>
              <a:t> such that </a:t>
            </a:r>
            <a:r>
              <a:rPr lang="en-US" sz="2400" i="1" dirty="0" err="1"/>
              <a:t>s.MBR</a:t>
            </a:r>
            <a:r>
              <a:rPr lang="en-US" sz="2400" dirty="0"/>
              <a:t> </a:t>
            </a:r>
            <a:r>
              <a:rPr lang="en-US" sz="2400" b="1" dirty="0"/>
              <a:t>intersect </a:t>
            </a:r>
            <a:r>
              <a:rPr lang="en-US" sz="2400" i="1" dirty="0" err="1"/>
              <a:t>r.MBR</a:t>
            </a:r>
            <a:endParaRPr lang="en-US" sz="2400" dirty="0"/>
          </a:p>
          <a:p>
            <a:pPr lvl="2">
              <a:spcBef>
                <a:spcPct val="50000"/>
              </a:spcBef>
            </a:pPr>
            <a:r>
              <a:rPr lang="en-US" sz="2400" dirty="0"/>
              <a:t>put (</a:t>
            </a:r>
            <a:r>
              <a:rPr lang="en-US" sz="2400" i="1" dirty="0"/>
              <a:t>r</a:t>
            </a:r>
            <a:r>
              <a:rPr lang="en-US" sz="2400" dirty="0"/>
              <a:t>, </a:t>
            </a:r>
            <a:r>
              <a:rPr lang="en-US" sz="2400" i="1" dirty="0"/>
              <a:t>s</a:t>
            </a:r>
            <a:r>
              <a:rPr lang="en-US" sz="2400" dirty="0"/>
              <a:t>) to the candidate set;</a:t>
            </a:r>
          </a:p>
        </p:txBody>
      </p:sp>
    </p:spTree>
    <p:extLst>
      <p:ext uri="{BB962C8B-B14F-4D97-AF65-F5344CB8AC3E}">
        <p14:creationId xmlns:p14="http://schemas.microsoft.com/office/powerpoint/2010/main" val="654996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Nested-Loops With R/R+-Trees</a:t>
            </a:r>
          </a:p>
        </p:txBody>
      </p:sp>
      <p:sp>
        <p:nvSpPr>
          <p:cNvPr id="17818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F7BB-1FCF-764C-87C5-4953B2E78FC6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1676400"/>
            <a:ext cx="8077200" cy="3810000"/>
            <a:chOff x="336" y="1248"/>
            <a:chExt cx="5088" cy="24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30" y="1248"/>
              <a:ext cx="716" cy="346"/>
              <a:chOff x="3696" y="1488"/>
              <a:chExt cx="1344" cy="240"/>
            </a:xfrm>
          </p:grpSpPr>
          <p:sp>
            <p:nvSpPr>
              <p:cNvPr id="178246" name="Rectangle 5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>
                    <a:solidFill>
                      <a:srgbClr val="0000FF"/>
                    </a:solidFill>
                    <a:latin typeface="+mj-lt"/>
                  </a:rPr>
                  <a:t>A</a:t>
                </a:r>
              </a:p>
            </p:txBody>
          </p:sp>
          <p:sp>
            <p:nvSpPr>
              <p:cNvPr id="178247" name="Rectangle 6"/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>
                    <a:solidFill>
                      <a:srgbClr val="0000FF"/>
                    </a:solidFill>
                    <a:latin typeface="+mj-lt"/>
                  </a:rPr>
                  <a:t>B</a:t>
                </a:r>
              </a:p>
            </p:txBody>
          </p:sp>
          <p:sp>
            <p:nvSpPr>
              <p:cNvPr id="178248" name="Rectangle 7"/>
              <p:cNvSpPr>
                <a:spLocks noChangeArrowheads="1"/>
              </p:cNvSpPr>
              <p:nvPr/>
            </p:nvSpPr>
            <p:spPr bwMode="auto">
              <a:xfrm>
                <a:off x="4704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49" name="Rectangle 8"/>
              <p:cNvSpPr>
                <a:spLocks noChangeArrowheads="1"/>
              </p:cNvSpPr>
              <p:nvPr/>
            </p:nvSpPr>
            <p:spPr bwMode="auto">
              <a:xfrm>
                <a:off x="4368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>
                    <a:solidFill>
                      <a:srgbClr val="0000FF"/>
                    </a:solidFill>
                    <a:latin typeface="+mj-lt"/>
                  </a:rPr>
                  <a:t>C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130" y="2078"/>
              <a:ext cx="716" cy="346"/>
              <a:chOff x="3696" y="1488"/>
              <a:chExt cx="1344" cy="240"/>
            </a:xfrm>
          </p:grpSpPr>
          <p:sp>
            <p:nvSpPr>
              <p:cNvPr id="178242" name="Rectangle 10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43" name="Rectangle 11"/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44" name="Rectangle 12"/>
              <p:cNvSpPr>
                <a:spLocks noChangeArrowheads="1"/>
              </p:cNvSpPr>
              <p:nvPr/>
            </p:nvSpPr>
            <p:spPr bwMode="auto">
              <a:xfrm>
                <a:off x="4704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45" name="Rectangle 13"/>
              <p:cNvSpPr>
                <a:spLocks noChangeArrowheads="1"/>
              </p:cNvSpPr>
              <p:nvPr/>
            </p:nvSpPr>
            <p:spPr bwMode="auto">
              <a:xfrm>
                <a:off x="4368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78186" name="Rectangle 14"/>
            <p:cNvSpPr>
              <a:spLocks noChangeArrowheads="1"/>
            </p:cNvSpPr>
            <p:nvPr/>
          </p:nvSpPr>
          <p:spPr bwMode="auto">
            <a:xfrm>
              <a:off x="1923" y="2078"/>
              <a:ext cx="179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000">
                <a:solidFill>
                  <a:srgbClr val="0000FF"/>
                </a:solidFill>
              </a:endParaRPr>
            </a:p>
          </p:txBody>
        </p:sp>
        <p:sp>
          <p:nvSpPr>
            <p:cNvPr id="178187" name="Rectangle 15"/>
            <p:cNvSpPr>
              <a:spLocks noChangeArrowheads="1"/>
            </p:cNvSpPr>
            <p:nvPr/>
          </p:nvSpPr>
          <p:spPr bwMode="auto">
            <a:xfrm>
              <a:off x="2102" y="2078"/>
              <a:ext cx="180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000">
                <a:solidFill>
                  <a:srgbClr val="0000FF"/>
                </a:solidFill>
              </a:endParaRPr>
            </a:p>
          </p:txBody>
        </p:sp>
        <p:sp>
          <p:nvSpPr>
            <p:cNvPr id="178188" name="Rectangle 16"/>
            <p:cNvSpPr>
              <a:spLocks noChangeArrowheads="1"/>
            </p:cNvSpPr>
            <p:nvPr/>
          </p:nvSpPr>
          <p:spPr bwMode="auto">
            <a:xfrm>
              <a:off x="2461" y="2078"/>
              <a:ext cx="179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000">
                <a:solidFill>
                  <a:srgbClr val="0000FF"/>
                </a:solidFill>
              </a:endParaRPr>
            </a:p>
          </p:txBody>
        </p:sp>
        <p:sp>
          <p:nvSpPr>
            <p:cNvPr id="178189" name="Rectangle 17"/>
            <p:cNvSpPr>
              <a:spLocks noChangeArrowheads="1"/>
            </p:cNvSpPr>
            <p:nvPr/>
          </p:nvSpPr>
          <p:spPr bwMode="auto">
            <a:xfrm>
              <a:off x="2282" y="2078"/>
              <a:ext cx="179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000">
                <a:solidFill>
                  <a:srgbClr val="0000FF"/>
                </a:solidFill>
              </a:endParaRPr>
            </a:p>
          </p:txBody>
        </p:sp>
        <p:sp>
          <p:nvSpPr>
            <p:cNvPr id="178190" name="Rectangle 18"/>
            <p:cNvSpPr>
              <a:spLocks noChangeArrowheads="1"/>
            </p:cNvSpPr>
            <p:nvPr/>
          </p:nvSpPr>
          <p:spPr bwMode="auto">
            <a:xfrm>
              <a:off x="336" y="2078"/>
              <a:ext cx="179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+mj-lt"/>
                </a:rPr>
                <a:t>G</a:t>
              </a:r>
            </a:p>
          </p:txBody>
        </p:sp>
        <p:sp>
          <p:nvSpPr>
            <p:cNvPr id="178191" name="Rectangle 19"/>
            <p:cNvSpPr>
              <a:spLocks noChangeArrowheads="1"/>
            </p:cNvSpPr>
            <p:nvPr/>
          </p:nvSpPr>
          <p:spPr bwMode="auto">
            <a:xfrm>
              <a:off x="515" y="2078"/>
              <a:ext cx="180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  <a:latin typeface="+mj-lt"/>
                </a:rPr>
                <a:t>H</a:t>
              </a:r>
            </a:p>
          </p:txBody>
        </p:sp>
        <p:sp>
          <p:nvSpPr>
            <p:cNvPr id="178192" name="Rectangle 20"/>
            <p:cNvSpPr>
              <a:spLocks noChangeArrowheads="1"/>
            </p:cNvSpPr>
            <p:nvPr/>
          </p:nvSpPr>
          <p:spPr bwMode="auto">
            <a:xfrm>
              <a:off x="874" y="2078"/>
              <a:ext cx="179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178193" name="Rectangle 21"/>
            <p:cNvSpPr>
              <a:spLocks noChangeArrowheads="1"/>
            </p:cNvSpPr>
            <p:nvPr/>
          </p:nvSpPr>
          <p:spPr bwMode="auto">
            <a:xfrm>
              <a:off x="695" y="2078"/>
              <a:ext cx="179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000">
                <a:solidFill>
                  <a:srgbClr val="0000FF"/>
                </a:solidFill>
              </a:endParaRPr>
            </a:p>
          </p:txBody>
        </p:sp>
        <p:sp>
          <p:nvSpPr>
            <p:cNvPr id="178194" name="Line 22"/>
            <p:cNvSpPr>
              <a:spLocks noChangeShapeType="1"/>
            </p:cNvSpPr>
            <p:nvPr/>
          </p:nvSpPr>
          <p:spPr bwMode="auto">
            <a:xfrm flipH="1">
              <a:off x="336" y="1594"/>
              <a:ext cx="87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178195" name="Line 23"/>
            <p:cNvSpPr>
              <a:spLocks noChangeShapeType="1"/>
            </p:cNvSpPr>
            <p:nvPr/>
          </p:nvSpPr>
          <p:spPr bwMode="auto">
            <a:xfrm flipH="1">
              <a:off x="1130" y="1594"/>
              <a:ext cx="25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178196" name="Line 24"/>
            <p:cNvSpPr>
              <a:spLocks noChangeShapeType="1"/>
            </p:cNvSpPr>
            <p:nvPr/>
          </p:nvSpPr>
          <p:spPr bwMode="auto">
            <a:xfrm>
              <a:off x="1565" y="1594"/>
              <a:ext cx="35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155" y="3254"/>
              <a:ext cx="717" cy="346"/>
              <a:chOff x="3696" y="1488"/>
              <a:chExt cx="1344" cy="240"/>
            </a:xfrm>
          </p:grpSpPr>
          <p:sp>
            <p:nvSpPr>
              <p:cNvPr id="178238" name="Rectangle 26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AU" sz="2000" dirty="0">
                    <a:solidFill>
                      <a:srgbClr val="FF0000"/>
                    </a:solidFill>
                    <a:latin typeface="+mj-lt"/>
                  </a:rPr>
                  <a:t>X</a:t>
                </a:r>
              </a:p>
            </p:txBody>
          </p:sp>
          <p:sp>
            <p:nvSpPr>
              <p:cNvPr id="178239" name="Rectangle 27"/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40" name="Rectangle 28"/>
              <p:cNvSpPr>
                <a:spLocks noChangeArrowheads="1"/>
              </p:cNvSpPr>
              <p:nvPr/>
            </p:nvSpPr>
            <p:spPr bwMode="auto">
              <a:xfrm>
                <a:off x="4704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41" name="Rectangle 29"/>
              <p:cNvSpPr>
                <a:spLocks noChangeArrowheads="1"/>
              </p:cNvSpPr>
              <p:nvPr/>
            </p:nvSpPr>
            <p:spPr bwMode="auto">
              <a:xfrm>
                <a:off x="4368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62" y="3254"/>
              <a:ext cx="716" cy="346"/>
              <a:chOff x="3696" y="1488"/>
              <a:chExt cx="1344" cy="240"/>
            </a:xfrm>
          </p:grpSpPr>
          <p:sp>
            <p:nvSpPr>
              <p:cNvPr id="178234" name="Rectangle 31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35" name="Rectangle 32"/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36" name="Rectangle 33"/>
              <p:cNvSpPr>
                <a:spLocks noChangeArrowheads="1"/>
              </p:cNvSpPr>
              <p:nvPr/>
            </p:nvSpPr>
            <p:spPr bwMode="auto">
              <a:xfrm>
                <a:off x="4704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37" name="Rectangle 34"/>
              <p:cNvSpPr>
                <a:spLocks noChangeArrowheads="1"/>
              </p:cNvSpPr>
              <p:nvPr/>
            </p:nvSpPr>
            <p:spPr bwMode="auto">
              <a:xfrm>
                <a:off x="4368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78199" name="Line 35"/>
            <p:cNvSpPr>
              <a:spLocks noChangeShapeType="1"/>
            </p:cNvSpPr>
            <p:nvPr/>
          </p:nvSpPr>
          <p:spPr bwMode="auto">
            <a:xfrm flipH="1">
              <a:off x="362" y="2448"/>
              <a:ext cx="70" cy="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178200" name="Line 36"/>
            <p:cNvSpPr>
              <a:spLocks noChangeShapeType="1"/>
            </p:cNvSpPr>
            <p:nvPr/>
          </p:nvSpPr>
          <p:spPr bwMode="auto">
            <a:xfrm>
              <a:off x="576" y="2448"/>
              <a:ext cx="605" cy="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945" y="1296"/>
              <a:ext cx="702" cy="346"/>
              <a:chOff x="3696" y="1488"/>
              <a:chExt cx="1344" cy="240"/>
            </a:xfrm>
          </p:grpSpPr>
          <p:sp>
            <p:nvSpPr>
              <p:cNvPr id="178230" name="Rectangle 38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>
                    <a:solidFill>
                      <a:srgbClr val="0000FF"/>
                    </a:solidFill>
                    <a:latin typeface="+mj-lt"/>
                  </a:rPr>
                  <a:t>D</a:t>
                </a:r>
              </a:p>
            </p:txBody>
          </p:sp>
          <p:sp>
            <p:nvSpPr>
              <p:cNvPr id="178231" name="Rectangle 39"/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>
                    <a:solidFill>
                      <a:srgbClr val="0000FF"/>
                    </a:solidFill>
                    <a:latin typeface="+mj-lt"/>
                  </a:rPr>
                  <a:t>E</a:t>
                </a:r>
              </a:p>
            </p:txBody>
          </p:sp>
          <p:sp>
            <p:nvSpPr>
              <p:cNvPr id="178232" name="Rectangle 40"/>
              <p:cNvSpPr>
                <a:spLocks noChangeArrowheads="1"/>
              </p:cNvSpPr>
              <p:nvPr/>
            </p:nvSpPr>
            <p:spPr bwMode="auto">
              <a:xfrm>
                <a:off x="4704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33" name="Rectangle 41"/>
              <p:cNvSpPr>
                <a:spLocks noChangeArrowheads="1"/>
              </p:cNvSpPr>
              <p:nvPr/>
            </p:nvSpPr>
            <p:spPr bwMode="auto">
              <a:xfrm>
                <a:off x="4368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>
                    <a:solidFill>
                      <a:srgbClr val="0000FF"/>
                    </a:solidFill>
                    <a:latin typeface="+mj-lt"/>
                  </a:rPr>
                  <a:t>F</a:t>
                </a:r>
              </a:p>
            </p:txBody>
          </p:sp>
        </p:grp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3945" y="2126"/>
              <a:ext cx="702" cy="346"/>
              <a:chOff x="3696" y="1488"/>
              <a:chExt cx="1344" cy="240"/>
            </a:xfrm>
          </p:grpSpPr>
          <p:sp>
            <p:nvSpPr>
              <p:cNvPr id="178226" name="Rectangle 43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27" name="Rectangle 44"/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28" name="Rectangle 45"/>
              <p:cNvSpPr>
                <a:spLocks noChangeArrowheads="1"/>
              </p:cNvSpPr>
              <p:nvPr/>
            </p:nvSpPr>
            <p:spPr bwMode="auto">
              <a:xfrm>
                <a:off x="4704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29" name="Rectangle 46"/>
              <p:cNvSpPr>
                <a:spLocks noChangeArrowheads="1"/>
              </p:cNvSpPr>
              <p:nvPr/>
            </p:nvSpPr>
            <p:spPr bwMode="auto">
              <a:xfrm>
                <a:off x="4368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78203" name="Rectangle 47"/>
            <p:cNvSpPr>
              <a:spLocks noChangeArrowheads="1"/>
            </p:cNvSpPr>
            <p:nvPr/>
          </p:nvSpPr>
          <p:spPr bwMode="auto">
            <a:xfrm>
              <a:off x="4722" y="2126"/>
              <a:ext cx="176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000">
                <a:solidFill>
                  <a:srgbClr val="0000FF"/>
                </a:solidFill>
              </a:endParaRPr>
            </a:p>
          </p:txBody>
        </p:sp>
        <p:sp>
          <p:nvSpPr>
            <p:cNvPr id="178204" name="Rectangle 48"/>
            <p:cNvSpPr>
              <a:spLocks noChangeArrowheads="1"/>
            </p:cNvSpPr>
            <p:nvPr/>
          </p:nvSpPr>
          <p:spPr bwMode="auto">
            <a:xfrm>
              <a:off x="4898" y="2126"/>
              <a:ext cx="175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000">
                <a:solidFill>
                  <a:srgbClr val="0000FF"/>
                </a:solidFill>
              </a:endParaRPr>
            </a:p>
          </p:txBody>
        </p:sp>
        <p:sp>
          <p:nvSpPr>
            <p:cNvPr id="178205" name="Rectangle 49"/>
            <p:cNvSpPr>
              <a:spLocks noChangeArrowheads="1"/>
            </p:cNvSpPr>
            <p:nvPr/>
          </p:nvSpPr>
          <p:spPr bwMode="auto">
            <a:xfrm>
              <a:off x="5249" y="2126"/>
              <a:ext cx="175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000">
                <a:solidFill>
                  <a:srgbClr val="0000FF"/>
                </a:solidFill>
              </a:endParaRPr>
            </a:p>
          </p:txBody>
        </p:sp>
        <p:sp>
          <p:nvSpPr>
            <p:cNvPr id="178206" name="Rectangle 50"/>
            <p:cNvSpPr>
              <a:spLocks noChangeArrowheads="1"/>
            </p:cNvSpPr>
            <p:nvPr/>
          </p:nvSpPr>
          <p:spPr bwMode="auto">
            <a:xfrm>
              <a:off x="5073" y="2126"/>
              <a:ext cx="176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000">
                <a:solidFill>
                  <a:srgbClr val="0000FF"/>
                </a:solidFill>
              </a:endParaRPr>
            </a:p>
          </p:txBody>
        </p:sp>
        <p:sp>
          <p:nvSpPr>
            <p:cNvPr id="178207" name="Rectangle 51"/>
            <p:cNvSpPr>
              <a:spLocks noChangeArrowheads="1"/>
            </p:cNvSpPr>
            <p:nvPr/>
          </p:nvSpPr>
          <p:spPr bwMode="auto">
            <a:xfrm>
              <a:off x="3168" y="2126"/>
              <a:ext cx="176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+mj-lt"/>
                </a:rPr>
                <a:t>I</a:t>
              </a:r>
            </a:p>
          </p:txBody>
        </p:sp>
        <p:sp>
          <p:nvSpPr>
            <p:cNvPr id="178208" name="Rectangle 52"/>
            <p:cNvSpPr>
              <a:spLocks noChangeArrowheads="1"/>
            </p:cNvSpPr>
            <p:nvPr/>
          </p:nvSpPr>
          <p:spPr bwMode="auto">
            <a:xfrm>
              <a:off x="3344" y="2126"/>
              <a:ext cx="175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+mj-lt"/>
                </a:rPr>
                <a:t>J</a:t>
              </a:r>
            </a:p>
          </p:txBody>
        </p:sp>
        <p:sp>
          <p:nvSpPr>
            <p:cNvPr id="178209" name="Rectangle 53"/>
            <p:cNvSpPr>
              <a:spLocks noChangeArrowheads="1"/>
            </p:cNvSpPr>
            <p:nvPr/>
          </p:nvSpPr>
          <p:spPr bwMode="auto">
            <a:xfrm>
              <a:off x="3695" y="2126"/>
              <a:ext cx="175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178210" name="Rectangle 54"/>
            <p:cNvSpPr>
              <a:spLocks noChangeArrowheads="1"/>
            </p:cNvSpPr>
            <p:nvPr/>
          </p:nvSpPr>
          <p:spPr bwMode="auto">
            <a:xfrm>
              <a:off x="3519" y="2126"/>
              <a:ext cx="176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000">
                <a:solidFill>
                  <a:srgbClr val="0000FF"/>
                </a:solidFill>
              </a:endParaRPr>
            </a:p>
          </p:txBody>
        </p:sp>
        <p:sp>
          <p:nvSpPr>
            <p:cNvPr id="178211" name="Line 55"/>
            <p:cNvSpPr>
              <a:spLocks noChangeShapeType="1"/>
            </p:cNvSpPr>
            <p:nvPr/>
          </p:nvSpPr>
          <p:spPr bwMode="auto">
            <a:xfrm flipH="1">
              <a:off x="3168" y="1642"/>
              <a:ext cx="852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178212" name="Line 56"/>
            <p:cNvSpPr>
              <a:spLocks noChangeShapeType="1"/>
            </p:cNvSpPr>
            <p:nvPr/>
          </p:nvSpPr>
          <p:spPr bwMode="auto">
            <a:xfrm flipH="1">
              <a:off x="3945" y="1642"/>
              <a:ext cx="251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178213" name="Line 57"/>
            <p:cNvSpPr>
              <a:spLocks noChangeShapeType="1"/>
            </p:cNvSpPr>
            <p:nvPr/>
          </p:nvSpPr>
          <p:spPr bwMode="auto">
            <a:xfrm>
              <a:off x="4371" y="1642"/>
              <a:ext cx="351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3970" y="3302"/>
              <a:ext cx="702" cy="346"/>
              <a:chOff x="3696" y="1488"/>
              <a:chExt cx="1344" cy="240"/>
            </a:xfrm>
          </p:grpSpPr>
          <p:sp>
            <p:nvSpPr>
              <p:cNvPr id="178222" name="Rectangle 59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23" name="Rectangle 60"/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24" name="Rectangle 61"/>
              <p:cNvSpPr>
                <a:spLocks noChangeArrowheads="1"/>
              </p:cNvSpPr>
              <p:nvPr/>
            </p:nvSpPr>
            <p:spPr bwMode="auto">
              <a:xfrm>
                <a:off x="4704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25" name="Rectangle 62"/>
              <p:cNvSpPr>
                <a:spLocks noChangeArrowheads="1"/>
              </p:cNvSpPr>
              <p:nvPr/>
            </p:nvSpPr>
            <p:spPr bwMode="auto">
              <a:xfrm>
                <a:off x="4368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193" y="3302"/>
              <a:ext cx="702" cy="346"/>
              <a:chOff x="3696" y="1488"/>
              <a:chExt cx="1344" cy="240"/>
            </a:xfrm>
          </p:grpSpPr>
          <p:sp>
            <p:nvSpPr>
              <p:cNvPr id="178218" name="Rectangle 64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19" name="Rectangle 65"/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20" name="Rectangle 66"/>
              <p:cNvSpPr>
                <a:spLocks noChangeArrowheads="1"/>
              </p:cNvSpPr>
              <p:nvPr/>
            </p:nvSpPr>
            <p:spPr bwMode="auto">
              <a:xfrm>
                <a:off x="4704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8221" name="Rectangle 67"/>
              <p:cNvSpPr>
                <a:spLocks noChangeArrowheads="1"/>
              </p:cNvSpPr>
              <p:nvPr/>
            </p:nvSpPr>
            <p:spPr bwMode="auto">
              <a:xfrm>
                <a:off x="4368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0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78216" name="Line 68"/>
            <p:cNvSpPr>
              <a:spLocks noChangeShapeType="1"/>
            </p:cNvSpPr>
            <p:nvPr/>
          </p:nvSpPr>
          <p:spPr bwMode="auto">
            <a:xfrm flipH="1">
              <a:off x="3193" y="2496"/>
              <a:ext cx="71" cy="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178217" name="Line 69"/>
            <p:cNvSpPr>
              <a:spLocks noChangeShapeType="1"/>
            </p:cNvSpPr>
            <p:nvPr/>
          </p:nvSpPr>
          <p:spPr bwMode="auto">
            <a:xfrm>
              <a:off x="3408" y="2496"/>
              <a:ext cx="587" cy="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183" name="Text Box 70"/>
              <p:cNvSpPr txBox="1">
                <a:spLocks noChangeArrowheads="1"/>
              </p:cNvSpPr>
              <p:nvPr/>
            </p:nvSpPr>
            <p:spPr bwMode="auto">
              <a:xfrm>
                <a:off x="1909805" y="5912217"/>
                <a:ext cx="8458200" cy="815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Is it possible to produce the same candidate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) multiple times?</a:t>
                </a:r>
              </a:p>
              <a:p>
                <a:pPr algn="r">
                  <a:spcBef>
                    <a:spcPct val="50000"/>
                  </a:spcBef>
                </a:pPr>
                <a:r>
                  <a:rPr lang="en-US" i="1" dirty="0">
                    <a:solidFill>
                      <a:srgbClr val="FFC000"/>
                    </a:solidFill>
                  </a:rPr>
                  <a:t>Reading: the paper by </a:t>
                </a:r>
                <a:r>
                  <a:rPr lang="en-US" i="1" dirty="0" err="1">
                    <a:solidFill>
                      <a:srgbClr val="FFC000"/>
                    </a:solidFill>
                  </a:rPr>
                  <a:t>Brinkhoff</a:t>
                </a:r>
                <a:r>
                  <a:rPr lang="en-US" i="1" dirty="0">
                    <a:solidFill>
                      <a:srgbClr val="FFC000"/>
                    </a:solidFill>
                  </a:rPr>
                  <a:t>, </a:t>
                </a:r>
                <a:r>
                  <a:rPr lang="en-US" i="1" dirty="0" err="1">
                    <a:solidFill>
                      <a:srgbClr val="FFC000"/>
                    </a:solidFill>
                  </a:rPr>
                  <a:t>Kriegel</a:t>
                </a:r>
                <a:r>
                  <a:rPr lang="en-US" i="1" dirty="0">
                    <a:solidFill>
                      <a:srgbClr val="FFC000"/>
                    </a:solidFill>
                  </a:rPr>
                  <a:t> and Seeger 1993.</a:t>
                </a:r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78183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9805" y="5912217"/>
                <a:ext cx="8458200" cy="815608"/>
              </a:xfrm>
              <a:prstGeom prst="rect">
                <a:avLst/>
              </a:prstGeom>
              <a:blipFill>
                <a:blip r:embed="rId3"/>
                <a:stretch>
                  <a:fillRect l="-600" t="-3077" r="-600" b="-76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Spatial DBMS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022477" y="1295400"/>
            <a:ext cx="7807327" cy="4953000"/>
          </a:xfrm>
        </p:spPr>
        <p:txBody>
          <a:bodyPr>
            <a:normAutofit/>
          </a:bodyPr>
          <a:lstStyle/>
          <a:p>
            <a:r>
              <a:rPr lang="en-AU" dirty="0"/>
              <a:t>A spatial database system is a </a:t>
            </a:r>
            <a:r>
              <a:rPr lang="en-AU" dirty="0">
                <a:solidFill>
                  <a:srgbClr val="0070C0"/>
                </a:solidFill>
              </a:rPr>
              <a:t>database system</a:t>
            </a:r>
          </a:p>
          <a:p>
            <a:r>
              <a:rPr lang="en-AU" dirty="0"/>
              <a:t>It offers </a:t>
            </a:r>
            <a:r>
              <a:rPr lang="en-AU" dirty="0">
                <a:solidFill>
                  <a:srgbClr val="0070C0"/>
                </a:solidFill>
              </a:rPr>
              <a:t>spatial data types </a:t>
            </a:r>
            <a:r>
              <a:rPr lang="en-AU" dirty="0"/>
              <a:t>in its data model and the </a:t>
            </a:r>
            <a:r>
              <a:rPr lang="en-AU" dirty="0">
                <a:solidFill>
                  <a:srgbClr val="0070C0"/>
                </a:solidFill>
              </a:rPr>
              <a:t>query language</a:t>
            </a:r>
          </a:p>
          <a:p>
            <a:r>
              <a:rPr lang="en-AU" dirty="0"/>
              <a:t>It supports spatial data types in its implementation, by providing </a:t>
            </a:r>
            <a:r>
              <a:rPr lang="en-AU" dirty="0">
                <a:solidFill>
                  <a:srgbClr val="0070C0"/>
                </a:solidFill>
              </a:rPr>
              <a:t>spatial indexing </a:t>
            </a:r>
            <a:r>
              <a:rPr lang="en-AU" dirty="0"/>
              <a:t>and </a:t>
            </a:r>
            <a:r>
              <a:rPr lang="en-AU" dirty="0">
                <a:solidFill>
                  <a:schemeClr val="accent5"/>
                </a:solidFill>
              </a:rPr>
              <a:t>efficient algorithms </a:t>
            </a:r>
            <a:r>
              <a:rPr lang="en-AU" dirty="0"/>
              <a:t>for </a:t>
            </a:r>
            <a:r>
              <a:rPr lang="en-AU" dirty="0">
                <a:solidFill>
                  <a:srgbClr val="0070C0"/>
                </a:solidFill>
              </a:rPr>
              <a:t>spatial join </a:t>
            </a:r>
            <a:r>
              <a:rPr lang="en-AU" dirty="0">
                <a:solidFill>
                  <a:schemeClr val="accent5"/>
                </a:solidFill>
              </a:rPr>
              <a:t>queries</a:t>
            </a:r>
            <a:r>
              <a:rPr lang="en-AU" dirty="0">
                <a:solidFill>
                  <a:srgbClr val="0070C0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and other types of spatial </a:t>
            </a:r>
            <a:r>
              <a:rPr lang="en-AU" dirty="0">
                <a:solidFill>
                  <a:srgbClr val="000000"/>
                </a:solidFill>
              </a:rPr>
              <a:t>queries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Retrieve the spatial data without scanning the whole set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000DA52-3B3D-3F47-A09E-25A796D99E10}" type="slidenum">
              <a:rPr lang="en-US">
                <a:solidFill>
                  <a:prstClr val="white"/>
                </a:solidFill>
                <a:latin typeface="Times New Roman" pitchFamily="-10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prstClr val="white"/>
              </a:solidFill>
              <a:latin typeface="Times New Roman" pitchFamily="-10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 using Z-values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350000" y="2561394"/>
            <a:ext cx="4389968" cy="3879910"/>
            <a:chOff x="381000" y="876300"/>
            <a:chExt cx="4389968" cy="3879910"/>
          </a:xfrm>
        </p:grpSpPr>
        <p:grpSp>
          <p:nvGrpSpPr>
            <p:cNvPr id="76" name="Group 75"/>
            <p:cNvGrpSpPr/>
            <p:nvPr/>
          </p:nvGrpSpPr>
          <p:grpSpPr>
            <a:xfrm>
              <a:off x="977032" y="1349896"/>
              <a:ext cx="3048000" cy="3048000"/>
              <a:chOff x="3059832" y="2492896"/>
              <a:chExt cx="3048000" cy="3048000"/>
            </a:xfrm>
          </p:grpSpPr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5345832" y="4016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4964832" y="4016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3821832" y="2492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4202832" y="2492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821832" y="2873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4202832" y="2873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3059832" y="2492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3440832" y="2492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059832" y="2873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3440832" y="2873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821832" y="3254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4202832" y="3254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821832" y="3635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4202832" y="3635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3059832" y="3254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3440832" y="3254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059832" y="3635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3440832" y="3635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3821832" y="4016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202832" y="4016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3821832" y="4397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4202832" y="4397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059832" y="4016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3440832" y="4016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3059832" y="4397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3440832" y="4397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821832" y="4778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>
                  <a:solidFill>
                    <a:srgbClr val="BFBFBF"/>
                  </a:solidFill>
                </a:endParaRPr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4202832" y="4778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>
                  <a:solidFill>
                    <a:srgbClr val="BFBFBF"/>
                  </a:solidFill>
                </a:endParaRPr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3821832" y="5159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>
                  <a:solidFill>
                    <a:srgbClr val="BFBFBF"/>
                  </a:solidFill>
                </a:endParaRPr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4202832" y="5159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>
                  <a:solidFill>
                    <a:srgbClr val="BFBFBF"/>
                  </a:solidFill>
                </a:endParaRPr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059832" y="4778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3440832" y="4778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3059832" y="5159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3440832" y="5159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5726832" y="4016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5345832" y="4397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5726832" y="4397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4583832" y="4016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4583832" y="4397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4964832" y="4397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5345832" y="4778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48" name="Rectangle 45"/>
              <p:cNvSpPr>
                <a:spLocks noChangeArrowheads="1"/>
              </p:cNvSpPr>
              <p:nvPr/>
            </p:nvSpPr>
            <p:spPr bwMode="auto">
              <a:xfrm>
                <a:off x="5726832" y="4778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5345832" y="5159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50" name="Rectangle 47"/>
              <p:cNvSpPr>
                <a:spLocks noChangeArrowheads="1"/>
              </p:cNvSpPr>
              <p:nvPr/>
            </p:nvSpPr>
            <p:spPr bwMode="auto">
              <a:xfrm>
                <a:off x="5726832" y="5159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51" name="Rectangle 48"/>
              <p:cNvSpPr>
                <a:spLocks noChangeArrowheads="1"/>
              </p:cNvSpPr>
              <p:nvPr/>
            </p:nvSpPr>
            <p:spPr bwMode="auto">
              <a:xfrm>
                <a:off x="4583832" y="4778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4964832" y="4778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4583832" y="5159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4964832" y="5159896"/>
                <a:ext cx="3810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5345832" y="2492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56" name="Rectangle 53"/>
              <p:cNvSpPr>
                <a:spLocks noChangeArrowheads="1"/>
              </p:cNvSpPr>
              <p:nvPr/>
            </p:nvSpPr>
            <p:spPr bwMode="auto">
              <a:xfrm>
                <a:off x="5726832" y="2492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5345832" y="2873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58" name="Rectangle 55"/>
              <p:cNvSpPr>
                <a:spLocks noChangeArrowheads="1"/>
              </p:cNvSpPr>
              <p:nvPr/>
            </p:nvSpPr>
            <p:spPr bwMode="auto">
              <a:xfrm>
                <a:off x="5726832" y="2873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59" name="Rectangle 56"/>
              <p:cNvSpPr>
                <a:spLocks noChangeArrowheads="1"/>
              </p:cNvSpPr>
              <p:nvPr/>
            </p:nvSpPr>
            <p:spPr bwMode="auto">
              <a:xfrm>
                <a:off x="4583832" y="2492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60" name="Rectangle 57"/>
              <p:cNvSpPr>
                <a:spLocks noChangeArrowheads="1"/>
              </p:cNvSpPr>
              <p:nvPr/>
            </p:nvSpPr>
            <p:spPr bwMode="auto">
              <a:xfrm>
                <a:off x="4964832" y="2492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 dirty="0"/>
              </a:p>
            </p:txBody>
          </p:sp>
          <p:sp>
            <p:nvSpPr>
              <p:cNvPr id="61" name="Rectangle 58"/>
              <p:cNvSpPr>
                <a:spLocks noChangeArrowheads="1"/>
              </p:cNvSpPr>
              <p:nvPr/>
            </p:nvSpPr>
            <p:spPr bwMode="auto">
              <a:xfrm>
                <a:off x="4583832" y="2873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62" name="Rectangle 59"/>
              <p:cNvSpPr>
                <a:spLocks noChangeArrowheads="1"/>
              </p:cNvSpPr>
              <p:nvPr/>
            </p:nvSpPr>
            <p:spPr bwMode="auto">
              <a:xfrm>
                <a:off x="4964832" y="2873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63" name="Rectangle 60"/>
              <p:cNvSpPr>
                <a:spLocks noChangeArrowheads="1"/>
              </p:cNvSpPr>
              <p:nvPr/>
            </p:nvSpPr>
            <p:spPr bwMode="auto">
              <a:xfrm>
                <a:off x="5345832" y="3254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64" name="Rectangle 61"/>
              <p:cNvSpPr>
                <a:spLocks noChangeArrowheads="1"/>
              </p:cNvSpPr>
              <p:nvPr/>
            </p:nvSpPr>
            <p:spPr bwMode="auto">
              <a:xfrm>
                <a:off x="5726832" y="3254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5345832" y="3635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5726832" y="3635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4583832" y="3254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4964832" y="3254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4583832" y="3635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4964832" y="3635896"/>
                <a:ext cx="381000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AU" sz="24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059832" y="2499246"/>
                <a:ext cx="769218" cy="758304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429000" y="5157192"/>
                <a:ext cx="1143000" cy="360040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970140" y="3257550"/>
                <a:ext cx="382910" cy="362074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724128" y="2852936"/>
                <a:ext cx="378222" cy="792088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104900" y="914400"/>
              <a:ext cx="636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220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23282" y="876300"/>
              <a:ext cx="680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414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51000" y="4356100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131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46300" y="4356100"/>
              <a:ext cx="8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133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81100" y="4356100"/>
              <a:ext cx="774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113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02100" y="2057400"/>
              <a:ext cx="641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434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02099" y="1638300"/>
              <a:ext cx="668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443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81000" y="1714500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9900"/>
                  </a:solidFill>
                </a:rPr>
                <a:t>223</a:t>
              </a:r>
              <a:endParaRPr lang="en-US" sz="2400" dirty="0">
                <a:solidFill>
                  <a:srgbClr val="FF99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403600" y="927620"/>
              <a:ext cx="836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9900"/>
                  </a:solidFill>
                </a:rPr>
                <a:t>400</a:t>
              </a:r>
              <a:endParaRPr lang="en-US" sz="2400" dirty="0">
                <a:solidFill>
                  <a:srgbClr val="FF9900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977831" y="1025955"/>
            <a:ext cx="823387" cy="30469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113</a:t>
            </a:r>
          </a:p>
          <a:p>
            <a:r>
              <a:rPr lang="en-US" sz="2400" dirty="0">
                <a:solidFill>
                  <a:srgbClr val="0000FF"/>
                </a:solidFill>
              </a:rPr>
              <a:t>131</a:t>
            </a:r>
          </a:p>
          <a:p>
            <a:r>
              <a:rPr lang="en-US" sz="2400" dirty="0">
                <a:solidFill>
                  <a:srgbClr val="0000FF"/>
                </a:solidFill>
              </a:rPr>
              <a:t>133</a:t>
            </a:r>
          </a:p>
          <a:p>
            <a:r>
              <a:rPr lang="en-US" sz="2400" dirty="0">
                <a:solidFill>
                  <a:srgbClr val="0000FF"/>
                </a:solidFill>
              </a:rPr>
              <a:t>220</a:t>
            </a:r>
          </a:p>
          <a:p>
            <a:r>
              <a:rPr lang="en-US" sz="2400" dirty="0">
                <a:solidFill>
                  <a:srgbClr val="0000FF"/>
                </a:solidFill>
              </a:rPr>
              <a:t>222</a:t>
            </a:r>
          </a:p>
          <a:p>
            <a:r>
              <a:rPr lang="en-US" sz="2400" dirty="0">
                <a:solidFill>
                  <a:srgbClr val="0000FF"/>
                </a:solidFill>
              </a:rPr>
              <a:t>414</a:t>
            </a:r>
          </a:p>
          <a:p>
            <a:r>
              <a:rPr lang="en-US" sz="2400" dirty="0">
                <a:solidFill>
                  <a:srgbClr val="0000FF"/>
                </a:solidFill>
              </a:rPr>
              <a:t>434</a:t>
            </a:r>
          </a:p>
          <a:p>
            <a:r>
              <a:rPr lang="en-US" sz="2400" dirty="0">
                <a:solidFill>
                  <a:srgbClr val="0000FF"/>
                </a:solidFill>
              </a:rPr>
              <a:t>443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34717" y="1038654"/>
            <a:ext cx="74930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130</a:t>
            </a:r>
          </a:p>
          <a:p>
            <a:r>
              <a:rPr lang="en-US" sz="2400" dirty="0">
                <a:solidFill>
                  <a:srgbClr val="FF9900"/>
                </a:solidFill>
              </a:rPr>
              <a:t>223</a:t>
            </a:r>
          </a:p>
          <a:p>
            <a:r>
              <a:rPr lang="en-US" sz="2400" dirty="0">
                <a:solidFill>
                  <a:srgbClr val="FF9900"/>
                </a:solidFill>
              </a:rPr>
              <a:t>400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2813918" y="1216454"/>
            <a:ext cx="6223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664818" y="1216454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24"/>
          <p:cNvSpPr>
            <a:spLocks noChangeArrowheads="1"/>
          </p:cNvSpPr>
          <p:nvPr/>
        </p:nvSpPr>
        <p:spPr bwMode="auto">
          <a:xfrm>
            <a:off x="4703042" y="6456205"/>
            <a:ext cx="600998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>
                <a:solidFill>
                  <a:srgbClr val="FFC000"/>
                </a:solidFill>
              </a:rPr>
              <a:t>Reading: the paper by Orenstein and </a:t>
            </a:r>
            <a:r>
              <a:rPr lang="en-US" sz="2000" i="1" dirty="0" err="1">
                <a:solidFill>
                  <a:srgbClr val="FFC000"/>
                </a:solidFill>
              </a:rPr>
              <a:t>Manola</a:t>
            </a:r>
            <a:r>
              <a:rPr lang="en-US" sz="2000" i="1" dirty="0">
                <a:solidFill>
                  <a:srgbClr val="FFC000"/>
                </a:solidFill>
              </a:rPr>
              <a:t> 1988.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34471" y="4226124"/>
            <a:ext cx="507349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Algorithm Sketch: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+mj-lt"/>
              </a:rPr>
              <a:t>Two sorted lists and two pointers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+mj-lt"/>
              </a:rPr>
              <a:t>Synchronized traversal</a:t>
            </a:r>
          </a:p>
          <a:p>
            <a:pPr marL="971550" lvl="1" indent="-514350">
              <a:buFont typeface="Arial"/>
              <a:buChar char="•"/>
            </a:pPr>
            <a:r>
              <a:rPr lang="en-US" sz="2000" dirty="0">
                <a:latin typeface="+mj-lt"/>
              </a:rPr>
              <a:t>overlap(</a:t>
            </a:r>
            <a:r>
              <a:rPr lang="en-US" sz="2000" i="1" dirty="0">
                <a:latin typeface="+mj-lt"/>
              </a:rPr>
              <a:t>r</a:t>
            </a:r>
            <a:r>
              <a:rPr lang="en-US" sz="2000" dirty="0">
                <a:latin typeface="+mj-lt"/>
              </a:rPr>
              <a:t>, </a:t>
            </a:r>
            <a:r>
              <a:rPr lang="en-US" sz="2000" i="1" dirty="0">
                <a:latin typeface="+mj-lt"/>
              </a:rPr>
              <a:t>s</a:t>
            </a:r>
            <a:r>
              <a:rPr lang="en-US" sz="2000" dirty="0">
                <a:latin typeface="+mj-lt"/>
              </a:rPr>
              <a:t>)?</a:t>
            </a:r>
          </a:p>
          <a:p>
            <a:pPr marL="971550" lvl="1" indent="-514350">
              <a:buFont typeface="Arial"/>
              <a:buChar char="•"/>
            </a:pPr>
            <a:r>
              <a:rPr lang="en-US" sz="2000" dirty="0">
                <a:latin typeface="+mj-lt"/>
              </a:rPr>
              <a:t>increase min(</a:t>
            </a:r>
            <a:r>
              <a:rPr lang="en-US" sz="2000" i="1" dirty="0">
                <a:latin typeface="+mj-lt"/>
              </a:rPr>
              <a:t>r</a:t>
            </a:r>
            <a:r>
              <a:rPr lang="en-US" sz="2000" dirty="0">
                <a:latin typeface="+mj-lt"/>
              </a:rPr>
              <a:t>, </a:t>
            </a:r>
            <a:r>
              <a:rPr lang="en-US" sz="2000" i="1" dirty="0">
                <a:latin typeface="+mj-lt"/>
              </a:rPr>
              <a:t>s</a:t>
            </a:r>
            <a:r>
              <a:rPr lang="en-US" sz="2000" dirty="0">
                <a:latin typeface="+mj-lt"/>
              </a:rPr>
              <a:t>)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Some values in </a:t>
            </a:r>
            <a:r>
              <a:rPr lang="en-US" sz="2000" u="sng" dirty="0">
                <a:solidFill>
                  <a:srgbClr val="FF0000"/>
                </a:solidFill>
                <a:latin typeface="+mj-lt"/>
              </a:rPr>
              <a:t>stack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004418" y="86085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652118" y="84815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30606" y="623530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130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72932" y="2971519"/>
            <a:ext cx="6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222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 flipH="1">
            <a:off x="6953250" y="3041340"/>
            <a:ext cx="368300" cy="37465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4AAD6F65-28DE-467D-8FA1-4CA6F8A61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5019" y="1036785"/>
                <a:ext cx="4966757" cy="15492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Differences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131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130</m:t>
                    </m:r>
                  </m:oMath>
                </a14:m>
                <a:endParaRPr lang="en-US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/>
                  <a:t>Cannot move from 130 to 223 immediately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4AAD6F65-28DE-467D-8FA1-4CA6F8A61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5019" y="1036785"/>
                <a:ext cx="4966757" cy="1549221"/>
              </a:xfrm>
              <a:blipFill>
                <a:blip r:embed="rId3"/>
                <a:stretch>
                  <a:fillRect l="-765" t="-3252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20A7442-CD77-2142-BD4E-A1249B301971}"/>
                  </a:ext>
                </a:extLst>
              </p14:cNvPr>
              <p14:cNvContentPartPr/>
              <p14:nvPr/>
            </p14:nvContentPartPr>
            <p14:xfrm>
              <a:off x="2104135" y="1129329"/>
              <a:ext cx="322200" cy="2426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20A7442-CD77-2142-BD4E-A1249B3019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5135" y="1120329"/>
                <a:ext cx="33984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380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21F4-FE4D-014B-9C4C-4C392D59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458" y="2870947"/>
            <a:ext cx="10075084" cy="111610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4FA08-FC43-C444-8CBD-B7D7984C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74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42" y="1175622"/>
            <a:ext cx="2908300" cy="1892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b="8572"/>
          <a:stretch/>
        </p:blipFill>
        <p:spPr>
          <a:xfrm>
            <a:off x="7630767" y="2912016"/>
            <a:ext cx="3037236" cy="1512168"/>
          </a:xfrm>
          <a:prstGeom prst="rect">
            <a:avLst/>
          </a:prstGeom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Spatial Data Models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022480" y="1295405"/>
            <a:ext cx="7556313" cy="351344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AU" b="1" dirty="0">
                <a:solidFill>
                  <a:srgbClr val="000000"/>
                </a:solidFill>
                <a:cs typeface="+mn-cs"/>
              </a:rPr>
              <a:t>Objects</a:t>
            </a:r>
            <a:r>
              <a:rPr lang="en-AU" dirty="0">
                <a:solidFill>
                  <a:srgbClr val="000000"/>
                </a:solidFill>
                <a:cs typeface="+mn-cs"/>
              </a:rPr>
              <a:t> in space (Object-based)</a:t>
            </a:r>
          </a:p>
          <a:p>
            <a:pPr lvl="1">
              <a:defRPr/>
            </a:pPr>
            <a:r>
              <a:rPr lang="en-AU" dirty="0">
                <a:solidFill>
                  <a:srgbClr val="000000"/>
                </a:solidFill>
              </a:rPr>
              <a:t>Single objects</a:t>
            </a:r>
          </a:p>
          <a:p>
            <a:pPr lvl="2">
              <a:defRPr/>
            </a:pPr>
            <a:r>
              <a:rPr lang="en-AU" sz="2000" dirty="0">
                <a:solidFill>
                  <a:srgbClr val="000000"/>
                </a:solidFill>
              </a:rPr>
              <a:t>Point (location, POI)</a:t>
            </a:r>
          </a:p>
          <a:p>
            <a:pPr lvl="2">
              <a:defRPr/>
            </a:pPr>
            <a:r>
              <a:rPr lang="en-AU" sz="2000" dirty="0">
                <a:solidFill>
                  <a:srgbClr val="000000"/>
                </a:solidFill>
              </a:rPr>
              <a:t>Line / Polyline (River, Cable, Road)</a:t>
            </a:r>
          </a:p>
          <a:p>
            <a:pPr lvl="2">
              <a:defRPr/>
            </a:pPr>
            <a:r>
              <a:rPr lang="en-AU" sz="2000" dirty="0">
                <a:solidFill>
                  <a:srgbClr val="000000"/>
                </a:solidFill>
              </a:rPr>
              <a:t>Polygon or Region (Forest, Lake, City)</a:t>
            </a:r>
          </a:p>
          <a:p>
            <a:pPr lvl="1">
              <a:defRPr/>
            </a:pPr>
            <a:r>
              <a:rPr lang="en-AU" dirty="0">
                <a:solidFill>
                  <a:srgbClr val="000000"/>
                </a:solidFill>
              </a:rPr>
              <a:t>Spatially related collections of objects</a:t>
            </a:r>
          </a:p>
          <a:p>
            <a:pPr lvl="2">
              <a:defRPr/>
            </a:pPr>
            <a:r>
              <a:rPr lang="en-AU" sz="2000" dirty="0">
                <a:solidFill>
                  <a:srgbClr val="000000"/>
                </a:solidFill>
              </a:rPr>
              <a:t>Partition (Land use, districts, land ownership)</a:t>
            </a:r>
          </a:p>
          <a:p>
            <a:pPr lvl="2">
              <a:defRPr/>
            </a:pPr>
            <a:r>
              <a:rPr lang="en-AU" sz="2000" dirty="0">
                <a:solidFill>
                  <a:srgbClr val="000000"/>
                </a:solidFill>
              </a:rPr>
              <a:t>Network (Roads, rivers, electricity, phone)</a:t>
            </a:r>
          </a:p>
        </p:txBody>
      </p:sp>
      <p:sp>
        <p:nvSpPr>
          <p:cNvPr id="6144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64E0C02-E456-8542-A818-BD571A108FB5}" type="slidenum">
              <a:rPr lang="en-US">
                <a:solidFill>
                  <a:prstClr val="white"/>
                </a:solidFill>
                <a:latin typeface="Times New Roman" pitchFamily="-10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prstClr val="white"/>
              </a:solidFill>
              <a:latin typeface="Times New Roman" pitchFamily="-10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73B099-53E5-EE46-A57E-6D6C4F9C3F5F}"/>
              </a:ext>
            </a:extLst>
          </p:cNvPr>
          <p:cNvGrpSpPr/>
          <p:nvPr/>
        </p:nvGrpSpPr>
        <p:grpSpPr>
          <a:xfrm>
            <a:off x="2279577" y="4458290"/>
            <a:ext cx="2582219" cy="2399714"/>
            <a:chOff x="333597" y="3921968"/>
            <a:chExt cx="2582219" cy="23997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1F7AA4-4784-5E41-9410-AB71ED97968D}"/>
                </a:ext>
              </a:extLst>
            </p:cNvPr>
            <p:cNvSpPr/>
            <p:nvPr/>
          </p:nvSpPr>
          <p:spPr>
            <a:xfrm>
              <a:off x="683568" y="4221088"/>
              <a:ext cx="1944216" cy="1728192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3BBD10-A087-CA4F-AD9F-58F3B6C54542}"/>
                </a:ext>
              </a:extLst>
            </p:cNvPr>
            <p:cNvCxnSpPr>
              <a:stCxn id="8" idx="1"/>
              <a:endCxn id="8" idx="3"/>
            </p:cNvCxnSpPr>
            <p:nvPr/>
          </p:nvCxnSpPr>
          <p:spPr>
            <a:xfrm>
              <a:off x="683568" y="5085184"/>
              <a:ext cx="194421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3BDDFF-5A00-6240-8439-C639A8CDBF4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655676" y="5085184"/>
              <a:ext cx="0" cy="86409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B08C98-5A42-FB49-8F0F-1ECB6B7F2134}"/>
                </a:ext>
              </a:extLst>
            </p:cNvPr>
            <p:cNvSpPr txBox="1"/>
            <p:nvPr/>
          </p:nvSpPr>
          <p:spPr>
            <a:xfrm>
              <a:off x="1335716" y="4478799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-106" charset="0"/>
                </a:rPr>
                <a:t>Pine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09DC0-DD4A-0845-A686-AB310AF1DE25}"/>
                </a:ext>
              </a:extLst>
            </p:cNvPr>
            <p:cNvSpPr txBox="1"/>
            <p:nvPr/>
          </p:nvSpPr>
          <p:spPr>
            <a:xfrm>
              <a:off x="1835396" y="531717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-106" charset="0"/>
                </a:rPr>
                <a:t>Oak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48A66F-4763-0746-8DF5-CE9DA9943671}"/>
                </a:ext>
              </a:extLst>
            </p:cNvPr>
            <p:cNvSpPr txBox="1"/>
            <p:nvPr/>
          </p:nvSpPr>
          <p:spPr>
            <a:xfrm>
              <a:off x="931442" y="531717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-106" charset="0"/>
                </a:rPr>
                <a:t>Fir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491A66-5F5C-EC40-8155-4930604A3ED2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949280"/>
              <a:ext cx="2232248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DC7A22-165A-104A-8847-67BB75C5B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68" y="3921968"/>
              <a:ext cx="0" cy="2027312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BE81C2-09F1-CB4F-88FD-C27A1BB56A9E}"/>
                </a:ext>
              </a:extLst>
            </p:cNvPr>
            <p:cNvSpPr txBox="1"/>
            <p:nvPr/>
          </p:nvSpPr>
          <p:spPr>
            <a:xfrm>
              <a:off x="526926" y="592157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-106" charset="0"/>
                </a:rPr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74C077-3745-6C44-AF08-552E58169706}"/>
                </a:ext>
              </a:extLst>
            </p:cNvPr>
            <p:cNvSpPr txBox="1"/>
            <p:nvPr/>
          </p:nvSpPr>
          <p:spPr>
            <a:xfrm>
              <a:off x="1499222" y="592157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-106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944823-4FB9-AA4A-A757-70F5101FFB36}"/>
                </a:ext>
              </a:extLst>
            </p:cNvPr>
            <p:cNvSpPr txBox="1"/>
            <p:nvPr/>
          </p:nvSpPr>
          <p:spPr>
            <a:xfrm>
              <a:off x="2455763" y="592002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-106" charset="0"/>
                </a:rPr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1EF585-A3A9-6544-BB5D-7CE3033CBD8C}"/>
                </a:ext>
              </a:extLst>
            </p:cNvPr>
            <p:cNvSpPr txBox="1"/>
            <p:nvPr/>
          </p:nvSpPr>
          <p:spPr>
            <a:xfrm>
              <a:off x="333597" y="489142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-106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180EC4-88C9-2A4B-91E8-8C5DF2F8A6BA}"/>
                </a:ext>
              </a:extLst>
            </p:cNvPr>
            <p:cNvSpPr txBox="1"/>
            <p:nvPr/>
          </p:nvSpPr>
          <p:spPr>
            <a:xfrm>
              <a:off x="333597" y="40210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-106" charset="0"/>
                </a:rPr>
                <a:t>4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0DD46D1-5F08-B242-85F3-E66B87A9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79519"/>
              </p:ext>
            </p:extLst>
          </p:nvPr>
        </p:nvGraphicFramePr>
        <p:xfrm>
          <a:off x="5583212" y="4663440"/>
          <a:ext cx="463921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08">
                  <a:extLst>
                    <a:ext uri="{9D8B030D-6E8A-4147-A177-3AD203B41FA5}">
                      <a16:colId xmlns:a16="http://schemas.microsoft.com/office/drawing/2014/main" val="901046763"/>
                    </a:ext>
                  </a:extLst>
                </a:gridCol>
                <a:gridCol w="1479599">
                  <a:extLst>
                    <a:ext uri="{9D8B030D-6E8A-4147-A177-3AD203B41FA5}">
                      <a16:colId xmlns:a16="http://schemas.microsoft.com/office/drawing/2014/main" val="1733479988"/>
                    </a:ext>
                  </a:extLst>
                </a:gridCol>
                <a:gridCol w="2319609">
                  <a:extLst>
                    <a:ext uri="{9D8B030D-6E8A-4147-A177-3AD203B41FA5}">
                      <a16:colId xmlns:a16="http://schemas.microsoft.com/office/drawing/2014/main" val="2829788514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Area-ID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Dominant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9028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[(0,2), (4,2), (4,4), (0,4)]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3980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[(0,0), (2,0), (2,2), (0,2)]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9193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[(2,0), (4,0), (4,2), (2,2)]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655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Spatial Data Model in Oracle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22476" y="1295403"/>
                <a:ext cx="8147051" cy="5383212"/>
              </a:xfrm>
            </p:spPr>
            <p:txBody>
              <a:bodyPr/>
              <a:lstStyle/>
              <a:p>
                <a:r>
                  <a:rPr lang="en-AU" dirty="0">
                    <a:solidFill>
                      <a:srgbClr val="0070C0"/>
                    </a:solidFill>
                  </a:rPr>
                  <a:t>Element</a:t>
                </a:r>
                <a:r>
                  <a:rPr lang="en-AU" dirty="0"/>
                  <a:t>, </a:t>
                </a:r>
                <a:r>
                  <a:rPr lang="en-AU" dirty="0">
                    <a:solidFill>
                      <a:srgbClr val="0070C0"/>
                    </a:solidFill>
                  </a:rPr>
                  <a:t>Geometry</a:t>
                </a:r>
                <a:r>
                  <a:rPr lang="en-AU" dirty="0"/>
                  <a:t> and </a:t>
                </a:r>
                <a:r>
                  <a:rPr lang="en-AU" dirty="0">
                    <a:solidFill>
                      <a:srgbClr val="0070C0"/>
                    </a:solidFill>
                  </a:rPr>
                  <a:t>Layer</a:t>
                </a:r>
              </a:p>
              <a:p>
                <a:r>
                  <a:rPr lang="en-AU" b="1" dirty="0"/>
                  <a:t>Element:</a:t>
                </a:r>
                <a:r>
                  <a:rPr lang="en-AU" dirty="0"/>
                  <a:t> the basic building block of a geometric feature</a:t>
                </a:r>
              </a:p>
              <a:p>
                <a:pPr lvl="1"/>
                <a:r>
                  <a:rPr lang="en-AU" b="1" dirty="0"/>
                  <a:t>Point data: </a:t>
                </a:r>
                <a:r>
                  <a:rPr lang="en-AU" dirty="0"/>
                  <a:t>One point, stored as an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pair</a:t>
                </a:r>
              </a:p>
              <a:p>
                <a:pPr lvl="1"/>
                <a:r>
                  <a:rPr lang="en-AU" b="1" dirty="0"/>
                  <a:t>Line data: </a:t>
                </a:r>
                <a:r>
                  <a:rPr lang="en-AU" dirty="0"/>
                  <a:t>Two points representing the start and the end of a line segment</a:t>
                </a:r>
              </a:p>
              <a:p>
                <a:pPr lvl="1"/>
                <a:r>
                  <a:rPr lang="en-AU" b="1" dirty="0"/>
                  <a:t>Polygon data: </a:t>
                </a:r>
                <a:r>
                  <a:rPr lang="en-AU" dirty="0"/>
                  <a:t>A sequence of coordinates, one vertex pair for each line segment of the polygon</a:t>
                </a:r>
              </a:p>
              <a:p>
                <a:pPr lvl="2"/>
                <a:r>
                  <a:rPr lang="en-AU" dirty="0"/>
                  <a:t>Simple Polygon: Both boundary and the interior</a:t>
                </a:r>
              </a:p>
              <a:p>
                <a:pPr lvl="2"/>
                <a:r>
                  <a:rPr lang="en-AU" dirty="0">
                    <a:solidFill>
                      <a:srgbClr val="0070C0"/>
                    </a:solidFill>
                  </a:rPr>
                  <a:t>Complex polygons (Geometry)</a:t>
                </a:r>
              </a:p>
              <a:p>
                <a:pPr lvl="3"/>
                <a:r>
                  <a:rPr lang="en-AU" dirty="0"/>
                  <a:t>Self-intersecting boundary </a:t>
                </a:r>
              </a:p>
              <a:p>
                <a:pPr lvl="3"/>
                <a:r>
                  <a:rPr lang="en-AU" dirty="0"/>
                  <a:t>Multiple dis-connected components</a:t>
                </a:r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2476" y="1295403"/>
                <a:ext cx="8147051" cy="5383212"/>
              </a:xfrm>
              <a:blipFill>
                <a:blip r:embed="rId3"/>
                <a:stretch>
                  <a:fillRect l="-46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6F8757D-500A-B646-A6A5-4E43FFDB9B22}" type="slidenum">
              <a:rPr lang="en-US">
                <a:solidFill>
                  <a:prstClr val="white"/>
                </a:solidFill>
                <a:latin typeface="Times New Roman" pitchFamily="-10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prstClr val="white"/>
              </a:solidFill>
              <a:latin typeface="Times New Roman" pitchFamily="-10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8BECA0-2DE4-CE42-8945-56160115F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681" y="5325743"/>
            <a:ext cx="1223751" cy="153226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30763AE-60E9-3F44-8B5C-5008E247E931}"/>
              </a:ext>
            </a:extLst>
          </p:cNvPr>
          <p:cNvGrpSpPr/>
          <p:nvPr/>
        </p:nvGrpSpPr>
        <p:grpSpPr>
          <a:xfrm>
            <a:off x="6405220" y="5846461"/>
            <a:ext cx="965736" cy="805543"/>
            <a:chOff x="5002373" y="5519057"/>
            <a:chExt cx="965736" cy="805543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ECDEF25-1954-F341-B3D5-7C55A0CF87D1}"/>
                </a:ext>
              </a:extLst>
            </p:cNvPr>
            <p:cNvSpPr/>
            <p:nvPr/>
          </p:nvSpPr>
          <p:spPr>
            <a:xfrm>
              <a:off x="5002373" y="5519057"/>
              <a:ext cx="494913" cy="446314"/>
            </a:xfrm>
            <a:custGeom>
              <a:avLst/>
              <a:gdLst>
                <a:gd name="connsiteX0" fmla="*/ 26827 w 494913"/>
                <a:gd name="connsiteY0" fmla="*/ 195943 h 446314"/>
                <a:gd name="connsiteX1" fmla="*/ 26827 w 494913"/>
                <a:gd name="connsiteY1" fmla="*/ 195943 h 446314"/>
                <a:gd name="connsiteX2" fmla="*/ 37713 w 494913"/>
                <a:gd name="connsiteY2" fmla="*/ 97972 h 446314"/>
                <a:gd name="connsiteX3" fmla="*/ 59484 w 494913"/>
                <a:gd name="connsiteY3" fmla="*/ 32657 h 446314"/>
                <a:gd name="connsiteX4" fmla="*/ 70370 w 494913"/>
                <a:gd name="connsiteY4" fmla="*/ 0 h 446314"/>
                <a:gd name="connsiteX5" fmla="*/ 146570 w 494913"/>
                <a:gd name="connsiteY5" fmla="*/ 10886 h 446314"/>
                <a:gd name="connsiteX6" fmla="*/ 244541 w 494913"/>
                <a:gd name="connsiteY6" fmla="*/ 21772 h 446314"/>
                <a:gd name="connsiteX7" fmla="*/ 288084 w 494913"/>
                <a:gd name="connsiteY7" fmla="*/ 32657 h 446314"/>
                <a:gd name="connsiteX8" fmla="*/ 418713 w 494913"/>
                <a:gd name="connsiteY8" fmla="*/ 43543 h 446314"/>
                <a:gd name="connsiteX9" fmla="*/ 484027 w 494913"/>
                <a:gd name="connsiteY9" fmla="*/ 174172 h 446314"/>
                <a:gd name="connsiteX10" fmla="*/ 494913 w 494913"/>
                <a:gd name="connsiteY10" fmla="*/ 206829 h 446314"/>
                <a:gd name="connsiteX11" fmla="*/ 484027 w 494913"/>
                <a:gd name="connsiteY11" fmla="*/ 326572 h 446314"/>
                <a:gd name="connsiteX12" fmla="*/ 473141 w 494913"/>
                <a:gd name="connsiteY12" fmla="*/ 359229 h 446314"/>
                <a:gd name="connsiteX13" fmla="*/ 440484 w 494913"/>
                <a:gd name="connsiteY13" fmla="*/ 391886 h 446314"/>
                <a:gd name="connsiteX14" fmla="*/ 407827 w 494913"/>
                <a:gd name="connsiteY14" fmla="*/ 402772 h 446314"/>
                <a:gd name="connsiteX15" fmla="*/ 375170 w 494913"/>
                <a:gd name="connsiteY15" fmla="*/ 424543 h 446314"/>
                <a:gd name="connsiteX16" fmla="*/ 309856 w 494913"/>
                <a:gd name="connsiteY16" fmla="*/ 446314 h 446314"/>
                <a:gd name="connsiteX17" fmla="*/ 277198 w 494913"/>
                <a:gd name="connsiteY17" fmla="*/ 424543 h 446314"/>
                <a:gd name="connsiteX18" fmla="*/ 255427 w 494913"/>
                <a:gd name="connsiteY18" fmla="*/ 359229 h 446314"/>
                <a:gd name="connsiteX19" fmla="*/ 222770 w 494913"/>
                <a:gd name="connsiteY19" fmla="*/ 261257 h 446314"/>
                <a:gd name="connsiteX20" fmla="*/ 211884 w 494913"/>
                <a:gd name="connsiteY20" fmla="*/ 228600 h 446314"/>
                <a:gd name="connsiteX21" fmla="*/ 179227 w 494913"/>
                <a:gd name="connsiteY21" fmla="*/ 217714 h 446314"/>
                <a:gd name="connsiteX22" fmla="*/ 59484 w 494913"/>
                <a:gd name="connsiteY22" fmla="*/ 228600 h 446314"/>
                <a:gd name="connsiteX23" fmla="*/ 26827 w 494913"/>
                <a:gd name="connsiteY23" fmla="*/ 195943 h 4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4913" h="446314">
                  <a:moveTo>
                    <a:pt x="26827" y="195943"/>
                  </a:moveTo>
                  <a:lnTo>
                    <a:pt x="26827" y="195943"/>
                  </a:lnTo>
                  <a:cubicBezTo>
                    <a:pt x="30456" y="163286"/>
                    <a:pt x="31269" y="130192"/>
                    <a:pt x="37713" y="97972"/>
                  </a:cubicBezTo>
                  <a:cubicBezTo>
                    <a:pt x="42214" y="75468"/>
                    <a:pt x="52227" y="54429"/>
                    <a:pt x="59484" y="32657"/>
                  </a:cubicBezTo>
                  <a:lnTo>
                    <a:pt x="70370" y="0"/>
                  </a:lnTo>
                  <a:lnTo>
                    <a:pt x="146570" y="10886"/>
                  </a:lnTo>
                  <a:cubicBezTo>
                    <a:pt x="179174" y="14962"/>
                    <a:pt x="212065" y="16776"/>
                    <a:pt x="244541" y="21772"/>
                  </a:cubicBezTo>
                  <a:cubicBezTo>
                    <a:pt x="259328" y="24047"/>
                    <a:pt x="273239" y="30801"/>
                    <a:pt x="288084" y="32657"/>
                  </a:cubicBezTo>
                  <a:cubicBezTo>
                    <a:pt x="331441" y="38076"/>
                    <a:pt x="375170" y="39914"/>
                    <a:pt x="418713" y="43543"/>
                  </a:cubicBezTo>
                  <a:cubicBezTo>
                    <a:pt x="474987" y="127954"/>
                    <a:pt x="453981" y="84032"/>
                    <a:pt x="484027" y="174172"/>
                  </a:cubicBezTo>
                  <a:lnTo>
                    <a:pt x="494913" y="206829"/>
                  </a:lnTo>
                  <a:cubicBezTo>
                    <a:pt x="491284" y="246743"/>
                    <a:pt x="489695" y="286896"/>
                    <a:pt x="484027" y="326572"/>
                  </a:cubicBezTo>
                  <a:cubicBezTo>
                    <a:pt x="482404" y="337931"/>
                    <a:pt x="479506" y="349682"/>
                    <a:pt x="473141" y="359229"/>
                  </a:cubicBezTo>
                  <a:cubicBezTo>
                    <a:pt x="464602" y="372038"/>
                    <a:pt x="453293" y="383347"/>
                    <a:pt x="440484" y="391886"/>
                  </a:cubicBezTo>
                  <a:cubicBezTo>
                    <a:pt x="430937" y="398251"/>
                    <a:pt x="418090" y="397640"/>
                    <a:pt x="407827" y="402772"/>
                  </a:cubicBezTo>
                  <a:cubicBezTo>
                    <a:pt x="396125" y="408623"/>
                    <a:pt x="387125" y="419230"/>
                    <a:pt x="375170" y="424543"/>
                  </a:cubicBezTo>
                  <a:cubicBezTo>
                    <a:pt x="354199" y="433863"/>
                    <a:pt x="309856" y="446314"/>
                    <a:pt x="309856" y="446314"/>
                  </a:cubicBezTo>
                  <a:cubicBezTo>
                    <a:pt x="298970" y="439057"/>
                    <a:pt x="284132" y="435637"/>
                    <a:pt x="277198" y="424543"/>
                  </a:cubicBezTo>
                  <a:cubicBezTo>
                    <a:pt x="265035" y="405082"/>
                    <a:pt x="262684" y="381000"/>
                    <a:pt x="255427" y="359229"/>
                  </a:cubicBezTo>
                  <a:lnTo>
                    <a:pt x="222770" y="261257"/>
                  </a:lnTo>
                  <a:cubicBezTo>
                    <a:pt x="219141" y="250371"/>
                    <a:pt x="222770" y="232229"/>
                    <a:pt x="211884" y="228600"/>
                  </a:cubicBezTo>
                  <a:lnTo>
                    <a:pt x="179227" y="217714"/>
                  </a:lnTo>
                  <a:cubicBezTo>
                    <a:pt x="140479" y="256464"/>
                    <a:pt x="147625" y="260651"/>
                    <a:pt x="59484" y="228600"/>
                  </a:cubicBezTo>
                  <a:cubicBezTo>
                    <a:pt x="-55231" y="186886"/>
                    <a:pt x="32270" y="201386"/>
                    <a:pt x="26827" y="195943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6E04464-D8EC-3849-9059-6279C2A6FC9E}"/>
                </a:ext>
              </a:extLst>
            </p:cNvPr>
            <p:cNvSpPr/>
            <p:nvPr/>
          </p:nvSpPr>
          <p:spPr>
            <a:xfrm>
              <a:off x="5551714" y="6116385"/>
              <a:ext cx="174172" cy="208215"/>
            </a:xfrm>
            <a:custGeom>
              <a:avLst/>
              <a:gdLst>
                <a:gd name="connsiteX0" fmla="*/ 0 w 174172"/>
                <a:gd name="connsiteY0" fmla="*/ 88472 h 208215"/>
                <a:gd name="connsiteX1" fmla="*/ 0 w 174172"/>
                <a:gd name="connsiteY1" fmla="*/ 88472 h 208215"/>
                <a:gd name="connsiteX2" fmla="*/ 54429 w 174172"/>
                <a:gd name="connsiteY2" fmla="*/ 12272 h 208215"/>
                <a:gd name="connsiteX3" fmla="*/ 87086 w 174172"/>
                <a:gd name="connsiteY3" fmla="*/ 1386 h 208215"/>
                <a:gd name="connsiteX4" fmla="*/ 130629 w 174172"/>
                <a:gd name="connsiteY4" fmla="*/ 44929 h 208215"/>
                <a:gd name="connsiteX5" fmla="*/ 141515 w 174172"/>
                <a:gd name="connsiteY5" fmla="*/ 77586 h 208215"/>
                <a:gd name="connsiteX6" fmla="*/ 174172 w 174172"/>
                <a:gd name="connsiteY6" fmla="*/ 132015 h 208215"/>
                <a:gd name="connsiteX7" fmla="*/ 141515 w 174172"/>
                <a:gd name="connsiteY7" fmla="*/ 186444 h 208215"/>
                <a:gd name="connsiteX8" fmla="*/ 76200 w 174172"/>
                <a:gd name="connsiteY8" fmla="*/ 208215 h 208215"/>
                <a:gd name="connsiteX9" fmla="*/ 0 w 174172"/>
                <a:gd name="connsiteY9" fmla="*/ 88472 h 20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72" h="208215">
                  <a:moveTo>
                    <a:pt x="0" y="88472"/>
                  </a:moveTo>
                  <a:lnTo>
                    <a:pt x="0" y="88472"/>
                  </a:lnTo>
                  <a:cubicBezTo>
                    <a:pt x="18143" y="63072"/>
                    <a:pt x="32357" y="34344"/>
                    <a:pt x="54429" y="12272"/>
                  </a:cubicBezTo>
                  <a:cubicBezTo>
                    <a:pt x="62543" y="4158"/>
                    <a:pt x="76539" y="-3134"/>
                    <a:pt x="87086" y="1386"/>
                  </a:cubicBezTo>
                  <a:cubicBezTo>
                    <a:pt x="105953" y="9472"/>
                    <a:pt x="130629" y="44929"/>
                    <a:pt x="130629" y="44929"/>
                  </a:cubicBezTo>
                  <a:cubicBezTo>
                    <a:pt x="134258" y="55815"/>
                    <a:pt x="135611" y="67747"/>
                    <a:pt x="141515" y="77586"/>
                  </a:cubicBezTo>
                  <a:cubicBezTo>
                    <a:pt x="186342" y="152299"/>
                    <a:pt x="143334" y="39503"/>
                    <a:pt x="174172" y="132015"/>
                  </a:cubicBezTo>
                  <a:cubicBezTo>
                    <a:pt x="166724" y="154359"/>
                    <a:pt x="165422" y="174491"/>
                    <a:pt x="141515" y="186444"/>
                  </a:cubicBezTo>
                  <a:cubicBezTo>
                    <a:pt x="120989" y="196707"/>
                    <a:pt x="76200" y="208215"/>
                    <a:pt x="76200" y="208215"/>
                  </a:cubicBezTo>
                  <a:cubicBezTo>
                    <a:pt x="-14168" y="193153"/>
                    <a:pt x="12700" y="108429"/>
                    <a:pt x="0" y="88472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7BAB522-0972-2541-ABF3-BC0B1F522522}"/>
                </a:ext>
              </a:extLst>
            </p:cNvPr>
            <p:cNvSpPr/>
            <p:nvPr/>
          </p:nvSpPr>
          <p:spPr>
            <a:xfrm>
              <a:off x="5692776" y="5681354"/>
              <a:ext cx="275333" cy="338446"/>
            </a:xfrm>
            <a:custGeom>
              <a:avLst/>
              <a:gdLst>
                <a:gd name="connsiteX0" fmla="*/ 43995 w 275333"/>
                <a:gd name="connsiteY0" fmla="*/ 33646 h 338446"/>
                <a:gd name="connsiteX1" fmla="*/ 43995 w 275333"/>
                <a:gd name="connsiteY1" fmla="*/ 33646 h 338446"/>
                <a:gd name="connsiteX2" fmla="*/ 131081 w 275333"/>
                <a:gd name="connsiteY2" fmla="*/ 989 h 338446"/>
                <a:gd name="connsiteX3" fmla="*/ 196395 w 275333"/>
                <a:gd name="connsiteY3" fmla="*/ 44532 h 338446"/>
                <a:gd name="connsiteX4" fmla="*/ 218167 w 275333"/>
                <a:gd name="connsiteY4" fmla="*/ 109846 h 338446"/>
                <a:gd name="connsiteX5" fmla="*/ 229053 w 275333"/>
                <a:gd name="connsiteY5" fmla="*/ 142503 h 338446"/>
                <a:gd name="connsiteX6" fmla="*/ 239938 w 275333"/>
                <a:gd name="connsiteY6" fmla="*/ 186046 h 338446"/>
                <a:gd name="connsiteX7" fmla="*/ 261710 w 275333"/>
                <a:gd name="connsiteY7" fmla="*/ 207817 h 338446"/>
                <a:gd name="connsiteX8" fmla="*/ 261710 w 275333"/>
                <a:gd name="connsiteY8" fmla="*/ 316675 h 338446"/>
                <a:gd name="connsiteX9" fmla="*/ 239938 w 275333"/>
                <a:gd name="connsiteY9" fmla="*/ 338446 h 338446"/>
                <a:gd name="connsiteX10" fmla="*/ 109310 w 275333"/>
                <a:gd name="connsiteY10" fmla="*/ 327560 h 338446"/>
                <a:gd name="connsiteX11" fmla="*/ 76653 w 275333"/>
                <a:gd name="connsiteY11" fmla="*/ 316675 h 338446"/>
                <a:gd name="connsiteX12" fmla="*/ 22224 w 275333"/>
                <a:gd name="connsiteY12" fmla="*/ 262246 h 338446"/>
                <a:gd name="connsiteX13" fmla="*/ 11338 w 275333"/>
                <a:gd name="connsiteY13" fmla="*/ 164275 h 338446"/>
                <a:gd name="connsiteX14" fmla="*/ 22224 w 275333"/>
                <a:gd name="connsiteY14" fmla="*/ 77189 h 338446"/>
                <a:gd name="connsiteX15" fmla="*/ 43995 w 275333"/>
                <a:gd name="connsiteY15" fmla="*/ 33646 h 33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5333" h="338446">
                  <a:moveTo>
                    <a:pt x="43995" y="33646"/>
                  </a:moveTo>
                  <a:lnTo>
                    <a:pt x="43995" y="33646"/>
                  </a:lnTo>
                  <a:cubicBezTo>
                    <a:pt x="73024" y="22760"/>
                    <a:pt x="100500" y="6086"/>
                    <a:pt x="131081" y="989"/>
                  </a:cubicBezTo>
                  <a:cubicBezTo>
                    <a:pt x="166949" y="-4989"/>
                    <a:pt x="184135" y="16948"/>
                    <a:pt x="196395" y="44532"/>
                  </a:cubicBezTo>
                  <a:cubicBezTo>
                    <a:pt x="205716" y="65503"/>
                    <a:pt x="210910" y="88075"/>
                    <a:pt x="218167" y="109846"/>
                  </a:cubicBezTo>
                  <a:cubicBezTo>
                    <a:pt x="221796" y="120732"/>
                    <a:pt x="226270" y="131371"/>
                    <a:pt x="229053" y="142503"/>
                  </a:cubicBezTo>
                  <a:cubicBezTo>
                    <a:pt x="232681" y="157017"/>
                    <a:pt x="233247" y="172665"/>
                    <a:pt x="239938" y="186046"/>
                  </a:cubicBezTo>
                  <a:cubicBezTo>
                    <a:pt x="244528" y="195226"/>
                    <a:pt x="254453" y="200560"/>
                    <a:pt x="261710" y="207817"/>
                  </a:cubicBezTo>
                  <a:cubicBezTo>
                    <a:pt x="276979" y="253627"/>
                    <a:pt x="282557" y="254135"/>
                    <a:pt x="261710" y="316675"/>
                  </a:cubicBezTo>
                  <a:cubicBezTo>
                    <a:pt x="258464" y="326412"/>
                    <a:pt x="247195" y="331189"/>
                    <a:pt x="239938" y="338446"/>
                  </a:cubicBezTo>
                  <a:cubicBezTo>
                    <a:pt x="196395" y="334817"/>
                    <a:pt x="152620" y="333335"/>
                    <a:pt x="109310" y="327560"/>
                  </a:cubicBezTo>
                  <a:cubicBezTo>
                    <a:pt x="97936" y="326044"/>
                    <a:pt x="85833" y="323560"/>
                    <a:pt x="76653" y="316675"/>
                  </a:cubicBezTo>
                  <a:cubicBezTo>
                    <a:pt x="56126" y="301280"/>
                    <a:pt x="22224" y="262246"/>
                    <a:pt x="22224" y="262246"/>
                  </a:cubicBezTo>
                  <a:cubicBezTo>
                    <a:pt x="-3175" y="186046"/>
                    <a:pt x="-6804" y="218703"/>
                    <a:pt x="11338" y="164275"/>
                  </a:cubicBezTo>
                  <a:cubicBezTo>
                    <a:pt x="14967" y="135246"/>
                    <a:pt x="13818" y="105210"/>
                    <a:pt x="22224" y="77189"/>
                  </a:cubicBezTo>
                  <a:cubicBezTo>
                    <a:pt x="25173" y="67359"/>
                    <a:pt x="40366" y="40903"/>
                    <a:pt x="43995" y="33646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6" name="Freeform 15">
            <a:extLst>
              <a:ext uri="{FF2B5EF4-FFF2-40B4-BE49-F238E27FC236}">
                <a16:creationId xmlns:a16="http://schemas.microsoft.com/office/drawing/2014/main" id="{B00FDC11-8899-FA42-B24F-2368AD1B51AF}"/>
              </a:ext>
            </a:extLst>
          </p:cNvPr>
          <p:cNvSpPr/>
          <p:nvPr/>
        </p:nvSpPr>
        <p:spPr>
          <a:xfrm>
            <a:off x="7910163" y="3994851"/>
            <a:ext cx="859983" cy="772887"/>
          </a:xfrm>
          <a:custGeom>
            <a:avLst/>
            <a:gdLst>
              <a:gd name="connsiteX0" fmla="*/ 32668 w 859983"/>
              <a:gd name="connsiteY0" fmla="*/ 435428 h 772886"/>
              <a:gd name="connsiteX1" fmla="*/ 32668 w 859983"/>
              <a:gd name="connsiteY1" fmla="*/ 435428 h 772886"/>
              <a:gd name="connsiteX2" fmla="*/ 10897 w 859983"/>
              <a:gd name="connsiteY2" fmla="*/ 326571 h 772886"/>
              <a:gd name="connsiteX3" fmla="*/ 11 w 859983"/>
              <a:gd name="connsiteY3" fmla="*/ 283028 h 772886"/>
              <a:gd name="connsiteX4" fmla="*/ 10897 w 859983"/>
              <a:gd name="connsiteY4" fmla="*/ 152400 h 772886"/>
              <a:gd name="connsiteX5" fmla="*/ 54440 w 859983"/>
              <a:gd name="connsiteY5" fmla="*/ 87086 h 772886"/>
              <a:gd name="connsiteX6" fmla="*/ 130640 w 859983"/>
              <a:gd name="connsiteY6" fmla="*/ 21771 h 772886"/>
              <a:gd name="connsiteX7" fmla="*/ 195954 w 859983"/>
              <a:gd name="connsiteY7" fmla="*/ 0 h 772886"/>
              <a:gd name="connsiteX8" fmla="*/ 261268 w 859983"/>
              <a:gd name="connsiteY8" fmla="*/ 10886 h 772886"/>
              <a:gd name="connsiteX9" fmla="*/ 304811 w 859983"/>
              <a:gd name="connsiteY9" fmla="*/ 65314 h 772886"/>
              <a:gd name="connsiteX10" fmla="*/ 326583 w 859983"/>
              <a:gd name="connsiteY10" fmla="*/ 130628 h 772886"/>
              <a:gd name="connsiteX11" fmla="*/ 337468 w 859983"/>
              <a:gd name="connsiteY11" fmla="*/ 163286 h 772886"/>
              <a:gd name="connsiteX12" fmla="*/ 359240 w 859983"/>
              <a:gd name="connsiteY12" fmla="*/ 250371 h 772886"/>
              <a:gd name="connsiteX13" fmla="*/ 381011 w 859983"/>
              <a:gd name="connsiteY13" fmla="*/ 315686 h 772886"/>
              <a:gd name="connsiteX14" fmla="*/ 391897 w 859983"/>
              <a:gd name="connsiteY14" fmla="*/ 348343 h 772886"/>
              <a:gd name="connsiteX15" fmla="*/ 489868 w 859983"/>
              <a:gd name="connsiteY15" fmla="*/ 391886 h 772886"/>
              <a:gd name="connsiteX16" fmla="*/ 555183 w 859983"/>
              <a:gd name="connsiteY16" fmla="*/ 413657 h 772886"/>
              <a:gd name="connsiteX17" fmla="*/ 609611 w 859983"/>
              <a:gd name="connsiteY17" fmla="*/ 457200 h 772886"/>
              <a:gd name="connsiteX18" fmla="*/ 642268 w 859983"/>
              <a:gd name="connsiteY18" fmla="*/ 446314 h 772886"/>
              <a:gd name="connsiteX19" fmla="*/ 685811 w 859983"/>
              <a:gd name="connsiteY19" fmla="*/ 381000 h 772886"/>
              <a:gd name="connsiteX20" fmla="*/ 707583 w 859983"/>
              <a:gd name="connsiteY20" fmla="*/ 348343 h 772886"/>
              <a:gd name="connsiteX21" fmla="*/ 729354 w 859983"/>
              <a:gd name="connsiteY21" fmla="*/ 315686 h 772886"/>
              <a:gd name="connsiteX22" fmla="*/ 751126 w 859983"/>
              <a:gd name="connsiteY22" fmla="*/ 293914 h 772886"/>
              <a:gd name="connsiteX23" fmla="*/ 783783 w 859983"/>
              <a:gd name="connsiteY23" fmla="*/ 283028 h 772886"/>
              <a:gd name="connsiteX24" fmla="*/ 816440 w 859983"/>
              <a:gd name="connsiteY24" fmla="*/ 261257 h 772886"/>
              <a:gd name="connsiteX25" fmla="*/ 816440 w 859983"/>
              <a:gd name="connsiteY25" fmla="*/ 76200 h 772886"/>
              <a:gd name="connsiteX26" fmla="*/ 805554 w 859983"/>
              <a:gd name="connsiteY26" fmla="*/ 43543 h 772886"/>
              <a:gd name="connsiteX27" fmla="*/ 740240 w 859983"/>
              <a:gd name="connsiteY27" fmla="*/ 21771 h 772886"/>
              <a:gd name="connsiteX28" fmla="*/ 685811 w 859983"/>
              <a:gd name="connsiteY28" fmla="*/ 54428 h 772886"/>
              <a:gd name="connsiteX29" fmla="*/ 674926 w 859983"/>
              <a:gd name="connsiteY29" fmla="*/ 87086 h 772886"/>
              <a:gd name="connsiteX30" fmla="*/ 685811 w 859983"/>
              <a:gd name="connsiteY30" fmla="*/ 217714 h 772886"/>
              <a:gd name="connsiteX31" fmla="*/ 718468 w 859983"/>
              <a:gd name="connsiteY31" fmla="*/ 239486 h 772886"/>
              <a:gd name="connsiteX32" fmla="*/ 783783 w 859983"/>
              <a:gd name="connsiteY32" fmla="*/ 261257 h 772886"/>
              <a:gd name="connsiteX33" fmla="*/ 805554 w 859983"/>
              <a:gd name="connsiteY33" fmla="*/ 293914 h 772886"/>
              <a:gd name="connsiteX34" fmla="*/ 838211 w 859983"/>
              <a:gd name="connsiteY34" fmla="*/ 315686 h 772886"/>
              <a:gd name="connsiteX35" fmla="*/ 859983 w 859983"/>
              <a:gd name="connsiteY35" fmla="*/ 381000 h 772886"/>
              <a:gd name="connsiteX36" fmla="*/ 838211 w 859983"/>
              <a:gd name="connsiteY36" fmla="*/ 653143 h 772886"/>
              <a:gd name="connsiteX37" fmla="*/ 827326 w 859983"/>
              <a:gd name="connsiteY37" fmla="*/ 696686 h 772886"/>
              <a:gd name="connsiteX38" fmla="*/ 772897 w 859983"/>
              <a:gd name="connsiteY38" fmla="*/ 751114 h 772886"/>
              <a:gd name="connsiteX39" fmla="*/ 707583 w 859983"/>
              <a:gd name="connsiteY39" fmla="*/ 772886 h 772886"/>
              <a:gd name="connsiteX40" fmla="*/ 576954 w 859983"/>
              <a:gd name="connsiteY40" fmla="*/ 762000 h 772886"/>
              <a:gd name="connsiteX41" fmla="*/ 511640 w 859983"/>
              <a:gd name="connsiteY41" fmla="*/ 685800 h 772886"/>
              <a:gd name="connsiteX42" fmla="*/ 500754 w 859983"/>
              <a:gd name="connsiteY42" fmla="*/ 653143 h 772886"/>
              <a:gd name="connsiteX43" fmla="*/ 511640 w 859983"/>
              <a:gd name="connsiteY43" fmla="*/ 522514 h 772886"/>
              <a:gd name="connsiteX44" fmla="*/ 533411 w 859983"/>
              <a:gd name="connsiteY44" fmla="*/ 413657 h 772886"/>
              <a:gd name="connsiteX45" fmla="*/ 555183 w 859983"/>
              <a:gd name="connsiteY45" fmla="*/ 272143 h 772886"/>
              <a:gd name="connsiteX46" fmla="*/ 544297 w 859983"/>
              <a:gd name="connsiteY46" fmla="*/ 217714 h 772886"/>
              <a:gd name="connsiteX47" fmla="*/ 424554 w 859983"/>
              <a:gd name="connsiteY47" fmla="*/ 239486 h 772886"/>
              <a:gd name="connsiteX48" fmla="*/ 391897 w 859983"/>
              <a:gd name="connsiteY48" fmla="*/ 272143 h 772886"/>
              <a:gd name="connsiteX49" fmla="*/ 359240 w 859983"/>
              <a:gd name="connsiteY49" fmla="*/ 293914 h 772886"/>
              <a:gd name="connsiteX50" fmla="*/ 315697 w 859983"/>
              <a:gd name="connsiteY50" fmla="*/ 359228 h 772886"/>
              <a:gd name="connsiteX51" fmla="*/ 293926 w 859983"/>
              <a:gd name="connsiteY51" fmla="*/ 381000 h 772886"/>
              <a:gd name="connsiteX52" fmla="*/ 283040 w 859983"/>
              <a:gd name="connsiteY52" fmla="*/ 413657 h 772886"/>
              <a:gd name="connsiteX53" fmla="*/ 228611 w 859983"/>
              <a:gd name="connsiteY53" fmla="*/ 457200 h 772886"/>
              <a:gd name="connsiteX54" fmla="*/ 163297 w 859983"/>
              <a:gd name="connsiteY54" fmla="*/ 478971 h 772886"/>
              <a:gd name="connsiteX55" fmla="*/ 43554 w 859983"/>
              <a:gd name="connsiteY55" fmla="*/ 468086 h 772886"/>
              <a:gd name="connsiteX56" fmla="*/ 32668 w 859983"/>
              <a:gd name="connsiteY56" fmla="*/ 435428 h 772886"/>
              <a:gd name="connsiteX57" fmla="*/ 32668 w 859983"/>
              <a:gd name="connsiteY57" fmla="*/ 435428 h 77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59983" h="772886">
                <a:moveTo>
                  <a:pt x="32668" y="435428"/>
                </a:moveTo>
                <a:lnTo>
                  <a:pt x="32668" y="435428"/>
                </a:lnTo>
                <a:cubicBezTo>
                  <a:pt x="25411" y="399142"/>
                  <a:pt x="18650" y="362754"/>
                  <a:pt x="10897" y="326571"/>
                </a:cubicBezTo>
                <a:cubicBezTo>
                  <a:pt x="7762" y="311942"/>
                  <a:pt x="11" y="297989"/>
                  <a:pt x="11" y="283028"/>
                </a:cubicBezTo>
                <a:cubicBezTo>
                  <a:pt x="11" y="239334"/>
                  <a:pt x="-797" y="194500"/>
                  <a:pt x="10897" y="152400"/>
                </a:cubicBezTo>
                <a:cubicBezTo>
                  <a:pt x="17900" y="127189"/>
                  <a:pt x="35938" y="105588"/>
                  <a:pt x="54440" y="87086"/>
                </a:cubicBezTo>
                <a:cubicBezTo>
                  <a:pt x="76019" y="65507"/>
                  <a:pt x="100800" y="35033"/>
                  <a:pt x="130640" y="21771"/>
                </a:cubicBezTo>
                <a:cubicBezTo>
                  <a:pt x="151611" y="12450"/>
                  <a:pt x="195954" y="0"/>
                  <a:pt x="195954" y="0"/>
                </a:cubicBezTo>
                <a:cubicBezTo>
                  <a:pt x="217725" y="3629"/>
                  <a:pt x="240602" y="3136"/>
                  <a:pt x="261268" y="10886"/>
                </a:cubicBezTo>
                <a:cubicBezTo>
                  <a:pt x="273333" y="15410"/>
                  <a:pt x="301513" y="57895"/>
                  <a:pt x="304811" y="65314"/>
                </a:cubicBezTo>
                <a:cubicBezTo>
                  <a:pt x="314132" y="86285"/>
                  <a:pt x="319326" y="108857"/>
                  <a:pt x="326583" y="130628"/>
                </a:cubicBezTo>
                <a:cubicBezTo>
                  <a:pt x="330212" y="141514"/>
                  <a:pt x="334685" y="152154"/>
                  <a:pt x="337468" y="163286"/>
                </a:cubicBezTo>
                <a:cubicBezTo>
                  <a:pt x="344725" y="192314"/>
                  <a:pt x="349778" y="221985"/>
                  <a:pt x="359240" y="250371"/>
                </a:cubicBezTo>
                <a:lnTo>
                  <a:pt x="381011" y="315686"/>
                </a:lnTo>
                <a:cubicBezTo>
                  <a:pt x="384640" y="326572"/>
                  <a:pt x="382350" y="341978"/>
                  <a:pt x="391897" y="348343"/>
                </a:cubicBezTo>
                <a:cubicBezTo>
                  <a:pt x="443647" y="382843"/>
                  <a:pt x="412146" y="365979"/>
                  <a:pt x="489868" y="391886"/>
                </a:cubicBezTo>
                <a:cubicBezTo>
                  <a:pt x="489873" y="391888"/>
                  <a:pt x="555178" y="413653"/>
                  <a:pt x="555183" y="413657"/>
                </a:cubicBezTo>
                <a:cubicBezTo>
                  <a:pt x="596380" y="441121"/>
                  <a:pt x="578589" y="426177"/>
                  <a:pt x="609611" y="457200"/>
                </a:cubicBezTo>
                <a:cubicBezTo>
                  <a:pt x="620497" y="453571"/>
                  <a:pt x="634154" y="454428"/>
                  <a:pt x="642268" y="446314"/>
                </a:cubicBezTo>
                <a:cubicBezTo>
                  <a:pt x="660770" y="427812"/>
                  <a:pt x="671297" y="402771"/>
                  <a:pt x="685811" y="381000"/>
                </a:cubicBezTo>
                <a:lnTo>
                  <a:pt x="707583" y="348343"/>
                </a:lnTo>
                <a:cubicBezTo>
                  <a:pt x="714840" y="337457"/>
                  <a:pt x="720103" y="324937"/>
                  <a:pt x="729354" y="315686"/>
                </a:cubicBezTo>
                <a:cubicBezTo>
                  <a:pt x="736611" y="308429"/>
                  <a:pt x="742325" y="299195"/>
                  <a:pt x="751126" y="293914"/>
                </a:cubicBezTo>
                <a:cubicBezTo>
                  <a:pt x="760965" y="288010"/>
                  <a:pt x="773520" y="288160"/>
                  <a:pt x="783783" y="283028"/>
                </a:cubicBezTo>
                <a:cubicBezTo>
                  <a:pt x="795485" y="277177"/>
                  <a:pt x="805554" y="268514"/>
                  <a:pt x="816440" y="261257"/>
                </a:cubicBezTo>
                <a:cubicBezTo>
                  <a:pt x="842171" y="184067"/>
                  <a:pt x="833741" y="223254"/>
                  <a:pt x="816440" y="76200"/>
                </a:cubicBezTo>
                <a:cubicBezTo>
                  <a:pt x="815099" y="64804"/>
                  <a:pt x="814891" y="50212"/>
                  <a:pt x="805554" y="43543"/>
                </a:cubicBezTo>
                <a:cubicBezTo>
                  <a:pt x="786880" y="30204"/>
                  <a:pt x="740240" y="21771"/>
                  <a:pt x="740240" y="21771"/>
                </a:cubicBezTo>
                <a:cubicBezTo>
                  <a:pt x="714555" y="30333"/>
                  <a:pt x="700753" y="29525"/>
                  <a:pt x="685811" y="54428"/>
                </a:cubicBezTo>
                <a:cubicBezTo>
                  <a:pt x="679907" y="64268"/>
                  <a:pt x="678554" y="76200"/>
                  <a:pt x="674926" y="87086"/>
                </a:cubicBezTo>
                <a:cubicBezTo>
                  <a:pt x="678554" y="130629"/>
                  <a:pt x="673808" y="175702"/>
                  <a:pt x="685811" y="217714"/>
                </a:cubicBezTo>
                <a:cubicBezTo>
                  <a:pt x="689405" y="230294"/>
                  <a:pt x="706513" y="234172"/>
                  <a:pt x="718468" y="239486"/>
                </a:cubicBezTo>
                <a:cubicBezTo>
                  <a:pt x="739439" y="248807"/>
                  <a:pt x="783783" y="261257"/>
                  <a:pt x="783783" y="261257"/>
                </a:cubicBezTo>
                <a:cubicBezTo>
                  <a:pt x="791040" y="272143"/>
                  <a:pt x="796303" y="284663"/>
                  <a:pt x="805554" y="293914"/>
                </a:cubicBezTo>
                <a:cubicBezTo>
                  <a:pt x="814805" y="303165"/>
                  <a:pt x="831277" y="304592"/>
                  <a:pt x="838211" y="315686"/>
                </a:cubicBezTo>
                <a:cubicBezTo>
                  <a:pt x="850374" y="335147"/>
                  <a:pt x="859983" y="381000"/>
                  <a:pt x="859983" y="381000"/>
                </a:cubicBezTo>
                <a:cubicBezTo>
                  <a:pt x="852726" y="471714"/>
                  <a:pt x="860281" y="564856"/>
                  <a:pt x="838211" y="653143"/>
                </a:cubicBezTo>
                <a:cubicBezTo>
                  <a:pt x="834583" y="667657"/>
                  <a:pt x="835625" y="684238"/>
                  <a:pt x="827326" y="696686"/>
                </a:cubicBezTo>
                <a:cubicBezTo>
                  <a:pt x="813094" y="718035"/>
                  <a:pt x="797238" y="743000"/>
                  <a:pt x="772897" y="751114"/>
                </a:cubicBezTo>
                <a:lnTo>
                  <a:pt x="707583" y="772886"/>
                </a:lnTo>
                <a:cubicBezTo>
                  <a:pt x="664040" y="769257"/>
                  <a:pt x="618659" y="775033"/>
                  <a:pt x="576954" y="762000"/>
                </a:cubicBezTo>
                <a:cubicBezTo>
                  <a:pt x="561082" y="757040"/>
                  <a:pt x="521264" y="705048"/>
                  <a:pt x="511640" y="685800"/>
                </a:cubicBezTo>
                <a:cubicBezTo>
                  <a:pt x="506508" y="675537"/>
                  <a:pt x="504383" y="664029"/>
                  <a:pt x="500754" y="653143"/>
                </a:cubicBezTo>
                <a:cubicBezTo>
                  <a:pt x="504383" y="609600"/>
                  <a:pt x="505736" y="565807"/>
                  <a:pt x="511640" y="522514"/>
                </a:cubicBezTo>
                <a:cubicBezTo>
                  <a:pt x="516640" y="485849"/>
                  <a:pt x="528821" y="450375"/>
                  <a:pt x="533411" y="413657"/>
                </a:cubicBezTo>
                <a:cubicBezTo>
                  <a:pt x="546592" y="308212"/>
                  <a:pt x="538560" y="355257"/>
                  <a:pt x="555183" y="272143"/>
                </a:cubicBezTo>
                <a:cubicBezTo>
                  <a:pt x="551554" y="254000"/>
                  <a:pt x="561205" y="225228"/>
                  <a:pt x="544297" y="217714"/>
                </a:cubicBezTo>
                <a:cubicBezTo>
                  <a:pt x="517920" y="205991"/>
                  <a:pt x="456686" y="228775"/>
                  <a:pt x="424554" y="239486"/>
                </a:cubicBezTo>
                <a:cubicBezTo>
                  <a:pt x="413668" y="250372"/>
                  <a:pt x="403724" y="262288"/>
                  <a:pt x="391897" y="272143"/>
                </a:cubicBezTo>
                <a:cubicBezTo>
                  <a:pt x="381846" y="280518"/>
                  <a:pt x="367855" y="284068"/>
                  <a:pt x="359240" y="293914"/>
                </a:cubicBezTo>
                <a:cubicBezTo>
                  <a:pt x="342010" y="313606"/>
                  <a:pt x="330211" y="337457"/>
                  <a:pt x="315697" y="359228"/>
                </a:cubicBezTo>
                <a:cubicBezTo>
                  <a:pt x="310004" y="367767"/>
                  <a:pt x="301183" y="373743"/>
                  <a:pt x="293926" y="381000"/>
                </a:cubicBezTo>
                <a:cubicBezTo>
                  <a:pt x="290297" y="391886"/>
                  <a:pt x="288944" y="403818"/>
                  <a:pt x="283040" y="413657"/>
                </a:cubicBezTo>
                <a:cubicBezTo>
                  <a:pt x="274816" y="427364"/>
                  <a:pt x="240744" y="451807"/>
                  <a:pt x="228611" y="457200"/>
                </a:cubicBezTo>
                <a:cubicBezTo>
                  <a:pt x="207640" y="466521"/>
                  <a:pt x="163297" y="478971"/>
                  <a:pt x="163297" y="478971"/>
                </a:cubicBezTo>
                <a:cubicBezTo>
                  <a:pt x="123383" y="475343"/>
                  <a:pt x="81576" y="480760"/>
                  <a:pt x="43554" y="468086"/>
                </a:cubicBezTo>
                <a:cubicBezTo>
                  <a:pt x="32668" y="464457"/>
                  <a:pt x="43554" y="439057"/>
                  <a:pt x="32668" y="435428"/>
                </a:cubicBezTo>
                <a:lnTo>
                  <a:pt x="32668" y="43542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030060" y="1295403"/>
            <a:ext cx="4073483" cy="414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1"/>
                </a:solidFill>
              </a:rPr>
              <a:t>Geometry:</a:t>
            </a:r>
            <a:r>
              <a:rPr lang="en-AU" sz="2400" dirty="0">
                <a:solidFill>
                  <a:schemeClr val="tx1"/>
                </a:solidFill>
              </a:rPr>
              <a:t> representation of a user’s spatial feature, modelled as an ordered </a:t>
            </a:r>
            <a:r>
              <a:rPr lang="en-AU" sz="2400" b="1" dirty="0">
                <a:solidFill>
                  <a:schemeClr val="tx1"/>
                </a:solidFill>
              </a:rPr>
              <a:t>set of elements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Each geometry has a unique ID, and can be associated with a set of attributes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A geometry might describe a lake</a:t>
            </a:r>
          </a:p>
          <a:p>
            <a:pPr lvl="2"/>
            <a:r>
              <a:rPr lang="en-AU" dirty="0">
                <a:solidFill>
                  <a:schemeClr val="tx1"/>
                </a:solidFill>
              </a:rPr>
              <a:t>A polygon with nested polygons for islands</a:t>
            </a:r>
          </a:p>
          <a:p>
            <a:pPr lvl="2"/>
            <a:r>
              <a:rPr lang="en-AU" dirty="0">
                <a:solidFill>
                  <a:schemeClr val="tx1"/>
                </a:solidFill>
              </a:rPr>
              <a:t>Attributes such as lake name, water capacity, fauna, flora, …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EAB7CB-2317-C64A-B883-E2751FF2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955" y="1586380"/>
            <a:ext cx="3657600" cy="3685239"/>
          </a:xfrm>
          <a:prstGeom prst="rect">
            <a:avLst/>
          </a:prstGeom>
          <a:noFill/>
        </p:spPr>
      </p:pic>
      <p:sp>
        <p:nvSpPr>
          <p:cNvPr id="6861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829803" y="242236"/>
            <a:ext cx="554039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fld id="{6599082A-BF24-BD40-83AD-3971A8B666E5}" type="slidenum">
              <a:rPr lang="en-US">
                <a:solidFill>
                  <a:prstClr val="white"/>
                </a:solidFill>
                <a:latin typeface="Times New Roman" pitchFamily="-106" charset="0"/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</a:pPr>
              <a:t>6</a:t>
            </a:fld>
            <a:endParaRPr lang="en-US">
              <a:solidFill>
                <a:prstClr val="white"/>
              </a:solidFill>
              <a:latin typeface="Times New Roman" pitchFamily="-106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DD5EC0-91AC-ED44-BB96-F2299589FCAE}"/>
              </a:ext>
            </a:extLst>
          </p:cNvPr>
          <p:cNvSpPr txBox="1">
            <a:spLocks noChangeArrowheads="1"/>
          </p:cNvSpPr>
          <p:nvPr/>
        </p:nvSpPr>
        <p:spPr>
          <a:xfrm>
            <a:off x="664635" y="179391"/>
            <a:ext cx="10075333" cy="11160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Spatial Data Model in Oracle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Spatial Data Model in Oracle</a:t>
            </a:r>
            <a:endParaRPr lang="en-AU" i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790001" y="952500"/>
            <a:ext cx="7556313" cy="4953000"/>
          </a:xfrm>
        </p:spPr>
        <p:txBody>
          <a:bodyPr/>
          <a:lstStyle/>
          <a:p>
            <a:r>
              <a:rPr lang="en-AU" b="1" dirty="0"/>
              <a:t>Layer:</a:t>
            </a:r>
            <a:r>
              <a:rPr lang="en-AU" dirty="0"/>
              <a:t> a </a:t>
            </a:r>
            <a:r>
              <a:rPr lang="en-AU" b="1" dirty="0"/>
              <a:t>collection of geometries </a:t>
            </a:r>
            <a:r>
              <a:rPr lang="en-AU" dirty="0"/>
              <a:t>having the same attribute set</a:t>
            </a:r>
          </a:p>
          <a:p>
            <a:pPr lvl="1"/>
            <a:r>
              <a:rPr lang="en-AU" dirty="0"/>
              <a:t>Examples: soil types, road network, political boundaries, population density, crops, weather conditions,…</a:t>
            </a:r>
          </a:p>
        </p:txBody>
      </p:sp>
      <p:sp>
        <p:nvSpPr>
          <p:cNvPr id="6861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599082A-BF24-BD40-83AD-3971A8B666E5}" type="slidenum">
              <a:rPr lang="en-US">
                <a:solidFill>
                  <a:prstClr val="white"/>
                </a:solidFill>
                <a:latin typeface="Times New Roman" pitchFamily="-10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prstClr val="white"/>
              </a:solidFill>
              <a:latin typeface="Times New Roman" pitchFamily="-106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62892C-0533-40D7-9890-FA3F9D03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2520358"/>
            <a:ext cx="2952328" cy="431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4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Spatial Relationships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2022475" y="1295399"/>
            <a:ext cx="7556313" cy="5647267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Topological</a:t>
            </a:r>
          </a:p>
          <a:p>
            <a:pPr lvl="1"/>
            <a:r>
              <a:rPr lang="en-AU" dirty="0"/>
              <a:t>Invariant under translation such as rotation and scaling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US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Directional</a:t>
            </a:r>
          </a:p>
          <a:p>
            <a:pPr lvl="1"/>
            <a:r>
              <a:rPr lang="en-AU" dirty="0"/>
              <a:t>E.g., Above, Left, North of,…</a:t>
            </a:r>
          </a:p>
          <a:p>
            <a:pPr lvl="1"/>
            <a:r>
              <a:rPr lang="en-AU" dirty="0"/>
              <a:t>May change with rotation</a:t>
            </a:r>
          </a:p>
          <a:p>
            <a:r>
              <a:rPr lang="en-AU" dirty="0"/>
              <a:t>Metric</a:t>
            </a:r>
          </a:p>
          <a:p>
            <a:pPr lvl="1"/>
            <a:r>
              <a:rPr lang="en-AU" dirty="0"/>
              <a:t>E.g., Distance, Length, Area,…</a:t>
            </a:r>
          </a:p>
          <a:p>
            <a:pPr lvl="1"/>
            <a:r>
              <a:rPr lang="en-AU" dirty="0"/>
              <a:t>May change with scaling</a:t>
            </a:r>
          </a:p>
        </p:txBody>
      </p:sp>
      <p:sp>
        <p:nvSpPr>
          <p:cNvPr id="15974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67C9-935D-6646-AA5F-AD3722C8044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D32799-D132-FE47-9258-3B3F64F9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385" y="2088576"/>
            <a:ext cx="5954491" cy="26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9-Intersection Matrix</a:t>
            </a:r>
          </a:p>
        </p:txBody>
      </p:sp>
      <p:sp>
        <p:nvSpPr>
          <p:cNvPr id="747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EA82CC-1A16-7045-893E-D0362F173A5E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971800" y="3236940"/>
          <a:ext cx="624840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7315200" imgH="2781300" progId="Equation.3">
                  <p:embed/>
                </p:oleObj>
              </mc:Choice>
              <mc:Fallback>
                <p:oleObj name="Equation" r:id="rId4" imgW="7315200" imgH="2781300" progId="Equation.3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36940"/>
                        <a:ext cx="624840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00413" y="1662113"/>
            <a:ext cx="2997200" cy="1295400"/>
            <a:chOff x="1893" y="1023"/>
            <a:chExt cx="1888" cy="816"/>
          </a:xfrm>
          <a:solidFill>
            <a:schemeClr val="bg2"/>
          </a:solidFill>
        </p:grpSpPr>
        <p:sp>
          <p:nvSpPr>
            <p:cNvPr id="545797" name="Freeform 5"/>
            <p:cNvSpPr>
              <a:spLocks/>
            </p:cNvSpPr>
            <p:nvPr/>
          </p:nvSpPr>
          <p:spPr bwMode="auto">
            <a:xfrm>
              <a:off x="2613" y="1215"/>
              <a:ext cx="768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624"/>
                </a:cxn>
                <a:cxn ang="0">
                  <a:pos x="432" y="624"/>
                </a:cxn>
                <a:cxn ang="0">
                  <a:pos x="480" y="480"/>
                </a:cxn>
                <a:cxn ang="0">
                  <a:pos x="768" y="432"/>
                </a:cxn>
                <a:cxn ang="0">
                  <a:pos x="768" y="192"/>
                </a:cxn>
                <a:cxn ang="0">
                  <a:pos x="432" y="240"/>
                </a:cxn>
                <a:cxn ang="0">
                  <a:pos x="432" y="96"/>
                </a:cxn>
                <a:cxn ang="0">
                  <a:pos x="192" y="144"/>
                </a:cxn>
                <a:cxn ang="0">
                  <a:pos x="0" y="0"/>
                </a:cxn>
              </a:cxnLst>
              <a:rect l="0" t="0" r="r" b="b"/>
              <a:pathLst>
                <a:path w="768" h="624">
                  <a:moveTo>
                    <a:pt x="0" y="0"/>
                  </a:moveTo>
                  <a:lnTo>
                    <a:pt x="48" y="624"/>
                  </a:lnTo>
                  <a:lnTo>
                    <a:pt x="432" y="624"/>
                  </a:lnTo>
                  <a:lnTo>
                    <a:pt x="480" y="480"/>
                  </a:lnTo>
                  <a:lnTo>
                    <a:pt x="768" y="432"/>
                  </a:lnTo>
                  <a:lnTo>
                    <a:pt x="768" y="192"/>
                  </a:lnTo>
                  <a:lnTo>
                    <a:pt x="432" y="240"/>
                  </a:lnTo>
                  <a:lnTo>
                    <a:pt x="432" y="96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aphicFrame>
          <p:nvGraphicFramePr>
            <p:cNvPr id="74755" name="Object 3"/>
            <p:cNvGraphicFramePr>
              <a:graphicFrameLocks noChangeAspect="1"/>
            </p:cNvGraphicFramePr>
            <p:nvPr/>
          </p:nvGraphicFramePr>
          <p:xfrm>
            <a:off x="3429" y="1119"/>
            <a:ext cx="35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6" imgW="5689600" imgH="7315200" progId="Equation.3">
                    <p:embed/>
                  </p:oleObj>
                </mc:Choice>
                <mc:Fallback>
                  <p:oleObj name="Equation" r:id="rId6" imgW="5689600" imgH="7315200" progId="Equation.3">
                    <p:embed/>
                    <p:pic>
                      <p:nvPicPr>
                        <p:cNvPr id="7475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" y="1119"/>
                          <a:ext cx="352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6" name="Object 4"/>
            <p:cNvGraphicFramePr>
              <a:graphicFrameLocks noChangeAspect="1"/>
            </p:cNvGraphicFramePr>
            <p:nvPr/>
          </p:nvGraphicFramePr>
          <p:xfrm>
            <a:off x="1893" y="1023"/>
            <a:ext cx="38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8" imgW="6096000" imgH="7315200" progId="Equation.3">
                    <p:embed/>
                  </p:oleObj>
                </mc:Choice>
                <mc:Fallback>
                  <p:oleObj name="Equation" r:id="rId8" imgW="6096000" imgH="7315200" progId="Equation.3">
                    <p:embed/>
                    <p:pic>
                      <p:nvPicPr>
                        <p:cNvPr id="747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1023"/>
                          <a:ext cx="381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7" name="Object 5"/>
            <p:cNvGraphicFramePr>
              <a:graphicFrameLocks noChangeAspect="1"/>
            </p:cNvGraphicFramePr>
            <p:nvPr/>
          </p:nvGraphicFramePr>
          <p:xfrm>
            <a:off x="2674" y="1359"/>
            <a:ext cx="32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10" imgW="5283200" imgH="7315200" progId="Equation.3">
                    <p:embed/>
                  </p:oleObj>
                </mc:Choice>
                <mc:Fallback>
                  <p:oleObj name="Equation" r:id="rId10" imgW="5283200" imgH="7315200" progId="Equation.3">
                    <p:embed/>
                    <p:pic>
                      <p:nvPicPr>
                        <p:cNvPr id="7475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" y="1359"/>
                          <a:ext cx="326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5801" name="Line 9"/>
            <p:cNvSpPr>
              <a:spLocks noChangeShapeType="1"/>
            </p:cNvSpPr>
            <p:nvPr/>
          </p:nvSpPr>
          <p:spPr bwMode="auto">
            <a:xfrm>
              <a:off x="2277" y="1305"/>
              <a:ext cx="336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6800851" y="1666876"/>
            <a:ext cx="1666875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A</a:t>
            </a:r>
            <a:r>
              <a:rPr lang="en-US" sz="2000" i="1" baseline="-25000"/>
              <a:t>b</a:t>
            </a:r>
            <a:r>
              <a:rPr lang="en-US" sz="2000"/>
              <a:t>: boundary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A</a:t>
            </a:r>
            <a:r>
              <a:rPr lang="en-US" sz="2000" i="1" baseline="-25000"/>
              <a:t>i</a:t>
            </a:r>
            <a:r>
              <a:rPr lang="en-US" sz="2000"/>
              <a:t>: interior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A</a:t>
            </a:r>
            <a:r>
              <a:rPr lang="en-US" sz="2000" i="1" baseline="-25000"/>
              <a:t>e</a:t>
            </a:r>
            <a:r>
              <a:rPr lang="en-US" sz="2000"/>
              <a:t>: exterior</a:t>
            </a:r>
            <a:endParaRPr lang="en-AU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F12B1-A6B5-EE4E-90F3-FC5A80EC0DCB}"/>
              </a:ext>
            </a:extLst>
          </p:cNvPr>
          <p:cNvSpPr txBox="1"/>
          <p:nvPr/>
        </p:nvSpPr>
        <p:spPr>
          <a:xfrm>
            <a:off x="1548900" y="6461878"/>
            <a:ext cx="9123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Egenhofer</a:t>
            </a:r>
            <a:r>
              <a:rPr lang="en-AU" sz="1400" dirty="0"/>
              <a:t>, M.J.; Herring, J.R. (1990). "A Mathematical Framework for the Definition of Topological Relationships"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49CD6-C56B-4B63-9EEE-CEA4FF313FF0}"/>
              </a:ext>
            </a:extLst>
          </p:cNvPr>
          <p:cNvSpPr txBox="1"/>
          <p:nvPr/>
        </p:nvSpPr>
        <p:spPr>
          <a:xfrm>
            <a:off x="4207503" y="5852349"/>
            <a:ext cx="418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Each element is either 1 or 0.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1867</Words>
  <Application>Microsoft Macintosh PowerPoint</Application>
  <PresentationFormat>Widescreen</PresentationFormat>
  <Paragraphs>493</Paragraphs>
  <Slides>31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Wingdings</vt:lpstr>
      <vt:lpstr>Advantage</vt:lpstr>
      <vt:lpstr>Equation</vt:lpstr>
      <vt:lpstr>Q &amp; A session for INFS 4205/7205</vt:lpstr>
      <vt:lpstr>Spatial Data</vt:lpstr>
      <vt:lpstr>Spatial DBMS</vt:lpstr>
      <vt:lpstr>Spatial Data Models</vt:lpstr>
      <vt:lpstr>Spatial Data Model in Oracle</vt:lpstr>
      <vt:lpstr>PowerPoint Presentation</vt:lpstr>
      <vt:lpstr>Spatial Data Model in Oracle</vt:lpstr>
      <vt:lpstr>Spatial Relationships</vt:lpstr>
      <vt:lpstr>The 9-Intersection Matrix</vt:lpstr>
      <vt:lpstr>Spatial Indexing</vt:lpstr>
      <vt:lpstr>Object Approximation</vt:lpstr>
      <vt:lpstr>Line Data</vt:lpstr>
      <vt:lpstr>Indexing Structures for line/segment query</vt:lpstr>
      <vt:lpstr>Point Quadtree</vt:lpstr>
      <vt:lpstr>Region Quadtree</vt:lpstr>
      <vt:lpstr>kd-Tree Construction</vt:lpstr>
      <vt:lpstr>Z-Order</vt:lpstr>
      <vt:lpstr>Z-Value Example</vt:lpstr>
      <vt:lpstr>Transformation: Using Z-Ordering</vt:lpstr>
      <vt:lpstr>R-Tree Range Query</vt:lpstr>
      <vt:lpstr>R-Tree Construction</vt:lpstr>
      <vt:lpstr>Clipping</vt:lpstr>
      <vt:lpstr>R+-Tree</vt:lpstr>
      <vt:lpstr>Filter-and-Refine</vt:lpstr>
      <vt:lpstr>Spatial Join Example</vt:lpstr>
      <vt:lpstr>Processing Framework</vt:lpstr>
      <vt:lpstr>Simple Nested-Loops Join</vt:lpstr>
      <vt:lpstr>Indexed Nested-Loops Join</vt:lpstr>
      <vt:lpstr>Nested-Loops With R/R+-Trees</vt:lpstr>
      <vt:lpstr>Sort-Merge Join using Z-values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INFS4205/7205 Review</dc:title>
  <dc:creator>Jin Fengmei</dc:creator>
  <cp:lastModifiedBy>Jin Fengmei</cp:lastModifiedBy>
  <cp:revision>1</cp:revision>
  <dcterms:created xsi:type="dcterms:W3CDTF">2021-04-08T23:24:59Z</dcterms:created>
  <dcterms:modified xsi:type="dcterms:W3CDTF">2021-04-09T06:11:08Z</dcterms:modified>
</cp:coreProperties>
</file>