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347D-136A-4F0B-86CD-49268FDFE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FD689-4365-4D3B-BC13-4663415FF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68A50-968E-4E97-9AEC-CBB7CD2E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A2A3-10FB-4A42-8864-0747D5EB853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BE5E7-4B5A-4138-A8ED-03D90362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92869-6BE6-4F65-A18E-F11B1B68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7D5-95F0-4BEE-B040-55D39AE5B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76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8BB5-4C50-4496-A3B4-4873F01F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76A33-1C32-4973-8EDF-6BADB803F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CAA7-D428-4F86-B626-E9A820EB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A2A3-10FB-4A42-8864-0747D5EB853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3536-151F-4505-A302-D49A7532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7028-24B5-4F63-B76F-AF5962E6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7D5-95F0-4BEE-B040-55D39AE5B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29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9A8FD-26F1-42E1-8C2D-4E70B8A70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D69E7-C8A3-4DAE-8CF4-648752B6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2D4C-6032-4ADA-B9AC-F0622B22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A2A3-10FB-4A42-8864-0747D5EB853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8D0D0-D48A-48FA-A070-C58B4CAC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AB4F-7008-46B2-A5E8-CE2AA94B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7D5-95F0-4BEE-B040-55D39AE5B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75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BAF3-CE03-4967-9E58-F9DE9F5B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B4ED-4433-4448-9EF2-663CC261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3DA41-4D4D-4D06-9D5F-A93CEABD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A2A3-10FB-4A42-8864-0747D5EB853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3EE8-1130-42A9-9399-00DE6F8A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D55E2-DDA8-4998-9679-D2B71D3C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7D5-95F0-4BEE-B040-55D39AE5B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8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DDB0-F4DC-4CAB-AA61-CA5B7C7E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2FF0A-890B-483D-9F7C-67812430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AA180-8DEF-4D9C-BB71-AF2C286E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A2A3-10FB-4A42-8864-0747D5EB853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9D8F6-A96E-4E9F-97E1-3A7A81E1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054FB-875E-49D9-B82C-696E7131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7D5-95F0-4BEE-B040-55D39AE5B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13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F0F3-18F8-430E-96CB-E822DF42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E4F8-E49C-40BC-8106-985DFF259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26C77-32BB-47EE-B4D3-FD38CDA8D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9EA22-6B48-4474-935E-9268EC4F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A2A3-10FB-4A42-8864-0747D5EB853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6FA45-0026-4593-BCAA-15C7DFC3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27A27-8095-4C1C-99FF-2198E2B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7D5-95F0-4BEE-B040-55D39AE5B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724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8C41-8239-4107-88C2-914383AC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63028-7B0D-4924-ABE4-D4B59E4C5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A80E4-A2A7-4643-8032-429B9A32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D142E-7599-41A0-8F80-102E4D0EE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1EE93-33EF-4258-8CFB-5111961A5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B2333-5CE8-4947-806D-793D3CD8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A2A3-10FB-4A42-8864-0747D5EB853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1D817-4857-4FC2-AC9F-8FC3075A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93C42-6669-451D-9836-665AC2AA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7D5-95F0-4BEE-B040-55D39AE5B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02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B767-CF73-43CB-95AD-DF9DAC4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8952D-F35F-4FC4-A28D-E5CC3B54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A2A3-10FB-4A42-8864-0747D5EB853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35869-BE69-4A40-AE88-A096D96F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E8245-6C0E-47CB-AEBC-D3C14D77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7D5-95F0-4BEE-B040-55D39AE5B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262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BAB57-B2F5-430A-8332-3F5CBF44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A2A3-10FB-4A42-8864-0747D5EB853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E779E-1734-49D1-BC40-20D73FFD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ADDB9-4179-4081-9F73-949B911B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7D5-95F0-4BEE-B040-55D39AE5B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19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9CE9-E4A6-46E7-9A1A-1F193A82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8988-E753-42F5-A457-1D5284E35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3F1D1-F297-4D15-806B-AF990CF46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C9CAF-EA22-4879-8C17-B8138E99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A2A3-10FB-4A42-8864-0747D5EB853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E65A6-9060-4560-A164-9DA08A99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499C4-7C09-432E-9816-9EA9F827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7D5-95F0-4BEE-B040-55D39AE5B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73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28F1-C4C7-44B2-A7BA-7FF13E93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A2B52-0C5C-4E72-84DA-1B42494C8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3269C-EFE0-4FE8-AD8A-8D21BF047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5A346-510C-4AD7-889B-094E04A1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A2A3-10FB-4A42-8864-0747D5EB853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895C9-353C-48F9-90B3-4A91367F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B3684-528F-4233-B6F2-A74A28E8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7D5-95F0-4BEE-B040-55D39AE5B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49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090AF-3D0C-46AF-948D-935CEBE1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E3DC6-8210-41E1-B118-1E1798F4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40B1-7832-49B0-9FC1-105CA4D57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A2A3-10FB-4A42-8864-0747D5EB853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445BB-7199-4EDE-B92D-E2A14C309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0F48-D592-442A-AA6B-C21B2FA61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17D5-95F0-4BEE-B040-55D39AE5B7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61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6678E-3BB4-48C2-A326-8B90C1A10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40706"/>
              </p:ext>
            </p:extLst>
          </p:nvPr>
        </p:nvGraphicFramePr>
        <p:xfrm>
          <a:off x="327487" y="193040"/>
          <a:ext cx="10868986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73969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51859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01607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53877177"/>
                    </a:ext>
                  </a:extLst>
                </a:gridCol>
                <a:gridCol w="1073468">
                  <a:extLst>
                    <a:ext uri="{9D8B030D-6E8A-4147-A177-3AD203B41FA5}">
                      <a16:colId xmlns:a16="http://schemas.microsoft.com/office/drawing/2014/main" val="24400327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54816019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3955360246"/>
                    </a:ext>
                  </a:extLst>
                </a:gridCol>
                <a:gridCol w="1909890">
                  <a:extLst>
                    <a:ext uri="{9D8B030D-6E8A-4147-A177-3AD203B41FA5}">
                      <a16:colId xmlns:a16="http://schemas.microsoft.com/office/drawing/2014/main" val="3236253700"/>
                    </a:ext>
                  </a:extLst>
                </a:gridCol>
                <a:gridCol w="2287080">
                  <a:extLst>
                    <a:ext uri="{9D8B030D-6E8A-4147-A177-3AD203B41FA5}">
                      <a16:colId xmlns:a16="http://schemas.microsoft.com/office/drawing/2014/main" val="58050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4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6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6110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5B3872A-A5FE-4BAF-8624-47F078862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72171"/>
              </p:ext>
            </p:extLst>
          </p:nvPr>
        </p:nvGraphicFramePr>
        <p:xfrm>
          <a:off x="327487" y="3429000"/>
          <a:ext cx="10858377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73969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51859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01607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53877177"/>
                    </a:ext>
                  </a:extLst>
                </a:gridCol>
                <a:gridCol w="1058197">
                  <a:extLst>
                    <a:ext uri="{9D8B030D-6E8A-4147-A177-3AD203B41FA5}">
                      <a16:colId xmlns:a16="http://schemas.microsoft.com/office/drawing/2014/main" val="2440032790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3654816019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3955360246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3236253700"/>
                    </a:ext>
                  </a:extLst>
                </a:gridCol>
                <a:gridCol w="2290439">
                  <a:extLst>
                    <a:ext uri="{9D8B030D-6E8A-4147-A177-3AD203B41FA5}">
                      <a16:colId xmlns:a16="http://schemas.microsoft.com/office/drawing/2014/main" val="58050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4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6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6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78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6678E-3BB4-48C2-A326-8B90C1A10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7064"/>
              </p:ext>
            </p:extLst>
          </p:nvPr>
        </p:nvGraphicFramePr>
        <p:xfrm>
          <a:off x="327487" y="193040"/>
          <a:ext cx="10868986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73969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51859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01607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53877177"/>
                    </a:ext>
                  </a:extLst>
                </a:gridCol>
                <a:gridCol w="1073468">
                  <a:extLst>
                    <a:ext uri="{9D8B030D-6E8A-4147-A177-3AD203B41FA5}">
                      <a16:colId xmlns:a16="http://schemas.microsoft.com/office/drawing/2014/main" val="24400327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54816019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3955360246"/>
                    </a:ext>
                  </a:extLst>
                </a:gridCol>
                <a:gridCol w="1909890">
                  <a:extLst>
                    <a:ext uri="{9D8B030D-6E8A-4147-A177-3AD203B41FA5}">
                      <a16:colId xmlns:a16="http://schemas.microsoft.com/office/drawing/2014/main" val="3236253700"/>
                    </a:ext>
                  </a:extLst>
                </a:gridCol>
                <a:gridCol w="2287080">
                  <a:extLst>
                    <a:ext uri="{9D8B030D-6E8A-4147-A177-3AD203B41FA5}">
                      <a16:colId xmlns:a16="http://schemas.microsoft.com/office/drawing/2014/main" val="58050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4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6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6110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5B3872A-A5FE-4BAF-8624-47F078862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4722"/>
              </p:ext>
            </p:extLst>
          </p:nvPr>
        </p:nvGraphicFramePr>
        <p:xfrm>
          <a:off x="327487" y="3429000"/>
          <a:ext cx="10858377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73969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51859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01607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53877177"/>
                    </a:ext>
                  </a:extLst>
                </a:gridCol>
                <a:gridCol w="1058197">
                  <a:extLst>
                    <a:ext uri="{9D8B030D-6E8A-4147-A177-3AD203B41FA5}">
                      <a16:colId xmlns:a16="http://schemas.microsoft.com/office/drawing/2014/main" val="2440032790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3654816019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3955360246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3236253700"/>
                    </a:ext>
                  </a:extLst>
                </a:gridCol>
                <a:gridCol w="2290439">
                  <a:extLst>
                    <a:ext uri="{9D8B030D-6E8A-4147-A177-3AD203B41FA5}">
                      <a16:colId xmlns:a16="http://schemas.microsoft.com/office/drawing/2014/main" val="58050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4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6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6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58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6678E-3BB4-48C2-A326-8B90C1A10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87940"/>
              </p:ext>
            </p:extLst>
          </p:nvPr>
        </p:nvGraphicFramePr>
        <p:xfrm>
          <a:off x="327487" y="193040"/>
          <a:ext cx="10868986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73969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51859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01607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53877177"/>
                    </a:ext>
                  </a:extLst>
                </a:gridCol>
                <a:gridCol w="1073468">
                  <a:extLst>
                    <a:ext uri="{9D8B030D-6E8A-4147-A177-3AD203B41FA5}">
                      <a16:colId xmlns:a16="http://schemas.microsoft.com/office/drawing/2014/main" val="24400327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54816019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3955360246"/>
                    </a:ext>
                  </a:extLst>
                </a:gridCol>
                <a:gridCol w="1909890">
                  <a:extLst>
                    <a:ext uri="{9D8B030D-6E8A-4147-A177-3AD203B41FA5}">
                      <a16:colId xmlns:a16="http://schemas.microsoft.com/office/drawing/2014/main" val="3236253700"/>
                    </a:ext>
                  </a:extLst>
                </a:gridCol>
                <a:gridCol w="2287080">
                  <a:extLst>
                    <a:ext uri="{9D8B030D-6E8A-4147-A177-3AD203B41FA5}">
                      <a16:colId xmlns:a16="http://schemas.microsoft.com/office/drawing/2014/main" val="58050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4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6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6110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5B3872A-A5FE-4BAF-8624-47F078862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37600"/>
              </p:ext>
            </p:extLst>
          </p:nvPr>
        </p:nvGraphicFramePr>
        <p:xfrm>
          <a:off x="327487" y="3429000"/>
          <a:ext cx="10858377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73969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51859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01607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53877177"/>
                    </a:ext>
                  </a:extLst>
                </a:gridCol>
                <a:gridCol w="1058197">
                  <a:extLst>
                    <a:ext uri="{9D8B030D-6E8A-4147-A177-3AD203B41FA5}">
                      <a16:colId xmlns:a16="http://schemas.microsoft.com/office/drawing/2014/main" val="2440032790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3654816019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3955360246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3236253700"/>
                    </a:ext>
                  </a:extLst>
                </a:gridCol>
                <a:gridCol w="2290439">
                  <a:extLst>
                    <a:ext uri="{9D8B030D-6E8A-4147-A177-3AD203B41FA5}">
                      <a16:colId xmlns:a16="http://schemas.microsoft.com/office/drawing/2014/main" val="58050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4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6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6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41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6678E-3BB4-48C2-A326-8B90C1A10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31663"/>
              </p:ext>
            </p:extLst>
          </p:nvPr>
        </p:nvGraphicFramePr>
        <p:xfrm>
          <a:off x="327487" y="193040"/>
          <a:ext cx="10868986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73969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51859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01607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53877177"/>
                    </a:ext>
                  </a:extLst>
                </a:gridCol>
                <a:gridCol w="1073468">
                  <a:extLst>
                    <a:ext uri="{9D8B030D-6E8A-4147-A177-3AD203B41FA5}">
                      <a16:colId xmlns:a16="http://schemas.microsoft.com/office/drawing/2014/main" val="24400327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54816019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3955360246"/>
                    </a:ext>
                  </a:extLst>
                </a:gridCol>
                <a:gridCol w="1909890">
                  <a:extLst>
                    <a:ext uri="{9D8B030D-6E8A-4147-A177-3AD203B41FA5}">
                      <a16:colId xmlns:a16="http://schemas.microsoft.com/office/drawing/2014/main" val="3236253700"/>
                    </a:ext>
                  </a:extLst>
                </a:gridCol>
                <a:gridCol w="2287080">
                  <a:extLst>
                    <a:ext uri="{9D8B030D-6E8A-4147-A177-3AD203B41FA5}">
                      <a16:colId xmlns:a16="http://schemas.microsoft.com/office/drawing/2014/main" val="58050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4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(BC),(BD)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(BC),(BD)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(BC),(BD)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6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6110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5B3872A-A5FE-4BAF-8624-47F078862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69538"/>
              </p:ext>
            </p:extLst>
          </p:nvPr>
        </p:nvGraphicFramePr>
        <p:xfrm>
          <a:off x="327487" y="3429000"/>
          <a:ext cx="10858377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73969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51859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01607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53877177"/>
                    </a:ext>
                  </a:extLst>
                </a:gridCol>
                <a:gridCol w="1058197">
                  <a:extLst>
                    <a:ext uri="{9D8B030D-6E8A-4147-A177-3AD203B41FA5}">
                      <a16:colId xmlns:a16="http://schemas.microsoft.com/office/drawing/2014/main" val="2440032790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3654816019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3955360246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3236253700"/>
                    </a:ext>
                  </a:extLst>
                </a:gridCol>
                <a:gridCol w="2290439">
                  <a:extLst>
                    <a:ext uri="{9D8B030D-6E8A-4147-A177-3AD203B41FA5}">
                      <a16:colId xmlns:a16="http://schemas.microsoft.com/office/drawing/2014/main" val="58050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4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6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6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94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6678E-3BB4-48C2-A326-8B90C1A10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22495"/>
              </p:ext>
            </p:extLst>
          </p:nvPr>
        </p:nvGraphicFramePr>
        <p:xfrm>
          <a:off x="327487" y="193040"/>
          <a:ext cx="10868986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73969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51859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01607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53877177"/>
                    </a:ext>
                  </a:extLst>
                </a:gridCol>
                <a:gridCol w="1073468">
                  <a:extLst>
                    <a:ext uri="{9D8B030D-6E8A-4147-A177-3AD203B41FA5}">
                      <a16:colId xmlns:a16="http://schemas.microsoft.com/office/drawing/2014/main" val="24400327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54816019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3955360246"/>
                    </a:ext>
                  </a:extLst>
                </a:gridCol>
                <a:gridCol w="1909890">
                  <a:extLst>
                    <a:ext uri="{9D8B030D-6E8A-4147-A177-3AD203B41FA5}">
                      <a16:colId xmlns:a16="http://schemas.microsoft.com/office/drawing/2014/main" val="3236253700"/>
                    </a:ext>
                  </a:extLst>
                </a:gridCol>
                <a:gridCol w="2287080">
                  <a:extLst>
                    <a:ext uri="{9D8B030D-6E8A-4147-A177-3AD203B41FA5}">
                      <a16:colId xmlns:a16="http://schemas.microsoft.com/office/drawing/2014/main" val="58050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4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(BC),(BD)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(BC),(BD)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(BC),(BD)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(A),(B)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(BC),(BD)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(BCA),(BDA)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(BCA),(BDA)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6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6110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5B3872A-A5FE-4BAF-8624-47F078862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77443"/>
              </p:ext>
            </p:extLst>
          </p:nvPr>
        </p:nvGraphicFramePr>
        <p:xfrm>
          <a:off x="327487" y="3429000"/>
          <a:ext cx="10858377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73969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51859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01607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53877177"/>
                    </a:ext>
                  </a:extLst>
                </a:gridCol>
                <a:gridCol w="1058197">
                  <a:extLst>
                    <a:ext uri="{9D8B030D-6E8A-4147-A177-3AD203B41FA5}">
                      <a16:colId xmlns:a16="http://schemas.microsoft.com/office/drawing/2014/main" val="2440032790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3654816019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3955360246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3236253700"/>
                    </a:ext>
                  </a:extLst>
                </a:gridCol>
                <a:gridCol w="2290439">
                  <a:extLst>
                    <a:ext uri="{9D8B030D-6E8A-4147-A177-3AD203B41FA5}">
                      <a16:colId xmlns:a16="http://schemas.microsoft.com/office/drawing/2014/main" val="58050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4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6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6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87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6678E-3BB4-48C2-A326-8B90C1A10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66424"/>
              </p:ext>
            </p:extLst>
          </p:nvPr>
        </p:nvGraphicFramePr>
        <p:xfrm>
          <a:off x="327487" y="193040"/>
          <a:ext cx="10868986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73969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51859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01607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53877177"/>
                    </a:ext>
                  </a:extLst>
                </a:gridCol>
                <a:gridCol w="1073468">
                  <a:extLst>
                    <a:ext uri="{9D8B030D-6E8A-4147-A177-3AD203B41FA5}">
                      <a16:colId xmlns:a16="http://schemas.microsoft.com/office/drawing/2014/main" val="24400327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54816019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3955360246"/>
                    </a:ext>
                  </a:extLst>
                </a:gridCol>
                <a:gridCol w="1909890">
                  <a:extLst>
                    <a:ext uri="{9D8B030D-6E8A-4147-A177-3AD203B41FA5}">
                      <a16:colId xmlns:a16="http://schemas.microsoft.com/office/drawing/2014/main" val="3236253700"/>
                    </a:ext>
                  </a:extLst>
                </a:gridCol>
                <a:gridCol w="2287080">
                  <a:extLst>
                    <a:ext uri="{9D8B030D-6E8A-4147-A177-3AD203B41FA5}">
                      <a16:colId xmlns:a16="http://schemas.microsoft.com/office/drawing/2014/main" val="58050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4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(BC),(BD)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(BC),(BD)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(BC),(BD)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(A),(B)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(BC),(BD)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(BCA),(BDA)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(BCA),(BDA)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6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(AB),(BC)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(BCB),(BCA),(BDA)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(BCAB),(BDAB)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6110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5B3872A-A5FE-4BAF-8624-47F078862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36363"/>
              </p:ext>
            </p:extLst>
          </p:nvPr>
        </p:nvGraphicFramePr>
        <p:xfrm>
          <a:off x="327487" y="3429000"/>
          <a:ext cx="10858377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73969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51859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01607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53877177"/>
                    </a:ext>
                  </a:extLst>
                </a:gridCol>
                <a:gridCol w="1058197">
                  <a:extLst>
                    <a:ext uri="{9D8B030D-6E8A-4147-A177-3AD203B41FA5}">
                      <a16:colId xmlns:a16="http://schemas.microsoft.com/office/drawing/2014/main" val="2440032790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3654816019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3955360246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3236253700"/>
                    </a:ext>
                  </a:extLst>
                </a:gridCol>
                <a:gridCol w="2290439">
                  <a:extLst>
                    <a:ext uri="{9D8B030D-6E8A-4147-A177-3AD203B41FA5}">
                      <a16:colId xmlns:a16="http://schemas.microsoft.com/office/drawing/2014/main" val="58050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4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6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6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84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6678E-3BB4-48C2-A326-8B90C1A10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560061"/>
              </p:ext>
            </p:extLst>
          </p:nvPr>
        </p:nvGraphicFramePr>
        <p:xfrm>
          <a:off x="327487" y="193040"/>
          <a:ext cx="10868986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73969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51859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01607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53877177"/>
                    </a:ext>
                  </a:extLst>
                </a:gridCol>
                <a:gridCol w="1073468">
                  <a:extLst>
                    <a:ext uri="{9D8B030D-6E8A-4147-A177-3AD203B41FA5}">
                      <a16:colId xmlns:a16="http://schemas.microsoft.com/office/drawing/2014/main" val="24400327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54816019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3955360246"/>
                    </a:ext>
                  </a:extLst>
                </a:gridCol>
                <a:gridCol w="1909890">
                  <a:extLst>
                    <a:ext uri="{9D8B030D-6E8A-4147-A177-3AD203B41FA5}">
                      <a16:colId xmlns:a16="http://schemas.microsoft.com/office/drawing/2014/main" val="3236253700"/>
                    </a:ext>
                  </a:extLst>
                </a:gridCol>
                <a:gridCol w="2287080">
                  <a:extLst>
                    <a:ext uri="{9D8B030D-6E8A-4147-A177-3AD203B41FA5}">
                      <a16:colId xmlns:a16="http://schemas.microsoft.com/office/drawing/2014/main" val="58050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4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(BC),(BD)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(BC),(BD)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(BC),(BD)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(A),(B)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(BC),(BD)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(BCA),(BDA)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(BCA),(BDA)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6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(AB),(BC)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(BCB),(BCA),(BDA)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(BCAB),(BDAB)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(AB),(BC)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(BCB)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highlight>
                            <a:srgbClr val="FFFF00"/>
                          </a:highlight>
                        </a:rPr>
                        <a:t>(BCBA)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(BCBA),(BCAB),(BDAB)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6110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5B3872A-A5FE-4BAF-8624-47F078862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97816"/>
              </p:ext>
            </p:extLst>
          </p:nvPr>
        </p:nvGraphicFramePr>
        <p:xfrm>
          <a:off x="327487" y="3429000"/>
          <a:ext cx="10858377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73969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51859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01607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53877177"/>
                    </a:ext>
                  </a:extLst>
                </a:gridCol>
                <a:gridCol w="1058197">
                  <a:extLst>
                    <a:ext uri="{9D8B030D-6E8A-4147-A177-3AD203B41FA5}">
                      <a16:colId xmlns:a16="http://schemas.microsoft.com/office/drawing/2014/main" val="2440032790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3654816019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3955360246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3236253700"/>
                    </a:ext>
                  </a:extLst>
                </a:gridCol>
                <a:gridCol w="2290439">
                  <a:extLst>
                    <a:ext uri="{9D8B030D-6E8A-4147-A177-3AD203B41FA5}">
                      <a16:colId xmlns:a16="http://schemas.microsoft.com/office/drawing/2014/main" val="58050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4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6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6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9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1048</Words>
  <Application>Microsoft Office PowerPoint</Application>
  <PresentationFormat>Widescreen</PresentationFormat>
  <Paragraphs>714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Areej Yousef</dc:creator>
  <cp:lastModifiedBy>Ahmad Abdel-Hafez</cp:lastModifiedBy>
  <cp:revision>4</cp:revision>
  <dcterms:created xsi:type="dcterms:W3CDTF">2020-09-05T05:33:58Z</dcterms:created>
  <dcterms:modified xsi:type="dcterms:W3CDTF">2020-09-07T13:12:00Z</dcterms:modified>
</cp:coreProperties>
</file>