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0:35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1 107,'44'0,"1"-2,0-2,0-2,-1-1,26-10,-26 8,0 3,1 1,0 2,-1 2,1 2,1 2,64 0,2933-3,-2991 3,0 1,1 3,-1 0,0-2,6-3,1486-3,-1505-2,0-1,0-2,0-2,2-2,-37 9,65-19,-48 13,0 1,1 1,-1 1,1 1,13-1,368 5,-171 0,-212 0,0 1,0 1,15 4,-13-2,-1-1,2-1,1-1,69-1,-42-2,0 3,0 2,22 5,-39-4,-1-2,1-2,5-1,-8 0,0 1,1 2,24 5,-7 0,1-1,23-2,56 7,-45 3,-41-7,0-1,1-2,23-2,-6-2,-1 2,41 8,180 20,-206-17,-37-7,-1-1,1-2,12-1,-24-4,-4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1:34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0,'1353'0,"-1326"2,0 0,0 2,1 1,2 1,-1-2,17 0,43-3,-5 0,1 3,11 5,-16-1,1-3,22-4,-22-2,0 5,25 6,116 17,-155-18,0-4,1-2,61-7,0 1,2057 3,-2147 2,0 2,16 3,-12 0,39 0,45-4,31 10,-39-4,81-5,-79-3,70 11,-1 9,159-4,-261-16,1 4,6 4,62 3,1-7,39-9,2 1,52 17,-124-4,11-6,49-2,-34 1,34-10,-160 3,-6-1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1:42.9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28,'1379'0,"-1349"-1,-1-2,1-1,0-2,0 1,1 0,25 1,1272 5,-1290 1,1 2,18 4,-15-2,0-1,0-2,11 1,-1 2,44 11,-45-7,0-2,52 0,-32-3,1 2,21 8,-28-4,1-3,61-1,-90-5,1 1,23 5,-20-2,-1-2,8-1,80-1,256-6,-356 1,0-2,0-1,-1-1,25-11,-26 9,0 1,0 1,1 1,0 1,12 0,13 1,-1-3,25-8,-29 5,1 3,0 1,6 2,1065 3,-533 3,-559 0,0 0,-1 2,5 2,-4-1,0-1,28 0,-7-1,46 8,-48-5,0-1,12-3,28 2,48 8,-26-1,58 15,-94-16,-24-3,1-2,29-1,100-5,-152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1:45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24,'4'0,"7"0,5 0,5 0,3 0,2-4,1-2,1 0,0 2,-5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2:04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1 294,'110'-2,"1"-4,9-7,121-21,-171 22,-50 7,1 2,0 0,7 1,-3 3,1 1,0 1,-1 2,0 0,12 5,-4-1,0-2,27 3,-20-5,0 2,20 8,-29-7,1-1,-1-1,1-2,19-1,2-2,0 2,49 9,-20-3,0-4,0-3,40-5,18 0,-86 4,1-4,-2-1,23-6,-7 1,1 4,0 2,64 6,-4 0,1938-3,-2048 1,0 1,0 1,16 5,-15-3,1-1,0-2,6 1,801-1,-402-5,694 3,-1102-1,1-1,-1-1,18-5,-16 4,0 0,0 1,5 1,621 0,-314 4,-302-3,1-2,25-6,-25 3,0 2,22 0,23 6,-29-1,38-4,-83 3,0-1,0 1,-1-1,1 0,0 0,0 0,-1 0,1-1,-1 1,1-1,-1 0,0 1,1-1,-1 0,0 0,0-1,-1 1,1 0,0-1,-1 1,1-1,-1 1,0-1,0 0,0 1,0-1,0 0,-1 0,1 0,-1 0,0 1,0-2,1 0,-1 0,0 0,0 0,0 0,0-1,-1 1,0 0,0 0,0 0,0 1,-1-1,1 0,-1 0,0 1,0-1,0 1,-1 0,1-1,-1 1,0 0,0 0,-3-1,-8-5,-1 2,0 0,-1 1,0 0,0 1,0 1,0 1,-13-2,-19 0,1 3,-21 1,45 1,-13 0,0 1,0 1,1 3,-21 5,14-3,1-2,-1-2,0-2,0-1,-12-3,-43 0,-18 4,33 2,1-4,0-3,0-4,-4-5,62 9,-19-6,0 3,-1 1,-14 2,-166-10,-45 0,94 17,27-1,-25-6,20-19,-448 17,328 9,-2071-3,2326 1,0 1,-1 1,1 0,0 1,-64 9,-585-10,339-6,-1553 3,1858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3:24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7T12:43:35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181 108,'34'-2,"0"-1,0-2,-1-2,5-2,6-1,38-4,106-8,-47 4,1 7,3 5,127 5,214 4,-170 25,-101-5,-103-19,31-5,-74-2,1 3,-1 4,0 2,59 13,-75-8,0-4,31 1,-66-7,68 11,-51-6,1-2,17-1,-9-1,0 3,4 1,-2 1,38 0,912-5,-484-5,-490 2,0-1,0-1,10-4,60-6,650 9,-382 7,1071-3,-1377 3,-1 1,1 3,-1 0,0-2,5-3,756-3,-811 1,1 0,0 0,0 0,-1 0,1 1,0 0,0-1,-1 1,1 1,-1-1,1 0,-1 1,0 0,1 0,-1 0,0 0,0 1,1 1,0 1,-1 0,0 0,0 0,0 0,-1 1,1-1,-1 1,0 0,0 3,1 1,0 0,-1-1,0 1,-1 0,1 10,-2-18,0 1,0-1,-1 1,1-1,0 0,-1 1,0-1,1 1,-1-1,0 0,0 0,-1 1,1-1,0 0,-1 0,1 0,-1 0,1-1,-1 1,0 0,0-1,0 1,0-1,0 1,0-1,0 0,-2 0,-24 11,0-1,-1-2,0-1,0-1,-1-2,1-1,-1-1,-23-1,15-3,0 3,0 1,-34 7,-51 5,8-3,44-3,0-4,0-2,-57-7,-3 1,89 3,0-2,0-2,-23-6,-25 2,69 8,0-2,-1 0,1-2,-4-1,-17-4,0 1,0 3,-12 0,-50-6,92 9,-152-22,-2 6,-127 4,-1150 17,762-5,594 6,-26 6,27-2,-34-3,-634-6,680-2,1-4,-39-10,31 5,-66-2,45 13,25 0,-1-3,-15-5,-10-1,-1 4,-97 9,44-1,5-5,-81-14,94 8,0 6,-14 6,-31 0,-603-3,764-1,0-2,0-1,1 0,0-2,-20-7,39 12,1 1,-1-1,0 0,1 0,-1 0,1 0,0-1,-1 1,1-1,0 1,0-1,0 0,0 0,0 0,0 0,1 0,-1 0,1-1,-1 1,1-1,0 1,0-1,0 1,0-1,0 1,1-1,-1 0,1 0,0 0,1 0,-1-1,1 1,0 0,0 0,0 0,0 0,1 0,-1 0,1 0,0 0,0 1,0-1,0 1,0-1,1 1,-1 0,1 0,-1 0,1 0,0 0,0 1,0-1,17-7,0 0,0 2,1 0,0 1,0 1,0 1,2 1,80-20,-63 15,0 1,0 2,0 2,1 1,0 3,21 3,42-2,306-2,-385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C2D5-9CEB-4FF0-BC88-6176FD55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A621C-BEF5-4F8C-9C9F-E66B64C0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99D4-2734-43F0-81DD-705F2CD4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AB99-34A2-411D-A922-D021DBBA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416A-F8E1-4C92-829E-4B1893D5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3891-1077-45FF-B4C9-B917EA4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802F-4009-4030-879D-43D1258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62B0-5093-4C54-95C3-725DF85F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0C05-2A15-46B3-992E-DF3FD59A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93E1-EFF6-4306-8426-76DF393F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7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F61D7-AB52-42CE-9596-965B84D6D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E0A3E-E7E7-43D2-82C3-995BEE03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6E1A-CC71-4ECB-901E-C034D07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131A-188F-41A7-8519-6190AB35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97EF-3D84-4E69-B992-F6B3705B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2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EDF7-0440-465A-8A31-E5E0CA04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78C5-3D6A-41FB-8A5B-AA10D7E0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2587-54D6-427D-B21B-0BA58727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09DF-5801-40A6-9896-EB88370C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8BB1-2DE8-4C9E-A742-AD3056E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7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BAC3-11AD-4650-A4A9-E2FFD72A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26A5-B609-41E7-9EED-7FEE315F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8E3B-EF5A-40F7-B9B9-BFCFB8D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501E-6B41-440A-994A-7C8E7DB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F0AE-AFEE-4DDB-949C-4484EDF9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0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9738-F012-49DE-8F07-8AD34D0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5413-745A-4B7B-B539-1089D6C66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B8E69-84F3-4146-B92D-6707586E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EDC0-EF51-4F67-865C-76F279C7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AB7E-CEEF-42E4-BB89-A1777B57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A594E-AFF6-4DDA-B100-5C9F9A1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8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8072-B51F-4940-AF76-F91D1BDF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CDF4-8C29-4F8E-B3EA-591EA624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5D99-8B4F-42D6-AF03-89D76231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F375-6D65-448A-9D70-F5E9D097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33B0-63EA-4137-982C-01FD6C71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7219-285C-4B66-A9D3-5E305C67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CC73F-7C83-4227-A61E-4C82D495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AAF0E-1E43-49ED-BCE4-1E3D1CE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6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50F-FE73-400D-BF2A-9E7091FD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1658C-ACC8-44C0-81A9-E81AF4FE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A147-CA47-449C-899E-EDC12699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2843E-BCF3-4B72-9152-40B6A615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133AB-AB70-4C44-BCD5-0500743A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55C08-56BA-40CD-8111-36D3327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B80BB-D087-4955-9CE9-6D3D96B1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3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3B18-BF22-450C-84AE-30B14716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3DB1-64B6-481A-8FB7-2C56A773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5076-7986-4B54-85B9-0E789FAB6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89A63-F8DE-4D6E-8B53-EC1A006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FF43-8A43-40D3-9BE6-3D193FD4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FE7EC-3113-407F-8BF0-2FFFF25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C67-79F0-4839-8FC5-711C0DD8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AF200-0BD5-4B4A-82A0-3E58643B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49FD-8967-4927-899B-B1EC905F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0E6E2-17E5-4A53-B4F3-92ECB95C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9CE8-E0CE-4F49-8E83-BA9E49A1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C722-0E3C-4D3C-B2C7-49EE8595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0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1B399-B61A-4739-A90A-48105E4C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5FAE-94EF-456B-80E2-594502A7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12A2-6195-4ED9-AEE0-B8D0DB3E1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46A2-1C44-463B-9CE3-4CAE9318970A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CE12-D851-49D9-96FA-44DD33641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5F01-EB26-47D8-9232-5C69CE0F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0ECD-ABF4-490F-8E70-513DC9409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9" y="216216"/>
            <a:ext cx="8128124" cy="15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0CED5-710A-4376-86F1-6679FED9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t="35103" r="12222"/>
          <a:stretch/>
        </p:blipFill>
        <p:spPr>
          <a:xfrm>
            <a:off x="6553200" y="2059491"/>
            <a:ext cx="5391150" cy="4203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620589" y="1819275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630114" y="2284631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620589" y="2561630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45C77-9D9F-4190-9D63-359BFFFDD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75"/>
          <a:stretch/>
        </p:blipFill>
        <p:spPr>
          <a:xfrm>
            <a:off x="547688" y="3371850"/>
            <a:ext cx="6448425" cy="861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27224-E0DE-4B4B-9B89-073148182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4" y="4470618"/>
            <a:ext cx="631507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828EC-CEC1-4372-836E-89E30EE5C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14" y="5448875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9" y="216216"/>
            <a:ext cx="8128124" cy="15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620589" y="1819275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630114" y="2284631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620589" y="2561630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59352-E601-403F-B0A4-15A344B3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11" y="2284631"/>
            <a:ext cx="4143375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8CDB8-FE20-4950-8BDA-72EADA77E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9" y="3174378"/>
            <a:ext cx="6400800" cy="1685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79D26F-67EA-495E-8627-E26A1F759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89" y="4860303"/>
            <a:ext cx="6286500" cy="1609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3D7D30-04C9-48F9-9C66-9248CC504864}"/>
                  </a:ext>
                </a:extLst>
              </p14:cNvPr>
              <p14:cNvContentPartPr/>
              <p14:nvPr/>
            </p14:nvContentPartPr>
            <p14:xfrm>
              <a:off x="3028425" y="3885390"/>
              <a:ext cx="3180960" cy="7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3D7D30-04C9-48F9-9C66-9248CC5048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4785" y="3777390"/>
                <a:ext cx="328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6DA5A5-4531-47E7-9EC8-82664092794E}"/>
                  </a:ext>
                </a:extLst>
              </p14:cNvPr>
              <p14:cNvContentPartPr/>
              <p14:nvPr/>
            </p14:nvContentPartPr>
            <p14:xfrm>
              <a:off x="3019065" y="5952870"/>
              <a:ext cx="3279600" cy="97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6DA5A5-4531-47E7-9EC8-8266409279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5065" y="5844870"/>
                <a:ext cx="3387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2C8503-1734-40E8-8B63-090B28263E4F}"/>
                  </a:ext>
                </a:extLst>
              </p14:cNvPr>
              <p14:cNvContentPartPr/>
              <p14:nvPr/>
            </p14:nvContentPartPr>
            <p14:xfrm>
              <a:off x="3152265" y="5876190"/>
              <a:ext cx="3151440" cy="5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2C8503-1734-40E8-8B63-090B28263E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8265" y="5768190"/>
                <a:ext cx="3259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6719E3-6525-4C51-A5B3-2219FA002C12}"/>
                  </a:ext>
                </a:extLst>
              </p14:cNvPr>
              <p14:cNvContentPartPr/>
              <p14:nvPr/>
            </p14:nvContentPartPr>
            <p14:xfrm>
              <a:off x="3047505" y="5867910"/>
              <a:ext cx="75240" cy="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6719E3-6525-4C51-A5B3-2219FA002C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3505" y="5760270"/>
                <a:ext cx="182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F8E5A7-49BC-4ED2-81DC-042DDA730790}"/>
                  </a:ext>
                </a:extLst>
              </p14:cNvPr>
              <p14:cNvContentPartPr/>
              <p14:nvPr/>
            </p14:nvContentPartPr>
            <p14:xfrm>
              <a:off x="3028425" y="3846870"/>
              <a:ext cx="3270240" cy="127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F8E5A7-49BC-4ED2-81DC-042DDA7307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4785" y="3738870"/>
                <a:ext cx="337788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8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9" y="216216"/>
            <a:ext cx="8128124" cy="15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620589" y="1819275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630114" y="2284631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620589" y="2561630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94143-881B-4589-9315-3A6BBD26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2" y="2561630"/>
            <a:ext cx="4048125" cy="371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CD6EF-3A84-4AB2-A18D-8431BAFC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9" y="3814762"/>
            <a:ext cx="6438900" cy="2105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EA2F08-DB35-4329-A27B-B1CDAF4E2D79}"/>
                  </a:ext>
                </a:extLst>
              </p14:cNvPr>
              <p14:cNvContentPartPr/>
              <p14:nvPr/>
            </p14:nvContentPartPr>
            <p14:xfrm>
              <a:off x="3123825" y="520047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EA2F08-DB35-4329-A27B-B1CDAF4E2D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0185" y="50924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4918C9-BAEB-4BB3-8414-4AF7D4A36E3E}"/>
                  </a:ext>
                </a:extLst>
              </p14:cNvPr>
              <p14:cNvContentPartPr/>
              <p14:nvPr/>
            </p14:nvContentPartPr>
            <p14:xfrm>
              <a:off x="3059025" y="5161590"/>
              <a:ext cx="3314160" cy="17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4918C9-BAEB-4BB3-8414-4AF7D4A36E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5385" y="5053590"/>
                <a:ext cx="342180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39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9" y="216216"/>
            <a:ext cx="8128124" cy="15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620589" y="1819275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630114" y="2284631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620589" y="2561630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093E4-CDB3-497B-875A-4F101B52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37" y="2561630"/>
            <a:ext cx="4219575" cy="3733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47AB8-5DC5-4F55-BD9D-A4B4DCB87E8B}"/>
              </a:ext>
            </a:extLst>
          </p:cNvPr>
          <p:cNvSpPr txBox="1"/>
          <p:nvPr/>
        </p:nvSpPr>
        <p:spPr>
          <a:xfrm>
            <a:off x="620589" y="3429000"/>
            <a:ext cx="585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Where Do We Put Our Brackets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AD82D-CC89-43DA-8533-8BCF6B1A7649}"/>
              </a:ext>
            </a:extLst>
          </p:cNvPr>
          <p:cNvSpPr txBox="1"/>
          <p:nvPr/>
        </p:nvSpPr>
        <p:spPr>
          <a:xfrm>
            <a:off x="647515" y="4057137"/>
            <a:ext cx="585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We must focus on selected k values.</a:t>
            </a:r>
          </a:p>
        </p:txBody>
      </p:sp>
    </p:spTree>
    <p:extLst>
      <p:ext uri="{BB962C8B-B14F-4D97-AF65-F5344CB8AC3E}">
        <p14:creationId xmlns:p14="http://schemas.microsoft.com/office/powerpoint/2010/main" val="1626182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38" y="274338"/>
            <a:ext cx="8128124" cy="15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4363914" y="1746659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4373439" y="2212015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4363914" y="2489014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AD82D-CC89-43DA-8533-8BCF6B1A7649}"/>
              </a:ext>
            </a:extLst>
          </p:cNvPr>
          <p:cNvSpPr txBox="1"/>
          <p:nvPr/>
        </p:nvSpPr>
        <p:spPr>
          <a:xfrm>
            <a:off x="269722" y="1917782"/>
            <a:ext cx="2978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We must focus on </a:t>
            </a:r>
          </a:p>
          <a:p>
            <a:r>
              <a:rPr lang="en-AU" sz="2800" dirty="0">
                <a:solidFill>
                  <a:srgbClr val="0070C0"/>
                </a:solidFill>
              </a:rPr>
              <a:t>selected k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81762-0578-49C1-A6BC-4FFBD755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0" y="3429000"/>
            <a:ext cx="7727578" cy="2526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F5E736-2667-4ECF-8922-7ED74151D654}"/>
              </a:ext>
            </a:extLst>
          </p:cNvPr>
          <p:cNvSpPr txBox="1"/>
          <p:nvPr/>
        </p:nvSpPr>
        <p:spPr>
          <a:xfrm>
            <a:off x="3810000" y="599888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K=3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6E166-51CD-446C-9C0D-6D53CD4B0A8A}"/>
              </a:ext>
            </a:extLst>
          </p:cNvPr>
          <p:cNvSpPr txBox="1"/>
          <p:nvPr/>
        </p:nvSpPr>
        <p:spPr>
          <a:xfrm>
            <a:off x="5137637" y="5943478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(A1 × A2 × A3) × A4</a:t>
            </a:r>
          </a:p>
        </p:txBody>
      </p:sp>
    </p:spTree>
    <p:extLst>
      <p:ext uri="{BB962C8B-B14F-4D97-AF65-F5344CB8AC3E}">
        <p14:creationId xmlns:p14="http://schemas.microsoft.com/office/powerpoint/2010/main" val="122015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38" y="274338"/>
            <a:ext cx="8128124" cy="15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6A906-FCB3-4BE8-9DFB-2C414F318C54}"/>
              </a:ext>
            </a:extLst>
          </p:cNvPr>
          <p:cNvSpPr txBox="1"/>
          <p:nvPr/>
        </p:nvSpPr>
        <p:spPr>
          <a:xfrm>
            <a:off x="4363914" y="1746659"/>
            <a:ext cx="40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A1 × A2 × A3 × 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44A-D17A-4CFD-ADF8-097835612026}"/>
              </a:ext>
            </a:extLst>
          </p:cNvPr>
          <p:cNvSpPr txBox="1"/>
          <p:nvPr/>
        </p:nvSpPr>
        <p:spPr>
          <a:xfrm>
            <a:off x="4373439" y="2212015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4 × 6         6 × 2        2 ×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FEEDC-C88E-4CCE-8239-E1F1C2C36DA2}"/>
              </a:ext>
            </a:extLst>
          </p:cNvPr>
          <p:cNvSpPr txBox="1"/>
          <p:nvPr/>
        </p:nvSpPr>
        <p:spPr>
          <a:xfrm>
            <a:off x="4363914" y="2489014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p0 p1        </a:t>
            </a:r>
            <a:r>
              <a:rPr lang="en-AU" dirty="0" err="1"/>
              <a:t>p1</a:t>
            </a:r>
            <a:r>
              <a:rPr lang="en-AU" dirty="0"/>
              <a:t> p2        </a:t>
            </a:r>
            <a:r>
              <a:rPr lang="en-AU" dirty="0" err="1"/>
              <a:t>p2</a:t>
            </a:r>
            <a:r>
              <a:rPr lang="en-AU" dirty="0"/>
              <a:t> p3      </a:t>
            </a:r>
            <a:r>
              <a:rPr lang="en-AU" dirty="0" err="1"/>
              <a:t>p3</a:t>
            </a:r>
            <a:r>
              <a:rPr lang="en-AU" dirty="0"/>
              <a:t> p4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AD82D-CC89-43DA-8533-8BCF6B1A7649}"/>
              </a:ext>
            </a:extLst>
          </p:cNvPr>
          <p:cNvSpPr txBox="1"/>
          <p:nvPr/>
        </p:nvSpPr>
        <p:spPr>
          <a:xfrm>
            <a:off x="269722" y="1917782"/>
            <a:ext cx="2978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We must focus on </a:t>
            </a:r>
          </a:p>
          <a:p>
            <a:r>
              <a:rPr lang="en-AU" sz="2800" dirty="0">
                <a:solidFill>
                  <a:srgbClr val="0070C0"/>
                </a:solidFill>
              </a:rPr>
              <a:t>selected k values.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5E736-2667-4ECF-8922-7ED74151D654}"/>
              </a:ext>
            </a:extLst>
          </p:cNvPr>
          <p:cNvSpPr txBox="1"/>
          <p:nvPr/>
        </p:nvSpPr>
        <p:spPr>
          <a:xfrm>
            <a:off x="3810000" y="599888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K=1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6E166-51CD-446C-9C0D-6D53CD4B0A8A}"/>
              </a:ext>
            </a:extLst>
          </p:cNvPr>
          <p:cNvSpPr txBox="1"/>
          <p:nvPr/>
        </p:nvSpPr>
        <p:spPr>
          <a:xfrm>
            <a:off x="5137636" y="5943478"/>
            <a:ext cx="502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((A1) × (A2 × A3)) × A4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5FA47-3229-439F-B860-5E548931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99197"/>
            <a:ext cx="6400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6D13E-51C4-4D28-AE48-AB0C287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38" y="274338"/>
            <a:ext cx="8128124" cy="154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7B547C-75EF-44AB-BCD8-249A125F2468}"/>
              </a:ext>
            </a:extLst>
          </p:cNvPr>
          <p:cNvSpPr txBox="1"/>
          <p:nvPr/>
        </p:nvSpPr>
        <p:spPr>
          <a:xfrm>
            <a:off x="4344864" y="2284003"/>
            <a:ext cx="40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 × 4            4 × 6          6 × 2              2 ×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5B79A-EB84-42AC-9B3E-020AD7470AD1}"/>
              </a:ext>
            </a:extLst>
          </p:cNvPr>
          <p:cNvSpPr txBox="1"/>
          <p:nvPr/>
        </p:nvSpPr>
        <p:spPr>
          <a:xfrm>
            <a:off x="5485095" y="2724007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4*6*2 = </a:t>
            </a:r>
            <a:r>
              <a:rPr lang="en-AU" dirty="0">
                <a:solidFill>
                  <a:srgbClr val="FF0000"/>
                </a:solidFill>
              </a:rPr>
              <a:t>48</a:t>
            </a:r>
          </a:p>
          <a:p>
            <a:pPr algn="ctr"/>
            <a:r>
              <a:rPr lang="en-AU" dirty="0"/>
              <a:t>4 ×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F2D89-8828-412D-8516-C8B0D50A43B5}"/>
              </a:ext>
            </a:extLst>
          </p:cNvPr>
          <p:cNvSpPr txBox="1"/>
          <p:nvPr/>
        </p:nvSpPr>
        <p:spPr>
          <a:xfrm>
            <a:off x="4437345" y="3487663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5*4*2 = </a:t>
            </a:r>
            <a:r>
              <a:rPr lang="en-AU" dirty="0">
                <a:solidFill>
                  <a:srgbClr val="FF0000"/>
                </a:solidFill>
              </a:rPr>
              <a:t>40</a:t>
            </a:r>
          </a:p>
          <a:p>
            <a:pPr algn="ctr"/>
            <a:r>
              <a:rPr lang="en-AU" dirty="0"/>
              <a:t>5 ×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B45F6-C8E8-40C0-AE39-10DBA6EFEF78}"/>
              </a:ext>
            </a:extLst>
          </p:cNvPr>
          <p:cNvSpPr txBox="1"/>
          <p:nvPr/>
        </p:nvSpPr>
        <p:spPr>
          <a:xfrm>
            <a:off x="6616638" y="4204666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5*2*7 = </a:t>
            </a:r>
            <a:r>
              <a:rPr lang="en-AU" dirty="0">
                <a:solidFill>
                  <a:srgbClr val="FF0000"/>
                </a:solidFill>
              </a:rPr>
              <a:t>70</a:t>
            </a:r>
          </a:p>
          <a:p>
            <a:pPr algn="ctr"/>
            <a:r>
              <a:rPr lang="en-AU" dirty="0"/>
              <a:t>5 ×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A923C-D307-4CD5-8941-48F63CD44427}"/>
              </a:ext>
            </a:extLst>
          </p:cNvPr>
          <p:cNvSpPr txBox="1"/>
          <p:nvPr/>
        </p:nvSpPr>
        <p:spPr>
          <a:xfrm>
            <a:off x="4195691" y="1809268"/>
            <a:ext cx="502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(A1 × (A2 × A3)) × A4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D6A50-F355-420E-A661-7163F67A3456}"/>
              </a:ext>
            </a:extLst>
          </p:cNvPr>
          <p:cNvSpPr txBox="1"/>
          <p:nvPr/>
        </p:nvSpPr>
        <p:spPr>
          <a:xfrm>
            <a:off x="4576495" y="5190982"/>
            <a:ext cx="285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olidFill>
                  <a:srgbClr val="FF0000"/>
                </a:solidFill>
              </a:rPr>
              <a:t>48 + 40 + 70 = 158</a:t>
            </a:r>
          </a:p>
        </p:txBody>
      </p:sp>
    </p:spTree>
    <p:extLst>
      <p:ext uri="{BB962C8B-B14F-4D97-AF65-F5344CB8AC3E}">
        <p14:creationId xmlns:p14="http://schemas.microsoft.com/office/powerpoint/2010/main" val="394778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Abdel-Hafez</dc:creator>
  <cp:lastModifiedBy>Ahmad Abdel-Hafez</cp:lastModifiedBy>
  <cp:revision>5</cp:revision>
  <dcterms:created xsi:type="dcterms:W3CDTF">2020-09-07T12:18:46Z</dcterms:created>
  <dcterms:modified xsi:type="dcterms:W3CDTF">2020-09-07T12:59:40Z</dcterms:modified>
</cp:coreProperties>
</file>