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B727-4C7F-4829-A393-CDDEFC52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9C7E3-8E63-4D18-8C90-97114E33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5D8F-4E42-4828-85CF-DC9B4D86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794C-7E81-4BDB-B665-EC7E1E0D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2FF-BCFA-4391-AE55-DC1848B1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0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01DF-18A5-4D2F-8981-E288AFA4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BD29-00AD-4B4C-B6FC-210EEE82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E4F8-57B6-43F0-BB67-C086BD69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4FC6-C493-4815-B9B8-FAB33DF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080E-5090-41FB-BE65-1F6F3BE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40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9A5DC-578D-4C70-AA0D-CAB31C9B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3B879-5E37-4668-92F4-0D67A2D0B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6868-D556-4839-BF19-2F09FC93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8CBB-1C6B-4F06-8AE6-1046BB80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B3F9-993E-4D99-AEDB-DAFD8EDB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3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35C0-0D9B-4E40-8FF2-1D2D7477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7BDD-9442-4595-A53C-55842702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1B9-2E6D-45CC-B582-D5B44843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E3CB-D313-4956-A989-A06CAA80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CEE9-623F-4B78-949A-E0B66DDF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1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62ED-B120-475A-ACED-C50A4E35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E5BB-03B7-43CC-B47D-DCF6FC79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881D-D9B1-4C73-9561-7E9E79BC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11DA-1BC2-47F8-BFB6-20EEC427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EF37-D4FB-40B6-B886-FF909DD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4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6CB1-23E5-4201-BB9E-042B8F35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4931-2A3D-4805-A648-BBE249FD0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5122-1713-4FCB-83B1-655344DD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4261-67EE-4FDF-A205-D67FB71B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5407B-9F25-44D9-BAF1-0499487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7DAF-7FC1-4AFE-85D6-B664DFE0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3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FE48-391F-4986-8793-485FB167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95D-4CC8-4438-844F-8DCAA9CF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CCBB3-2AD8-46E7-810D-A3112B3F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2C909-ACF0-40FB-B309-4EFCB775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B74A2-4395-4A29-9D66-3BE0CB4E9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4E704-79D0-47E8-B11E-7F56B2F0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A642D-3AEE-47DD-AD93-AB3459CC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CB7BD-4C73-4014-8C5A-81F1EAB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67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DEC8-9535-4D06-BCD5-8B923A79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D975A-0F05-45D1-AB95-2B8C1BA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DCAC6-A80D-494B-8800-C161A650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A5104-E771-4868-9D22-43EA7140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5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5502C-45DB-458C-9835-4DF88535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FA160-3114-47C9-951A-7FD286E3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DC44C-9E9D-4EE2-9AFA-169026C7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1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9C6E-586B-4FB9-9760-9DA3466D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D4DE-058E-4F61-A9DF-0368924A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ED9C-8D1E-469F-8823-421AB09C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21C9-4F10-4F77-9168-B4704A62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3E69-3928-45E6-B506-39E5C19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C237-B6AD-409F-B1B7-7D2306B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E39A-B7A2-4E40-8750-6F81556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206E8-A2BE-4702-920D-8DE713AB9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F11-D9AB-45A0-A907-308F364C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B513-37E1-4095-BD32-94D3BFF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5DE1-7AB4-4008-80CB-0A099917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6DECE-A11D-4A6C-BCBB-43A92FD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1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8D656-0B0D-45B5-9714-50FE9001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5840-BF5A-4380-868D-3616CED7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BA5-F3AF-449A-BAC7-37F39318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7E55-9A54-466E-8F9A-C4C87E675D9C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C880-0BC2-492F-83A1-B9550292C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6308-641D-4CDC-907B-20202BA3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2D30-19D8-49DB-9E50-CC8A90981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6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/>
              <p:nvPr/>
            </p:nvSpPr>
            <p:spPr>
              <a:xfrm>
                <a:off x="3137671" y="260985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71" y="2609850"/>
                <a:ext cx="3862789" cy="204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/>
              <p:nvPr/>
            </p:nvSpPr>
            <p:spPr>
              <a:xfrm>
                <a:off x="3394846" y="178117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46" y="1781175"/>
                <a:ext cx="34464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/>
              <p:nvPr/>
            </p:nvSpPr>
            <p:spPr>
              <a:xfrm>
                <a:off x="2775721" y="263842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21" y="2638425"/>
                <a:ext cx="200025" cy="920188"/>
              </a:xfrm>
              <a:prstGeom prst="rect">
                <a:avLst/>
              </a:prstGeom>
              <a:blipFill>
                <a:blip r:embed="rId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/>
              <p:nvPr/>
            </p:nvSpPr>
            <p:spPr>
              <a:xfrm>
                <a:off x="2785246" y="367665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46" y="3676650"/>
                <a:ext cx="200025" cy="920188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/>
              <p:nvPr/>
            </p:nvSpPr>
            <p:spPr>
              <a:xfrm>
                <a:off x="1066800" y="333283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32838"/>
                <a:ext cx="1247777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B42D4C8-0737-4E16-9EC5-BECE58DA0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1573371"/>
            <a:ext cx="3486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/>
              <p:nvPr/>
            </p:nvSpPr>
            <p:spPr>
              <a:xfrm>
                <a:off x="2461396" y="102870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96" y="1028700"/>
                <a:ext cx="3862789" cy="204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/>
              <p:nvPr/>
            </p:nvSpPr>
            <p:spPr>
              <a:xfrm>
                <a:off x="2718571" y="2000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71" y="200025"/>
                <a:ext cx="34464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/>
              <p:nvPr/>
            </p:nvSpPr>
            <p:spPr>
              <a:xfrm>
                <a:off x="2099446" y="10572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46" y="1057275"/>
                <a:ext cx="200025" cy="920188"/>
              </a:xfrm>
              <a:prstGeom prst="rect">
                <a:avLst/>
              </a:prstGeom>
              <a:blipFill>
                <a:blip r:embed="rId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/>
              <p:nvPr/>
            </p:nvSpPr>
            <p:spPr>
              <a:xfrm>
                <a:off x="2108971" y="20955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71" y="2095500"/>
                <a:ext cx="200025" cy="920188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/>
              <p:nvPr/>
            </p:nvSpPr>
            <p:spPr>
              <a:xfrm>
                <a:off x="390525" y="17516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" y="1751688"/>
                <a:ext cx="1247777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/>
              <p:nvPr/>
            </p:nvSpPr>
            <p:spPr>
              <a:xfrm>
                <a:off x="2613796" y="445770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96" y="4457700"/>
                <a:ext cx="3862789" cy="2041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/>
              <p:nvPr/>
            </p:nvSpPr>
            <p:spPr>
              <a:xfrm>
                <a:off x="2870971" y="36290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71" y="3629025"/>
                <a:ext cx="3446456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/>
              <p:nvPr/>
            </p:nvSpPr>
            <p:spPr>
              <a:xfrm>
                <a:off x="2251846" y="44862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46" y="4486275"/>
                <a:ext cx="200025" cy="920188"/>
              </a:xfrm>
              <a:prstGeom prst="rect">
                <a:avLst/>
              </a:prstGeom>
              <a:blipFill>
                <a:blip r:embed="rId9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/>
              <p:nvPr/>
            </p:nvSpPr>
            <p:spPr>
              <a:xfrm>
                <a:off x="2261371" y="55245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71" y="5524500"/>
                <a:ext cx="200025" cy="920188"/>
              </a:xfrm>
              <a:prstGeom prst="rect">
                <a:avLst/>
              </a:prstGeom>
              <a:blipFill>
                <a:blip r:embed="rId10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/>
              <p:nvPr/>
            </p:nvSpPr>
            <p:spPr>
              <a:xfrm>
                <a:off x="542925" y="51806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5180688"/>
                <a:ext cx="1247777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CA875-F02C-4453-9C17-6AEEC71B8A94}"/>
                  </a:ext>
                </a:extLst>
              </p:cNvPr>
              <p:cNvSpPr txBox="1"/>
              <p:nvPr/>
            </p:nvSpPr>
            <p:spPr>
              <a:xfrm>
                <a:off x="6753225" y="4306133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CA875-F02C-4453-9C17-6AEEC71B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4306133"/>
                <a:ext cx="3876675" cy="491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95862B-03DA-4C0B-841A-3847ADCAFF13}"/>
                  </a:ext>
                </a:extLst>
              </p:cNvPr>
              <p:cNvSpPr txBox="1"/>
              <p:nvPr/>
            </p:nvSpPr>
            <p:spPr>
              <a:xfrm>
                <a:off x="6505575" y="4820483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95862B-03DA-4C0B-841A-3847ADCA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4820483"/>
                <a:ext cx="3876675" cy="4919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5269C6A-C305-4054-8E1D-39C627FAA7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7600" y="439896"/>
            <a:ext cx="3486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/>
              <p:nvPr/>
            </p:nvSpPr>
            <p:spPr>
              <a:xfrm>
                <a:off x="2442346" y="102870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FC525-3C55-4C2D-87D2-72600F8DA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46" y="1028700"/>
                <a:ext cx="3862789" cy="204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/>
              <p:nvPr/>
            </p:nvSpPr>
            <p:spPr>
              <a:xfrm>
                <a:off x="2699521" y="2000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A3BA3-4DEA-4A67-8499-CDB54D99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21" y="200025"/>
                <a:ext cx="34464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/>
              <p:nvPr/>
            </p:nvSpPr>
            <p:spPr>
              <a:xfrm>
                <a:off x="2080396" y="10572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825A2-9F70-4BB9-BB8A-A65714B0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396" y="1057275"/>
                <a:ext cx="200025" cy="920188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/>
              <p:nvPr/>
            </p:nvSpPr>
            <p:spPr>
              <a:xfrm>
                <a:off x="2089921" y="20955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02C8D-6CA8-4EF9-BE82-74BE42CB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921" y="2095500"/>
                <a:ext cx="200025" cy="920188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/>
              <p:nvPr/>
            </p:nvSpPr>
            <p:spPr>
              <a:xfrm>
                <a:off x="371475" y="17516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852EE-9254-4C92-A056-EC6B96765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1751688"/>
                <a:ext cx="1247777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/>
              <p:nvPr/>
            </p:nvSpPr>
            <p:spPr>
              <a:xfrm>
                <a:off x="2594746" y="445770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46" y="4457700"/>
                <a:ext cx="3862789" cy="2041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/>
              <p:nvPr/>
            </p:nvSpPr>
            <p:spPr>
              <a:xfrm>
                <a:off x="2851921" y="36290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21" y="3629025"/>
                <a:ext cx="3446456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/>
              <p:nvPr/>
            </p:nvSpPr>
            <p:spPr>
              <a:xfrm>
                <a:off x="2232796" y="44862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96" y="4486275"/>
                <a:ext cx="200025" cy="920188"/>
              </a:xfrm>
              <a:prstGeom prst="rect">
                <a:avLst/>
              </a:prstGeom>
              <a:blipFill>
                <a:blip r:embed="rId9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/>
              <p:nvPr/>
            </p:nvSpPr>
            <p:spPr>
              <a:xfrm>
                <a:off x="2242321" y="55245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1" y="5524500"/>
                <a:ext cx="200025" cy="920188"/>
              </a:xfrm>
              <a:prstGeom prst="rect">
                <a:avLst/>
              </a:prstGeom>
              <a:blipFill>
                <a:blip r:embed="rId10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/>
              <p:nvPr/>
            </p:nvSpPr>
            <p:spPr>
              <a:xfrm>
                <a:off x="523875" y="51806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5180688"/>
                <a:ext cx="1247777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/>
              <p:nvPr/>
            </p:nvSpPr>
            <p:spPr>
              <a:xfrm>
                <a:off x="6753225" y="4306133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4306133"/>
                <a:ext cx="3876675" cy="491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/>
              <p:nvPr/>
            </p:nvSpPr>
            <p:spPr>
              <a:xfrm>
                <a:off x="6762750" y="4820483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4820483"/>
                <a:ext cx="3876675" cy="4919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48F4DB-C234-48C3-A357-81097A5E16C9}"/>
                  </a:ext>
                </a:extLst>
              </p:cNvPr>
              <p:cNvSpPr txBox="1"/>
              <p:nvPr/>
            </p:nvSpPr>
            <p:spPr>
              <a:xfrm>
                <a:off x="6772275" y="5515808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48F4DB-C234-48C3-A357-81097A5E1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5515808"/>
                <a:ext cx="3876675" cy="4919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5F4D2-C040-4D9C-8082-8B0560196036}"/>
                  </a:ext>
                </a:extLst>
              </p:cNvPr>
              <p:cNvSpPr txBox="1"/>
              <p:nvPr/>
            </p:nvSpPr>
            <p:spPr>
              <a:xfrm>
                <a:off x="6781800" y="6030158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∞,−1+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5F4D2-C040-4D9C-8082-8B056019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6030158"/>
                <a:ext cx="3876675" cy="4919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91B281C-4F2F-4E94-86E0-8638D733BF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7600" y="354171"/>
            <a:ext cx="3486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/>
              <p:nvPr/>
            </p:nvSpPr>
            <p:spPr>
              <a:xfrm>
                <a:off x="2594746" y="4457700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46" y="4457700"/>
                <a:ext cx="3862789" cy="204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/>
              <p:nvPr/>
            </p:nvSpPr>
            <p:spPr>
              <a:xfrm>
                <a:off x="2851921" y="36290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21" y="3629025"/>
                <a:ext cx="34464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/>
              <p:nvPr/>
            </p:nvSpPr>
            <p:spPr>
              <a:xfrm>
                <a:off x="2232796" y="44862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96" y="4486275"/>
                <a:ext cx="200025" cy="920188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/>
              <p:nvPr/>
            </p:nvSpPr>
            <p:spPr>
              <a:xfrm>
                <a:off x="2242321" y="55245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1" y="5524500"/>
                <a:ext cx="200025" cy="920188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/>
              <p:nvPr/>
            </p:nvSpPr>
            <p:spPr>
              <a:xfrm>
                <a:off x="523875" y="51806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5180688"/>
                <a:ext cx="1247777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/>
              <p:nvPr/>
            </p:nvSpPr>
            <p:spPr>
              <a:xfrm>
                <a:off x="6838950" y="4029908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029908"/>
                <a:ext cx="3876675" cy="491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/>
              <p:nvPr/>
            </p:nvSpPr>
            <p:spPr>
              <a:xfrm>
                <a:off x="6762750" y="4544258"/>
                <a:ext cx="3876675" cy="49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4544258"/>
                <a:ext cx="3876675" cy="491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21145-EAC0-42BA-B926-C785DB6AECAD}"/>
                  </a:ext>
                </a:extLst>
              </p:cNvPr>
              <p:cNvSpPr txBox="1"/>
              <p:nvPr/>
            </p:nvSpPr>
            <p:spPr>
              <a:xfrm>
                <a:off x="2604271" y="1114425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21145-EAC0-42BA-B926-C785DB6A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71" y="1114425"/>
                <a:ext cx="3862789" cy="20410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D2D1A8-CFB8-419A-8100-541543B47A9E}"/>
                  </a:ext>
                </a:extLst>
              </p:cNvPr>
              <p:cNvSpPr txBox="1"/>
              <p:nvPr/>
            </p:nvSpPr>
            <p:spPr>
              <a:xfrm>
                <a:off x="2861446" y="285750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D2D1A8-CFB8-419A-8100-541543B4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46" y="285750"/>
                <a:ext cx="344645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E0A3EE-86B0-42EB-9D6E-73F05F4796D3}"/>
                  </a:ext>
                </a:extLst>
              </p:cNvPr>
              <p:cNvSpPr txBox="1"/>
              <p:nvPr/>
            </p:nvSpPr>
            <p:spPr>
              <a:xfrm>
                <a:off x="2242321" y="11430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E0A3EE-86B0-42EB-9D6E-73F05F479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1" y="1143000"/>
                <a:ext cx="200025" cy="920188"/>
              </a:xfrm>
              <a:prstGeom prst="rect">
                <a:avLst/>
              </a:prstGeom>
              <a:blipFill>
                <a:blip r:embed="rId11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8A99E-82B8-4061-B757-B5CF5EEE0D54}"/>
                  </a:ext>
                </a:extLst>
              </p:cNvPr>
              <p:cNvSpPr txBox="1"/>
              <p:nvPr/>
            </p:nvSpPr>
            <p:spPr>
              <a:xfrm>
                <a:off x="2251846" y="218122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8A99E-82B8-4061-B757-B5CF5EEE0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46" y="2181225"/>
                <a:ext cx="200025" cy="920188"/>
              </a:xfrm>
              <a:prstGeom prst="rect">
                <a:avLst/>
              </a:prstGeom>
              <a:blipFill>
                <a:blip r:embed="rId12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AF3A1-30A7-40C9-A28D-175E05DADB71}"/>
                  </a:ext>
                </a:extLst>
              </p:cNvPr>
              <p:cNvSpPr txBox="1"/>
              <p:nvPr/>
            </p:nvSpPr>
            <p:spPr>
              <a:xfrm>
                <a:off x="533400" y="1837413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AF3A1-30A7-40C9-A28D-175E05DA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37413"/>
                <a:ext cx="1247777" cy="52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6F5098F9-DAAC-4EE8-8C05-9E6EE885D0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7600" y="1746"/>
            <a:ext cx="348615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69BA5A-DA09-4257-8B4E-93A2F784A5AB}"/>
                  </a:ext>
                </a:extLst>
              </p:cNvPr>
              <p:cNvSpPr txBox="1"/>
              <p:nvPr/>
            </p:nvSpPr>
            <p:spPr>
              <a:xfrm>
                <a:off x="6838950" y="5230058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69BA5A-DA09-4257-8B4E-93A2F784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5230058"/>
                <a:ext cx="3876675" cy="4919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593C51E-552E-4E26-9060-BBBB7D1E6325}"/>
                  </a:ext>
                </a:extLst>
              </p:cNvPr>
              <p:cNvSpPr txBox="1"/>
              <p:nvPr/>
            </p:nvSpPr>
            <p:spPr>
              <a:xfrm>
                <a:off x="6762750" y="5744408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593C51E-552E-4E26-9060-BBBB7D1E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5744408"/>
                <a:ext cx="3876675" cy="4919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/>
              <p:nvPr/>
            </p:nvSpPr>
            <p:spPr>
              <a:xfrm>
                <a:off x="2594746" y="1152525"/>
                <a:ext cx="3862789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  <m:e>
                                      <m:r>
                                        <a:rPr lang="en-AU" sz="360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46203-7148-408B-9F33-E22292A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46" y="1152525"/>
                <a:ext cx="3862789" cy="204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/>
              <p:nvPr/>
            </p:nvSpPr>
            <p:spPr>
              <a:xfrm>
                <a:off x="2851921" y="323850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60D2A-4C1B-4FED-8186-A044040A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21" y="323850"/>
                <a:ext cx="3446456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/>
              <p:nvPr/>
            </p:nvSpPr>
            <p:spPr>
              <a:xfrm>
                <a:off x="2232796" y="11811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DFC01-F872-4DCA-809E-651FB6DD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96" y="1181100"/>
                <a:ext cx="200025" cy="920188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/>
              <p:nvPr/>
            </p:nvSpPr>
            <p:spPr>
              <a:xfrm>
                <a:off x="2242321" y="221932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74A613-447F-4C55-B01A-5CF0D4B5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1" y="2219325"/>
                <a:ext cx="200025" cy="920188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/>
              <p:nvPr/>
            </p:nvSpPr>
            <p:spPr>
              <a:xfrm>
                <a:off x="523875" y="1875513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BBED4D-6AAB-4F1D-A3A9-2A3A663D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875513"/>
                <a:ext cx="1247777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/>
              <p:nvPr/>
            </p:nvSpPr>
            <p:spPr>
              <a:xfrm>
                <a:off x="6838950" y="3258383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2127F-DD9F-41EC-B64C-1CA22438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3258383"/>
                <a:ext cx="3876675" cy="491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/>
              <p:nvPr/>
            </p:nvSpPr>
            <p:spPr>
              <a:xfrm>
                <a:off x="6762750" y="3772733"/>
                <a:ext cx="3876675" cy="49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BFC58-BE4D-492D-A869-30E67184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3772733"/>
                <a:ext cx="3876675" cy="491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6F5098F9-DAAC-4EE8-8C05-9E6EE885D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1746"/>
            <a:ext cx="348615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67DB3C-EF8E-479B-A5B4-C246E6C36D47}"/>
                  </a:ext>
                </a:extLst>
              </p:cNvPr>
              <p:cNvSpPr txBox="1"/>
              <p:nvPr/>
            </p:nvSpPr>
            <p:spPr>
              <a:xfrm>
                <a:off x="2594746" y="4419600"/>
                <a:ext cx="3587071" cy="2041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67DB3C-EF8E-479B-A5B4-C246E6C3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46" y="4419600"/>
                <a:ext cx="3587071" cy="204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C11313-EB77-42D2-A710-2AE6FD0D1241}"/>
                  </a:ext>
                </a:extLst>
              </p:cNvPr>
              <p:cNvSpPr txBox="1"/>
              <p:nvPr/>
            </p:nvSpPr>
            <p:spPr>
              <a:xfrm>
                <a:off x="2851921" y="3590925"/>
                <a:ext cx="34464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e>
                                <m:e>
                                  <m:r>
                                    <a:rPr lang="en-AU" sz="4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C11313-EB77-42D2-A710-2AE6FD0D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21" y="3590925"/>
                <a:ext cx="3446456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05C59E-92C3-4548-8A93-576ADA69CCF7}"/>
                  </a:ext>
                </a:extLst>
              </p:cNvPr>
              <p:cNvSpPr txBox="1"/>
              <p:nvPr/>
            </p:nvSpPr>
            <p:spPr>
              <a:xfrm>
                <a:off x="2232796" y="4448175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05C59E-92C3-4548-8A93-576ADA69C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96" y="4448175"/>
                <a:ext cx="200025" cy="920188"/>
              </a:xfrm>
              <a:prstGeom prst="rect">
                <a:avLst/>
              </a:prstGeom>
              <a:blipFill>
                <a:blip r:embed="rId1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4F2B2A-82C3-4108-8F20-86C41C2EE480}"/>
                  </a:ext>
                </a:extLst>
              </p:cNvPr>
              <p:cNvSpPr txBox="1"/>
              <p:nvPr/>
            </p:nvSpPr>
            <p:spPr>
              <a:xfrm>
                <a:off x="2242321" y="5486400"/>
                <a:ext cx="200025" cy="92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AU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4F2B2A-82C3-4108-8F20-86C41C2E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1" y="5486400"/>
                <a:ext cx="200025" cy="920188"/>
              </a:xfrm>
              <a:prstGeom prst="rect">
                <a:avLst/>
              </a:prstGeom>
              <a:blipFill>
                <a:blip r:embed="rId13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015C8-AAFD-4569-B19B-4B9E7EE69125}"/>
                  </a:ext>
                </a:extLst>
              </p:cNvPr>
              <p:cNvSpPr txBox="1"/>
              <p:nvPr/>
            </p:nvSpPr>
            <p:spPr>
              <a:xfrm>
                <a:off x="523875" y="5142588"/>
                <a:ext cx="124777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AU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015C8-AAFD-4569-B19B-4B9E7EE6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5142588"/>
                <a:ext cx="1247777" cy="525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4513E-E15F-454C-838F-77F5318F67BC}"/>
                  </a:ext>
                </a:extLst>
              </p:cNvPr>
              <p:cNvSpPr txBox="1"/>
              <p:nvPr/>
            </p:nvSpPr>
            <p:spPr>
              <a:xfrm>
                <a:off x="6855879" y="4409850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4513E-E15F-454C-838F-77F5318F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79" y="4409850"/>
                <a:ext cx="3876675" cy="4919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E3337C-D2AA-4DF8-8624-EC38267895F7}"/>
                  </a:ext>
                </a:extLst>
              </p:cNvPr>
              <p:cNvSpPr txBox="1"/>
              <p:nvPr/>
            </p:nvSpPr>
            <p:spPr>
              <a:xfrm>
                <a:off x="6779679" y="4924200"/>
                <a:ext cx="3876675" cy="49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∞,2+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E3337C-D2AA-4DF8-8624-EC382678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79" y="4924200"/>
                <a:ext cx="3876675" cy="4915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9989E7-77DB-4792-AC50-17C4781E4A40}"/>
                  </a:ext>
                </a:extLst>
              </p:cNvPr>
              <p:cNvSpPr txBox="1"/>
              <p:nvPr/>
            </p:nvSpPr>
            <p:spPr>
              <a:xfrm>
                <a:off x="6864340" y="5603649"/>
                <a:ext cx="3876675" cy="49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9989E7-77DB-4792-AC50-17C4781E4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40" y="5603649"/>
                <a:ext cx="3876675" cy="4919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910B7-803B-4512-8D98-4CFC3F791AE9}"/>
                  </a:ext>
                </a:extLst>
              </p:cNvPr>
              <p:cNvSpPr txBox="1"/>
              <p:nvPr/>
            </p:nvSpPr>
            <p:spPr>
              <a:xfrm>
                <a:off x="6788140" y="6117999"/>
                <a:ext cx="3876675" cy="49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∞,2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1910B7-803B-4512-8D98-4CFC3F79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140" y="6117999"/>
                <a:ext cx="3876675" cy="49154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7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183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abdelhafez</dc:creator>
  <cp:lastModifiedBy>ahmad abdelhafez</cp:lastModifiedBy>
  <cp:revision>8</cp:revision>
  <dcterms:created xsi:type="dcterms:W3CDTF">2020-09-20T10:31:15Z</dcterms:created>
  <dcterms:modified xsi:type="dcterms:W3CDTF">2020-09-20T22:06:34Z</dcterms:modified>
</cp:coreProperties>
</file>