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73" r:id="rId5"/>
    <p:sldId id="421" r:id="rId6"/>
    <p:sldId id="425" r:id="rId7"/>
    <p:sldId id="432" r:id="rId8"/>
    <p:sldId id="426" r:id="rId9"/>
    <p:sldId id="424" r:id="rId10"/>
    <p:sldId id="427" r:id="rId11"/>
    <p:sldId id="429" r:id="rId12"/>
    <p:sldId id="260" r:id="rId13"/>
    <p:sldId id="262" r:id="rId14"/>
    <p:sldId id="272" r:id="rId15"/>
    <p:sldId id="267" r:id="rId16"/>
    <p:sldId id="268" r:id="rId17"/>
    <p:sldId id="271" r:id="rId18"/>
    <p:sldId id="431" r:id="rId19"/>
    <p:sldId id="433" r:id="rId20"/>
    <p:sldId id="3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645"/>
    <a:srgbClr val="FBB800"/>
    <a:srgbClr val="4085C6"/>
    <a:srgbClr val="999490"/>
    <a:srgbClr val="2EA836"/>
    <a:srgbClr val="00A2C7"/>
    <a:srgbClr val="51247A"/>
    <a:srgbClr val="962A8B"/>
    <a:srgbClr val="D9AC6D"/>
    <a:srgbClr val="EB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1860" autoAdjust="0"/>
  </p:normalViewPr>
  <p:slideViewPr>
    <p:cSldViewPr showGuides="1">
      <p:cViewPr varScale="1">
        <p:scale>
          <a:sx n="105" d="100"/>
          <a:sy n="105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88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fan Zhang" userId="45b47c1f-3232-4b79-8149-c2fcd7c1e400" providerId="ADAL" clId="{24C62B34-50D5-4CE1-9942-71D5C92F8E78}"/>
    <pc:docChg chg="undo custSel addSld delSld modSld sldOrd">
      <pc:chgData name="Yifan Zhang" userId="45b47c1f-3232-4b79-8149-c2fcd7c1e400" providerId="ADAL" clId="{24C62B34-50D5-4CE1-9942-71D5C92F8E78}" dt="2020-10-14T04:07:40.420" v="2728" actId="27636"/>
      <pc:docMkLst>
        <pc:docMk/>
      </pc:docMkLst>
      <pc:sldChg chg="modSp mod">
        <pc:chgData name="Yifan Zhang" userId="45b47c1f-3232-4b79-8149-c2fcd7c1e400" providerId="ADAL" clId="{24C62B34-50D5-4CE1-9942-71D5C92F8E78}" dt="2020-10-14T04:07:40.420" v="2728" actId="27636"/>
        <pc:sldMkLst>
          <pc:docMk/>
          <pc:sldMk cId="1217444860" sldId="373"/>
        </pc:sldMkLst>
        <pc:spChg chg="mod">
          <ac:chgData name="Yifan Zhang" userId="45b47c1f-3232-4b79-8149-c2fcd7c1e400" providerId="ADAL" clId="{24C62B34-50D5-4CE1-9942-71D5C92F8E78}" dt="2020-10-14T04:07:40.420" v="2728" actId="27636"/>
          <ac:spMkLst>
            <pc:docMk/>
            <pc:sldMk cId="1217444860" sldId="373"/>
            <ac:spMk id="4" creationId="{3F91891B-CDDB-4FE8-9BA2-4CC0FB67BF9F}"/>
          </ac:spMkLst>
        </pc:spChg>
      </pc:sldChg>
      <pc:sldChg chg="modSp add del mod">
        <pc:chgData name="Yifan Zhang" userId="45b47c1f-3232-4b79-8149-c2fcd7c1e400" providerId="ADAL" clId="{24C62B34-50D5-4CE1-9942-71D5C92F8E78}" dt="2020-10-14T04:05:57.474" v="2706" actId="20577"/>
        <pc:sldMkLst>
          <pc:docMk/>
          <pc:sldMk cId="1187079681" sldId="393"/>
        </pc:sldMkLst>
        <pc:spChg chg="mod">
          <ac:chgData name="Yifan Zhang" userId="45b47c1f-3232-4b79-8149-c2fcd7c1e400" providerId="ADAL" clId="{24C62B34-50D5-4CE1-9942-71D5C92F8E78}" dt="2020-10-14T04:05:57.474" v="2706" actId="20577"/>
          <ac:spMkLst>
            <pc:docMk/>
            <pc:sldMk cId="1187079681" sldId="393"/>
            <ac:spMk id="13" creationId="{3AAC87B6-164F-4892-A04B-AC06243353EE}"/>
          </ac:spMkLst>
        </pc:spChg>
        <pc:spChg chg="mod">
          <ac:chgData name="Yifan Zhang" userId="45b47c1f-3232-4b79-8149-c2fcd7c1e400" providerId="ADAL" clId="{24C62B34-50D5-4CE1-9942-71D5C92F8E78}" dt="2020-10-14T02:54:58.458" v="2097" actId="20577"/>
          <ac:spMkLst>
            <pc:docMk/>
            <pc:sldMk cId="1187079681" sldId="393"/>
            <ac:spMk id="17" creationId="{874DCFB3-9A0C-4F92-935E-30715453BD12}"/>
          </ac:spMkLst>
        </pc:spChg>
      </pc:sldChg>
      <pc:sldChg chg="modSp del mod">
        <pc:chgData name="Yifan Zhang" userId="45b47c1f-3232-4b79-8149-c2fcd7c1e400" providerId="ADAL" clId="{24C62B34-50D5-4CE1-9942-71D5C92F8E78}" dt="2020-10-14T04:05:32.207" v="2702" actId="2696"/>
        <pc:sldMkLst>
          <pc:docMk/>
          <pc:sldMk cId="3683009049" sldId="397"/>
        </pc:sldMkLst>
        <pc:spChg chg="mod">
          <ac:chgData name="Yifan Zhang" userId="45b47c1f-3232-4b79-8149-c2fcd7c1e400" providerId="ADAL" clId="{24C62B34-50D5-4CE1-9942-71D5C92F8E78}" dt="2020-10-13T06:10:28.414" v="1508" actId="207"/>
          <ac:spMkLst>
            <pc:docMk/>
            <pc:sldMk cId="3683009049" sldId="397"/>
            <ac:spMk id="5" creationId="{00000000-0000-0000-0000-000000000000}"/>
          </ac:spMkLst>
        </pc:spChg>
        <pc:spChg chg="mod">
          <ac:chgData name="Yifan Zhang" userId="45b47c1f-3232-4b79-8149-c2fcd7c1e400" providerId="ADAL" clId="{24C62B34-50D5-4CE1-9942-71D5C92F8E78}" dt="2020-10-12T01:33:44.460" v="1252" actId="20577"/>
          <ac:spMkLst>
            <pc:docMk/>
            <pc:sldMk cId="3683009049" sldId="397"/>
            <ac:spMk id="13" creationId="{3AAC87B6-164F-4892-A04B-AC06243353EE}"/>
          </ac:spMkLst>
        </pc:spChg>
        <pc:spChg chg="mod">
          <ac:chgData name="Yifan Zhang" userId="45b47c1f-3232-4b79-8149-c2fcd7c1e400" providerId="ADAL" clId="{24C62B34-50D5-4CE1-9942-71D5C92F8E78}" dt="2020-10-14T03:03:24.210" v="2102"/>
          <ac:spMkLst>
            <pc:docMk/>
            <pc:sldMk cId="3683009049" sldId="397"/>
            <ac:spMk id="17" creationId="{874DCFB3-9A0C-4F92-935E-30715453BD12}"/>
          </ac:spMkLst>
        </pc:spChg>
      </pc:sldChg>
      <pc:sldChg chg="addSp delSp modSp mod">
        <pc:chgData name="Yifan Zhang" userId="45b47c1f-3232-4b79-8149-c2fcd7c1e400" providerId="ADAL" clId="{24C62B34-50D5-4CE1-9942-71D5C92F8E78}" dt="2020-10-14T04:06:36.380" v="2717" actId="20577"/>
        <pc:sldMkLst>
          <pc:docMk/>
          <pc:sldMk cId="686950314" sldId="398"/>
        </pc:sldMkLst>
        <pc:spChg chg="mod">
          <ac:chgData name="Yifan Zhang" userId="45b47c1f-3232-4b79-8149-c2fcd7c1e400" providerId="ADAL" clId="{24C62B34-50D5-4CE1-9942-71D5C92F8E78}" dt="2020-10-14T04:05:11.928" v="2701" actId="20577"/>
          <ac:spMkLst>
            <pc:docMk/>
            <pc:sldMk cId="686950314" sldId="398"/>
            <ac:spMk id="7" creationId="{00000000-0000-0000-0000-000000000000}"/>
          </ac:spMkLst>
        </pc:spChg>
        <pc:spChg chg="add del mod">
          <ac:chgData name="Yifan Zhang" userId="45b47c1f-3232-4b79-8149-c2fcd7c1e400" providerId="ADAL" clId="{24C62B34-50D5-4CE1-9942-71D5C92F8E78}" dt="2020-10-14T04:06:36.380" v="2717" actId="20577"/>
          <ac:spMkLst>
            <pc:docMk/>
            <pc:sldMk cId="686950314" sldId="398"/>
            <ac:spMk id="13" creationId="{3AAC87B6-164F-4892-A04B-AC06243353EE}"/>
          </ac:spMkLst>
        </pc:spChg>
      </pc:sldChg>
      <pc:sldChg chg="del">
        <pc:chgData name="Yifan Zhang" userId="45b47c1f-3232-4b79-8149-c2fcd7c1e400" providerId="ADAL" clId="{24C62B34-50D5-4CE1-9942-71D5C92F8E78}" dt="2020-10-12T01:32:18.564" v="1237" actId="47"/>
        <pc:sldMkLst>
          <pc:docMk/>
          <pc:sldMk cId="3357876059" sldId="400"/>
        </pc:sldMkLst>
      </pc:sldChg>
      <pc:sldChg chg="del">
        <pc:chgData name="Yifan Zhang" userId="45b47c1f-3232-4b79-8149-c2fcd7c1e400" providerId="ADAL" clId="{24C62B34-50D5-4CE1-9942-71D5C92F8E78}" dt="2020-10-12T01:32:20.216" v="1238" actId="47"/>
        <pc:sldMkLst>
          <pc:docMk/>
          <pc:sldMk cId="1606240618" sldId="401"/>
        </pc:sldMkLst>
      </pc:sldChg>
      <pc:sldChg chg="del">
        <pc:chgData name="Yifan Zhang" userId="45b47c1f-3232-4b79-8149-c2fcd7c1e400" providerId="ADAL" clId="{24C62B34-50D5-4CE1-9942-71D5C92F8E78}" dt="2020-10-12T01:32:48.583" v="1239" actId="47"/>
        <pc:sldMkLst>
          <pc:docMk/>
          <pc:sldMk cId="1199443521" sldId="402"/>
        </pc:sldMkLst>
      </pc:sldChg>
      <pc:sldChg chg="del">
        <pc:chgData name="Yifan Zhang" userId="45b47c1f-3232-4b79-8149-c2fcd7c1e400" providerId="ADAL" clId="{24C62B34-50D5-4CE1-9942-71D5C92F8E78}" dt="2020-10-12T01:32:50.230" v="1240" actId="47"/>
        <pc:sldMkLst>
          <pc:docMk/>
          <pc:sldMk cId="263334447" sldId="403"/>
        </pc:sldMkLst>
      </pc:sldChg>
      <pc:sldChg chg="del">
        <pc:chgData name="Yifan Zhang" userId="45b47c1f-3232-4b79-8149-c2fcd7c1e400" providerId="ADAL" clId="{24C62B34-50D5-4CE1-9942-71D5C92F8E78}" dt="2020-10-12T01:32:51.817" v="1241" actId="47"/>
        <pc:sldMkLst>
          <pc:docMk/>
          <pc:sldMk cId="1485826504" sldId="406"/>
        </pc:sldMkLst>
      </pc:sldChg>
      <pc:sldChg chg="modSp mod">
        <pc:chgData name="Yifan Zhang" userId="45b47c1f-3232-4b79-8149-c2fcd7c1e400" providerId="ADAL" clId="{24C62B34-50D5-4CE1-9942-71D5C92F8E78}" dt="2020-10-14T04:06:09.735" v="2710" actId="20577"/>
        <pc:sldMkLst>
          <pc:docMk/>
          <pc:sldMk cId="3868479752" sldId="409"/>
        </pc:sldMkLst>
        <pc:spChg chg="mod">
          <ac:chgData name="Yifan Zhang" userId="45b47c1f-3232-4b79-8149-c2fcd7c1e400" providerId="ADAL" clId="{24C62B34-50D5-4CE1-9942-71D5C92F8E78}" dt="2020-10-14T04:06:09.735" v="2710" actId="20577"/>
          <ac:spMkLst>
            <pc:docMk/>
            <pc:sldMk cId="3868479752" sldId="409"/>
            <ac:spMk id="13" creationId="{3AAC87B6-164F-4892-A04B-AC06243353EE}"/>
          </ac:spMkLst>
        </pc:spChg>
      </pc:sldChg>
      <pc:sldChg chg="modSp mod">
        <pc:chgData name="Yifan Zhang" userId="45b47c1f-3232-4b79-8149-c2fcd7c1e400" providerId="ADAL" clId="{24C62B34-50D5-4CE1-9942-71D5C92F8E78}" dt="2020-10-14T04:06:41.919" v="2720" actId="20577"/>
        <pc:sldMkLst>
          <pc:docMk/>
          <pc:sldMk cId="1014848632" sldId="410"/>
        </pc:sldMkLst>
        <pc:spChg chg="mod">
          <ac:chgData name="Yifan Zhang" userId="45b47c1f-3232-4b79-8149-c2fcd7c1e400" providerId="ADAL" clId="{24C62B34-50D5-4CE1-9942-71D5C92F8E78}" dt="2020-10-14T04:06:41.919" v="2720" actId="20577"/>
          <ac:spMkLst>
            <pc:docMk/>
            <pc:sldMk cId="1014848632" sldId="410"/>
            <ac:spMk id="13" creationId="{3AAC87B6-164F-4892-A04B-AC06243353EE}"/>
          </ac:spMkLst>
        </pc:spChg>
        <pc:spChg chg="mod">
          <ac:chgData name="Yifan Zhang" userId="45b47c1f-3232-4b79-8149-c2fcd7c1e400" providerId="ADAL" clId="{24C62B34-50D5-4CE1-9942-71D5C92F8E78}" dt="2020-10-12T01:30:58.978" v="1211" actId="20577"/>
          <ac:spMkLst>
            <pc:docMk/>
            <pc:sldMk cId="1014848632" sldId="410"/>
            <ac:spMk id="17" creationId="{874DCFB3-9A0C-4F92-935E-30715453BD12}"/>
          </ac:spMkLst>
        </pc:spChg>
        <pc:spChg chg="mod">
          <ac:chgData name="Yifan Zhang" userId="45b47c1f-3232-4b79-8149-c2fcd7c1e400" providerId="ADAL" clId="{24C62B34-50D5-4CE1-9942-71D5C92F8E78}" dt="2020-10-12T01:31:41.296" v="1236" actId="20577"/>
          <ac:spMkLst>
            <pc:docMk/>
            <pc:sldMk cId="1014848632" sldId="410"/>
            <ac:spMk id="20" creationId="{00000000-0000-0000-0000-000000000000}"/>
          </ac:spMkLst>
        </pc:spChg>
      </pc:sldChg>
      <pc:sldChg chg="add del">
        <pc:chgData name="Yifan Zhang" userId="45b47c1f-3232-4b79-8149-c2fcd7c1e400" providerId="ADAL" clId="{24C62B34-50D5-4CE1-9942-71D5C92F8E78}" dt="2020-10-12T01:32:59.753" v="1242" actId="47"/>
        <pc:sldMkLst>
          <pc:docMk/>
          <pc:sldMk cId="1980331243" sldId="411"/>
        </pc:sldMkLst>
      </pc:sldChg>
      <pc:sldChg chg="addSp delSp modSp add mod">
        <pc:chgData name="Yifan Zhang" userId="45b47c1f-3232-4b79-8149-c2fcd7c1e400" providerId="ADAL" clId="{24C62B34-50D5-4CE1-9942-71D5C92F8E78}" dt="2020-10-14T03:27:11.929" v="2338" actId="20577"/>
        <pc:sldMkLst>
          <pc:docMk/>
          <pc:sldMk cId="4157685522" sldId="412"/>
        </pc:sldMkLst>
        <pc:spChg chg="mod">
          <ac:chgData name="Yifan Zhang" userId="45b47c1f-3232-4b79-8149-c2fcd7c1e400" providerId="ADAL" clId="{24C62B34-50D5-4CE1-9942-71D5C92F8E78}" dt="2020-10-12T01:33:07.050" v="1243" actId="20577"/>
          <ac:spMkLst>
            <pc:docMk/>
            <pc:sldMk cId="4157685522" sldId="412"/>
            <ac:spMk id="13" creationId="{3AAC87B6-164F-4892-A04B-AC06243353EE}"/>
          </ac:spMkLst>
        </pc:spChg>
        <pc:spChg chg="add del mod">
          <ac:chgData name="Yifan Zhang" userId="45b47c1f-3232-4b79-8149-c2fcd7c1e400" providerId="ADAL" clId="{24C62B34-50D5-4CE1-9942-71D5C92F8E78}" dt="2020-10-14T03:27:11.929" v="2338" actId="20577"/>
          <ac:spMkLst>
            <pc:docMk/>
            <pc:sldMk cId="4157685522" sldId="412"/>
            <ac:spMk id="16" creationId="{00000000-0000-0000-0000-000000000000}"/>
          </ac:spMkLst>
        </pc:spChg>
        <pc:spChg chg="mod">
          <ac:chgData name="Yifan Zhang" userId="45b47c1f-3232-4b79-8149-c2fcd7c1e400" providerId="ADAL" clId="{24C62B34-50D5-4CE1-9942-71D5C92F8E78}" dt="2020-10-12T00:33:08.429" v="18" actId="20577"/>
          <ac:spMkLst>
            <pc:docMk/>
            <pc:sldMk cId="4157685522" sldId="412"/>
            <ac:spMk id="17" creationId="{874DCFB3-9A0C-4F92-935E-30715453BD12}"/>
          </ac:spMkLst>
        </pc:spChg>
        <pc:graphicFrameChg chg="add mod">
          <ac:chgData name="Yifan Zhang" userId="45b47c1f-3232-4b79-8149-c2fcd7c1e400" providerId="ADAL" clId="{24C62B34-50D5-4CE1-9942-71D5C92F8E78}" dt="2020-10-12T00:42:41.612" v="104"/>
          <ac:graphicFrameMkLst>
            <pc:docMk/>
            <pc:sldMk cId="4157685522" sldId="412"/>
            <ac:graphicFrameMk id="4" creationId="{8DA689CC-3DB7-43B6-BE7A-E377D0F2571E}"/>
          </ac:graphicFrameMkLst>
        </pc:graphicFrameChg>
      </pc:sldChg>
      <pc:sldChg chg="addSp delSp modSp add mod">
        <pc:chgData name="Yifan Zhang" userId="45b47c1f-3232-4b79-8149-c2fcd7c1e400" providerId="ADAL" clId="{24C62B34-50D5-4CE1-9942-71D5C92F8E78}" dt="2020-10-12T02:19:40.721" v="1471" actId="20577"/>
        <pc:sldMkLst>
          <pc:docMk/>
          <pc:sldMk cId="3588781414" sldId="413"/>
        </pc:sldMkLst>
        <pc:spChg chg="add mod">
          <ac:chgData name="Yifan Zhang" userId="45b47c1f-3232-4b79-8149-c2fcd7c1e400" providerId="ADAL" clId="{24C62B34-50D5-4CE1-9942-71D5C92F8E78}" dt="2020-10-12T01:04:39.282" v="700" actId="1076"/>
          <ac:spMkLst>
            <pc:docMk/>
            <pc:sldMk cId="3588781414" sldId="413"/>
            <ac:spMk id="2" creationId="{D49616E6-45AD-4C5B-965E-FB8347EE79B4}"/>
          </ac:spMkLst>
        </pc:spChg>
        <pc:spChg chg="add mod">
          <ac:chgData name="Yifan Zhang" userId="45b47c1f-3232-4b79-8149-c2fcd7c1e400" providerId="ADAL" clId="{24C62B34-50D5-4CE1-9942-71D5C92F8E78}" dt="2020-10-12T01:05:20.272" v="710" actId="1076"/>
          <ac:spMkLst>
            <pc:docMk/>
            <pc:sldMk cId="3588781414" sldId="413"/>
            <ac:spMk id="7" creationId="{F2187AEF-EE55-4E98-BDA8-6A4856C44DB8}"/>
          </ac:spMkLst>
        </pc:spChg>
        <pc:spChg chg="add mod">
          <ac:chgData name="Yifan Zhang" userId="45b47c1f-3232-4b79-8149-c2fcd7c1e400" providerId="ADAL" clId="{24C62B34-50D5-4CE1-9942-71D5C92F8E78}" dt="2020-10-12T01:04:48.383" v="703" actId="14100"/>
          <ac:spMkLst>
            <pc:docMk/>
            <pc:sldMk cId="3588781414" sldId="413"/>
            <ac:spMk id="8" creationId="{CAED535E-BC63-43A1-ABE1-6A8D58FC597F}"/>
          </ac:spMkLst>
        </pc:spChg>
        <pc:spChg chg="add mod">
          <ac:chgData name="Yifan Zhang" userId="45b47c1f-3232-4b79-8149-c2fcd7c1e400" providerId="ADAL" clId="{24C62B34-50D5-4CE1-9942-71D5C92F8E78}" dt="2020-10-12T02:19:40.721" v="1471" actId="20577"/>
          <ac:spMkLst>
            <pc:docMk/>
            <pc:sldMk cId="3588781414" sldId="413"/>
            <ac:spMk id="9" creationId="{865F41D5-5F9C-4885-A009-E8BEB621DA8B}"/>
          </ac:spMkLst>
        </pc:spChg>
        <pc:spChg chg="add mod">
          <ac:chgData name="Yifan Zhang" userId="45b47c1f-3232-4b79-8149-c2fcd7c1e400" providerId="ADAL" clId="{24C62B34-50D5-4CE1-9942-71D5C92F8E78}" dt="2020-10-12T00:57:05.618" v="441" actId="1076"/>
          <ac:spMkLst>
            <pc:docMk/>
            <pc:sldMk cId="3588781414" sldId="413"/>
            <ac:spMk id="10" creationId="{23FFA705-BC06-4CBB-A208-8A043B7DBD4E}"/>
          </ac:spMkLst>
        </pc:spChg>
        <pc:spChg chg="add mod">
          <ac:chgData name="Yifan Zhang" userId="45b47c1f-3232-4b79-8149-c2fcd7c1e400" providerId="ADAL" clId="{24C62B34-50D5-4CE1-9942-71D5C92F8E78}" dt="2020-10-12T02:19:36.190" v="1464" actId="20577"/>
          <ac:spMkLst>
            <pc:docMk/>
            <pc:sldMk cId="3588781414" sldId="413"/>
            <ac:spMk id="11" creationId="{E0A2F64A-A7F6-40AF-977F-34EE9C6D4CBD}"/>
          </ac:spMkLst>
        </pc:spChg>
        <pc:spChg chg="mod">
          <ac:chgData name="Yifan Zhang" userId="45b47c1f-3232-4b79-8149-c2fcd7c1e400" providerId="ADAL" clId="{24C62B34-50D5-4CE1-9942-71D5C92F8E78}" dt="2020-10-12T01:33:12.870" v="1246" actId="20577"/>
          <ac:spMkLst>
            <pc:docMk/>
            <pc:sldMk cId="3588781414" sldId="413"/>
            <ac:spMk id="13" creationId="{3AAC87B6-164F-4892-A04B-AC06243353EE}"/>
          </ac:spMkLst>
        </pc:spChg>
        <pc:spChg chg="add mod">
          <ac:chgData name="Yifan Zhang" userId="45b47c1f-3232-4b79-8149-c2fcd7c1e400" providerId="ADAL" clId="{24C62B34-50D5-4CE1-9942-71D5C92F8E78}" dt="2020-10-12T02:18:38.922" v="1456" actId="1076"/>
          <ac:spMkLst>
            <pc:docMk/>
            <pc:sldMk cId="3588781414" sldId="413"/>
            <ac:spMk id="14" creationId="{B5FF5DE6-9485-4338-B298-9DDFDCF00A18}"/>
          </ac:spMkLst>
        </pc:spChg>
        <pc:spChg chg="add mod">
          <ac:chgData name="Yifan Zhang" userId="45b47c1f-3232-4b79-8149-c2fcd7c1e400" providerId="ADAL" clId="{24C62B34-50D5-4CE1-9942-71D5C92F8E78}" dt="2020-10-12T02:18:35.188" v="1455" actId="1076"/>
          <ac:spMkLst>
            <pc:docMk/>
            <pc:sldMk cId="3588781414" sldId="413"/>
            <ac:spMk id="15" creationId="{E875B82F-8DC1-4D8D-AA80-2D6A78E9A421}"/>
          </ac:spMkLst>
        </pc:spChg>
        <pc:spChg chg="del mod">
          <ac:chgData name="Yifan Zhang" userId="45b47c1f-3232-4b79-8149-c2fcd7c1e400" providerId="ADAL" clId="{24C62B34-50D5-4CE1-9942-71D5C92F8E78}" dt="2020-10-12T00:45:59.368" v="286" actId="478"/>
          <ac:spMkLst>
            <pc:docMk/>
            <pc:sldMk cId="3588781414" sldId="413"/>
            <ac:spMk id="16" creationId="{00000000-0000-0000-0000-000000000000}"/>
          </ac:spMkLst>
        </pc:spChg>
        <pc:spChg chg="mod">
          <ac:chgData name="Yifan Zhang" userId="45b47c1f-3232-4b79-8149-c2fcd7c1e400" providerId="ADAL" clId="{24C62B34-50D5-4CE1-9942-71D5C92F8E78}" dt="2020-10-12T00:47:34.799" v="317" actId="20577"/>
          <ac:spMkLst>
            <pc:docMk/>
            <pc:sldMk cId="3588781414" sldId="413"/>
            <ac:spMk id="17" creationId="{874DCFB3-9A0C-4F92-935E-30715453BD12}"/>
          </ac:spMkLst>
        </pc:spChg>
        <pc:spChg chg="add del mod">
          <ac:chgData name="Yifan Zhang" userId="45b47c1f-3232-4b79-8149-c2fcd7c1e400" providerId="ADAL" clId="{24C62B34-50D5-4CE1-9942-71D5C92F8E78}" dt="2020-10-12T01:11:13.929" v="858" actId="478"/>
          <ac:spMkLst>
            <pc:docMk/>
            <pc:sldMk cId="3588781414" sldId="413"/>
            <ac:spMk id="18" creationId="{EF434013-30E0-4310-ACF3-CFB191282009}"/>
          </ac:spMkLst>
        </pc:spChg>
        <pc:spChg chg="add del mod">
          <ac:chgData name="Yifan Zhang" userId="45b47c1f-3232-4b79-8149-c2fcd7c1e400" providerId="ADAL" clId="{24C62B34-50D5-4CE1-9942-71D5C92F8E78}" dt="2020-10-12T01:11:11.010" v="856" actId="478"/>
          <ac:spMkLst>
            <pc:docMk/>
            <pc:sldMk cId="3588781414" sldId="413"/>
            <ac:spMk id="19" creationId="{7F5592BA-648D-488C-83FB-1A49A6E0B40D}"/>
          </ac:spMkLst>
        </pc:spChg>
        <pc:spChg chg="add mod">
          <ac:chgData name="Yifan Zhang" userId="45b47c1f-3232-4b79-8149-c2fcd7c1e400" providerId="ADAL" clId="{24C62B34-50D5-4CE1-9942-71D5C92F8E78}" dt="2020-10-12T01:06:02.995" v="713" actId="13822"/>
          <ac:spMkLst>
            <pc:docMk/>
            <pc:sldMk cId="3588781414" sldId="413"/>
            <ac:spMk id="20" creationId="{6933891A-BF09-4E48-B09C-1735F4A9BE94}"/>
          </ac:spMkLst>
        </pc:spChg>
        <pc:spChg chg="add mod">
          <ac:chgData name="Yifan Zhang" userId="45b47c1f-3232-4b79-8149-c2fcd7c1e400" providerId="ADAL" clId="{24C62B34-50D5-4CE1-9942-71D5C92F8E78}" dt="2020-10-12T01:06:06.737" v="714" actId="13822"/>
          <ac:spMkLst>
            <pc:docMk/>
            <pc:sldMk cId="3588781414" sldId="413"/>
            <ac:spMk id="21" creationId="{71DB33DB-4070-47F5-9CBD-E4C91D11C3EC}"/>
          </ac:spMkLst>
        </pc:spChg>
        <pc:spChg chg="add mod">
          <ac:chgData name="Yifan Zhang" userId="45b47c1f-3232-4b79-8149-c2fcd7c1e400" providerId="ADAL" clId="{24C62B34-50D5-4CE1-9942-71D5C92F8E78}" dt="2020-10-12T01:20:05.539" v="861"/>
          <ac:spMkLst>
            <pc:docMk/>
            <pc:sldMk cId="3588781414" sldId="413"/>
            <ac:spMk id="24" creationId="{C23421E2-3896-4A6A-AD14-20DFD7A3BD37}"/>
          </ac:spMkLst>
        </pc:spChg>
        <pc:spChg chg="add mod">
          <ac:chgData name="Yifan Zhang" userId="45b47c1f-3232-4b79-8149-c2fcd7c1e400" providerId="ADAL" clId="{24C62B34-50D5-4CE1-9942-71D5C92F8E78}" dt="2020-10-12T01:20:25.408" v="862"/>
          <ac:spMkLst>
            <pc:docMk/>
            <pc:sldMk cId="3588781414" sldId="413"/>
            <ac:spMk id="39" creationId="{EC64A3B3-F651-40BA-B9D9-7B0182A5B71C}"/>
          </ac:spMkLst>
        </pc:spChg>
        <pc:graphicFrameChg chg="del">
          <ac:chgData name="Yifan Zhang" userId="45b47c1f-3232-4b79-8149-c2fcd7c1e400" providerId="ADAL" clId="{24C62B34-50D5-4CE1-9942-71D5C92F8E78}" dt="2020-10-12T00:45:53.767" v="284" actId="478"/>
          <ac:graphicFrameMkLst>
            <pc:docMk/>
            <pc:sldMk cId="3588781414" sldId="413"/>
            <ac:graphicFrameMk id="4" creationId="{8DA689CC-3DB7-43B6-BE7A-E377D0F2571E}"/>
          </ac:graphicFrameMkLst>
        </pc:graphicFrameChg>
        <pc:picChg chg="add del mod">
          <ac:chgData name="Yifan Zhang" userId="45b47c1f-3232-4b79-8149-c2fcd7c1e400" providerId="ADAL" clId="{24C62B34-50D5-4CE1-9942-71D5C92F8E78}" dt="2020-10-12T00:55:29.150" v="395" actId="478"/>
          <ac:picMkLst>
            <pc:docMk/>
            <pc:sldMk cId="3588781414" sldId="413"/>
            <ac:picMk id="5" creationId="{3FB5C734-0BC8-420A-8A53-91F04852685E}"/>
          </ac:picMkLst>
        </pc:picChg>
        <pc:picChg chg="add mod">
          <ac:chgData name="Yifan Zhang" userId="45b47c1f-3232-4b79-8149-c2fcd7c1e400" providerId="ADAL" clId="{24C62B34-50D5-4CE1-9942-71D5C92F8E78}" dt="2020-10-12T01:04:59.824" v="707" actId="1076"/>
          <ac:picMkLst>
            <pc:docMk/>
            <pc:sldMk cId="3588781414" sldId="413"/>
            <ac:picMk id="12" creationId="{31780BE4-6012-4871-9BD4-56A0E978A91E}"/>
          </ac:picMkLst>
        </pc:picChg>
        <pc:picChg chg="add mod">
          <ac:chgData name="Yifan Zhang" userId="45b47c1f-3232-4b79-8149-c2fcd7c1e400" providerId="ADAL" clId="{24C62B34-50D5-4CE1-9942-71D5C92F8E78}" dt="2020-10-12T01:05:30.625" v="711" actId="1076"/>
          <ac:picMkLst>
            <pc:docMk/>
            <pc:sldMk cId="3588781414" sldId="413"/>
            <ac:picMk id="23" creationId="{5D69EE2B-DBE7-4E36-856E-0CF29186300D}"/>
          </ac:picMkLst>
        </pc:picChg>
        <pc:picChg chg="add mod">
          <ac:chgData name="Yifan Zhang" userId="45b47c1f-3232-4b79-8149-c2fcd7c1e400" providerId="ADAL" clId="{24C62B34-50D5-4CE1-9942-71D5C92F8E78}" dt="2020-10-12T01:16:20.745" v="860" actId="1076"/>
          <ac:picMkLst>
            <pc:docMk/>
            <pc:sldMk cId="3588781414" sldId="413"/>
            <ac:picMk id="41" creationId="{95C681FC-B1AE-426A-992A-6FFB41BD5F53}"/>
          </ac:picMkLst>
        </pc:picChg>
        <pc:cxnChg chg="add">
          <ac:chgData name="Yifan Zhang" userId="45b47c1f-3232-4b79-8149-c2fcd7c1e400" providerId="ADAL" clId="{24C62B34-50D5-4CE1-9942-71D5C92F8E78}" dt="2020-10-12T01:06:29.388" v="715" actId="11529"/>
          <ac:cxnSpMkLst>
            <pc:docMk/>
            <pc:sldMk cId="3588781414" sldId="413"/>
            <ac:cxnSpMk id="26" creationId="{0FDC4722-434B-406F-8423-776F14BE6854}"/>
          </ac:cxnSpMkLst>
        </pc:cxnChg>
        <pc:cxnChg chg="add">
          <ac:chgData name="Yifan Zhang" userId="45b47c1f-3232-4b79-8149-c2fcd7c1e400" providerId="ADAL" clId="{24C62B34-50D5-4CE1-9942-71D5C92F8E78}" dt="2020-10-12T01:06:40.570" v="716" actId="11529"/>
          <ac:cxnSpMkLst>
            <pc:docMk/>
            <pc:sldMk cId="3588781414" sldId="413"/>
            <ac:cxnSpMk id="28" creationId="{2A6A77C6-F7E2-4628-A582-C9EFB8DE3C10}"/>
          </ac:cxnSpMkLst>
        </pc:cxnChg>
        <pc:cxnChg chg="add">
          <ac:chgData name="Yifan Zhang" userId="45b47c1f-3232-4b79-8149-c2fcd7c1e400" providerId="ADAL" clId="{24C62B34-50D5-4CE1-9942-71D5C92F8E78}" dt="2020-10-12T01:06:49.538" v="717" actId="11529"/>
          <ac:cxnSpMkLst>
            <pc:docMk/>
            <pc:sldMk cId="3588781414" sldId="413"/>
            <ac:cxnSpMk id="30" creationId="{428068FD-B0A5-4EA0-BAB3-75F9781D19F8}"/>
          </ac:cxnSpMkLst>
        </pc:cxnChg>
        <pc:cxnChg chg="add">
          <ac:chgData name="Yifan Zhang" userId="45b47c1f-3232-4b79-8149-c2fcd7c1e400" providerId="ADAL" clId="{24C62B34-50D5-4CE1-9942-71D5C92F8E78}" dt="2020-10-12T01:06:58.243" v="718" actId="11529"/>
          <ac:cxnSpMkLst>
            <pc:docMk/>
            <pc:sldMk cId="3588781414" sldId="413"/>
            <ac:cxnSpMk id="32" creationId="{A98F713A-0928-41DD-B7CD-DA73F3EADE51}"/>
          </ac:cxnSpMkLst>
        </pc:cxnChg>
        <pc:cxnChg chg="add mod">
          <ac:chgData name="Yifan Zhang" userId="45b47c1f-3232-4b79-8149-c2fcd7c1e400" providerId="ADAL" clId="{24C62B34-50D5-4CE1-9942-71D5C92F8E78}" dt="2020-10-12T01:08:38.507" v="723" actId="14100"/>
          <ac:cxnSpMkLst>
            <pc:docMk/>
            <pc:sldMk cId="3588781414" sldId="413"/>
            <ac:cxnSpMk id="34" creationId="{DC71B57F-BDED-4A98-90E2-2153343693F4}"/>
          </ac:cxnSpMkLst>
        </pc:cxnChg>
      </pc:sldChg>
      <pc:sldChg chg="addSp delSp modSp add mod">
        <pc:chgData name="Yifan Zhang" userId="45b47c1f-3232-4b79-8149-c2fcd7c1e400" providerId="ADAL" clId="{24C62B34-50D5-4CE1-9942-71D5C92F8E78}" dt="2020-10-14T04:05:47.461" v="2704" actId="20577"/>
        <pc:sldMkLst>
          <pc:docMk/>
          <pc:sldMk cId="2945168174" sldId="414"/>
        </pc:sldMkLst>
        <pc:spChg chg="mod">
          <ac:chgData name="Yifan Zhang" userId="45b47c1f-3232-4b79-8149-c2fcd7c1e400" providerId="ADAL" clId="{24C62B34-50D5-4CE1-9942-71D5C92F8E78}" dt="2020-10-12T01:21:04.216" v="870" actId="1076"/>
          <ac:spMkLst>
            <pc:docMk/>
            <pc:sldMk cId="2945168174" sldId="414"/>
            <ac:spMk id="7" creationId="{F2187AEF-EE55-4E98-BDA8-6A4856C44DB8}"/>
          </ac:spMkLst>
        </pc:spChg>
        <pc:spChg chg="del">
          <ac:chgData name="Yifan Zhang" userId="45b47c1f-3232-4b79-8149-c2fcd7c1e400" providerId="ADAL" clId="{24C62B34-50D5-4CE1-9942-71D5C92F8E78}" dt="2020-10-12T01:20:44.251" v="864" actId="478"/>
          <ac:spMkLst>
            <pc:docMk/>
            <pc:sldMk cId="2945168174" sldId="414"/>
            <ac:spMk id="8" creationId="{CAED535E-BC63-43A1-ABE1-6A8D58FC597F}"/>
          </ac:spMkLst>
        </pc:spChg>
        <pc:spChg chg="del">
          <ac:chgData name="Yifan Zhang" userId="45b47c1f-3232-4b79-8149-c2fcd7c1e400" providerId="ADAL" clId="{24C62B34-50D5-4CE1-9942-71D5C92F8E78}" dt="2020-10-12T01:20:44.251" v="864" actId="478"/>
          <ac:spMkLst>
            <pc:docMk/>
            <pc:sldMk cId="2945168174" sldId="414"/>
            <ac:spMk id="9" creationId="{865F41D5-5F9C-4885-A009-E8BEB621DA8B}"/>
          </ac:spMkLst>
        </pc:spChg>
        <pc:spChg chg="del">
          <ac:chgData name="Yifan Zhang" userId="45b47c1f-3232-4b79-8149-c2fcd7c1e400" providerId="ADAL" clId="{24C62B34-50D5-4CE1-9942-71D5C92F8E78}" dt="2020-10-12T01:20:44.251" v="864" actId="478"/>
          <ac:spMkLst>
            <pc:docMk/>
            <pc:sldMk cId="2945168174" sldId="414"/>
            <ac:spMk id="10" creationId="{23FFA705-BC06-4CBB-A208-8A043B7DBD4E}"/>
          </ac:spMkLst>
        </pc:spChg>
        <pc:spChg chg="del">
          <ac:chgData name="Yifan Zhang" userId="45b47c1f-3232-4b79-8149-c2fcd7c1e400" providerId="ADAL" clId="{24C62B34-50D5-4CE1-9942-71D5C92F8E78}" dt="2020-10-12T01:20:44.251" v="864" actId="478"/>
          <ac:spMkLst>
            <pc:docMk/>
            <pc:sldMk cId="2945168174" sldId="414"/>
            <ac:spMk id="11" creationId="{E0A2F64A-A7F6-40AF-977F-34EE9C6D4CBD}"/>
          </ac:spMkLst>
        </pc:spChg>
        <pc:spChg chg="mod">
          <ac:chgData name="Yifan Zhang" userId="45b47c1f-3232-4b79-8149-c2fcd7c1e400" providerId="ADAL" clId="{24C62B34-50D5-4CE1-9942-71D5C92F8E78}" dt="2020-10-14T04:05:47.461" v="2704" actId="20577"/>
          <ac:spMkLst>
            <pc:docMk/>
            <pc:sldMk cId="2945168174" sldId="414"/>
            <ac:spMk id="13" creationId="{3AAC87B6-164F-4892-A04B-AC06243353EE}"/>
          </ac:spMkLst>
        </pc:spChg>
        <pc:spChg chg="del">
          <ac:chgData name="Yifan Zhang" userId="45b47c1f-3232-4b79-8149-c2fcd7c1e400" providerId="ADAL" clId="{24C62B34-50D5-4CE1-9942-71D5C92F8E78}" dt="2020-10-12T01:20:44.251" v="864" actId="478"/>
          <ac:spMkLst>
            <pc:docMk/>
            <pc:sldMk cId="2945168174" sldId="414"/>
            <ac:spMk id="14" creationId="{B5FF5DE6-9485-4338-B298-9DDFDCF00A18}"/>
          </ac:spMkLst>
        </pc:spChg>
        <pc:spChg chg="del">
          <ac:chgData name="Yifan Zhang" userId="45b47c1f-3232-4b79-8149-c2fcd7c1e400" providerId="ADAL" clId="{24C62B34-50D5-4CE1-9942-71D5C92F8E78}" dt="2020-10-12T01:20:44.251" v="864" actId="478"/>
          <ac:spMkLst>
            <pc:docMk/>
            <pc:sldMk cId="2945168174" sldId="414"/>
            <ac:spMk id="15" creationId="{E875B82F-8DC1-4D8D-AA80-2D6A78E9A421}"/>
          </ac:spMkLst>
        </pc:spChg>
        <pc:spChg chg="del">
          <ac:chgData name="Yifan Zhang" userId="45b47c1f-3232-4b79-8149-c2fcd7c1e400" providerId="ADAL" clId="{24C62B34-50D5-4CE1-9942-71D5C92F8E78}" dt="2020-10-12T01:20:50.891" v="866" actId="478"/>
          <ac:spMkLst>
            <pc:docMk/>
            <pc:sldMk cId="2945168174" sldId="414"/>
            <ac:spMk id="20" creationId="{6933891A-BF09-4E48-B09C-1735F4A9BE94}"/>
          </ac:spMkLst>
        </pc:spChg>
        <pc:spChg chg="mod">
          <ac:chgData name="Yifan Zhang" userId="45b47c1f-3232-4b79-8149-c2fcd7c1e400" providerId="ADAL" clId="{24C62B34-50D5-4CE1-9942-71D5C92F8E78}" dt="2020-10-12T01:21:01.829" v="869" actId="1076"/>
          <ac:spMkLst>
            <pc:docMk/>
            <pc:sldMk cId="2945168174" sldId="414"/>
            <ac:spMk id="21" creationId="{71DB33DB-4070-47F5-9CBD-E4C91D11C3EC}"/>
          </ac:spMkLst>
        </pc:spChg>
        <pc:spChg chg="mod">
          <ac:chgData name="Yifan Zhang" userId="45b47c1f-3232-4b79-8149-c2fcd7c1e400" providerId="ADAL" clId="{24C62B34-50D5-4CE1-9942-71D5C92F8E78}" dt="2020-10-12T01:21:08.215" v="871" actId="1076"/>
          <ac:spMkLst>
            <pc:docMk/>
            <pc:sldMk cId="2945168174" sldId="414"/>
            <ac:spMk id="24" creationId="{C23421E2-3896-4A6A-AD14-20DFD7A3BD37}"/>
          </ac:spMkLst>
        </pc:spChg>
        <pc:spChg chg="add mod">
          <ac:chgData name="Yifan Zhang" userId="45b47c1f-3232-4b79-8149-c2fcd7c1e400" providerId="ADAL" clId="{24C62B34-50D5-4CE1-9942-71D5C92F8E78}" dt="2020-10-12T01:26:25.255" v="1008" actId="1076"/>
          <ac:spMkLst>
            <pc:docMk/>
            <pc:sldMk cId="2945168174" sldId="414"/>
            <ac:spMk id="29" creationId="{FB818951-5782-4ECA-B289-0A875DF25913}"/>
          </ac:spMkLst>
        </pc:spChg>
        <pc:spChg chg="del">
          <ac:chgData name="Yifan Zhang" userId="45b47c1f-3232-4b79-8149-c2fcd7c1e400" providerId="ADAL" clId="{24C62B34-50D5-4CE1-9942-71D5C92F8E78}" dt="2020-10-12T01:20:53.707" v="868" actId="478"/>
          <ac:spMkLst>
            <pc:docMk/>
            <pc:sldMk cId="2945168174" sldId="414"/>
            <ac:spMk id="39" creationId="{EC64A3B3-F651-40BA-B9D9-7B0182A5B71C}"/>
          </ac:spMkLst>
        </pc:spChg>
        <pc:picChg chg="add del">
          <ac:chgData name="Yifan Zhang" userId="45b47c1f-3232-4b79-8149-c2fcd7c1e400" providerId="ADAL" clId="{24C62B34-50D5-4CE1-9942-71D5C92F8E78}" dt="2020-10-12T01:22:17.533" v="873" actId="21"/>
          <ac:picMkLst>
            <pc:docMk/>
            <pc:sldMk cId="2945168174" sldId="414"/>
            <ac:picMk id="6" creationId="{245BBFEA-714A-442C-B8CF-3FA221B68A3D}"/>
          </ac:picMkLst>
        </pc:picChg>
        <pc:picChg chg="del">
          <ac:chgData name="Yifan Zhang" userId="45b47c1f-3232-4b79-8149-c2fcd7c1e400" providerId="ADAL" clId="{24C62B34-50D5-4CE1-9942-71D5C92F8E78}" dt="2020-10-12T01:20:44.251" v="864" actId="478"/>
          <ac:picMkLst>
            <pc:docMk/>
            <pc:sldMk cId="2945168174" sldId="414"/>
            <ac:picMk id="12" creationId="{31780BE4-6012-4871-9BD4-56A0E978A91E}"/>
          </ac:picMkLst>
        </pc:picChg>
        <pc:picChg chg="del">
          <ac:chgData name="Yifan Zhang" userId="45b47c1f-3232-4b79-8149-c2fcd7c1e400" providerId="ADAL" clId="{24C62B34-50D5-4CE1-9942-71D5C92F8E78}" dt="2020-10-12T01:20:52.451" v="867" actId="478"/>
          <ac:picMkLst>
            <pc:docMk/>
            <pc:sldMk cId="2945168174" sldId="414"/>
            <ac:picMk id="23" creationId="{5D69EE2B-DBE7-4E36-856E-0CF29186300D}"/>
          </ac:picMkLst>
        </pc:picChg>
        <pc:picChg chg="mod">
          <ac:chgData name="Yifan Zhang" userId="45b47c1f-3232-4b79-8149-c2fcd7c1e400" providerId="ADAL" clId="{24C62B34-50D5-4CE1-9942-71D5C92F8E78}" dt="2020-10-12T01:21:01.829" v="869" actId="1076"/>
          <ac:picMkLst>
            <pc:docMk/>
            <pc:sldMk cId="2945168174" sldId="414"/>
            <ac:picMk id="41" creationId="{95C681FC-B1AE-426A-992A-6FFB41BD5F53}"/>
          </ac:picMkLst>
        </pc:picChg>
        <pc:cxnChg chg="del mod">
          <ac:chgData name="Yifan Zhang" userId="45b47c1f-3232-4b79-8149-c2fcd7c1e400" providerId="ADAL" clId="{24C62B34-50D5-4CE1-9942-71D5C92F8E78}" dt="2020-10-12T01:20:44.251" v="864" actId="478"/>
          <ac:cxnSpMkLst>
            <pc:docMk/>
            <pc:sldMk cId="2945168174" sldId="414"/>
            <ac:cxnSpMk id="26" creationId="{0FDC4722-434B-406F-8423-776F14BE6854}"/>
          </ac:cxnSpMkLst>
        </pc:cxnChg>
        <pc:cxnChg chg="mod">
          <ac:chgData name="Yifan Zhang" userId="45b47c1f-3232-4b79-8149-c2fcd7c1e400" providerId="ADAL" clId="{24C62B34-50D5-4CE1-9942-71D5C92F8E78}" dt="2020-10-12T01:21:04.216" v="870" actId="1076"/>
          <ac:cxnSpMkLst>
            <pc:docMk/>
            <pc:sldMk cId="2945168174" sldId="414"/>
            <ac:cxnSpMk id="28" creationId="{2A6A77C6-F7E2-4628-A582-C9EFB8DE3C10}"/>
          </ac:cxnSpMkLst>
        </pc:cxnChg>
        <pc:cxnChg chg="del mod">
          <ac:chgData name="Yifan Zhang" userId="45b47c1f-3232-4b79-8149-c2fcd7c1e400" providerId="ADAL" clId="{24C62B34-50D5-4CE1-9942-71D5C92F8E78}" dt="2020-10-12T01:20:44.251" v="864" actId="478"/>
          <ac:cxnSpMkLst>
            <pc:docMk/>
            <pc:sldMk cId="2945168174" sldId="414"/>
            <ac:cxnSpMk id="30" creationId="{428068FD-B0A5-4EA0-BAB3-75F9781D19F8}"/>
          </ac:cxnSpMkLst>
        </pc:cxnChg>
        <pc:cxnChg chg="del mod">
          <ac:chgData name="Yifan Zhang" userId="45b47c1f-3232-4b79-8149-c2fcd7c1e400" providerId="ADAL" clId="{24C62B34-50D5-4CE1-9942-71D5C92F8E78}" dt="2020-10-12T01:20:44.251" v="864" actId="478"/>
          <ac:cxnSpMkLst>
            <pc:docMk/>
            <pc:sldMk cId="2945168174" sldId="414"/>
            <ac:cxnSpMk id="32" creationId="{A98F713A-0928-41DD-B7CD-DA73F3EADE51}"/>
          </ac:cxnSpMkLst>
        </pc:cxnChg>
        <pc:cxnChg chg="del mod">
          <ac:chgData name="Yifan Zhang" userId="45b47c1f-3232-4b79-8149-c2fcd7c1e400" providerId="ADAL" clId="{24C62B34-50D5-4CE1-9942-71D5C92F8E78}" dt="2020-10-12T01:20:44.251" v="864" actId="478"/>
          <ac:cxnSpMkLst>
            <pc:docMk/>
            <pc:sldMk cId="2945168174" sldId="414"/>
            <ac:cxnSpMk id="34" creationId="{DC71B57F-BDED-4A98-90E2-2153343693F4}"/>
          </ac:cxnSpMkLst>
        </pc:cxnChg>
      </pc:sldChg>
      <pc:sldChg chg="addSp delSp modSp add del mod ord">
        <pc:chgData name="Yifan Zhang" userId="45b47c1f-3232-4b79-8149-c2fcd7c1e400" providerId="ADAL" clId="{24C62B34-50D5-4CE1-9942-71D5C92F8E78}" dt="2020-10-12T02:18:06.272" v="1451" actId="47"/>
        <pc:sldMkLst>
          <pc:docMk/>
          <pc:sldMk cId="1155698485" sldId="415"/>
        </pc:sldMkLst>
        <pc:spChg chg="mod">
          <ac:chgData name="Yifan Zhang" userId="45b47c1f-3232-4b79-8149-c2fcd7c1e400" providerId="ADAL" clId="{24C62B34-50D5-4CE1-9942-71D5C92F8E78}" dt="2020-10-12T02:12:41.508" v="1269" actId="1076"/>
          <ac:spMkLst>
            <pc:docMk/>
            <pc:sldMk cId="1155698485" sldId="415"/>
            <ac:spMk id="2" creationId="{D49616E6-45AD-4C5B-965E-FB8347EE79B4}"/>
          </ac:spMkLst>
        </pc:spChg>
        <pc:spChg chg="mod">
          <ac:chgData name="Yifan Zhang" userId="45b47c1f-3232-4b79-8149-c2fcd7c1e400" providerId="ADAL" clId="{24C62B34-50D5-4CE1-9942-71D5C92F8E78}" dt="2020-10-12T02:12:41.508" v="1269" actId="1076"/>
          <ac:spMkLst>
            <pc:docMk/>
            <pc:sldMk cId="1155698485" sldId="415"/>
            <ac:spMk id="7" creationId="{F2187AEF-EE55-4E98-BDA8-6A4856C44DB8}"/>
          </ac:spMkLst>
        </pc:spChg>
        <pc:spChg chg="mod">
          <ac:chgData name="Yifan Zhang" userId="45b47c1f-3232-4b79-8149-c2fcd7c1e400" providerId="ADAL" clId="{24C62B34-50D5-4CE1-9942-71D5C92F8E78}" dt="2020-10-12T02:12:41.508" v="1269" actId="1076"/>
          <ac:spMkLst>
            <pc:docMk/>
            <pc:sldMk cId="1155698485" sldId="415"/>
            <ac:spMk id="8" creationId="{CAED535E-BC63-43A1-ABE1-6A8D58FC597F}"/>
          </ac:spMkLst>
        </pc:spChg>
        <pc:spChg chg="mod">
          <ac:chgData name="Yifan Zhang" userId="45b47c1f-3232-4b79-8149-c2fcd7c1e400" providerId="ADAL" clId="{24C62B34-50D5-4CE1-9942-71D5C92F8E78}" dt="2020-10-12T02:12:41.508" v="1269" actId="1076"/>
          <ac:spMkLst>
            <pc:docMk/>
            <pc:sldMk cId="1155698485" sldId="415"/>
            <ac:spMk id="9" creationId="{865F41D5-5F9C-4885-A009-E8BEB621DA8B}"/>
          </ac:spMkLst>
        </pc:spChg>
        <pc:spChg chg="mod">
          <ac:chgData name="Yifan Zhang" userId="45b47c1f-3232-4b79-8149-c2fcd7c1e400" providerId="ADAL" clId="{24C62B34-50D5-4CE1-9942-71D5C92F8E78}" dt="2020-10-12T02:12:41.508" v="1269" actId="1076"/>
          <ac:spMkLst>
            <pc:docMk/>
            <pc:sldMk cId="1155698485" sldId="415"/>
            <ac:spMk id="10" creationId="{23FFA705-BC06-4CBB-A208-8A043B7DBD4E}"/>
          </ac:spMkLst>
        </pc:spChg>
        <pc:spChg chg="mod">
          <ac:chgData name="Yifan Zhang" userId="45b47c1f-3232-4b79-8149-c2fcd7c1e400" providerId="ADAL" clId="{24C62B34-50D5-4CE1-9942-71D5C92F8E78}" dt="2020-10-12T02:12:41.508" v="1269" actId="1076"/>
          <ac:spMkLst>
            <pc:docMk/>
            <pc:sldMk cId="1155698485" sldId="415"/>
            <ac:spMk id="11" creationId="{E0A2F64A-A7F6-40AF-977F-34EE9C6D4CBD}"/>
          </ac:spMkLst>
        </pc:spChg>
        <pc:spChg chg="del">
          <ac:chgData name="Yifan Zhang" userId="45b47c1f-3232-4b79-8149-c2fcd7c1e400" providerId="ADAL" clId="{24C62B34-50D5-4CE1-9942-71D5C92F8E78}" dt="2020-10-12T02:12:08.534" v="1264" actId="478"/>
          <ac:spMkLst>
            <pc:docMk/>
            <pc:sldMk cId="1155698485" sldId="415"/>
            <ac:spMk id="14" creationId="{B5FF5DE6-9485-4338-B298-9DDFDCF00A18}"/>
          </ac:spMkLst>
        </pc:spChg>
        <pc:spChg chg="del">
          <ac:chgData name="Yifan Zhang" userId="45b47c1f-3232-4b79-8149-c2fcd7c1e400" providerId="ADAL" clId="{24C62B34-50D5-4CE1-9942-71D5C92F8E78}" dt="2020-10-12T02:12:10.075" v="1265" actId="478"/>
          <ac:spMkLst>
            <pc:docMk/>
            <pc:sldMk cId="1155698485" sldId="415"/>
            <ac:spMk id="15" creationId="{E875B82F-8DC1-4D8D-AA80-2D6A78E9A421}"/>
          </ac:spMkLst>
        </pc:spChg>
        <pc:spChg chg="mod">
          <ac:chgData name="Yifan Zhang" userId="45b47c1f-3232-4b79-8149-c2fcd7c1e400" providerId="ADAL" clId="{24C62B34-50D5-4CE1-9942-71D5C92F8E78}" dt="2020-10-12T02:12:41.508" v="1269" actId="1076"/>
          <ac:spMkLst>
            <pc:docMk/>
            <pc:sldMk cId="1155698485" sldId="415"/>
            <ac:spMk id="20" creationId="{6933891A-BF09-4E48-B09C-1735F4A9BE94}"/>
          </ac:spMkLst>
        </pc:spChg>
        <pc:spChg chg="mod">
          <ac:chgData name="Yifan Zhang" userId="45b47c1f-3232-4b79-8149-c2fcd7c1e400" providerId="ADAL" clId="{24C62B34-50D5-4CE1-9942-71D5C92F8E78}" dt="2020-10-12T02:12:41.508" v="1269" actId="1076"/>
          <ac:spMkLst>
            <pc:docMk/>
            <pc:sldMk cId="1155698485" sldId="415"/>
            <ac:spMk id="21" creationId="{71DB33DB-4070-47F5-9CBD-E4C91D11C3EC}"/>
          </ac:spMkLst>
        </pc:spChg>
        <pc:spChg chg="del">
          <ac:chgData name="Yifan Zhang" userId="45b47c1f-3232-4b79-8149-c2fcd7c1e400" providerId="ADAL" clId="{24C62B34-50D5-4CE1-9942-71D5C92F8E78}" dt="2020-10-12T02:12:06.874" v="1263" actId="478"/>
          <ac:spMkLst>
            <pc:docMk/>
            <pc:sldMk cId="1155698485" sldId="415"/>
            <ac:spMk id="24" creationId="{C23421E2-3896-4A6A-AD14-20DFD7A3BD37}"/>
          </ac:spMkLst>
        </pc:spChg>
        <pc:spChg chg="del">
          <ac:chgData name="Yifan Zhang" userId="45b47c1f-3232-4b79-8149-c2fcd7c1e400" providerId="ADAL" clId="{24C62B34-50D5-4CE1-9942-71D5C92F8E78}" dt="2020-10-12T02:11:49.723" v="1260" actId="478"/>
          <ac:spMkLst>
            <pc:docMk/>
            <pc:sldMk cId="1155698485" sldId="415"/>
            <ac:spMk id="39" creationId="{EC64A3B3-F651-40BA-B9D9-7B0182A5B71C}"/>
          </ac:spMkLst>
        </pc:spChg>
        <pc:picChg chg="mod">
          <ac:chgData name="Yifan Zhang" userId="45b47c1f-3232-4b79-8149-c2fcd7c1e400" providerId="ADAL" clId="{24C62B34-50D5-4CE1-9942-71D5C92F8E78}" dt="2020-10-12T02:12:41.508" v="1269" actId="1076"/>
          <ac:picMkLst>
            <pc:docMk/>
            <pc:sldMk cId="1155698485" sldId="415"/>
            <ac:picMk id="12" creationId="{31780BE4-6012-4871-9BD4-56A0E978A91E}"/>
          </ac:picMkLst>
        </pc:picChg>
        <pc:picChg chg="del">
          <ac:chgData name="Yifan Zhang" userId="45b47c1f-3232-4b79-8149-c2fcd7c1e400" providerId="ADAL" clId="{24C62B34-50D5-4CE1-9942-71D5C92F8E78}" dt="2020-10-12T02:11:48.071" v="1259" actId="478"/>
          <ac:picMkLst>
            <pc:docMk/>
            <pc:sldMk cId="1155698485" sldId="415"/>
            <ac:picMk id="23" creationId="{5D69EE2B-DBE7-4E36-856E-0CF29186300D}"/>
          </ac:picMkLst>
        </pc:picChg>
        <pc:picChg chg="del">
          <ac:chgData name="Yifan Zhang" userId="45b47c1f-3232-4b79-8149-c2fcd7c1e400" providerId="ADAL" clId="{24C62B34-50D5-4CE1-9942-71D5C92F8E78}" dt="2020-10-12T02:12:05.476" v="1262" actId="478"/>
          <ac:picMkLst>
            <pc:docMk/>
            <pc:sldMk cId="1155698485" sldId="415"/>
            <ac:picMk id="41" creationId="{95C681FC-B1AE-426A-992A-6FFB41BD5F53}"/>
          </ac:picMkLst>
        </pc:picChg>
        <pc:cxnChg chg="add mod">
          <ac:chgData name="Yifan Zhang" userId="45b47c1f-3232-4b79-8149-c2fcd7c1e400" providerId="ADAL" clId="{24C62B34-50D5-4CE1-9942-71D5C92F8E78}" dt="2020-10-12T02:12:41.508" v="1269" actId="1076"/>
          <ac:cxnSpMkLst>
            <pc:docMk/>
            <pc:sldMk cId="1155698485" sldId="415"/>
            <ac:cxnSpMk id="4" creationId="{6C6D7A28-62F6-42A0-AFCD-69154B9B7F09}"/>
          </ac:cxnSpMkLst>
        </pc:cxnChg>
        <pc:cxnChg chg="add mod">
          <ac:chgData name="Yifan Zhang" userId="45b47c1f-3232-4b79-8149-c2fcd7c1e400" providerId="ADAL" clId="{24C62B34-50D5-4CE1-9942-71D5C92F8E78}" dt="2020-10-12T02:12:41.508" v="1269" actId="1076"/>
          <ac:cxnSpMkLst>
            <pc:docMk/>
            <pc:sldMk cId="1155698485" sldId="415"/>
            <ac:cxnSpMk id="6" creationId="{0CF2F129-CF7F-4980-916E-E66D58695AF8}"/>
          </ac:cxnSpMkLst>
        </pc:cxnChg>
        <pc:cxnChg chg="mod">
          <ac:chgData name="Yifan Zhang" userId="45b47c1f-3232-4b79-8149-c2fcd7c1e400" providerId="ADAL" clId="{24C62B34-50D5-4CE1-9942-71D5C92F8E78}" dt="2020-10-12T02:12:41.508" v="1269" actId="1076"/>
          <ac:cxnSpMkLst>
            <pc:docMk/>
            <pc:sldMk cId="1155698485" sldId="415"/>
            <ac:cxnSpMk id="26" creationId="{0FDC4722-434B-406F-8423-776F14BE6854}"/>
          </ac:cxnSpMkLst>
        </pc:cxnChg>
        <pc:cxnChg chg="mod">
          <ac:chgData name="Yifan Zhang" userId="45b47c1f-3232-4b79-8149-c2fcd7c1e400" providerId="ADAL" clId="{24C62B34-50D5-4CE1-9942-71D5C92F8E78}" dt="2020-10-12T02:12:41.508" v="1269" actId="1076"/>
          <ac:cxnSpMkLst>
            <pc:docMk/>
            <pc:sldMk cId="1155698485" sldId="415"/>
            <ac:cxnSpMk id="28" creationId="{2A6A77C6-F7E2-4628-A582-C9EFB8DE3C10}"/>
          </ac:cxnSpMkLst>
        </pc:cxnChg>
        <pc:cxnChg chg="mod">
          <ac:chgData name="Yifan Zhang" userId="45b47c1f-3232-4b79-8149-c2fcd7c1e400" providerId="ADAL" clId="{24C62B34-50D5-4CE1-9942-71D5C92F8E78}" dt="2020-10-12T02:12:41.508" v="1269" actId="1076"/>
          <ac:cxnSpMkLst>
            <pc:docMk/>
            <pc:sldMk cId="1155698485" sldId="415"/>
            <ac:cxnSpMk id="30" creationId="{428068FD-B0A5-4EA0-BAB3-75F9781D19F8}"/>
          </ac:cxnSpMkLst>
        </pc:cxnChg>
        <pc:cxnChg chg="mod">
          <ac:chgData name="Yifan Zhang" userId="45b47c1f-3232-4b79-8149-c2fcd7c1e400" providerId="ADAL" clId="{24C62B34-50D5-4CE1-9942-71D5C92F8E78}" dt="2020-10-12T02:12:41.508" v="1269" actId="1076"/>
          <ac:cxnSpMkLst>
            <pc:docMk/>
            <pc:sldMk cId="1155698485" sldId="415"/>
            <ac:cxnSpMk id="32" creationId="{A98F713A-0928-41DD-B7CD-DA73F3EADE51}"/>
          </ac:cxnSpMkLst>
        </pc:cxnChg>
        <pc:cxnChg chg="mod">
          <ac:chgData name="Yifan Zhang" userId="45b47c1f-3232-4b79-8149-c2fcd7c1e400" providerId="ADAL" clId="{24C62B34-50D5-4CE1-9942-71D5C92F8E78}" dt="2020-10-12T02:12:41.508" v="1269" actId="1076"/>
          <ac:cxnSpMkLst>
            <pc:docMk/>
            <pc:sldMk cId="1155698485" sldId="415"/>
            <ac:cxnSpMk id="34" creationId="{DC71B57F-BDED-4A98-90E2-2153343693F4}"/>
          </ac:cxnSpMkLst>
        </pc:cxnChg>
      </pc:sldChg>
      <pc:sldChg chg="addSp delSp modSp add mod">
        <pc:chgData name="Yifan Zhang" userId="45b47c1f-3232-4b79-8149-c2fcd7c1e400" providerId="ADAL" clId="{24C62B34-50D5-4CE1-9942-71D5C92F8E78}" dt="2020-10-14T04:05:51.284" v="2705" actId="20577"/>
        <pc:sldMkLst>
          <pc:docMk/>
          <pc:sldMk cId="3229272390" sldId="415"/>
        </pc:sldMkLst>
        <pc:spChg chg="mod">
          <ac:chgData name="Yifan Zhang" userId="45b47c1f-3232-4b79-8149-c2fcd7c1e400" providerId="ADAL" clId="{24C62B34-50D5-4CE1-9942-71D5C92F8E78}" dt="2020-10-13T06:19:49.769" v="1568" actId="1076"/>
          <ac:spMkLst>
            <pc:docMk/>
            <pc:sldMk cId="3229272390" sldId="415"/>
            <ac:spMk id="2" creationId="{D49616E6-45AD-4C5B-965E-FB8347EE79B4}"/>
          </ac:spMkLst>
        </pc:spChg>
        <pc:spChg chg="add mod">
          <ac:chgData name="Yifan Zhang" userId="45b47c1f-3232-4b79-8149-c2fcd7c1e400" providerId="ADAL" clId="{24C62B34-50D5-4CE1-9942-71D5C92F8E78}" dt="2020-10-13T06:23:29.757" v="1636" actId="1076"/>
          <ac:spMkLst>
            <pc:docMk/>
            <pc:sldMk cId="3229272390" sldId="415"/>
            <ac:spMk id="6" creationId="{FBD93A8F-7C27-47A1-94FF-6E694780252F}"/>
          </ac:spMkLst>
        </pc:spChg>
        <pc:spChg chg="del">
          <ac:chgData name="Yifan Zhang" userId="45b47c1f-3232-4b79-8149-c2fcd7c1e400" providerId="ADAL" clId="{24C62B34-50D5-4CE1-9942-71D5C92F8E78}" dt="2020-10-13T06:12:44.548" v="1510" actId="478"/>
          <ac:spMkLst>
            <pc:docMk/>
            <pc:sldMk cId="3229272390" sldId="415"/>
            <ac:spMk id="7" creationId="{F2187AEF-EE55-4E98-BDA8-6A4856C44DB8}"/>
          </ac:spMkLst>
        </pc:spChg>
        <pc:spChg chg="add mod">
          <ac:chgData name="Yifan Zhang" userId="45b47c1f-3232-4b79-8149-c2fcd7c1e400" providerId="ADAL" clId="{24C62B34-50D5-4CE1-9942-71D5C92F8E78}" dt="2020-10-13T06:19:49.769" v="1568" actId="1076"/>
          <ac:spMkLst>
            <pc:docMk/>
            <pc:sldMk cId="3229272390" sldId="415"/>
            <ac:spMk id="11" creationId="{2AA32C2A-C045-4F6C-95B2-FD0742AF4691}"/>
          </ac:spMkLst>
        </pc:spChg>
        <pc:spChg chg="mod">
          <ac:chgData name="Yifan Zhang" userId="45b47c1f-3232-4b79-8149-c2fcd7c1e400" providerId="ADAL" clId="{24C62B34-50D5-4CE1-9942-71D5C92F8E78}" dt="2020-10-14T04:05:51.284" v="2705" actId="20577"/>
          <ac:spMkLst>
            <pc:docMk/>
            <pc:sldMk cId="3229272390" sldId="415"/>
            <ac:spMk id="13" creationId="{3AAC87B6-164F-4892-A04B-AC06243353EE}"/>
          </ac:spMkLst>
        </pc:spChg>
        <pc:spChg chg="add del mod">
          <ac:chgData name="Yifan Zhang" userId="45b47c1f-3232-4b79-8149-c2fcd7c1e400" providerId="ADAL" clId="{24C62B34-50D5-4CE1-9942-71D5C92F8E78}" dt="2020-10-13T06:22:45.781" v="1626" actId="478"/>
          <ac:spMkLst>
            <pc:docMk/>
            <pc:sldMk cId="3229272390" sldId="415"/>
            <ac:spMk id="14" creationId="{A48997F7-C056-4C10-AB79-19741373F91D}"/>
          </ac:spMkLst>
        </pc:spChg>
        <pc:spChg chg="del">
          <ac:chgData name="Yifan Zhang" userId="45b47c1f-3232-4b79-8149-c2fcd7c1e400" providerId="ADAL" clId="{24C62B34-50D5-4CE1-9942-71D5C92F8E78}" dt="2020-10-13T06:12:44.548" v="1510" actId="478"/>
          <ac:spMkLst>
            <pc:docMk/>
            <pc:sldMk cId="3229272390" sldId="415"/>
            <ac:spMk id="21" creationId="{71DB33DB-4070-47F5-9CBD-E4C91D11C3EC}"/>
          </ac:spMkLst>
        </pc:spChg>
        <pc:spChg chg="del">
          <ac:chgData name="Yifan Zhang" userId="45b47c1f-3232-4b79-8149-c2fcd7c1e400" providerId="ADAL" clId="{24C62B34-50D5-4CE1-9942-71D5C92F8E78}" dt="2020-10-13T06:12:47.442" v="1512" actId="478"/>
          <ac:spMkLst>
            <pc:docMk/>
            <pc:sldMk cId="3229272390" sldId="415"/>
            <ac:spMk id="24" creationId="{C23421E2-3896-4A6A-AD14-20DFD7A3BD37}"/>
          </ac:spMkLst>
        </pc:spChg>
        <pc:spChg chg="del mod">
          <ac:chgData name="Yifan Zhang" userId="45b47c1f-3232-4b79-8149-c2fcd7c1e400" providerId="ADAL" clId="{24C62B34-50D5-4CE1-9942-71D5C92F8E78}" dt="2020-10-13T06:13:44.401" v="1564" actId="478"/>
          <ac:spMkLst>
            <pc:docMk/>
            <pc:sldMk cId="3229272390" sldId="415"/>
            <ac:spMk id="29" creationId="{FB818951-5782-4ECA-B289-0A875DF25913}"/>
          </ac:spMkLst>
        </pc:spChg>
        <pc:graphicFrameChg chg="add mod modGraphic">
          <ac:chgData name="Yifan Zhang" userId="45b47c1f-3232-4b79-8149-c2fcd7c1e400" providerId="ADAL" clId="{24C62B34-50D5-4CE1-9942-71D5C92F8E78}" dt="2020-10-13T06:23:11.037" v="1629" actId="1076"/>
          <ac:graphicFrameMkLst>
            <pc:docMk/>
            <pc:sldMk cId="3229272390" sldId="415"/>
            <ac:graphicFrameMk id="4" creationId="{C74C0046-2258-4F31-8D44-BEE62846292D}"/>
          </ac:graphicFrameMkLst>
        </pc:graphicFrameChg>
        <pc:picChg chg="del">
          <ac:chgData name="Yifan Zhang" userId="45b47c1f-3232-4b79-8149-c2fcd7c1e400" providerId="ADAL" clId="{24C62B34-50D5-4CE1-9942-71D5C92F8E78}" dt="2020-10-13T06:12:44.548" v="1510" actId="478"/>
          <ac:picMkLst>
            <pc:docMk/>
            <pc:sldMk cId="3229272390" sldId="415"/>
            <ac:picMk id="41" creationId="{95C681FC-B1AE-426A-992A-6FFB41BD5F53}"/>
          </ac:picMkLst>
        </pc:picChg>
        <pc:cxnChg chg="del mod">
          <ac:chgData name="Yifan Zhang" userId="45b47c1f-3232-4b79-8149-c2fcd7c1e400" providerId="ADAL" clId="{24C62B34-50D5-4CE1-9942-71D5C92F8E78}" dt="2020-10-13T06:12:45.548" v="1511" actId="478"/>
          <ac:cxnSpMkLst>
            <pc:docMk/>
            <pc:sldMk cId="3229272390" sldId="415"/>
            <ac:cxnSpMk id="28" creationId="{2A6A77C6-F7E2-4628-A582-C9EFB8DE3C10}"/>
          </ac:cxnSpMkLst>
        </pc:cxnChg>
      </pc:sldChg>
      <pc:sldChg chg="addSp delSp modSp add del mod">
        <pc:chgData name="Yifan Zhang" userId="45b47c1f-3232-4b79-8149-c2fcd7c1e400" providerId="ADAL" clId="{24C62B34-50D5-4CE1-9942-71D5C92F8E78}" dt="2020-10-12T02:18:08.496" v="1452" actId="47"/>
        <pc:sldMkLst>
          <pc:docMk/>
          <pc:sldMk cId="457970987" sldId="416"/>
        </pc:sldMkLst>
        <pc:spChg chg="del">
          <ac:chgData name="Yifan Zhang" userId="45b47c1f-3232-4b79-8149-c2fcd7c1e400" providerId="ADAL" clId="{24C62B34-50D5-4CE1-9942-71D5C92F8E78}" dt="2020-10-12T02:13:09.875" v="1279" actId="478"/>
          <ac:spMkLst>
            <pc:docMk/>
            <pc:sldMk cId="457970987" sldId="416"/>
            <ac:spMk id="7" creationId="{F2187AEF-EE55-4E98-BDA8-6A4856C44DB8}"/>
          </ac:spMkLst>
        </pc:spChg>
        <pc:spChg chg="mod">
          <ac:chgData name="Yifan Zhang" userId="45b47c1f-3232-4b79-8149-c2fcd7c1e400" providerId="ADAL" clId="{24C62B34-50D5-4CE1-9942-71D5C92F8E78}" dt="2020-10-12T02:16:10.450" v="1434" actId="1076"/>
          <ac:spMkLst>
            <pc:docMk/>
            <pc:sldMk cId="457970987" sldId="416"/>
            <ac:spMk id="14" creationId="{B5FF5DE6-9485-4338-B298-9DDFDCF00A18}"/>
          </ac:spMkLst>
        </pc:spChg>
        <pc:spChg chg="del">
          <ac:chgData name="Yifan Zhang" userId="45b47c1f-3232-4b79-8149-c2fcd7c1e400" providerId="ADAL" clId="{24C62B34-50D5-4CE1-9942-71D5C92F8E78}" dt="2020-10-12T02:13:00.090" v="1273" actId="478"/>
          <ac:spMkLst>
            <pc:docMk/>
            <pc:sldMk cId="457970987" sldId="416"/>
            <ac:spMk id="20" creationId="{6933891A-BF09-4E48-B09C-1735F4A9BE94}"/>
          </ac:spMkLst>
        </pc:spChg>
        <pc:spChg chg="del">
          <ac:chgData name="Yifan Zhang" userId="45b47c1f-3232-4b79-8149-c2fcd7c1e400" providerId="ADAL" clId="{24C62B34-50D5-4CE1-9942-71D5C92F8E78}" dt="2020-10-12T02:13:04.916" v="1276" actId="478"/>
          <ac:spMkLst>
            <pc:docMk/>
            <pc:sldMk cId="457970987" sldId="416"/>
            <ac:spMk id="21" creationId="{71DB33DB-4070-47F5-9CBD-E4C91D11C3EC}"/>
          </ac:spMkLst>
        </pc:spChg>
        <pc:spChg chg="del">
          <ac:chgData name="Yifan Zhang" userId="45b47c1f-3232-4b79-8149-c2fcd7c1e400" providerId="ADAL" clId="{24C62B34-50D5-4CE1-9942-71D5C92F8E78}" dt="2020-10-12T02:13:07.383" v="1278" actId="478"/>
          <ac:spMkLst>
            <pc:docMk/>
            <pc:sldMk cId="457970987" sldId="416"/>
            <ac:spMk id="24" creationId="{C23421E2-3896-4A6A-AD14-20DFD7A3BD37}"/>
          </ac:spMkLst>
        </pc:spChg>
        <pc:spChg chg="add mod">
          <ac:chgData name="Yifan Zhang" userId="45b47c1f-3232-4b79-8149-c2fcd7c1e400" providerId="ADAL" clId="{24C62B34-50D5-4CE1-9942-71D5C92F8E78}" dt="2020-10-12T02:16:30.524" v="1441" actId="1076"/>
          <ac:spMkLst>
            <pc:docMk/>
            <pc:sldMk cId="457970987" sldId="416"/>
            <ac:spMk id="25" creationId="{FEB0702C-F6B4-4D47-A7E6-A9239A223730}"/>
          </ac:spMkLst>
        </pc:spChg>
        <pc:spChg chg="add mod">
          <ac:chgData name="Yifan Zhang" userId="45b47c1f-3232-4b79-8149-c2fcd7c1e400" providerId="ADAL" clId="{24C62B34-50D5-4CE1-9942-71D5C92F8E78}" dt="2020-10-12T02:16:23.074" v="1439" actId="1076"/>
          <ac:spMkLst>
            <pc:docMk/>
            <pc:sldMk cId="457970987" sldId="416"/>
            <ac:spMk id="27" creationId="{2681CB00-FB16-4BAC-A8A2-FD52AF90E06A}"/>
          </ac:spMkLst>
        </pc:spChg>
        <pc:spChg chg="add mod">
          <ac:chgData name="Yifan Zhang" userId="45b47c1f-3232-4b79-8149-c2fcd7c1e400" providerId="ADAL" clId="{24C62B34-50D5-4CE1-9942-71D5C92F8E78}" dt="2020-10-12T02:16:48.046" v="1445" actId="12"/>
          <ac:spMkLst>
            <pc:docMk/>
            <pc:sldMk cId="457970987" sldId="416"/>
            <ac:spMk id="29" creationId="{81F4FE7C-DC5A-4B09-B0C9-CDE14272A586}"/>
          </ac:spMkLst>
        </pc:spChg>
        <pc:spChg chg="add mod">
          <ac:chgData name="Yifan Zhang" userId="45b47c1f-3232-4b79-8149-c2fcd7c1e400" providerId="ADAL" clId="{24C62B34-50D5-4CE1-9942-71D5C92F8E78}" dt="2020-10-12T02:16:56.944" v="1448" actId="14100"/>
          <ac:spMkLst>
            <pc:docMk/>
            <pc:sldMk cId="457970987" sldId="416"/>
            <ac:spMk id="31" creationId="{261E63A7-010C-45AD-80CE-3F193FF8C90F}"/>
          </ac:spMkLst>
        </pc:spChg>
        <pc:spChg chg="add mod">
          <ac:chgData name="Yifan Zhang" userId="45b47c1f-3232-4b79-8149-c2fcd7c1e400" providerId="ADAL" clId="{24C62B34-50D5-4CE1-9942-71D5C92F8E78}" dt="2020-10-12T02:17:04.902" v="1450" actId="1076"/>
          <ac:spMkLst>
            <pc:docMk/>
            <pc:sldMk cId="457970987" sldId="416"/>
            <ac:spMk id="33" creationId="{A1A5BBB2-4FD2-437E-91B6-A81E30FE153F}"/>
          </ac:spMkLst>
        </pc:spChg>
        <pc:spChg chg="del">
          <ac:chgData name="Yifan Zhang" userId="45b47c1f-3232-4b79-8149-c2fcd7c1e400" providerId="ADAL" clId="{24C62B34-50D5-4CE1-9942-71D5C92F8E78}" dt="2020-10-12T02:13:02.762" v="1275" actId="478"/>
          <ac:spMkLst>
            <pc:docMk/>
            <pc:sldMk cId="457970987" sldId="416"/>
            <ac:spMk id="39" creationId="{EC64A3B3-F651-40BA-B9D9-7B0182A5B71C}"/>
          </ac:spMkLst>
        </pc:spChg>
        <pc:picChg chg="del">
          <ac:chgData name="Yifan Zhang" userId="45b47c1f-3232-4b79-8149-c2fcd7c1e400" providerId="ADAL" clId="{24C62B34-50D5-4CE1-9942-71D5C92F8E78}" dt="2020-10-12T02:13:01.452" v="1274" actId="478"/>
          <ac:picMkLst>
            <pc:docMk/>
            <pc:sldMk cId="457970987" sldId="416"/>
            <ac:picMk id="23" creationId="{5D69EE2B-DBE7-4E36-856E-0CF29186300D}"/>
          </ac:picMkLst>
        </pc:picChg>
        <pc:picChg chg="del">
          <ac:chgData name="Yifan Zhang" userId="45b47c1f-3232-4b79-8149-c2fcd7c1e400" providerId="ADAL" clId="{24C62B34-50D5-4CE1-9942-71D5C92F8E78}" dt="2020-10-12T02:13:05.643" v="1277" actId="478"/>
          <ac:picMkLst>
            <pc:docMk/>
            <pc:sldMk cId="457970987" sldId="416"/>
            <ac:picMk id="41" creationId="{95C681FC-B1AE-426A-992A-6FFB41BD5F53}"/>
          </ac:picMkLst>
        </pc:picChg>
        <pc:cxnChg chg="del mod">
          <ac:chgData name="Yifan Zhang" userId="45b47c1f-3232-4b79-8149-c2fcd7c1e400" providerId="ADAL" clId="{24C62B34-50D5-4CE1-9942-71D5C92F8E78}" dt="2020-10-12T02:13:10.759" v="1280" actId="478"/>
          <ac:cxnSpMkLst>
            <pc:docMk/>
            <pc:sldMk cId="457970987" sldId="416"/>
            <ac:cxnSpMk id="28" creationId="{2A6A77C6-F7E2-4628-A582-C9EFB8DE3C10}"/>
          </ac:cxnSpMkLst>
        </pc:cxnChg>
      </pc:sldChg>
      <pc:sldChg chg="addSp delSp modSp add mod">
        <pc:chgData name="Yifan Zhang" userId="45b47c1f-3232-4b79-8149-c2fcd7c1e400" providerId="ADAL" clId="{24C62B34-50D5-4CE1-9942-71D5C92F8E78}" dt="2020-10-14T04:05:43.112" v="2703" actId="20577"/>
        <pc:sldMkLst>
          <pc:docMk/>
          <pc:sldMk cId="3508468356" sldId="416"/>
        </pc:sldMkLst>
        <pc:spChg chg="del">
          <ac:chgData name="Yifan Zhang" userId="45b47c1f-3232-4b79-8149-c2fcd7c1e400" providerId="ADAL" clId="{24C62B34-50D5-4CE1-9942-71D5C92F8E78}" dt="2020-10-14T02:48:57.809" v="1765" actId="478"/>
          <ac:spMkLst>
            <pc:docMk/>
            <pc:sldMk cId="3508468356" sldId="416"/>
            <ac:spMk id="7" creationId="{F2187AEF-EE55-4E98-BDA8-6A4856C44DB8}"/>
          </ac:spMkLst>
        </pc:spChg>
        <pc:spChg chg="mod">
          <ac:chgData name="Yifan Zhang" userId="45b47c1f-3232-4b79-8149-c2fcd7c1e400" providerId="ADAL" clId="{24C62B34-50D5-4CE1-9942-71D5C92F8E78}" dt="2020-10-14T04:05:43.112" v="2703" actId="20577"/>
          <ac:spMkLst>
            <pc:docMk/>
            <pc:sldMk cId="3508468356" sldId="416"/>
            <ac:spMk id="13" creationId="{3AAC87B6-164F-4892-A04B-AC06243353EE}"/>
          </ac:spMkLst>
        </pc:spChg>
        <pc:spChg chg="del">
          <ac:chgData name="Yifan Zhang" userId="45b47c1f-3232-4b79-8149-c2fcd7c1e400" providerId="ADAL" clId="{24C62B34-50D5-4CE1-9942-71D5C92F8E78}" dt="2020-10-14T02:48:51.148" v="1759" actId="478"/>
          <ac:spMkLst>
            <pc:docMk/>
            <pc:sldMk cId="3508468356" sldId="416"/>
            <ac:spMk id="20" creationId="{6933891A-BF09-4E48-B09C-1735F4A9BE94}"/>
          </ac:spMkLst>
        </pc:spChg>
        <pc:spChg chg="del">
          <ac:chgData name="Yifan Zhang" userId="45b47c1f-3232-4b79-8149-c2fcd7c1e400" providerId="ADAL" clId="{24C62B34-50D5-4CE1-9942-71D5C92F8E78}" dt="2020-10-14T02:48:54.466" v="1762" actId="478"/>
          <ac:spMkLst>
            <pc:docMk/>
            <pc:sldMk cId="3508468356" sldId="416"/>
            <ac:spMk id="21" creationId="{71DB33DB-4070-47F5-9CBD-E4C91D11C3EC}"/>
          </ac:spMkLst>
        </pc:spChg>
        <pc:spChg chg="del">
          <ac:chgData name="Yifan Zhang" userId="45b47c1f-3232-4b79-8149-c2fcd7c1e400" providerId="ADAL" clId="{24C62B34-50D5-4CE1-9942-71D5C92F8E78}" dt="2020-10-14T02:48:55.695" v="1763" actId="478"/>
          <ac:spMkLst>
            <pc:docMk/>
            <pc:sldMk cId="3508468356" sldId="416"/>
            <ac:spMk id="24" creationId="{C23421E2-3896-4A6A-AD14-20DFD7A3BD37}"/>
          </ac:spMkLst>
        </pc:spChg>
        <pc:spChg chg="add mod">
          <ac:chgData name="Yifan Zhang" userId="45b47c1f-3232-4b79-8149-c2fcd7c1e400" providerId="ADAL" clId="{24C62B34-50D5-4CE1-9942-71D5C92F8E78}" dt="2020-10-14T02:52:17.107" v="2066" actId="12"/>
          <ac:spMkLst>
            <pc:docMk/>
            <pc:sldMk cId="3508468356" sldId="416"/>
            <ac:spMk id="25" creationId="{1E8ECADF-74E9-4DD9-B739-ECC5BCB4F167}"/>
          </ac:spMkLst>
        </pc:spChg>
        <pc:spChg chg="del">
          <ac:chgData name="Yifan Zhang" userId="45b47c1f-3232-4b79-8149-c2fcd7c1e400" providerId="ADAL" clId="{24C62B34-50D5-4CE1-9942-71D5C92F8E78}" dt="2020-10-14T02:48:52.782" v="1761" actId="478"/>
          <ac:spMkLst>
            <pc:docMk/>
            <pc:sldMk cId="3508468356" sldId="416"/>
            <ac:spMk id="39" creationId="{EC64A3B3-F651-40BA-B9D9-7B0182A5B71C}"/>
          </ac:spMkLst>
        </pc:spChg>
        <pc:picChg chg="del">
          <ac:chgData name="Yifan Zhang" userId="45b47c1f-3232-4b79-8149-c2fcd7c1e400" providerId="ADAL" clId="{24C62B34-50D5-4CE1-9942-71D5C92F8E78}" dt="2020-10-14T02:48:51.884" v="1760" actId="478"/>
          <ac:picMkLst>
            <pc:docMk/>
            <pc:sldMk cId="3508468356" sldId="416"/>
            <ac:picMk id="23" creationId="{5D69EE2B-DBE7-4E36-856E-0CF29186300D}"/>
          </ac:picMkLst>
        </pc:picChg>
        <pc:picChg chg="del">
          <ac:chgData name="Yifan Zhang" userId="45b47c1f-3232-4b79-8149-c2fcd7c1e400" providerId="ADAL" clId="{24C62B34-50D5-4CE1-9942-71D5C92F8E78}" dt="2020-10-14T02:48:56.874" v="1764" actId="478"/>
          <ac:picMkLst>
            <pc:docMk/>
            <pc:sldMk cId="3508468356" sldId="416"/>
            <ac:picMk id="41" creationId="{95C681FC-B1AE-426A-992A-6FFB41BD5F53}"/>
          </ac:picMkLst>
        </pc:picChg>
        <pc:cxnChg chg="del mod">
          <ac:chgData name="Yifan Zhang" userId="45b47c1f-3232-4b79-8149-c2fcd7c1e400" providerId="ADAL" clId="{24C62B34-50D5-4CE1-9942-71D5C92F8E78}" dt="2020-10-14T02:48:58.684" v="1766" actId="478"/>
          <ac:cxnSpMkLst>
            <pc:docMk/>
            <pc:sldMk cId="3508468356" sldId="416"/>
            <ac:cxnSpMk id="28" creationId="{2A6A77C6-F7E2-4628-A582-C9EFB8DE3C10}"/>
          </ac:cxnSpMkLst>
        </pc:cxnChg>
      </pc:sldChg>
      <pc:sldChg chg="addSp delSp modSp add mod">
        <pc:chgData name="Yifan Zhang" userId="45b47c1f-3232-4b79-8149-c2fcd7c1e400" providerId="ADAL" clId="{24C62B34-50D5-4CE1-9942-71D5C92F8E78}" dt="2020-10-14T04:06:14.727" v="2712" actId="20577"/>
        <pc:sldMkLst>
          <pc:docMk/>
          <pc:sldMk cId="3321551336" sldId="417"/>
        </pc:sldMkLst>
        <pc:spChg chg="del">
          <ac:chgData name="Yifan Zhang" userId="45b47c1f-3232-4b79-8149-c2fcd7c1e400" providerId="ADAL" clId="{24C62B34-50D5-4CE1-9942-71D5C92F8E78}" dt="2020-10-14T03:03:04.889" v="2100" actId="478"/>
          <ac:spMkLst>
            <pc:docMk/>
            <pc:sldMk cId="3321551336" sldId="417"/>
            <ac:spMk id="5" creationId="{00000000-0000-0000-0000-000000000000}"/>
          </ac:spMkLst>
        </pc:spChg>
        <pc:spChg chg="mod">
          <ac:chgData name="Yifan Zhang" userId="45b47c1f-3232-4b79-8149-c2fcd7c1e400" providerId="ADAL" clId="{24C62B34-50D5-4CE1-9942-71D5C92F8E78}" dt="2020-10-14T04:06:14.727" v="2712" actId="20577"/>
          <ac:spMkLst>
            <pc:docMk/>
            <pc:sldMk cId="3321551336" sldId="417"/>
            <ac:spMk id="13" creationId="{3AAC87B6-164F-4892-A04B-AC06243353EE}"/>
          </ac:spMkLst>
        </pc:spChg>
        <pc:spChg chg="del">
          <ac:chgData name="Yifan Zhang" userId="45b47c1f-3232-4b79-8149-c2fcd7c1e400" providerId="ADAL" clId="{24C62B34-50D5-4CE1-9942-71D5C92F8E78}" dt="2020-10-14T03:03:02.944" v="2099" actId="478"/>
          <ac:spMkLst>
            <pc:docMk/>
            <pc:sldMk cId="3321551336" sldId="417"/>
            <ac:spMk id="15" creationId="{00000000-0000-0000-0000-000000000000}"/>
          </ac:spMkLst>
        </pc:spChg>
        <pc:spChg chg="mod">
          <ac:chgData name="Yifan Zhang" userId="45b47c1f-3232-4b79-8149-c2fcd7c1e400" providerId="ADAL" clId="{24C62B34-50D5-4CE1-9942-71D5C92F8E78}" dt="2020-10-14T03:03:27.769" v="2103"/>
          <ac:spMkLst>
            <pc:docMk/>
            <pc:sldMk cId="3321551336" sldId="417"/>
            <ac:spMk id="17" creationId="{874DCFB3-9A0C-4F92-935E-30715453BD12}"/>
          </ac:spMkLst>
        </pc:spChg>
        <pc:spChg chg="add del mod">
          <ac:chgData name="Yifan Zhang" userId="45b47c1f-3232-4b79-8149-c2fcd7c1e400" providerId="ADAL" clId="{24C62B34-50D5-4CE1-9942-71D5C92F8E78}" dt="2020-10-14T03:18:17.858" v="2201" actId="478"/>
          <ac:spMkLst>
            <pc:docMk/>
            <pc:sldMk cId="3321551336" sldId="417"/>
            <ac:spMk id="20" creationId="{4FAE903F-F25B-41CB-B540-7677355B4686}"/>
          </ac:spMkLst>
        </pc:spChg>
        <pc:spChg chg="add mod">
          <ac:chgData name="Yifan Zhang" userId="45b47c1f-3232-4b79-8149-c2fcd7c1e400" providerId="ADAL" clId="{24C62B34-50D5-4CE1-9942-71D5C92F8E78}" dt="2020-10-14T03:57:07.212" v="2475" actId="1076"/>
          <ac:spMkLst>
            <pc:docMk/>
            <pc:sldMk cId="3321551336" sldId="417"/>
            <ac:spMk id="21" creationId="{D837BE96-565D-45BE-A9D9-0BF58F266DC5}"/>
          </ac:spMkLst>
        </pc:spChg>
        <pc:spChg chg="del">
          <ac:chgData name="Yifan Zhang" userId="45b47c1f-3232-4b79-8149-c2fcd7c1e400" providerId="ADAL" clId="{24C62B34-50D5-4CE1-9942-71D5C92F8E78}" dt="2020-10-14T03:03:06.701" v="2101" actId="478"/>
          <ac:spMkLst>
            <pc:docMk/>
            <pc:sldMk cId="3321551336" sldId="417"/>
            <ac:spMk id="22" creationId="{00000000-0000-0000-0000-000000000000}"/>
          </ac:spMkLst>
        </pc:spChg>
        <pc:spChg chg="add mod">
          <ac:chgData name="Yifan Zhang" userId="45b47c1f-3232-4b79-8149-c2fcd7c1e400" providerId="ADAL" clId="{24C62B34-50D5-4CE1-9942-71D5C92F8E78}" dt="2020-10-14T03:57:07.212" v="2475" actId="1076"/>
          <ac:spMkLst>
            <pc:docMk/>
            <pc:sldMk cId="3321551336" sldId="417"/>
            <ac:spMk id="23" creationId="{DA492088-B166-42B3-82BE-DAB32890CDBD}"/>
          </ac:spMkLst>
        </pc:spChg>
        <pc:spChg chg="add mod">
          <ac:chgData name="Yifan Zhang" userId="45b47c1f-3232-4b79-8149-c2fcd7c1e400" providerId="ADAL" clId="{24C62B34-50D5-4CE1-9942-71D5C92F8E78}" dt="2020-10-14T03:57:07.212" v="2475" actId="1076"/>
          <ac:spMkLst>
            <pc:docMk/>
            <pc:sldMk cId="3321551336" sldId="417"/>
            <ac:spMk id="24" creationId="{109AFF4B-CF20-4398-9F4C-A310F67A4A37}"/>
          </ac:spMkLst>
        </pc:spChg>
        <pc:spChg chg="add mod">
          <ac:chgData name="Yifan Zhang" userId="45b47c1f-3232-4b79-8149-c2fcd7c1e400" providerId="ADAL" clId="{24C62B34-50D5-4CE1-9942-71D5C92F8E78}" dt="2020-10-14T03:59:35.898" v="2617" actId="20577"/>
          <ac:spMkLst>
            <pc:docMk/>
            <pc:sldMk cId="3321551336" sldId="417"/>
            <ac:spMk id="25" creationId="{3FBEA39B-9476-4621-ADD6-73E6ABC9D74F}"/>
          </ac:spMkLst>
        </pc:spChg>
        <pc:spChg chg="add mod">
          <ac:chgData name="Yifan Zhang" userId="45b47c1f-3232-4b79-8149-c2fcd7c1e400" providerId="ADAL" clId="{24C62B34-50D5-4CE1-9942-71D5C92F8E78}" dt="2020-10-14T04:04:44.716" v="2694" actId="20577"/>
          <ac:spMkLst>
            <pc:docMk/>
            <pc:sldMk cId="3321551336" sldId="417"/>
            <ac:spMk id="28" creationId="{93621BA3-8E10-4EC8-8EA2-DB60E86E5632}"/>
          </ac:spMkLst>
        </pc:spChg>
        <pc:graphicFrameChg chg="add del mod modGraphic">
          <ac:chgData name="Yifan Zhang" userId="45b47c1f-3232-4b79-8149-c2fcd7c1e400" providerId="ADAL" clId="{24C62B34-50D5-4CE1-9942-71D5C92F8E78}" dt="2020-10-14T03:25:59.624" v="2303" actId="478"/>
          <ac:graphicFrameMkLst>
            <pc:docMk/>
            <pc:sldMk cId="3321551336" sldId="417"/>
            <ac:graphicFrameMk id="4" creationId="{F442207E-5C43-4251-A0F7-1CAC4C60F500}"/>
          </ac:graphicFrameMkLst>
        </pc:graphicFrameChg>
        <pc:cxnChg chg="add del">
          <ac:chgData name="Yifan Zhang" userId="45b47c1f-3232-4b79-8149-c2fcd7c1e400" providerId="ADAL" clId="{24C62B34-50D5-4CE1-9942-71D5C92F8E78}" dt="2020-10-14T03:53:15.831" v="2384" actId="478"/>
          <ac:cxnSpMkLst>
            <pc:docMk/>
            <pc:sldMk cId="3321551336" sldId="417"/>
            <ac:cxnSpMk id="27" creationId="{B0EE5B34-CC74-4417-992C-96DFD2494AFB}"/>
          </ac:cxnSpMkLst>
        </pc:cxnChg>
      </pc:sldChg>
    </pc:docChg>
  </pc:docChgLst>
  <pc:docChgLst>
    <pc:chgData name="Yifan Zhang" userId="45b47c1f-3232-4b79-8149-c2fcd7c1e400" providerId="ADAL" clId="{A19B0781-D716-40E9-8359-D7840495BF28}"/>
    <pc:docChg chg="custSel modSld">
      <pc:chgData name="Yifan Zhang" userId="45b47c1f-3232-4b79-8149-c2fcd7c1e400" providerId="ADAL" clId="{A19B0781-D716-40E9-8359-D7840495BF28}" dt="2020-11-24T23:52:17.138" v="0" actId="478"/>
      <pc:docMkLst>
        <pc:docMk/>
      </pc:docMkLst>
      <pc:sldChg chg="delSp mod">
        <pc:chgData name="Yifan Zhang" userId="45b47c1f-3232-4b79-8149-c2fcd7c1e400" providerId="ADAL" clId="{A19B0781-D716-40E9-8359-D7840495BF28}" dt="2020-11-24T23:52:17.138" v="0" actId="478"/>
        <pc:sldMkLst>
          <pc:docMk/>
          <pc:sldMk cId="3868479752" sldId="409"/>
        </pc:sldMkLst>
        <pc:spChg chg="del">
          <ac:chgData name="Yifan Zhang" userId="45b47c1f-3232-4b79-8149-c2fcd7c1e400" providerId="ADAL" clId="{A19B0781-D716-40E9-8359-D7840495BF28}" dt="2020-11-24T23:52:17.138" v="0" actId="478"/>
          <ac:spMkLst>
            <pc:docMk/>
            <pc:sldMk cId="3868479752" sldId="409"/>
            <ac:spMk id="3" creationId="{00000000-0000-0000-0000-000000000000}"/>
          </ac:spMkLst>
        </pc:spChg>
      </pc:sldChg>
    </pc:docChg>
  </pc:docChgLst>
  <pc:docChgLst>
    <pc:chgData name="Yifan Zhang" userId="45b47c1f-3232-4b79-8149-c2fcd7c1e400" providerId="ADAL" clId="{7EDB4880-0D87-4116-8E74-14F9A3EDE380}"/>
    <pc:docChg chg="undo custSel addSld delSld modSld">
      <pc:chgData name="Yifan Zhang" userId="45b47c1f-3232-4b79-8149-c2fcd7c1e400" providerId="ADAL" clId="{7EDB4880-0D87-4116-8E74-14F9A3EDE380}" dt="2020-10-16T05:44:16.048" v="2061" actId="47"/>
      <pc:docMkLst>
        <pc:docMk/>
      </pc:docMkLst>
      <pc:sldChg chg="del">
        <pc:chgData name="Yifan Zhang" userId="45b47c1f-3232-4b79-8149-c2fcd7c1e400" providerId="ADAL" clId="{7EDB4880-0D87-4116-8E74-14F9A3EDE380}" dt="2020-10-16T05:44:15.110" v="2060" actId="47"/>
        <pc:sldMkLst>
          <pc:docMk/>
          <pc:sldMk cId="4157685522" sldId="412"/>
        </pc:sldMkLst>
      </pc:sldChg>
      <pc:sldChg chg="del">
        <pc:chgData name="Yifan Zhang" userId="45b47c1f-3232-4b79-8149-c2fcd7c1e400" providerId="ADAL" clId="{7EDB4880-0D87-4116-8E74-14F9A3EDE380}" dt="2020-10-16T05:44:16.048" v="2061" actId="47"/>
        <pc:sldMkLst>
          <pc:docMk/>
          <pc:sldMk cId="3588781414" sldId="413"/>
        </pc:sldMkLst>
      </pc:sldChg>
      <pc:sldChg chg="delSp modSp add mod">
        <pc:chgData name="Yifan Zhang" userId="45b47c1f-3232-4b79-8149-c2fcd7c1e400" providerId="ADAL" clId="{7EDB4880-0D87-4116-8E74-14F9A3EDE380}" dt="2020-10-15T05:20:10.818" v="34"/>
        <pc:sldMkLst>
          <pc:docMk/>
          <pc:sldMk cId="3005384327" sldId="418"/>
        </pc:sldMkLst>
        <pc:spChg chg="mod">
          <ac:chgData name="Yifan Zhang" userId="45b47c1f-3232-4b79-8149-c2fcd7c1e400" providerId="ADAL" clId="{7EDB4880-0D87-4116-8E74-14F9A3EDE380}" dt="2020-10-15T05:20:10.818" v="34"/>
          <ac:spMkLst>
            <pc:docMk/>
            <pc:sldMk cId="3005384327" sldId="418"/>
            <ac:spMk id="16" creationId="{00000000-0000-0000-0000-000000000000}"/>
          </ac:spMkLst>
        </pc:spChg>
        <pc:graphicFrameChg chg="del">
          <ac:chgData name="Yifan Zhang" userId="45b47c1f-3232-4b79-8149-c2fcd7c1e400" providerId="ADAL" clId="{7EDB4880-0D87-4116-8E74-14F9A3EDE380}" dt="2020-10-15T05:07:07.069" v="1" actId="478"/>
          <ac:graphicFrameMkLst>
            <pc:docMk/>
            <pc:sldMk cId="3005384327" sldId="418"/>
            <ac:graphicFrameMk id="4" creationId="{8DA689CC-3DB7-43B6-BE7A-E377D0F2571E}"/>
          </ac:graphicFrameMkLst>
        </pc:graphicFrameChg>
      </pc:sldChg>
      <pc:sldChg chg="modSp add mod">
        <pc:chgData name="Yifan Zhang" userId="45b47c1f-3232-4b79-8149-c2fcd7c1e400" providerId="ADAL" clId="{7EDB4880-0D87-4116-8E74-14F9A3EDE380}" dt="2020-10-15T05:20:53.392" v="37"/>
        <pc:sldMkLst>
          <pc:docMk/>
          <pc:sldMk cId="605952190" sldId="419"/>
        </pc:sldMkLst>
        <pc:spChg chg="mod">
          <ac:chgData name="Yifan Zhang" userId="45b47c1f-3232-4b79-8149-c2fcd7c1e400" providerId="ADAL" clId="{7EDB4880-0D87-4116-8E74-14F9A3EDE380}" dt="2020-10-15T05:20:53.392" v="37"/>
          <ac:spMkLst>
            <pc:docMk/>
            <pc:sldMk cId="605952190" sldId="419"/>
            <ac:spMk id="16" creationId="{00000000-0000-0000-0000-000000000000}"/>
          </ac:spMkLst>
        </pc:spChg>
      </pc:sldChg>
      <pc:sldChg chg="modSp add mod">
        <pc:chgData name="Yifan Zhang" userId="45b47c1f-3232-4b79-8149-c2fcd7c1e400" providerId="ADAL" clId="{7EDB4880-0D87-4116-8E74-14F9A3EDE380}" dt="2020-10-15T05:21:13.014" v="38"/>
        <pc:sldMkLst>
          <pc:docMk/>
          <pc:sldMk cId="2222966105" sldId="420"/>
        </pc:sldMkLst>
        <pc:spChg chg="mod">
          <ac:chgData name="Yifan Zhang" userId="45b47c1f-3232-4b79-8149-c2fcd7c1e400" providerId="ADAL" clId="{7EDB4880-0D87-4116-8E74-14F9A3EDE380}" dt="2020-10-15T05:21:13.014" v="38"/>
          <ac:spMkLst>
            <pc:docMk/>
            <pc:sldMk cId="2222966105" sldId="420"/>
            <ac:spMk id="16" creationId="{00000000-0000-0000-0000-000000000000}"/>
          </ac:spMkLst>
        </pc:spChg>
      </pc:sldChg>
      <pc:sldChg chg="addSp delSp modSp add mod">
        <pc:chgData name="Yifan Zhang" userId="45b47c1f-3232-4b79-8149-c2fcd7c1e400" providerId="ADAL" clId="{7EDB4880-0D87-4116-8E74-14F9A3EDE380}" dt="2020-10-16T04:14:09.156" v="675" actId="20577"/>
        <pc:sldMkLst>
          <pc:docMk/>
          <pc:sldMk cId="958587726" sldId="421"/>
        </pc:sldMkLst>
        <pc:spChg chg="add del mod">
          <ac:chgData name="Yifan Zhang" userId="45b47c1f-3232-4b79-8149-c2fcd7c1e400" providerId="ADAL" clId="{7EDB4880-0D87-4116-8E74-14F9A3EDE380}" dt="2020-10-16T03:39:36.945" v="465" actId="478"/>
          <ac:spMkLst>
            <pc:docMk/>
            <pc:sldMk cId="958587726" sldId="421"/>
            <ac:spMk id="4" creationId="{7DF027ED-C0A8-462F-B08F-FC36C60D4009}"/>
          </ac:spMkLst>
        </pc:spChg>
        <pc:spChg chg="add mod">
          <ac:chgData name="Yifan Zhang" userId="45b47c1f-3232-4b79-8149-c2fcd7c1e400" providerId="ADAL" clId="{7EDB4880-0D87-4116-8E74-14F9A3EDE380}" dt="2020-10-16T04:13:51.165" v="657" actId="1076"/>
          <ac:spMkLst>
            <pc:docMk/>
            <pc:sldMk cId="958587726" sldId="421"/>
            <ac:spMk id="5" creationId="{F8F220D6-B3C2-4CE2-A2AD-0624AD728DC7}"/>
          </ac:spMkLst>
        </pc:spChg>
        <pc:spChg chg="add mod">
          <ac:chgData name="Yifan Zhang" userId="45b47c1f-3232-4b79-8149-c2fcd7c1e400" providerId="ADAL" clId="{7EDB4880-0D87-4116-8E74-14F9A3EDE380}" dt="2020-10-16T04:13:51.165" v="657" actId="1076"/>
          <ac:spMkLst>
            <pc:docMk/>
            <pc:sldMk cId="958587726" sldId="421"/>
            <ac:spMk id="11" creationId="{AF6BA2D1-8C3D-4E29-AB1C-6E0DC543B811}"/>
          </ac:spMkLst>
        </pc:spChg>
        <pc:spChg chg="mod">
          <ac:chgData name="Yifan Zhang" userId="45b47c1f-3232-4b79-8149-c2fcd7c1e400" providerId="ADAL" clId="{7EDB4880-0D87-4116-8E74-14F9A3EDE380}" dt="2020-10-16T03:35:13.492" v="453" actId="20577"/>
          <ac:spMkLst>
            <pc:docMk/>
            <pc:sldMk cId="958587726" sldId="421"/>
            <ac:spMk id="16" creationId="{00000000-0000-0000-0000-000000000000}"/>
          </ac:spMkLst>
        </pc:spChg>
        <pc:spChg chg="mod">
          <ac:chgData name="Yifan Zhang" userId="45b47c1f-3232-4b79-8149-c2fcd7c1e400" providerId="ADAL" clId="{7EDB4880-0D87-4116-8E74-14F9A3EDE380}" dt="2020-10-16T04:14:09.156" v="675" actId="20577"/>
          <ac:spMkLst>
            <pc:docMk/>
            <pc:sldMk cId="958587726" sldId="421"/>
            <ac:spMk id="17" creationId="{874DCFB3-9A0C-4F92-935E-30715453BD12}"/>
          </ac:spMkLst>
        </pc:spChg>
        <pc:spChg chg="add mod">
          <ac:chgData name="Yifan Zhang" userId="45b47c1f-3232-4b79-8149-c2fcd7c1e400" providerId="ADAL" clId="{7EDB4880-0D87-4116-8E74-14F9A3EDE380}" dt="2020-10-16T04:13:51.165" v="657" actId="1076"/>
          <ac:spMkLst>
            <pc:docMk/>
            <pc:sldMk cId="958587726" sldId="421"/>
            <ac:spMk id="18" creationId="{E31C377B-1569-4A53-AAFF-36E1A089C998}"/>
          </ac:spMkLst>
        </pc:spChg>
        <pc:spChg chg="add mod">
          <ac:chgData name="Yifan Zhang" userId="45b47c1f-3232-4b79-8149-c2fcd7c1e400" providerId="ADAL" clId="{7EDB4880-0D87-4116-8E74-14F9A3EDE380}" dt="2020-10-16T04:13:51.165" v="657" actId="1076"/>
          <ac:spMkLst>
            <pc:docMk/>
            <pc:sldMk cId="958587726" sldId="421"/>
            <ac:spMk id="21" creationId="{4B6C06CC-F5A5-4D1C-9776-02B9A905F417}"/>
          </ac:spMkLst>
        </pc:spChg>
        <pc:picChg chg="add mod">
          <ac:chgData name="Yifan Zhang" userId="45b47c1f-3232-4b79-8149-c2fcd7c1e400" providerId="ADAL" clId="{7EDB4880-0D87-4116-8E74-14F9A3EDE380}" dt="2020-10-16T04:13:51.165" v="657" actId="1076"/>
          <ac:picMkLst>
            <pc:docMk/>
            <pc:sldMk cId="958587726" sldId="421"/>
            <ac:picMk id="3" creationId="{231ADDA8-57AB-4964-A9B2-CAE30354C03D}"/>
          </ac:picMkLst>
        </pc:picChg>
        <pc:picChg chg="add mod">
          <ac:chgData name="Yifan Zhang" userId="45b47c1f-3232-4b79-8149-c2fcd7c1e400" providerId="ADAL" clId="{7EDB4880-0D87-4116-8E74-14F9A3EDE380}" dt="2020-10-16T04:13:51.165" v="657" actId="1076"/>
          <ac:picMkLst>
            <pc:docMk/>
            <pc:sldMk cId="958587726" sldId="421"/>
            <ac:picMk id="7" creationId="{E19C213E-C264-441C-9C57-CE208D116B53}"/>
          </ac:picMkLst>
        </pc:picChg>
        <pc:picChg chg="add del mod modCrop">
          <ac:chgData name="Yifan Zhang" userId="45b47c1f-3232-4b79-8149-c2fcd7c1e400" providerId="ADAL" clId="{7EDB4880-0D87-4116-8E74-14F9A3EDE380}" dt="2020-10-16T03:51:25.354" v="475" actId="478"/>
          <ac:picMkLst>
            <pc:docMk/>
            <pc:sldMk cId="958587726" sldId="421"/>
            <ac:picMk id="8" creationId="{AEAA809E-74E4-40C0-9728-DCC673EFAE0D}"/>
          </ac:picMkLst>
        </pc:picChg>
        <pc:picChg chg="add mod">
          <ac:chgData name="Yifan Zhang" userId="45b47c1f-3232-4b79-8149-c2fcd7c1e400" providerId="ADAL" clId="{7EDB4880-0D87-4116-8E74-14F9A3EDE380}" dt="2020-10-16T04:13:51.165" v="657" actId="1076"/>
          <ac:picMkLst>
            <pc:docMk/>
            <pc:sldMk cId="958587726" sldId="421"/>
            <ac:picMk id="10" creationId="{D91902F3-CD09-43C3-8193-4851049CBCFD}"/>
          </ac:picMkLst>
        </pc:picChg>
        <pc:picChg chg="add mod">
          <ac:chgData name="Yifan Zhang" userId="45b47c1f-3232-4b79-8149-c2fcd7c1e400" providerId="ADAL" clId="{7EDB4880-0D87-4116-8E74-14F9A3EDE380}" dt="2020-10-16T04:13:51.165" v="657" actId="1076"/>
          <ac:picMkLst>
            <pc:docMk/>
            <pc:sldMk cId="958587726" sldId="421"/>
            <ac:picMk id="15" creationId="{18491FE8-CDE9-4562-88DE-E7B2FF2A6AB2}"/>
          </ac:picMkLst>
        </pc:picChg>
        <pc:picChg chg="add mod">
          <ac:chgData name="Yifan Zhang" userId="45b47c1f-3232-4b79-8149-c2fcd7c1e400" providerId="ADAL" clId="{7EDB4880-0D87-4116-8E74-14F9A3EDE380}" dt="2020-10-16T04:13:51.165" v="657" actId="1076"/>
          <ac:picMkLst>
            <pc:docMk/>
            <pc:sldMk cId="958587726" sldId="421"/>
            <ac:picMk id="19" creationId="{5263DB78-1398-4D49-BA81-F09A916F5AA8}"/>
          </ac:picMkLst>
        </pc:picChg>
        <pc:picChg chg="add mod">
          <ac:chgData name="Yifan Zhang" userId="45b47c1f-3232-4b79-8149-c2fcd7c1e400" providerId="ADAL" clId="{7EDB4880-0D87-4116-8E74-14F9A3EDE380}" dt="2020-10-16T04:13:51.165" v="657" actId="1076"/>
          <ac:picMkLst>
            <pc:docMk/>
            <pc:sldMk cId="958587726" sldId="421"/>
            <ac:picMk id="20" creationId="{42278BD8-D67B-4B7B-9392-C4D18E3CB904}"/>
          </ac:picMkLst>
        </pc:picChg>
      </pc:sldChg>
      <pc:sldChg chg="addSp delSp modSp add mod">
        <pc:chgData name="Yifan Zhang" userId="45b47c1f-3232-4b79-8149-c2fcd7c1e400" providerId="ADAL" clId="{7EDB4880-0D87-4116-8E74-14F9A3EDE380}" dt="2020-10-16T05:35:53.024" v="1585" actId="20577"/>
        <pc:sldMkLst>
          <pc:docMk/>
          <pc:sldMk cId="1384837370" sldId="422"/>
        </pc:sldMkLst>
        <pc:spChg chg="add del mod">
          <ac:chgData name="Yifan Zhang" userId="45b47c1f-3232-4b79-8149-c2fcd7c1e400" providerId="ADAL" clId="{7EDB4880-0D87-4116-8E74-14F9A3EDE380}" dt="2020-10-16T03:32:40.679" v="324" actId="478"/>
          <ac:spMkLst>
            <pc:docMk/>
            <pc:sldMk cId="1384837370" sldId="422"/>
            <ac:spMk id="5" creationId="{706FFA22-DB11-4E89-A6CB-1F04743A4991}"/>
          </ac:spMkLst>
        </pc:spChg>
        <pc:spChg chg="add del mod">
          <ac:chgData name="Yifan Zhang" userId="45b47c1f-3232-4b79-8149-c2fcd7c1e400" providerId="ADAL" clId="{7EDB4880-0D87-4116-8E74-14F9A3EDE380}" dt="2020-10-16T05:35:30.394" v="1551" actId="478"/>
          <ac:spMkLst>
            <pc:docMk/>
            <pc:sldMk cId="1384837370" sldId="422"/>
            <ac:spMk id="8" creationId="{460E3B4D-EB29-4862-B095-E3D9EDA408E6}"/>
          </ac:spMkLst>
        </pc:spChg>
        <pc:spChg chg="add del mod">
          <ac:chgData name="Yifan Zhang" userId="45b47c1f-3232-4b79-8149-c2fcd7c1e400" providerId="ADAL" clId="{7EDB4880-0D87-4116-8E74-14F9A3EDE380}" dt="2020-10-16T05:35:32.632" v="1552" actId="478"/>
          <ac:spMkLst>
            <pc:docMk/>
            <pc:sldMk cId="1384837370" sldId="422"/>
            <ac:spMk id="11" creationId="{2B0F23FE-3E44-458A-9A6F-1D6955B3F6C0}"/>
          </ac:spMkLst>
        </pc:spChg>
        <pc:spChg chg="del">
          <ac:chgData name="Yifan Zhang" userId="45b47c1f-3232-4b79-8149-c2fcd7c1e400" providerId="ADAL" clId="{7EDB4880-0D87-4116-8E74-14F9A3EDE380}" dt="2020-10-16T03:30:18.515" v="302" actId="478"/>
          <ac:spMkLst>
            <pc:docMk/>
            <pc:sldMk cId="1384837370" sldId="422"/>
            <ac:spMk id="13" creationId="{3AAC87B6-164F-4892-A04B-AC06243353EE}"/>
          </ac:spMkLst>
        </pc:spChg>
        <pc:spChg chg="del mod">
          <ac:chgData name="Yifan Zhang" userId="45b47c1f-3232-4b79-8149-c2fcd7c1e400" providerId="ADAL" clId="{7EDB4880-0D87-4116-8E74-14F9A3EDE380}" dt="2020-10-16T03:25:37.421" v="194" actId="478"/>
          <ac:spMkLst>
            <pc:docMk/>
            <pc:sldMk cId="1384837370" sldId="422"/>
            <ac:spMk id="16" creationId="{00000000-0000-0000-0000-000000000000}"/>
          </ac:spMkLst>
        </pc:spChg>
        <pc:spChg chg="mod">
          <ac:chgData name="Yifan Zhang" userId="45b47c1f-3232-4b79-8149-c2fcd7c1e400" providerId="ADAL" clId="{7EDB4880-0D87-4116-8E74-14F9A3EDE380}" dt="2020-10-16T05:35:53.024" v="1585" actId="20577"/>
          <ac:spMkLst>
            <pc:docMk/>
            <pc:sldMk cId="1384837370" sldId="422"/>
            <ac:spMk id="17" creationId="{874DCFB3-9A0C-4F92-935E-30715453BD12}"/>
          </ac:spMkLst>
        </pc:spChg>
        <pc:graphicFrameChg chg="add del mod modGraphic">
          <ac:chgData name="Yifan Zhang" userId="45b47c1f-3232-4b79-8149-c2fcd7c1e400" providerId="ADAL" clId="{7EDB4880-0D87-4116-8E74-14F9A3EDE380}" dt="2020-10-16T05:35:34.666" v="1553" actId="478"/>
          <ac:graphicFrameMkLst>
            <pc:docMk/>
            <pc:sldMk cId="1384837370" sldId="422"/>
            <ac:graphicFrameMk id="2" creationId="{918B7453-C285-4A3B-8AAB-8826772079F7}"/>
          </ac:graphicFrameMkLst>
        </pc:graphicFrameChg>
        <pc:picChg chg="add del mod">
          <ac:chgData name="Yifan Zhang" userId="45b47c1f-3232-4b79-8149-c2fcd7c1e400" providerId="ADAL" clId="{7EDB4880-0D87-4116-8E74-14F9A3EDE380}" dt="2020-10-16T05:35:29.150" v="1550" actId="478"/>
          <ac:picMkLst>
            <pc:docMk/>
            <pc:sldMk cId="1384837370" sldId="422"/>
            <ac:picMk id="6" creationId="{F1ED8487-A1D5-46CA-95B8-ACC047E9F0BE}"/>
          </ac:picMkLst>
        </pc:picChg>
      </pc:sldChg>
      <pc:sldChg chg="addSp delSp modSp add mod">
        <pc:chgData name="Yifan Zhang" userId="45b47c1f-3232-4b79-8149-c2fcd7c1e400" providerId="ADAL" clId="{7EDB4880-0D87-4116-8E74-14F9A3EDE380}" dt="2020-10-16T05:43:54.393" v="2059" actId="1076"/>
        <pc:sldMkLst>
          <pc:docMk/>
          <pc:sldMk cId="210689323" sldId="423"/>
        </pc:sldMkLst>
        <pc:spChg chg="add del mod">
          <ac:chgData name="Yifan Zhang" userId="45b47c1f-3232-4b79-8149-c2fcd7c1e400" providerId="ADAL" clId="{7EDB4880-0D87-4116-8E74-14F9A3EDE380}" dt="2020-10-16T05:39:33.204" v="1737" actId="478"/>
          <ac:spMkLst>
            <pc:docMk/>
            <pc:sldMk cId="210689323" sldId="423"/>
            <ac:spMk id="2" creationId="{0C391D6A-3DFD-4AE6-A782-6820E974E3DE}"/>
          </ac:spMkLst>
        </pc:spChg>
        <pc:spChg chg="mod">
          <ac:chgData name="Yifan Zhang" userId="45b47c1f-3232-4b79-8149-c2fcd7c1e400" providerId="ADAL" clId="{7EDB4880-0D87-4116-8E74-14F9A3EDE380}" dt="2020-10-16T05:43:54.393" v="2059" actId="1076"/>
          <ac:spMkLst>
            <pc:docMk/>
            <pc:sldMk cId="210689323" sldId="423"/>
            <ac:spMk id="16" creationId="{00000000-0000-0000-0000-000000000000}"/>
          </ac:spMkLst>
        </pc:spChg>
        <pc:spChg chg="mod">
          <ac:chgData name="Yifan Zhang" userId="45b47c1f-3232-4b79-8149-c2fcd7c1e400" providerId="ADAL" clId="{7EDB4880-0D87-4116-8E74-14F9A3EDE380}" dt="2020-10-16T05:36:17.336" v="1604" actId="20577"/>
          <ac:spMkLst>
            <pc:docMk/>
            <pc:sldMk cId="210689323" sldId="423"/>
            <ac:spMk id="17" creationId="{874DCFB3-9A0C-4F92-935E-30715453BD12}"/>
          </ac:spMkLst>
        </pc:spChg>
      </pc:sldChg>
      <pc:sldChg chg="addSp delSp modSp add mod">
        <pc:chgData name="Yifan Zhang" userId="45b47c1f-3232-4b79-8149-c2fcd7c1e400" providerId="ADAL" clId="{7EDB4880-0D87-4116-8E74-14F9A3EDE380}" dt="2020-10-16T05:17:43.094" v="1312" actId="14100"/>
        <pc:sldMkLst>
          <pc:docMk/>
          <pc:sldMk cId="2383254024" sldId="424"/>
        </pc:sldMkLst>
        <pc:spChg chg="add del mod">
          <ac:chgData name="Yifan Zhang" userId="45b47c1f-3232-4b79-8149-c2fcd7c1e400" providerId="ADAL" clId="{7EDB4880-0D87-4116-8E74-14F9A3EDE380}" dt="2020-10-16T04:23:54.657" v="878" actId="478"/>
          <ac:spMkLst>
            <pc:docMk/>
            <pc:sldMk cId="2383254024" sldId="424"/>
            <ac:spMk id="6" creationId="{1F860295-0015-44BF-A2D2-7233ACBCF7F5}"/>
          </ac:spMkLst>
        </pc:spChg>
        <pc:spChg chg="add del mod">
          <ac:chgData name="Yifan Zhang" userId="45b47c1f-3232-4b79-8149-c2fcd7c1e400" providerId="ADAL" clId="{7EDB4880-0D87-4116-8E74-14F9A3EDE380}" dt="2020-10-16T04:16:17.017" v="710" actId="478"/>
          <ac:spMkLst>
            <pc:docMk/>
            <pc:sldMk cId="2383254024" sldId="424"/>
            <ac:spMk id="9" creationId="{E4652C15-0E92-4BE8-B826-256A5D0E692F}"/>
          </ac:spMkLst>
        </pc:spChg>
        <pc:spChg chg="add del mod">
          <ac:chgData name="Yifan Zhang" userId="45b47c1f-3232-4b79-8149-c2fcd7c1e400" providerId="ADAL" clId="{7EDB4880-0D87-4116-8E74-14F9A3EDE380}" dt="2020-10-16T05:01:05.046" v="1046" actId="478"/>
          <ac:spMkLst>
            <pc:docMk/>
            <pc:sldMk cId="2383254024" sldId="424"/>
            <ac:spMk id="11" creationId="{150DA9EC-1546-4092-B769-C6313B3ADB36}"/>
          </ac:spMkLst>
        </pc:spChg>
        <pc:spChg chg="add mod">
          <ac:chgData name="Yifan Zhang" userId="45b47c1f-3232-4b79-8149-c2fcd7c1e400" providerId="ADAL" clId="{7EDB4880-0D87-4116-8E74-14F9A3EDE380}" dt="2020-10-16T05:04:09.347" v="1120" actId="1076"/>
          <ac:spMkLst>
            <pc:docMk/>
            <pc:sldMk cId="2383254024" sldId="424"/>
            <ac:spMk id="12" creationId="{FBF726D9-87D3-48EF-8083-BBFCA615D5B5}"/>
          </ac:spMkLst>
        </pc:spChg>
        <pc:spChg chg="del mod">
          <ac:chgData name="Yifan Zhang" userId="45b47c1f-3232-4b79-8149-c2fcd7c1e400" providerId="ADAL" clId="{7EDB4880-0D87-4116-8E74-14F9A3EDE380}" dt="2020-10-16T04:16:06.340" v="707" actId="478"/>
          <ac:spMkLst>
            <pc:docMk/>
            <pc:sldMk cId="2383254024" sldId="424"/>
            <ac:spMk id="16" creationId="{00000000-0000-0000-0000-000000000000}"/>
          </ac:spMkLst>
        </pc:spChg>
        <pc:spChg chg="mod">
          <ac:chgData name="Yifan Zhang" userId="45b47c1f-3232-4b79-8149-c2fcd7c1e400" providerId="ADAL" clId="{7EDB4880-0D87-4116-8E74-14F9A3EDE380}" dt="2020-10-16T04:14:45.447" v="702" actId="20577"/>
          <ac:spMkLst>
            <pc:docMk/>
            <pc:sldMk cId="2383254024" sldId="424"/>
            <ac:spMk id="17" creationId="{874DCFB3-9A0C-4F92-935E-30715453BD12}"/>
          </ac:spMkLst>
        </pc:spChg>
        <pc:spChg chg="add del mod">
          <ac:chgData name="Yifan Zhang" userId="45b47c1f-3232-4b79-8149-c2fcd7c1e400" providerId="ADAL" clId="{7EDB4880-0D87-4116-8E74-14F9A3EDE380}" dt="2020-10-16T05:01:03.210" v="1045" actId="478"/>
          <ac:spMkLst>
            <pc:docMk/>
            <pc:sldMk cId="2383254024" sldId="424"/>
            <ac:spMk id="23" creationId="{A2E73F57-A84E-470A-BA7A-13FC0D21CAD4}"/>
          </ac:spMkLst>
        </pc:spChg>
        <pc:spChg chg="add del mod ord">
          <ac:chgData name="Yifan Zhang" userId="45b47c1f-3232-4b79-8149-c2fcd7c1e400" providerId="ADAL" clId="{7EDB4880-0D87-4116-8E74-14F9A3EDE380}" dt="2020-10-16T05:01:03.210" v="1045" actId="478"/>
          <ac:spMkLst>
            <pc:docMk/>
            <pc:sldMk cId="2383254024" sldId="424"/>
            <ac:spMk id="24" creationId="{3DE8CB7A-6237-435A-94AF-40B28B1FC27D}"/>
          </ac:spMkLst>
        </pc:spChg>
        <pc:spChg chg="add del mod">
          <ac:chgData name="Yifan Zhang" userId="45b47c1f-3232-4b79-8149-c2fcd7c1e400" providerId="ADAL" clId="{7EDB4880-0D87-4116-8E74-14F9A3EDE380}" dt="2020-10-16T05:01:03.210" v="1045" actId="478"/>
          <ac:spMkLst>
            <pc:docMk/>
            <pc:sldMk cId="2383254024" sldId="424"/>
            <ac:spMk id="25" creationId="{8B930365-DE7F-4D4B-8C3C-179690388713}"/>
          </ac:spMkLst>
        </pc:spChg>
        <pc:spChg chg="add del mod">
          <ac:chgData name="Yifan Zhang" userId="45b47c1f-3232-4b79-8149-c2fcd7c1e400" providerId="ADAL" clId="{7EDB4880-0D87-4116-8E74-14F9A3EDE380}" dt="2020-10-16T05:01:03.210" v="1045" actId="478"/>
          <ac:spMkLst>
            <pc:docMk/>
            <pc:sldMk cId="2383254024" sldId="424"/>
            <ac:spMk id="26" creationId="{F2D18076-9D1E-4B11-8B3C-3610868EE00D}"/>
          </ac:spMkLst>
        </pc:spChg>
        <pc:spChg chg="add del mod">
          <ac:chgData name="Yifan Zhang" userId="45b47c1f-3232-4b79-8149-c2fcd7c1e400" providerId="ADAL" clId="{7EDB4880-0D87-4116-8E74-14F9A3EDE380}" dt="2020-10-16T05:01:03.210" v="1045" actId="478"/>
          <ac:spMkLst>
            <pc:docMk/>
            <pc:sldMk cId="2383254024" sldId="424"/>
            <ac:spMk id="27" creationId="{1F0E4F61-77C5-4273-BE7F-2105B21EFF75}"/>
          </ac:spMkLst>
        </pc:spChg>
        <pc:spChg chg="add del mod">
          <ac:chgData name="Yifan Zhang" userId="45b47c1f-3232-4b79-8149-c2fcd7c1e400" providerId="ADAL" clId="{7EDB4880-0D87-4116-8E74-14F9A3EDE380}" dt="2020-10-16T05:01:03.210" v="1045" actId="478"/>
          <ac:spMkLst>
            <pc:docMk/>
            <pc:sldMk cId="2383254024" sldId="424"/>
            <ac:spMk id="28" creationId="{5702372D-B8DB-4FE7-AF1F-AEE385CC3FEC}"/>
          </ac:spMkLst>
        </pc:spChg>
        <pc:spChg chg="add mod">
          <ac:chgData name="Yifan Zhang" userId="45b47c1f-3232-4b79-8149-c2fcd7c1e400" providerId="ADAL" clId="{7EDB4880-0D87-4116-8E74-14F9A3EDE380}" dt="2020-10-16T05:04:15.761" v="1121" actId="1076"/>
          <ac:spMkLst>
            <pc:docMk/>
            <pc:sldMk cId="2383254024" sldId="424"/>
            <ac:spMk id="29" creationId="{2876E36B-76E3-41F4-B681-33DD02D93923}"/>
          </ac:spMkLst>
        </pc:spChg>
        <pc:spChg chg="add mod">
          <ac:chgData name="Yifan Zhang" userId="45b47c1f-3232-4b79-8149-c2fcd7c1e400" providerId="ADAL" clId="{7EDB4880-0D87-4116-8E74-14F9A3EDE380}" dt="2020-10-16T05:04:15.761" v="1121" actId="1076"/>
          <ac:spMkLst>
            <pc:docMk/>
            <pc:sldMk cId="2383254024" sldId="424"/>
            <ac:spMk id="30" creationId="{C7661D61-F3D4-4EDD-9DC8-0F73B8097340}"/>
          </ac:spMkLst>
        </pc:spChg>
        <pc:spChg chg="add mod">
          <ac:chgData name="Yifan Zhang" userId="45b47c1f-3232-4b79-8149-c2fcd7c1e400" providerId="ADAL" clId="{7EDB4880-0D87-4116-8E74-14F9A3EDE380}" dt="2020-10-16T05:13:35.636" v="1247" actId="1076"/>
          <ac:spMkLst>
            <pc:docMk/>
            <pc:sldMk cId="2383254024" sldId="424"/>
            <ac:spMk id="35" creationId="{2D1975F3-9CD4-4025-ABA4-50047433955E}"/>
          </ac:spMkLst>
        </pc:spChg>
        <pc:spChg chg="add mod">
          <ac:chgData name="Yifan Zhang" userId="45b47c1f-3232-4b79-8149-c2fcd7c1e400" providerId="ADAL" clId="{7EDB4880-0D87-4116-8E74-14F9A3EDE380}" dt="2020-10-16T05:13:35.636" v="1247" actId="1076"/>
          <ac:spMkLst>
            <pc:docMk/>
            <pc:sldMk cId="2383254024" sldId="424"/>
            <ac:spMk id="36" creationId="{9A2715B7-52FF-40D2-A684-D662795ACFC9}"/>
          </ac:spMkLst>
        </pc:spChg>
        <pc:spChg chg="add mod">
          <ac:chgData name="Yifan Zhang" userId="45b47c1f-3232-4b79-8149-c2fcd7c1e400" providerId="ADAL" clId="{7EDB4880-0D87-4116-8E74-14F9A3EDE380}" dt="2020-10-16T05:11:37.015" v="1227" actId="1076"/>
          <ac:spMkLst>
            <pc:docMk/>
            <pc:sldMk cId="2383254024" sldId="424"/>
            <ac:spMk id="41" creationId="{38EB722A-42D5-4DDA-83C8-3E1DCF506DC0}"/>
          </ac:spMkLst>
        </pc:spChg>
        <pc:spChg chg="add mod">
          <ac:chgData name="Yifan Zhang" userId="45b47c1f-3232-4b79-8149-c2fcd7c1e400" providerId="ADAL" clId="{7EDB4880-0D87-4116-8E74-14F9A3EDE380}" dt="2020-10-16T05:06:23.994" v="1160" actId="1076"/>
          <ac:spMkLst>
            <pc:docMk/>
            <pc:sldMk cId="2383254024" sldId="424"/>
            <ac:spMk id="43" creationId="{09B1174F-7B71-41DD-8781-0F1F6C7D67C4}"/>
          </ac:spMkLst>
        </pc:spChg>
        <pc:spChg chg="add mod">
          <ac:chgData name="Yifan Zhang" userId="45b47c1f-3232-4b79-8149-c2fcd7c1e400" providerId="ADAL" clId="{7EDB4880-0D87-4116-8E74-14F9A3EDE380}" dt="2020-10-16T05:11:30.027" v="1226" actId="1076"/>
          <ac:spMkLst>
            <pc:docMk/>
            <pc:sldMk cId="2383254024" sldId="424"/>
            <ac:spMk id="44" creationId="{74CCA07E-84AF-4A15-BF00-BFAFB232C0BA}"/>
          </ac:spMkLst>
        </pc:spChg>
        <pc:spChg chg="add mod">
          <ac:chgData name="Yifan Zhang" userId="45b47c1f-3232-4b79-8149-c2fcd7c1e400" providerId="ADAL" clId="{7EDB4880-0D87-4116-8E74-14F9A3EDE380}" dt="2020-10-16T05:11:37.015" v="1227" actId="1076"/>
          <ac:spMkLst>
            <pc:docMk/>
            <pc:sldMk cId="2383254024" sldId="424"/>
            <ac:spMk id="45" creationId="{10C2D49A-BE66-4818-BA01-76CB6F79496C}"/>
          </ac:spMkLst>
        </pc:spChg>
        <pc:spChg chg="add mod">
          <ac:chgData name="Yifan Zhang" userId="45b47c1f-3232-4b79-8149-c2fcd7c1e400" providerId="ADAL" clId="{7EDB4880-0D87-4116-8E74-14F9A3EDE380}" dt="2020-10-16T05:11:30.027" v="1226" actId="1076"/>
          <ac:spMkLst>
            <pc:docMk/>
            <pc:sldMk cId="2383254024" sldId="424"/>
            <ac:spMk id="46" creationId="{0F2387F2-7435-4F9E-924B-385E37561DA6}"/>
          </ac:spMkLst>
        </pc:spChg>
        <pc:spChg chg="add mod">
          <ac:chgData name="Yifan Zhang" userId="45b47c1f-3232-4b79-8149-c2fcd7c1e400" providerId="ADAL" clId="{7EDB4880-0D87-4116-8E74-14F9A3EDE380}" dt="2020-10-16T05:06:23.994" v="1160" actId="1076"/>
          <ac:spMkLst>
            <pc:docMk/>
            <pc:sldMk cId="2383254024" sldId="424"/>
            <ac:spMk id="47" creationId="{8950152D-B9A0-47C7-B401-5F155A992C63}"/>
          </ac:spMkLst>
        </pc:spChg>
        <pc:spChg chg="add mod">
          <ac:chgData name="Yifan Zhang" userId="45b47c1f-3232-4b79-8149-c2fcd7c1e400" providerId="ADAL" clId="{7EDB4880-0D87-4116-8E74-14F9A3EDE380}" dt="2020-10-16T05:12:09.349" v="1240" actId="1076"/>
          <ac:spMkLst>
            <pc:docMk/>
            <pc:sldMk cId="2383254024" sldId="424"/>
            <ac:spMk id="53" creationId="{A7A615F1-E546-4D0A-9152-9AA6DC61F037}"/>
          </ac:spMkLst>
        </pc:spChg>
        <pc:spChg chg="add del mod">
          <ac:chgData name="Yifan Zhang" userId="45b47c1f-3232-4b79-8149-c2fcd7c1e400" providerId="ADAL" clId="{7EDB4880-0D87-4116-8E74-14F9A3EDE380}" dt="2020-10-16T05:02:07.099" v="1070" actId="478"/>
          <ac:spMkLst>
            <pc:docMk/>
            <pc:sldMk cId="2383254024" sldId="424"/>
            <ac:spMk id="54" creationId="{E96FF795-EA50-432E-95FC-544AEB9BD06C}"/>
          </ac:spMkLst>
        </pc:spChg>
        <pc:spChg chg="add mod">
          <ac:chgData name="Yifan Zhang" userId="45b47c1f-3232-4b79-8149-c2fcd7c1e400" providerId="ADAL" clId="{7EDB4880-0D87-4116-8E74-14F9A3EDE380}" dt="2020-10-16T05:16:53.494" v="1297" actId="20577"/>
          <ac:spMkLst>
            <pc:docMk/>
            <pc:sldMk cId="2383254024" sldId="424"/>
            <ac:spMk id="55" creationId="{938028DF-010D-49B9-9019-9928B87A0D83}"/>
          </ac:spMkLst>
        </pc:spChg>
        <pc:spChg chg="add del mod">
          <ac:chgData name="Yifan Zhang" userId="45b47c1f-3232-4b79-8149-c2fcd7c1e400" providerId="ADAL" clId="{7EDB4880-0D87-4116-8E74-14F9A3EDE380}" dt="2020-10-16T05:03:03.663" v="1103" actId="478"/>
          <ac:spMkLst>
            <pc:docMk/>
            <pc:sldMk cId="2383254024" sldId="424"/>
            <ac:spMk id="56" creationId="{C367FC7B-AE34-4B37-A16B-C4659F7D5014}"/>
          </ac:spMkLst>
        </pc:spChg>
        <pc:spChg chg="add del mod">
          <ac:chgData name="Yifan Zhang" userId="45b47c1f-3232-4b79-8149-c2fcd7c1e400" providerId="ADAL" clId="{7EDB4880-0D87-4116-8E74-14F9A3EDE380}" dt="2020-10-16T05:03:05.541" v="1104" actId="478"/>
          <ac:spMkLst>
            <pc:docMk/>
            <pc:sldMk cId="2383254024" sldId="424"/>
            <ac:spMk id="57" creationId="{BC8DB703-8F4D-4996-A6BC-D8DDB11AEB66}"/>
          </ac:spMkLst>
        </pc:spChg>
        <pc:spChg chg="add mod">
          <ac:chgData name="Yifan Zhang" userId="45b47c1f-3232-4b79-8149-c2fcd7c1e400" providerId="ADAL" clId="{7EDB4880-0D87-4116-8E74-14F9A3EDE380}" dt="2020-10-16T05:14:23.531" v="1269" actId="1076"/>
          <ac:spMkLst>
            <pc:docMk/>
            <pc:sldMk cId="2383254024" sldId="424"/>
            <ac:spMk id="61" creationId="{1D205655-2965-449A-AF02-C591C3F7A422}"/>
          </ac:spMkLst>
        </pc:spChg>
        <pc:spChg chg="add mod">
          <ac:chgData name="Yifan Zhang" userId="45b47c1f-3232-4b79-8149-c2fcd7c1e400" providerId="ADAL" clId="{7EDB4880-0D87-4116-8E74-14F9A3EDE380}" dt="2020-10-16T05:11:37.015" v="1227" actId="1076"/>
          <ac:spMkLst>
            <pc:docMk/>
            <pc:sldMk cId="2383254024" sldId="424"/>
            <ac:spMk id="65" creationId="{98227D81-11A3-42B8-AD1A-12D3E42A4713}"/>
          </ac:spMkLst>
        </pc:spChg>
        <pc:spChg chg="add mod">
          <ac:chgData name="Yifan Zhang" userId="45b47c1f-3232-4b79-8149-c2fcd7c1e400" providerId="ADAL" clId="{7EDB4880-0D87-4116-8E74-14F9A3EDE380}" dt="2020-10-16T05:07:25.943" v="1180" actId="20577"/>
          <ac:spMkLst>
            <pc:docMk/>
            <pc:sldMk cId="2383254024" sldId="424"/>
            <ac:spMk id="66" creationId="{62B8296E-ADF2-4941-B554-70E62AF488F5}"/>
          </ac:spMkLst>
        </pc:spChg>
        <pc:spChg chg="add mod">
          <ac:chgData name="Yifan Zhang" userId="45b47c1f-3232-4b79-8149-c2fcd7c1e400" providerId="ADAL" clId="{7EDB4880-0D87-4116-8E74-14F9A3EDE380}" dt="2020-10-16T05:11:30.027" v="1226" actId="1076"/>
          <ac:spMkLst>
            <pc:docMk/>
            <pc:sldMk cId="2383254024" sldId="424"/>
            <ac:spMk id="67" creationId="{DB05D47E-B3CD-44DF-9858-E7246D0BD89A}"/>
          </ac:spMkLst>
        </pc:spChg>
        <pc:spChg chg="add mod">
          <ac:chgData name="Yifan Zhang" userId="45b47c1f-3232-4b79-8149-c2fcd7c1e400" providerId="ADAL" clId="{7EDB4880-0D87-4116-8E74-14F9A3EDE380}" dt="2020-10-16T05:09:26.430" v="1204" actId="14100"/>
          <ac:spMkLst>
            <pc:docMk/>
            <pc:sldMk cId="2383254024" sldId="424"/>
            <ac:spMk id="68" creationId="{C770B142-FE3A-4DD6-BAA0-A8C9DA00F3BC}"/>
          </ac:spMkLst>
        </pc:spChg>
        <pc:spChg chg="add mod">
          <ac:chgData name="Yifan Zhang" userId="45b47c1f-3232-4b79-8149-c2fcd7c1e400" providerId="ADAL" clId="{7EDB4880-0D87-4116-8E74-14F9A3EDE380}" dt="2020-10-16T05:09:38.449" v="1210" actId="20577"/>
          <ac:spMkLst>
            <pc:docMk/>
            <pc:sldMk cId="2383254024" sldId="424"/>
            <ac:spMk id="69" creationId="{B0110452-5B84-4544-8690-1401D1CF2FC4}"/>
          </ac:spMkLst>
        </pc:spChg>
        <pc:spChg chg="add mod">
          <ac:chgData name="Yifan Zhang" userId="45b47c1f-3232-4b79-8149-c2fcd7c1e400" providerId="ADAL" clId="{7EDB4880-0D87-4116-8E74-14F9A3EDE380}" dt="2020-10-16T05:09:14.068" v="1201" actId="20577"/>
          <ac:spMkLst>
            <pc:docMk/>
            <pc:sldMk cId="2383254024" sldId="424"/>
            <ac:spMk id="70" creationId="{8C34E0DC-94E0-41C0-916B-247F963AC860}"/>
          </ac:spMkLst>
        </pc:spChg>
        <pc:spChg chg="add mod">
          <ac:chgData name="Yifan Zhang" userId="45b47c1f-3232-4b79-8149-c2fcd7c1e400" providerId="ADAL" clId="{7EDB4880-0D87-4116-8E74-14F9A3EDE380}" dt="2020-10-16T05:10:42.213" v="1217" actId="14100"/>
          <ac:spMkLst>
            <pc:docMk/>
            <pc:sldMk cId="2383254024" sldId="424"/>
            <ac:spMk id="71" creationId="{591C07ED-383D-4ED8-B0FF-504606A4307D}"/>
          </ac:spMkLst>
        </pc:spChg>
        <pc:spChg chg="add mod">
          <ac:chgData name="Yifan Zhang" userId="45b47c1f-3232-4b79-8149-c2fcd7c1e400" providerId="ADAL" clId="{7EDB4880-0D87-4116-8E74-14F9A3EDE380}" dt="2020-10-16T05:10:33.658" v="1215"/>
          <ac:spMkLst>
            <pc:docMk/>
            <pc:sldMk cId="2383254024" sldId="424"/>
            <ac:spMk id="72" creationId="{304C60E9-9214-4D6B-B396-CB3C0F15C821}"/>
          </ac:spMkLst>
        </pc:spChg>
        <pc:spChg chg="add mod">
          <ac:chgData name="Yifan Zhang" userId="45b47c1f-3232-4b79-8149-c2fcd7c1e400" providerId="ADAL" clId="{7EDB4880-0D87-4116-8E74-14F9A3EDE380}" dt="2020-10-16T05:10:55.277" v="1221" actId="14100"/>
          <ac:spMkLst>
            <pc:docMk/>
            <pc:sldMk cId="2383254024" sldId="424"/>
            <ac:spMk id="73" creationId="{8EFF05FC-95D6-4766-8376-237D43ED685E}"/>
          </ac:spMkLst>
        </pc:spChg>
        <pc:spChg chg="add mod">
          <ac:chgData name="Yifan Zhang" userId="45b47c1f-3232-4b79-8149-c2fcd7c1e400" providerId="ADAL" clId="{7EDB4880-0D87-4116-8E74-14F9A3EDE380}" dt="2020-10-16T05:17:43.094" v="1312" actId="14100"/>
          <ac:spMkLst>
            <pc:docMk/>
            <pc:sldMk cId="2383254024" sldId="424"/>
            <ac:spMk id="81" creationId="{84F1A6A8-DF61-4E41-8B9C-24FB9888DFE5}"/>
          </ac:spMkLst>
        </pc:spChg>
        <pc:spChg chg="add mod">
          <ac:chgData name="Yifan Zhang" userId="45b47c1f-3232-4b79-8149-c2fcd7c1e400" providerId="ADAL" clId="{7EDB4880-0D87-4116-8E74-14F9A3EDE380}" dt="2020-10-16T05:17:35.363" v="1310" actId="1076"/>
          <ac:spMkLst>
            <pc:docMk/>
            <pc:sldMk cId="2383254024" sldId="424"/>
            <ac:spMk id="82" creationId="{924CE7BF-35ED-4747-9EF3-9C34BEA3A880}"/>
          </ac:spMkLst>
        </pc:spChg>
        <pc:graphicFrameChg chg="add del mod">
          <ac:chgData name="Yifan Zhang" userId="45b47c1f-3232-4b79-8149-c2fcd7c1e400" providerId="ADAL" clId="{7EDB4880-0D87-4116-8E74-14F9A3EDE380}" dt="2020-10-16T04:20:51.550" v="713" actId="478"/>
          <ac:graphicFrameMkLst>
            <pc:docMk/>
            <pc:sldMk cId="2383254024" sldId="424"/>
            <ac:graphicFrameMk id="10" creationId="{748D37D2-0317-426B-9367-2B636783BADD}"/>
          </ac:graphicFrameMkLst>
        </pc:graphicFrameChg>
        <pc:graphicFrameChg chg="add mod">
          <ac:chgData name="Yifan Zhang" userId="45b47c1f-3232-4b79-8149-c2fcd7c1e400" providerId="ADAL" clId="{7EDB4880-0D87-4116-8E74-14F9A3EDE380}" dt="2020-10-16T05:13:25.587" v="1245" actId="1076"/>
          <ac:graphicFrameMkLst>
            <pc:docMk/>
            <pc:sldMk cId="2383254024" sldId="424"/>
            <ac:graphicFrameMk id="64" creationId="{E1237BEA-436A-48AE-8372-F286A632119D}"/>
          </ac:graphicFrameMkLst>
        </pc:graphicFrameChg>
        <pc:picChg chg="add del mod">
          <ac:chgData name="Yifan Zhang" userId="45b47c1f-3232-4b79-8149-c2fcd7c1e400" providerId="ADAL" clId="{7EDB4880-0D87-4116-8E74-14F9A3EDE380}" dt="2020-10-16T04:23:54.657" v="878" actId="478"/>
          <ac:picMkLst>
            <pc:docMk/>
            <pc:sldMk cId="2383254024" sldId="424"/>
            <ac:picMk id="5" creationId="{4C78F685-67E4-45FE-B69D-971090D488D4}"/>
          </ac:picMkLst>
        </pc:picChg>
        <pc:picChg chg="add del mod">
          <ac:chgData name="Yifan Zhang" userId="45b47c1f-3232-4b79-8149-c2fcd7c1e400" providerId="ADAL" clId="{7EDB4880-0D87-4116-8E74-14F9A3EDE380}" dt="2020-10-16T04:23:54.657" v="878" actId="478"/>
          <ac:picMkLst>
            <pc:docMk/>
            <pc:sldMk cId="2383254024" sldId="424"/>
            <ac:picMk id="7" creationId="{3632A2D9-582E-4121-9665-E24C9CC13CA8}"/>
          </ac:picMkLst>
        </pc:picChg>
        <pc:picChg chg="add del mod">
          <ac:chgData name="Yifan Zhang" userId="45b47c1f-3232-4b79-8149-c2fcd7c1e400" providerId="ADAL" clId="{7EDB4880-0D87-4116-8E74-14F9A3EDE380}" dt="2020-10-16T04:16:14.989" v="709" actId="478"/>
          <ac:picMkLst>
            <pc:docMk/>
            <pc:sldMk cId="2383254024" sldId="424"/>
            <ac:picMk id="8" creationId="{39322ED5-9EC5-4853-96C3-49E612F499E4}"/>
          </ac:picMkLst>
        </pc:picChg>
        <pc:picChg chg="add mod">
          <ac:chgData name="Yifan Zhang" userId="45b47c1f-3232-4b79-8149-c2fcd7c1e400" providerId="ADAL" clId="{7EDB4880-0D87-4116-8E74-14F9A3EDE380}" dt="2020-10-16T05:04:15.761" v="1121" actId="1076"/>
          <ac:picMkLst>
            <pc:docMk/>
            <pc:sldMk cId="2383254024" sldId="424"/>
            <ac:picMk id="18" creationId="{610BC183-97C6-4F08-B12B-FEA2EF94A99F}"/>
          </ac:picMkLst>
        </pc:picChg>
        <pc:picChg chg="add del mod">
          <ac:chgData name="Yifan Zhang" userId="45b47c1f-3232-4b79-8149-c2fcd7c1e400" providerId="ADAL" clId="{7EDB4880-0D87-4116-8E74-14F9A3EDE380}" dt="2020-10-16T05:01:03.210" v="1045" actId="478"/>
          <ac:picMkLst>
            <pc:docMk/>
            <pc:sldMk cId="2383254024" sldId="424"/>
            <ac:picMk id="19" creationId="{9B0777C9-73BE-4E81-BCFA-29BFA8C4336E}"/>
          </ac:picMkLst>
        </pc:picChg>
        <pc:picChg chg="add del mod">
          <ac:chgData name="Yifan Zhang" userId="45b47c1f-3232-4b79-8149-c2fcd7c1e400" providerId="ADAL" clId="{7EDB4880-0D87-4116-8E74-14F9A3EDE380}" dt="2020-10-16T05:01:03.210" v="1045" actId="478"/>
          <ac:picMkLst>
            <pc:docMk/>
            <pc:sldMk cId="2383254024" sldId="424"/>
            <ac:picMk id="20" creationId="{D9D7D972-81A4-4D5B-9D1F-E4BCD585816F}"/>
          </ac:picMkLst>
        </pc:picChg>
        <pc:picChg chg="add mod">
          <ac:chgData name="Yifan Zhang" userId="45b47c1f-3232-4b79-8149-c2fcd7c1e400" providerId="ADAL" clId="{7EDB4880-0D87-4116-8E74-14F9A3EDE380}" dt="2020-10-16T05:04:15.761" v="1121" actId="1076"/>
          <ac:picMkLst>
            <pc:docMk/>
            <pc:sldMk cId="2383254024" sldId="424"/>
            <ac:picMk id="48" creationId="{FFF23A37-2B41-4E0E-93F6-E818A3C60E48}"/>
          </ac:picMkLst>
        </pc:picChg>
        <pc:picChg chg="add mod">
          <ac:chgData name="Yifan Zhang" userId="45b47c1f-3232-4b79-8149-c2fcd7c1e400" providerId="ADAL" clId="{7EDB4880-0D87-4116-8E74-14F9A3EDE380}" dt="2020-10-16T05:04:15.761" v="1121" actId="1076"/>
          <ac:picMkLst>
            <pc:docMk/>
            <pc:sldMk cId="2383254024" sldId="424"/>
            <ac:picMk id="49" creationId="{C72AD344-B984-4940-8915-BF26720F5088}"/>
          </ac:picMkLst>
        </pc:picChg>
        <pc:picChg chg="add mod">
          <ac:chgData name="Yifan Zhang" userId="45b47c1f-3232-4b79-8149-c2fcd7c1e400" providerId="ADAL" clId="{7EDB4880-0D87-4116-8E74-14F9A3EDE380}" dt="2020-10-16T05:11:42.639" v="1229" actId="1076"/>
          <ac:picMkLst>
            <pc:docMk/>
            <pc:sldMk cId="2383254024" sldId="424"/>
            <ac:picMk id="74" creationId="{584E6ABB-39DD-46EB-96E7-CF62460F28E0}"/>
          </ac:picMkLst>
        </pc:picChg>
        <pc:picChg chg="add mod">
          <ac:chgData name="Yifan Zhang" userId="45b47c1f-3232-4b79-8149-c2fcd7c1e400" providerId="ADAL" clId="{7EDB4880-0D87-4116-8E74-14F9A3EDE380}" dt="2020-10-16T05:11:45.051" v="1231" actId="1076"/>
          <ac:picMkLst>
            <pc:docMk/>
            <pc:sldMk cId="2383254024" sldId="424"/>
            <ac:picMk id="75" creationId="{F5321419-16B3-485C-8284-62BE89D76FC4}"/>
          </ac:picMkLst>
        </pc:picChg>
        <pc:cxnChg chg="add del">
          <ac:chgData name="Yifan Zhang" userId="45b47c1f-3232-4b79-8149-c2fcd7c1e400" providerId="ADAL" clId="{7EDB4880-0D87-4116-8E74-14F9A3EDE380}" dt="2020-10-16T05:01:03.210" v="1045" actId="478"/>
          <ac:cxnSpMkLst>
            <pc:docMk/>
            <pc:sldMk cId="2383254024" sldId="424"/>
            <ac:cxnSpMk id="3" creationId="{FD7DC4AE-F580-41CE-9692-A6B3461446CA}"/>
          </ac:cxnSpMkLst>
        </pc:cxnChg>
        <pc:cxnChg chg="add del mod">
          <ac:chgData name="Yifan Zhang" userId="45b47c1f-3232-4b79-8149-c2fcd7c1e400" providerId="ADAL" clId="{7EDB4880-0D87-4116-8E74-14F9A3EDE380}" dt="2020-10-16T05:01:03.210" v="1045" actId="478"/>
          <ac:cxnSpMkLst>
            <pc:docMk/>
            <pc:sldMk cId="2383254024" sldId="424"/>
            <ac:cxnSpMk id="14" creationId="{25B694AC-CFE1-48F3-B559-CE9697FC28BB}"/>
          </ac:cxnSpMkLst>
        </pc:cxnChg>
        <pc:cxnChg chg="add del mod">
          <ac:chgData name="Yifan Zhang" userId="45b47c1f-3232-4b79-8149-c2fcd7c1e400" providerId="ADAL" clId="{7EDB4880-0D87-4116-8E74-14F9A3EDE380}" dt="2020-10-16T05:01:03.210" v="1045" actId="478"/>
          <ac:cxnSpMkLst>
            <pc:docMk/>
            <pc:sldMk cId="2383254024" sldId="424"/>
            <ac:cxnSpMk id="15" creationId="{F3F40665-4F7A-40EC-81AF-318AA9196887}"/>
          </ac:cxnSpMkLst>
        </pc:cxnChg>
        <pc:cxnChg chg="add del mod">
          <ac:chgData name="Yifan Zhang" userId="45b47c1f-3232-4b79-8149-c2fcd7c1e400" providerId="ADAL" clId="{7EDB4880-0D87-4116-8E74-14F9A3EDE380}" dt="2020-10-16T05:01:03.210" v="1045" actId="478"/>
          <ac:cxnSpMkLst>
            <pc:docMk/>
            <pc:sldMk cId="2383254024" sldId="424"/>
            <ac:cxnSpMk id="21" creationId="{B089538D-A99E-485C-B85F-6A858F12193E}"/>
          </ac:cxnSpMkLst>
        </pc:cxnChg>
        <pc:cxnChg chg="add mod">
          <ac:chgData name="Yifan Zhang" userId="45b47c1f-3232-4b79-8149-c2fcd7c1e400" providerId="ADAL" clId="{7EDB4880-0D87-4116-8E74-14F9A3EDE380}" dt="2020-10-16T05:12:09.349" v="1240" actId="1076"/>
          <ac:cxnSpMkLst>
            <pc:docMk/>
            <pc:sldMk cId="2383254024" sldId="424"/>
            <ac:cxnSpMk id="22" creationId="{1E11676C-5EEF-4E50-A7B3-297DD865A408}"/>
          </ac:cxnSpMkLst>
        </pc:cxnChg>
        <pc:cxnChg chg="add del mod">
          <ac:chgData name="Yifan Zhang" userId="45b47c1f-3232-4b79-8149-c2fcd7c1e400" providerId="ADAL" clId="{7EDB4880-0D87-4116-8E74-14F9A3EDE380}" dt="2020-10-16T05:01:03.210" v="1045" actId="478"/>
          <ac:cxnSpMkLst>
            <pc:docMk/>
            <pc:sldMk cId="2383254024" sldId="424"/>
            <ac:cxnSpMk id="37" creationId="{F054575E-A086-4610-A4A6-5ED7A11E71D1}"/>
          </ac:cxnSpMkLst>
        </pc:cxnChg>
        <pc:cxnChg chg="add del mod">
          <ac:chgData name="Yifan Zhang" userId="45b47c1f-3232-4b79-8149-c2fcd7c1e400" providerId="ADAL" clId="{7EDB4880-0D87-4116-8E74-14F9A3EDE380}" dt="2020-10-16T05:01:03.210" v="1045" actId="478"/>
          <ac:cxnSpMkLst>
            <pc:docMk/>
            <pc:sldMk cId="2383254024" sldId="424"/>
            <ac:cxnSpMk id="38" creationId="{1404D331-9835-4FB9-9C36-C360756F9100}"/>
          </ac:cxnSpMkLst>
        </pc:cxnChg>
        <pc:cxnChg chg="add del mod">
          <ac:chgData name="Yifan Zhang" userId="45b47c1f-3232-4b79-8149-c2fcd7c1e400" providerId="ADAL" clId="{7EDB4880-0D87-4116-8E74-14F9A3EDE380}" dt="2020-10-16T05:01:03.210" v="1045" actId="478"/>
          <ac:cxnSpMkLst>
            <pc:docMk/>
            <pc:sldMk cId="2383254024" sldId="424"/>
            <ac:cxnSpMk id="39" creationId="{CC96E9E2-A8F0-4E80-B2CA-BE7FA1CB188F}"/>
          </ac:cxnSpMkLst>
        </pc:cxnChg>
        <pc:cxnChg chg="add del mod">
          <ac:chgData name="Yifan Zhang" userId="45b47c1f-3232-4b79-8149-c2fcd7c1e400" providerId="ADAL" clId="{7EDB4880-0D87-4116-8E74-14F9A3EDE380}" dt="2020-10-16T04:27:58.320" v="948" actId="478"/>
          <ac:cxnSpMkLst>
            <pc:docMk/>
            <pc:sldMk cId="2383254024" sldId="424"/>
            <ac:cxnSpMk id="40" creationId="{5BAA6FC1-B1C2-4322-BC4D-C34D0691F126}"/>
          </ac:cxnSpMkLst>
        </pc:cxnChg>
        <pc:cxnChg chg="add del mod">
          <ac:chgData name="Yifan Zhang" userId="45b47c1f-3232-4b79-8149-c2fcd7c1e400" providerId="ADAL" clId="{7EDB4880-0D87-4116-8E74-14F9A3EDE380}" dt="2020-10-16T05:01:03.210" v="1045" actId="478"/>
          <ac:cxnSpMkLst>
            <pc:docMk/>
            <pc:sldMk cId="2383254024" sldId="424"/>
            <ac:cxnSpMk id="42" creationId="{A0563F76-D2DB-4696-A724-7F189FC6DFA5}"/>
          </ac:cxnSpMkLst>
        </pc:cxnChg>
        <pc:cxnChg chg="add mod">
          <ac:chgData name="Yifan Zhang" userId="45b47c1f-3232-4b79-8149-c2fcd7c1e400" providerId="ADAL" clId="{7EDB4880-0D87-4116-8E74-14F9A3EDE380}" dt="2020-10-16T05:12:09.349" v="1240" actId="1076"/>
          <ac:cxnSpMkLst>
            <pc:docMk/>
            <pc:sldMk cId="2383254024" sldId="424"/>
            <ac:cxnSpMk id="51" creationId="{C27A5A0F-3E38-4DA2-9F9D-52E665493BFA}"/>
          </ac:cxnSpMkLst>
        </pc:cxnChg>
        <pc:cxnChg chg="add mod">
          <ac:chgData name="Yifan Zhang" userId="45b47c1f-3232-4b79-8149-c2fcd7c1e400" providerId="ADAL" clId="{7EDB4880-0D87-4116-8E74-14F9A3EDE380}" dt="2020-10-16T05:12:09.349" v="1240" actId="1076"/>
          <ac:cxnSpMkLst>
            <pc:docMk/>
            <pc:sldMk cId="2383254024" sldId="424"/>
            <ac:cxnSpMk id="52" creationId="{B13D0889-06E7-41D7-A0CE-6A45A9133F55}"/>
          </ac:cxnSpMkLst>
        </pc:cxnChg>
        <pc:cxnChg chg="add mod">
          <ac:chgData name="Yifan Zhang" userId="45b47c1f-3232-4b79-8149-c2fcd7c1e400" providerId="ADAL" clId="{7EDB4880-0D87-4116-8E74-14F9A3EDE380}" dt="2020-10-16T05:12:09.349" v="1240" actId="1076"/>
          <ac:cxnSpMkLst>
            <pc:docMk/>
            <pc:sldMk cId="2383254024" sldId="424"/>
            <ac:cxnSpMk id="76" creationId="{1AED55CA-9187-4A6B-B968-1D6DB0F7B00E}"/>
          </ac:cxnSpMkLst>
        </pc:cxnChg>
        <pc:cxnChg chg="add mod">
          <ac:chgData name="Yifan Zhang" userId="45b47c1f-3232-4b79-8149-c2fcd7c1e400" providerId="ADAL" clId="{7EDB4880-0D87-4116-8E74-14F9A3EDE380}" dt="2020-10-16T05:12:09.349" v="1240" actId="1076"/>
          <ac:cxnSpMkLst>
            <pc:docMk/>
            <pc:sldMk cId="2383254024" sldId="424"/>
            <ac:cxnSpMk id="78" creationId="{9A1C6EB6-0244-46D7-98E6-767E89F03880}"/>
          </ac:cxnSpMkLst>
        </pc:cxnChg>
      </pc:sldChg>
      <pc:sldChg chg="addSp delSp modSp add mod">
        <pc:chgData name="Yifan Zhang" userId="45b47c1f-3232-4b79-8149-c2fcd7c1e400" providerId="ADAL" clId="{7EDB4880-0D87-4116-8E74-14F9A3EDE380}" dt="2020-10-16T05:35:14.185" v="1548" actId="1076"/>
        <pc:sldMkLst>
          <pc:docMk/>
          <pc:sldMk cId="1656783749" sldId="425"/>
        </pc:sldMkLst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12" creationId="{FBF726D9-87D3-48EF-8083-BBFCA615D5B5}"/>
          </ac:spMkLst>
        </pc:spChg>
        <pc:spChg chg="mod">
          <ac:chgData name="Yifan Zhang" userId="45b47c1f-3232-4b79-8149-c2fcd7c1e400" providerId="ADAL" clId="{7EDB4880-0D87-4116-8E74-14F9A3EDE380}" dt="2020-10-16T05:14:52.287" v="1288" actId="20577"/>
          <ac:spMkLst>
            <pc:docMk/>
            <pc:sldMk cId="1656783749" sldId="425"/>
            <ac:spMk id="17" creationId="{874DCFB3-9A0C-4F92-935E-30715453BD12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29" creationId="{2876E36B-76E3-41F4-B681-33DD02D93923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30" creationId="{C7661D61-F3D4-4EDD-9DC8-0F73B8097340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35" creationId="{2D1975F3-9CD4-4025-ABA4-50047433955E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36" creationId="{9A2715B7-52FF-40D2-A684-D662795ACFC9}"/>
          </ac:spMkLst>
        </pc:spChg>
        <pc:spChg chg="add mod">
          <ac:chgData name="Yifan Zhang" userId="45b47c1f-3232-4b79-8149-c2fcd7c1e400" providerId="ADAL" clId="{7EDB4880-0D87-4116-8E74-14F9A3EDE380}" dt="2020-10-16T05:29:32.022" v="1416" actId="1076"/>
          <ac:spMkLst>
            <pc:docMk/>
            <pc:sldMk cId="1656783749" sldId="425"/>
            <ac:spMk id="40" creationId="{179A0E64-F2BC-4A54-A5CA-9F1D3BFC0BE7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41" creationId="{38EB722A-42D5-4DDA-83C8-3E1DCF506DC0}"/>
          </ac:spMkLst>
        </pc:spChg>
        <pc:spChg chg="add mod">
          <ac:chgData name="Yifan Zhang" userId="45b47c1f-3232-4b79-8149-c2fcd7c1e400" providerId="ADAL" clId="{7EDB4880-0D87-4116-8E74-14F9A3EDE380}" dt="2020-10-16T05:29:32.022" v="1416" actId="1076"/>
          <ac:spMkLst>
            <pc:docMk/>
            <pc:sldMk cId="1656783749" sldId="425"/>
            <ac:spMk id="42" creationId="{A8A5D8E0-88F0-416C-A67E-8125886B254E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43" creationId="{09B1174F-7B71-41DD-8781-0F1F6C7D67C4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44" creationId="{74CCA07E-84AF-4A15-BF00-BFAFB232C0BA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45" creationId="{10C2D49A-BE66-4818-BA01-76CB6F79496C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46" creationId="{0F2387F2-7435-4F9E-924B-385E37561DA6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47" creationId="{8950152D-B9A0-47C7-B401-5F155A992C63}"/>
          </ac:spMkLst>
        </pc:spChg>
        <pc:spChg chg="add mod">
          <ac:chgData name="Yifan Zhang" userId="45b47c1f-3232-4b79-8149-c2fcd7c1e400" providerId="ADAL" clId="{7EDB4880-0D87-4116-8E74-14F9A3EDE380}" dt="2020-10-16T05:29:32.022" v="1416" actId="1076"/>
          <ac:spMkLst>
            <pc:docMk/>
            <pc:sldMk cId="1656783749" sldId="425"/>
            <ac:spMk id="50" creationId="{4B6B1C97-2CC4-4A15-BF1C-51A3806C5152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53" creationId="{A7A615F1-E546-4D0A-9152-9AA6DC61F037}"/>
          </ac:spMkLst>
        </pc:spChg>
        <pc:spChg chg="add mod">
          <ac:chgData name="Yifan Zhang" userId="45b47c1f-3232-4b79-8149-c2fcd7c1e400" providerId="ADAL" clId="{7EDB4880-0D87-4116-8E74-14F9A3EDE380}" dt="2020-10-16T05:29:32.022" v="1416" actId="1076"/>
          <ac:spMkLst>
            <pc:docMk/>
            <pc:sldMk cId="1656783749" sldId="425"/>
            <ac:spMk id="54" creationId="{BEF98B0C-F22F-428F-8E7C-14BA26FEAD90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55" creationId="{938028DF-010D-49B9-9019-9928B87A0D83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56" creationId="{0D711A23-5744-4592-91C2-B7804EC65189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57" creationId="{72ABF5CB-E432-4355-A04D-09664F1D853D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58" creationId="{441AC033-D3F5-484E-B27B-631C4F1102E4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59" creationId="{AA3C79A6-8464-4364-93E6-64C1083D3211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60" creationId="{151D5CB5-28A4-433B-92BB-6AB2B18B96B0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61" creationId="{1D205655-2965-449A-AF02-C591C3F7A422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62" creationId="{5EE37EFE-3926-4E12-AC49-A022FF723709}"/>
          </ac:spMkLst>
        </pc:spChg>
        <pc:spChg chg="del">
          <ac:chgData name="Yifan Zhang" userId="45b47c1f-3232-4b79-8149-c2fcd7c1e400" providerId="ADAL" clId="{7EDB4880-0D87-4116-8E74-14F9A3EDE380}" dt="2020-10-16T05:18:01.081" v="1313" actId="478"/>
          <ac:spMkLst>
            <pc:docMk/>
            <pc:sldMk cId="1656783749" sldId="425"/>
            <ac:spMk id="65" creationId="{98227D81-11A3-42B8-AD1A-12D3E42A4713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66" creationId="{62B8296E-ADF2-4941-B554-70E62AF488F5}"/>
          </ac:spMkLst>
        </pc:spChg>
        <pc:spChg chg="del">
          <ac:chgData name="Yifan Zhang" userId="45b47c1f-3232-4b79-8149-c2fcd7c1e400" providerId="ADAL" clId="{7EDB4880-0D87-4116-8E74-14F9A3EDE380}" dt="2020-10-16T05:18:01.081" v="1313" actId="478"/>
          <ac:spMkLst>
            <pc:docMk/>
            <pc:sldMk cId="1656783749" sldId="425"/>
            <ac:spMk id="67" creationId="{DB05D47E-B3CD-44DF-9858-E7246D0BD89A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68" creationId="{C770B142-FE3A-4DD6-BAA0-A8C9DA00F3BC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69" creationId="{B0110452-5B84-4544-8690-1401D1CF2FC4}"/>
          </ac:spMkLst>
        </pc:spChg>
        <pc:spChg chg="del">
          <ac:chgData name="Yifan Zhang" userId="45b47c1f-3232-4b79-8149-c2fcd7c1e400" providerId="ADAL" clId="{7EDB4880-0D87-4116-8E74-14F9A3EDE380}" dt="2020-10-16T05:18:01.081" v="1313" actId="478"/>
          <ac:spMkLst>
            <pc:docMk/>
            <pc:sldMk cId="1656783749" sldId="425"/>
            <ac:spMk id="70" creationId="{8C34E0DC-94E0-41C0-916B-247F963AC860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71" creationId="{591C07ED-383D-4ED8-B0FF-504606A4307D}"/>
          </ac:spMkLst>
        </pc:spChg>
        <pc:spChg chg="del">
          <ac:chgData name="Yifan Zhang" userId="45b47c1f-3232-4b79-8149-c2fcd7c1e400" providerId="ADAL" clId="{7EDB4880-0D87-4116-8E74-14F9A3EDE380}" dt="2020-10-16T05:18:01.081" v="1313" actId="478"/>
          <ac:spMkLst>
            <pc:docMk/>
            <pc:sldMk cId="1656783749" sldId="425"/>
            <ac:spMk id="72" creationId="{304C60E9-9214-4D6B-B396-CB3C0F15C821}"/>
          </ac:spMkLst>
        </pc:spChg>
        <pc:spChg chg="del">
          <ac:chgData name="Yifan Zhang" userId="45b47c1f-3232-4b79-8149-c2fcd7c1e400" providerId="ADAL" clId="{7EDB4880-0D87-4116-8E74-14F9A3EDE380}" dt="2020-10-16T05:16:28.853" v="1289" actId="478"/>
          <ac:spMkLst>
            <pc:docMk/>
            <pc:sldMk cId="1656783749" sldId="425"/>
            <ac:spMk id="73" creationId="{8EFF05FC-95D6-4766-8376-237D43ED685E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81" creationId="{EACF68DB-07AD-4CD5-89BF-3584910D4C72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82" creationId="{F060DD17-0444-4B5C-B535-F61FEF473DC0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83" creationId="{14A02CDA-4C2B-4157-9DDA-7FB6E3EE9A84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84" creationId="{241A2582-D9CA-41A3-8D7A-39514ECA7C48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85" creationId="{682B44B9-0A31-48B8-88AE-96D485E13D09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86" creationId="{A9584F55-C725-41B0-9F93-3EA84E1C1A87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87" creationId="{1814AC9C-0FCF-4803-B78C-766542F216B7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88" creationId="{58C57BD5-A922-4B70-BFB9-B4051FE2EDAA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89" creationId="{4C890CE6-48F2-465E-9CF2-CBE3563E24EC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90" creationId="{6520503A-6455-44FE-906D-6FB199017EDF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91" creationId="{E55B54C1-2B59-4959-AF5F-C0AA75FC9CB1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96" creationId="{044BAB98-0898-49CB-9D0D-11E9334E00BB}"/>
          </ac:spMkLst>
        </pc:spChg>
        <pc:spChg chg="add del mod">
          <ac:chgData name="Yifan Zhang" userId="45b47c1f-3232-4b79-8149-c2fcd7c1e400" providerId="ADAL" clId="{7EDB4880-0D87-4116-8E74-14F9A3EDE380}" dt="2020-10-16T05:29:45.044" v="1418" actId="478"/>
          <ac:spMkLst>
            <pc:docMk/>
            <pc:sldMk cId="1656783749" sldId="425"/>
            <ac:spMk id="97" creationId="{2B82EC77-19BC-42DA-BB72-A25C0060CEE1}"/>
          </ac:spMkLst>
        </pc:spChg>
        <pc:spChg chg="add mod">
          <ac:chgData name="Yifan Zhang" userId="45b47c1f-3232-4b79-8149-c2fcd7c1e400" providerId="ADAL" clId="{7EDB4880-0D87-4116-8E74-14F9A3EDE380}" dt="2020-10-16T05:29:32.022" v="1416" actId="1076"/>
          <ac:spMkLst>
            <pc:docMk/>
            <pc:sldMk cId="1656783749" sldId="425"/>
            <ac:spMk id="100" creationId="{CC8464CC-344C-41F2-9D36-6F34F46AAF57}"/>
          </ac:spMkLst>
        </pc:spChg>
        <pc:spChg chg="add mod">
          <ac:chgData name="Yifan Zhang" userId="45b47c1f-3232-4b79-8149-c2fcd7c1e400" providerId="ADAL" clId="{7EDB4880-0D87-4116-8E74-14F9A3EDE380}" dt="2020-10-16T05:29:32.022" v="1416" actId="1076"/>
          <ac:spMkLst>
            <pc:docMk/>
            <pc:sldMk cId="1656783749" sldId="425"/>
            <ac:spMk id="101" creationId="{32ADA8E7-D300-4402-A126-8DE33A990856}"/>
          </ac:spMkLst>
        </pc:spChg>
        <pc:spChg chg="add mod">
          <ac:chgData name="Yifan Zhang" userId="45b47c1f-3232-4b79-8149-c2fcd7c1e400" providerId="ADAL" clId="{7EDB4880-0D87-4116-8E74-14F9A3EDE380}" dt="2020-10-16T05:30:38.455" v="1452" actId="1076"/>
          <ac:spMkLst>
            <pc:docMk/>
            <pc:sldMk cId="1656783749" sldId="425"/>
            <ac:spMk id="103" creationId="{1DA63C91-FD89-4A42-BD08-84C62961152C}"/>
          </ac:spMkLst>
        </pc:spChg>
        <pc:spChg chg="add mod">
          <ac:chgData name="Yifan Zhang" userId="45b47c1f-3232-4b79-8149-c2fcd7c1e400" providerId="ADAL" clId="{7EDB4880-0D87-4116-8E74-14F9A3EDE380}" dt="2020-10-16T05:34:57.750" v="1545" actId="1076"/>
          <ac:spMkLst>
            <pc:docMk/>
            <pc:sldMk cId="1656783749" sldId="425"/>
            <ac:spMk id="104" creationId="{6D5C998A-19D6-48DC-82AA-40E59AAE1EA1}"/>
          </ac:spMkLst>
        </pc:spChg>
        <pc:spChg chg="add mod">
          <ac:chgData name="Yifan Zhang" userId="45b47c1f-3232-4b79-8149-c2fcd7c1e400" providerId="ADAL" clId="{7EDB4880-0D87-4116-8E74-14F9A3EDE380}" dt="2020-10-16T05:35:07.333" v="1546" actId="1076"/>
          <ac:spMkLst>
            <pc:docMk/>
            <pc:sldMk cId="1656783749" sldId="425"/>
            <ac:spMk id="106" creationId="{6C68A484-2E7D-4B1D-A221-C2E12D2ED038}"/>
          </ac:spMkLst>
        </pc:spChg>
        <pc:spChg chg="add mod">
          <ac:chgData name="Yifan Zhang" userId="45b47c1f-3232-4b79-8149-c2fcd7c1e400" providerId="ADAL" clId="{7EDB4880-0D87-4116-8E74-14F9A3EDE380}" dt="2020-10-16T05:34:36.513" v="1538" actId="403"/>
          <ac:spMkLst>
            <pc:docMk/>
            <pc:sldMk cId="1656783749" sldId="425"/>
            <ac:spMk id="107" creationId="{F84BB8F6-51B9-4528-A809-AC2DC944CF4B}"/>
          </ac:spMkLst>
        </pc:spChg>
        <pc:spChg chg="add mod">
          <ac:chgData name="Yifan Zhang" userId="45b47c1f-3232-4b79-8149-c2fcd7c1e400" providerId="ADAL" clId="{7EDB4880-0D87-4116-8E74-14F9A3EDE380}" dt="2020-10-16T05:35:14.185" v="1548" actId="1076"/>
          <ac:spMkLst>
            <pc:docMk/>
            <pc:sldMk cId="1656783749" sldId="425"/>
            <ac:spMk id="109" creationId="{4EB8259A-7B18-4684-911B-47788251A496}"/>
          </ac:spMkLst>
        </pc:spChg>
        <pc:graphicFrameChg chg="del">
          <ac:chgData name="Yifan Zhang" userId="45b47c1f-3232-4b79-8149-c2fcd7c1e400" providerId="ADAL" clId="{7EDB4880-0D87-4116-8E74-14F9A3EDE380}" dt="2020-10-16T05:16:34.136" v="1290" actId="478"/>
          <ac:graphicFrameMkLst>
            <pc:docMk/>
            <pc:sldMk cId="1656783749" sldId="425"/>
            <ac:graphicFrameMk id="64" creationId="{E1237BEA-436A-48AE-8372-F286A632119D}"/>
          </ac:graphicFrameMkLst>
        </pc:graphicFrameChg>
        <pc:graphicFrameChg chg="add mod">
          <ac:chgData name="Yifan Zhang" userId="45b47c1f-3232-4b79-8149-c2fcd7c1e400" providerId="ADAL" clId="{7EDB4880-0D87-4116-8E74-14F9A3EDE380}" dt="2020-10-16T05:30:28.918" v="1449" actId="1076"/>
          <ac:graphicFrameMkLst>
            <pc:docMk/>
            <pc:sldMk cId="1656783749" sldId="425"/>
            <ac:graphicFrameMk id="102" creationId="{6E3A86CF-EC54-4C57-A900-79B57E80B9ED}"/>
          </ac:graphicFrameMkLst>
        </pc:graphicFrameChg>
        <pc:picChg chg="add mod ord">
          <ac:chgData name="Yifan Zhang" userId="45b47c1f-3232-4b79-8149-c2fcd7c1e400" providerId="ADAL" clId="{7EDB4880-0D87-4116-8E74-14F9A3EDE380}" dt="2020-10-16T05:29:37.655" v="1417" actId="1076"/>
          <ac:picMkLst>
            <pc:docMk/>
            <pc:sldMk cId="1656783749" sldId="425"/>
            <ac:picMk id="3" creationId="{A1D22FE7-B4B7-4506-9F97-42457BCA7465}"/>
          </ac:picMkLst>
        </pc:picChg>
        <pc:picChg chg="del">
          <ac:chgData name="Yifan Zhang" userId="45b47c1f-3232-4b79-8149-c2fcd7c1e400" providerId="ADAL" clId="{7EDB4880-0D87-4116-8E74-14F9A3EDE380}" dt="2020-10-16T05:16:28.853" v="1289" actId="478"/>
          <ac:picMkLst>
            <pc:docMk/>
            <pc:sldMk cId="1656783749" sldId="425"/>
            <ac:picMk id="18" creationId="{610BC183-97C6-4F08-B12B-FEA2EF94A99F}"/>
          </ac:picMkLst>
        </pc:picChg>
        <pc:picChg chg="add mod">
          <ac:chgData name="Yifan Zhang" userId="45b47c1f-3232-4b79-8149-c2fcd7c1e400" providerId="ADAL" clId="{7EDB4880-0D87-4116-8E74-14F9A3EDE380}" dt="2020-10-16T05:29:32.022" v="1416" actId="1076"/>
          <ac:picMkLst>
            <pc:docMk/>
            <pc:sldMk cId="1656783749" sldId="425"/>
            <ac:picMk id="38" creationId="{FCE335B8-9C85-40F7-B1D2-0FDD39BAF7C4}"/>
          </ac:picMkLst>
        </pc:picChg>
        <pc:picChg chg="del">
          <ac:chgData name="Yifan Zhang" userId="45b47c1f-3232-4b79-8149-c2fcd7c1e400" providerId="ADAL" clId="{7EDB4880-0D87-4116-8E74-14F9A3EDE380}" dt="2020-10-16T05:16:28.853" v="1289" actId="478"/>
          <ac:picMkLst>
            <pc:docMk/>
            <pc:sldMk cId="1656783749" sldId="425"/>
            <ac:picMk id="48" creationId="{FFF23A37-2B41-4E0E-93F6-E818A3C60E48}"/>
          </ac:picMkLst>
        </pc:picChg>
        <pc:picChg chg="del">
          <ac:chgData name="Yifan Zhang" userId="45b47c1f-3232-4b79-8149-c2fcd7c1e400" providerId="ADAL" clId="{7EDB4880-0D87-4116-8E74-14F9A3EDE380}" dt="2020-10-16T05:16:28.853" v="1289" actId="478"/>
          <ac:picMkLst>
            <pc:docMk/>
            <pc:sldMk cId="1656783749" sldId="425"/>
            <ac:picMk id="49" creationId="{C72AD344-B984-4940-8915-BF26720F5088}"/>
          </ac:picMkLst>
        </pc:picChg>
        <pc:picChg chg="add del mod">
          <ac:chgData name="Yifan Zhang" userId="45b47c1f-3232-4b79-8149-c2fcd7c1e400" providerId="ADAL" clId="{7EDB4880-0D87-4116-8E74-14F9A3EDE380}" dt="2020-10-16T05:29:45.044" v="1418" actId="478"/>
          <ac:picMkLst>
            <pc:docMk/>
            <pc:sldMk cId="1656783749" sldId="425"/>
            <ac:picMk id="63" creationId="{7953081E-EB17-41CE-AC14-8305DF52F0C6}"/>
          </ac:picMkLst>
        </pc:picChg>
        <pc:picChg chg="del">
          <ac:chgData name="Yifan Zhang" userId="45b47c1f-3232-4b79-8149-c2fcd7c1e400" providerId="ADAL" clId="{7EDB4880-0D87-4116-8E74-14F9A3EDE380}" dt="2020-10-16T05:16:28.853" v="1289" actId="478"/>
          <ac:picMkLst>
            <pc:docMk/>
            <pc:sldMk cId="1656783749" sldId="425"/>
            <ac:picMk id="74" creationId="{584E6ABB-39DD-46EB-96E7-CF62460F28E0}"/>
          </ac:picMkLst>
        </pc:picChg>
        <pc:picChg chg="del">
          <ac:chgData name="Yifan Zhang" userId="45b47c1f-3232-4b79-8149-c2fcd7c1e400" providerId="ADAL" clId="{7EDB4880-0D87-4116-8E74-14F9A3EDE380}" dt="2020-10-16T05:16:28.853" v="1289" actId="478"/>
          <ac:picMkLst>
            <pc:docMk/>
            <pc:sldMk cId="1656783749" sldId="425"/>
            <ac:picMk id="75" creationId="{F5321419-16B3-485C-8284-62BE89D76FC4}"/>
          </ac:picMkLst>
        </pc:picChg>
        <pc:picChg chg="add del mod">
          <ac:chgData name="Yifan Zhang" userId="45b47c1f-3232-4b79-8149-c2fcd7c1e400" providerId="ADAL" clId="{7EDB4880-0D87-4116-8E74-14F9A3EDE380}" dt="2020-10-16T05:29:45.044" v="1418" actId="478"/>
          <ac:picMkLst>
            <pc:docMk/>
            <pc:sldMk cId="1656783749" sldId="425"/>
            <ac:picMk id="77" creationId="{AE6ACC3E-D1EE-4132-A0BF-80DD2B9C50C3}"/>
          </ac:picMkLst>
        </pc:picChg>
        <pc:picChg chg="add del mod">
          <ac:chgData name="Yifan Zhang" userId="45b47c1f-3232-4b79-8149-c2fcd7c1e400" providerId="ADAL" clId="{7EDB4880-0D87-4116-8E74-14F9A3EDE380}" dt="2020-10-16T05:29:45.044" v="1418" actId="478"/>
          <ac:picMkLst>
            <pc:docMk/>
            <pc:sldMk cId="1656783749" sldId="425"/>
            <ac:picMk id="92" creationId="{7D856F1B-B907-4A91-894D-3AD078A4415B}"/>
          </ac:picMkLst>
        </pc:picChg>
        <pc:picChg chg="add del mod">
          <ac:chgData name="Yifan Zhang" userId="45b47c1f-3232-4b79-8149-c2fcd7c1e400" providerId="ADAL" clId="{7EDB4880-0D87-4116-8E74-14F9A3EDE380}" dt="2020-10-16T05:29:45.044" v="1418" actId="478"/>
          <ac:picMkLst>
            <pc:docMk/>
            <pc:sldMk cId="1656783749" sldId="425"/>
            <ac:picMk id="93" creationId="{BB21B287-0F69-4E9D-BDBE-CA68A3B629D2}"/>
          </ac:picMkLst>
        </pc:picChg>
        <pc:picChg chg="add del mod">
          <ac:chgData name="Yifan Zhang" userId="45b47c1f-3232-4b79-8149-c2fcd7c1e400" providerId="ADAL" clId="{7EDB4880-0D87-4116-8E74-14F9A3EDE380}" dt="2020-10-16T05:23:01.934" v="1329"/>
          <ac:picMkLst>
            <pc:docMk/>
            <pc:sldMk cId="1656783749" sldId="425"/>
            <ac:picMk id="98" creationId="{7FDE23B7-495E-419D-B4C3-774DA4E8A379}"/>
          </ac:picMkLst>
        </pc:picChg>
        <pc:picChg chg="add mod ord">
          <ac:chgData name="Yifan Zhang" userId="45b47c1f-3232-4b79-8149-c2fcd7c1e400" providerId="ADAL" clId="{7EDB4880-0D87-4116-8E74-14F9A3EDE380}" dt="2020-10-16T05:29:32.022" v="1416" actId="1076"/>
          <ac:picMkLst>
            <pc:docMk/>
            <pc:sldMk cId="1656783749" sldId="425"/>
            <ac:picMk id="99" creationId="{8B8821E8-CF3F-4BB5-9AAD-3C19D2678A6C}"/>
          </ac:picMkLst>
        </pc:picChg>
        <pc:picChg chg="add mod modCrop">
          <ac:chgData name="Yifan Zhang" userId="45b47c1f-3232-4b79-8149-c2fcd7c1e400" providerId="ADAL" clId="{7EDB4880-0D87-4116-8E74-14F9A3EDE380}" dt="2020-10-16T05:33:47.693" v="1496" actId="1076"/>
          <ac:picMkLst>
            <pc:docMk/>
            <pc:sldMk cId="1656783749" sldId="425"/>
            <ac:picMk id="105" creationId="{B0679576-E9E7-42AE-A03B-F7ED8B5BD88F}"/>
          </ac:picMkLst>
        </pc:picChg>
        <pc:picChg chg="add mod">
          <ac:chgData name="Yifan Zhang" userId="45b47c1f-3232-4b79-8149-c2fcd7c1e400" providerId="ADAL" clId="{7EDB4880-0D87-4116-8E74-14F9A3EDE380}" dt="2020-10-16T05:34:41.282" v="1539" actId="1076"/>
          <ac:picMkLst>
            <pc:docMk/>
            <pc:sldMk cId="1656783749" sldId="425"/>
            <ac:picMk id="108" creationId="{8BD66F39-E348-426A-B230-AB9E0153E259}"/>
          </ac:picMkLst>
        </pc:picChg>
        <pc:cxnChg chg="add mod ord">
          <ac:chgData name="Yifan Zhang" userId="45b47c1f-3232-4b79-8149-c2fcd7c1e400" providerId="ADAL" clId="{7EDB4880-0D87-4116-8E74-14F9A3EDE380}" dt="2020-10-16T05:29:32.022" v="1416" actId="1076"/>
          <ac:cxnSpMkLst>
            <pc:docMk/>
            <pc:sldMk cId="1656783749" sldId="425"/>
            <ac:cxnSpMk id="5" creationId="{523973DF-13A3-4D7E-A685-1E353C9D0143}"/>
          </ac:cxnSpMkLst>
        </pc:cxnChg>
        <pc:cxnChg chg="add mod">
          <ac:chgData name="Yifan Zhang" userId="45b47c1f-3232-4b79-8149-c2fcd7c1e400" providerId="ADAL" clId="{7EDB4880-0D87-4116-8E74-14F9A3EDE380}" dt="2020-10-16T05:29:32.022" v="1416" actId="1076"/>
          <ac:cxnSpMkLst>
            <pc:docMk/>
            <pc:sldMk cId="1656783749" sldId="425"/>
            <ac:cxnSpMk id="15" creationId="{063766AE-97ED-47E3-A219-D6C802C4A607}"/>
          </ac:cxnSpMkLst>
        </pc:cxnChg>
        <pc:cxnChg chg="add mod">
          <ac:chgData name="Yifan Zhang" userId="45b47c1f-3232-4b79-8149-c2fcd7c1e400" providerId="ADAL" clId="{7EDB4880-0D87-4116-8E74-14F9A3EDE380}" dt="2020-10-16T05:29:32.022" v="1416" actId="1076"/>
          <ac:cxnSpMkLst>
            <pc:docMk/>
            <pc:sldMk cId="1656783749" sldId="425"/>
            <ac:cxnSpMk id="19" creationId="{FDB2F89A-4544-4616-AFBD-A648A14D1F07}"/>
          </ac:cxnSpMkLst>
        </pc:cxnChg>
        <pc:cxnChg chg="del mod">
          <ac:chgData name="Yifan Zhang" userId="45b47c1f-3232-4b79-8149-c2fcd7c1e400" providerId="ADAL" clId="{7EDB4880-0D87-4116-8E74-14F9A3EDE380}" dt="2020-10-16T05:16:28.853" v="1289" actId="478"/>
          <ac:cxnSpMkLst>
            <pc:docMk/>
            <pc:sldMk cId="1656783749" sldId="425"/>
            <ac:cxnSpMk id="22" creationId="{1E11676C-5EEF-4E50-A7B3-297DD865A408}"/>
          </ac:cxnSpMkLst>
        </pc:cxnChg>
        <pc:cxnChg chg="add del mod">
          <ac:chgData name="Yifan Zhang" userId="45b47c1f-3232-4b79-8149-c2fcd7c1e400" providerId="ADAL" clId="{7EDB4880-0D87-4116-8E74-14F9A3EDE380}" dt="2020-10-16T05:29:45.044" v="1418" actId="478"/>
          <ac:cxnSpMkLst>
            <pc:docMk/>
            <pc:sldMk cId="1656783749" sldId="425"/>
            <ac:cxnSpMk id="39" creationId="{EC9AC75D-D135-46DE-A322-F05BE73BA656}"/>
          </ac:cxnSpMkLst>
        </pc:cxnChg>
        <pc:cxnChg chg="del mod">
          <ac:chgData name="Yifan Zhang" userId="45b47c1f-3232-4b79-8149-c2fcd7c1e400" providerId="ADAL" clId="{7EDB4880-0D87-4116-8E74-14F9A3EDE380}" dt="2020-10-16T05:16:28.853" v="1289" actId="478"/>
          <ac:cxnSpMkLst>
            <pc:docMk/>
            <pc:sldMk cId="1656783749" sldId="425"/>
            <ac:cxnSpMk id="51" creationId="{C27A5A0F-3E38-4DA2-9F9D-52E665493BFA}"/>
          </ac:cxnSpMkLst>
        </pc:cxnChg>
        <pc:cxnChg chg="del mod">
          <ac:chgData name="Yifan Zhang" userId="45b47c1f-3232-4b79-8149-c2fcd7c1e400" providerId="ADAL" clId="{7EDB4880-0D87-4116-8E74-14F9A3EDE380}" dt="2020-10-16T05:16:28.853" v="1289" actId="478"/>
          <ac:cxnSpMkLst>
            <pc:docMk/>
            <pc:sldMk cId="1656783749" sldId="425"/>
            <ac:cxnSpMk id="52" creationId="{B13D0889-06E7-41D7-A0CE-6A45A9133F55}"/>
          </ac:cxnSpMkLst>
        </pc:cxnChg>
        <pc:cxnChg chg="del mod">
          <ac:chgData name="Yifan Zhang" userId="45b47c1f-3232-4b79-8149-c2fcd7c1e400" providerId="ADAL" clId="{7EDB4880-0D87-4116-8E74-14F9A3EDE380}" dt="2020-10-16T05:16:28.853" v="1289" actId="478"/>
          <ac:cxnSpMkLst>
            <pc:docMk/>
            <pc:sldMk cId="1656783749" sldId="425"/>
            <ac:cxnSpMk id="76" creationId="{1AED55CA-9187-4A6B-B968-1D6DB0F7B00E}"/>
          </ac:cxnSpMkLst>
        </pc:cxnChg>
        <pc:cxnChg chg="del mod">
          <ac:chgData name="Yifan Zhang" userId="45b47c1f-3232-4b79-8149-c2fcd7c1e400" providerId="ADAL" clId="{7EDB4880-0D87-4116-8E74-14F9A3EDE380}" dt="2020-10-16T05:16:28.853" v="1289" actId="478"/>
          <ac:cxnSpMkLst>
            <pc:docMk/>
            <pc:sldMk cId="1656783749" sldId="425"/>
            <ac:cxnSpMk id="78" creationId="{9A1C6EB6-0244-46D7-98E6-767E89F03880}"/>
          </ac:cxnSpMkLst>
        </pc:cxnChg>
        <pc:cxnChg chg="add del mod">
          <ac:chgData name="Yifan Zhang" userId="45b47c1f-3232-4b79-8149-c2fcd7c1e400" providerId="ADAL" clId="{7EDB4880-0D87-4116-8E74-14F9A3EDE380}" dt="2020-10-16T05:29:45.044" v="1418" actId="478"/>
          <ac:cxnSpMkLst>
            <pc:docMk/>
            <pc:sldMk cId="1656783749" sldId="425"/>
            <ac:cxnSpMk id="79" creationId="{7B720E0A-6F49-40C8-9C52-E6B845916195}"/>
          </ac:cxnSpMkLst>
        </pc:cxnChg>
        <pc:cxnChg chg="add del mod">
          <ac:chgData name="Yifan Zhang" userId="45b47c1f-3232-4b79-8149-c2fcd7c1e400" providerId="ADAL" clId="{7EDB4880-0D87-4116-8E74-14F9A3EDE380}" dt="2020-10-16T05:29:45.044" v="1418" actId="478"/>
          <ac:cxnSpMkLst>
            <pc:docMk/>
            <pc:sldMk cId="1656783749" sldId="425"/>
            <ac:cxnSpMk id="80" creationId="{7DA80A82-69CD-4117-9CFB-73B5F3C82CBE}"/>
          </ac:cxnSpMkLst>
        </pc:cxnChg>
        <pc:cxnChg chg="add del mod">
          <ac:chgData name="Yifan Zhang" userId="45b47c1f-3232-4b79-8149-c2fcd7c1e400" providerId="ADAL" clId="{7EDB4880-0D87-4116-8E74-14F9A3EDE380}" dt="2020-10-16T05:29:03.539" v="1415" actId="478"/>
          <ac:cxnSpMkLst>
            <pc:docMk/>
            <pc:sldMk cId="1656783749" sldId="425"/>
            <ac:cxnSpMk id="94" creationId="{C65D3B77-2E2B-4DD5-A35B-995404728A96}"/>
          </ac:cxnSpMkLst>
        </pc:cxnChg>
        <pc:cxnChg chg="add del mod">
          <ac:chgData name="Yifan Zhang" userId="45b47c1f-3232-4b79-8149-c2fcd7c1e400" providerId="ADAL" clId="{7EDB4880-0D87-4116-8E74-14F9A3EDE380}" dt="2020-10-16T05:29:45.044" v="1418" actId="478"/>
          <ac:cxnSpMkLst>
            <pc:docMk/>
            <pc:sldMk cId="1656783749" sldId="425"/>
            <ac:cxnSpMk id="95" creationId="{F74C85B5-8F4A-46D0-913A-1C27A0D7E365}"/>
          </ac:cxnSpMkLst>
        </pc:cxnChg>
      </pc:sldChg>
      <pc:sldChg chg="modSp add mod">
        <pc:chgData name="Yifan Zhang" userId="45b47c1f-3232-4b79-8149-c2fcd7c1e400" providerId="ADAL" clId="{7EDB4880-0D87-4116-8E74-14F9A3EDE380}" dt="2020-10-16T05:36:05.083" v="1590" actId="20577"/>
        <pc:sldMkLst>
          <pc:docMk/>
          <pc:sldMk cId="759652265" sldId="426"/>
        </pc:sldMkLst>
        <pc:spChg chg="mod">
          <ac:chgData name="Yifan Zhang" userId="45b47c1f-3232-4b79-8149-c2fcd7c1e400" providerId="ADAL" clId="{7EDB4880-0D87-4116-8E74-14F9A3EDE380}" dt="2020-10-16T05:36:05.083" v="1590" actId="20577"/>
          <ac:spMkLst>
            <pc:docMk/>
            <pc:sldMk cId="759652265" sldId="426"/>
            <ac:spMk id="17" creationId="{874DCFB3-9A0C-4F92-935E-30715453BD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725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10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05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08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92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69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3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408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301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156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79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4" y="151136"/>
            <a:ext cx="2952403" cy="241200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4" y="151136"/>
            <a:ext cx="2952403" cy="241200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4" y="151136"/>
            <a:ext cx="2880395" cy="241200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DAD56-26A5-445E-899E-91F378A60EDF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bg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D7F9E-C12F-47F1-B536-38EB7D688E56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tx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BF2D-A044-48F3-A600-82D66AABF1BD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A622-88A5-48E4-B714-235C7E952B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80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  <p:sldLayoutId id="2147483799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rdm.uq.edu.au/index.php/s/WBtExSjEsRg5Bg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987-6E68-47E6-931F-15CD6EAC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240" y="2276872"/>
            <a:ext cx="10738247" cy="1296144"/>
          </a:xfrm>
        </p:spPr>
        <p:txBody>
          <a:bodyPr/>
          <a:lstStyle/>
          <a:p>
            <a:r>
              <a:rPr lang="en-AU" dirty="0"/>
              <a:t>EVI-based Pixel-level Crop Classification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1891B-CDDB-4FE8-9BA2-4CC0FB67B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416" y="4581128"/>
            <a:ext cx="10747200" cy="504056"/>
          </a:xfrm>
        </p:spPr>
        <p:txBody>
          <a:bodyPr>
            <a:normAutofit/>
          </a:bodyPr>
          <a:lstStyle/>
          <a:p>
            <a:r>
              <a:rPr lang="en-AU" dirty="0"/>
              <a:t>                                                                          Yifan Zhang  8/12/2020</a:t>
            </a:r>
          </a:p>
        </p:txBody>
      </p:sp>
    </p:spTree>
    <p:extLst>
      <p:ext uri="{BB962C8B-B14F-4D97-AF65-F5344CB8AC3E}">
        <p14:creationId xmlns:p14="http://schemas.microsoft.com/office/powerpoint/2010/main" val="12174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001" y="200521"/>
            <a:ext cx="5303400" cy="49533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6" y="324826"/>
            <a:ext cx="4525412" cy="44986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0946" y="140160"/>
            <a:ext cx="256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 – trained on 20000+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416343" y="200521"/>
            <a:ext cx="256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 – trained on 60000+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" y="5153862"/>
            <a:ext cx="6019800" cy="166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176" y="5087030"/>
            <a:ext cx="5902621" cy="17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" y="0"/>
            <a:ext cx="7251405" cy="6537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604" y="3268980"/>
            <a:ext cx="6019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0" y="8752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 – 4 harmonics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6108772" y="875268"/>
            <a:ext cx="20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 – fitted 5day EVI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381705"/>
            <a:ext cx="5454650" cy="5476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0" y="1381705"/>
            <a:ext cx="5483539" cy="54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5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0" y="1030435"/>
            <a:ext cx="256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 – trained on 20000+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6125397" y="1090796"/>
            <a:ext cx="256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 – trained on 60000+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97" y="1393365"/>
            <a:ext cx="5447478" cy="5464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" y="1372797"/>
            <a:ext cx="5392233" cy="548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098" y="467568"/>
            <a:ext cx="6019800" cy="6153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204" y="1012538"/>
            <a:ext cx="256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 – trained on 60000+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648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74DCFB3-9A0C-4F92-935E-30715453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about the results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AU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6769F-45F9-4559-AB21-B5336F827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1649818"/>
            <a:ext cx="4982074" cy="5092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3C84F2-554B-49F0-9496-641ACF033687}"/>
              </a:ext>
            </a:extLst>
          </p:cNvPr>
          <p:cNvSpPr txBox="1"/>
          <p:nvPr/>
        </p:nvSpPr>
        <p:spPr>
          <a:xfrm>
            <a:off x="8904312" y="2348880"/>
            <a:ext cx="28083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 islands and salt and pepper effects</a:t>
            </a:r>
          </a:p>
          <a:p>
            <a:endParaRPr lang="en-AU" dirty="0">
              <a:latin typeface="Calibri" panose="020F0502020204030204" pitchFamily="34" charset="0"/>
            </a:endParaRPr>
          </a:p>
          <a:p>
            <a:endParaRPr lang="en-AU" dirty="0">
              <a:latin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</a:rPr>
              <a:t>A proper image processing algorithm?</a:t>
            </a:r>
          </a:p>
          <a:p>
            <a:endParaRPr lang="en-AU" dirty="0">
              <a:latin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</a:rPr>
              <a:t>Or other improvements on the model?</a:t>
            </a:r>
          </a:p>
        </p:txBody>
      </p:sp>
    </p:spTree>
    <p:extLst>
      <p:ext uri="{BB962C8B-B14F-4D97-AF65-F5344CB8AC3E}">
        <p14:creationId xmlns:p14="http://schemas.microsoft.com/office/powerpoint/2010/main" val="76853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74DCFB3-9A0C-4F92-935E-30715453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Resources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AU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9BCAC-024D-431A-8F31-E35B5CADC140}"/>
              </a:ext>
            </a:extLst>
          </p:cNvPr>
          <p:cNvSpPr txBox="1"/>
          <p:nvPr/>
        </p:nvSpPr>
        <p:spPr>
          <a:xfrm>
            <a:off x="2567608" y="3284984"/>
            <a:ext cx="748883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 Moree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rnn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results are uploading to the RDM directory below.</a:t>
            </a:r>
            <a:endParaRPr lang="en-AU" sz="16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AU" sz="16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https://cloud.rdm.uq.edu.au/index.php/s/WBtExSjEsRg5Bgr</a:t>
            </a:r>
            <a:endParaRPr lang="en-AU" sz="16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password: CROPPHEN</a:t>
            </a:r>
          </a:p>
          <a:p>
            <a:pPr>
              <a:spcAft>
                <a:spcPts val="0"/>
              </a:spcAft>
            </a:pPr>
            <a:endParaRPr lang="en-AU" dirty="0">
              <a:solidFill>
                <a:srgbClr val="000000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1600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Contact:</a:t>
            </a:r>
          </a:p>
          <a:p>
            <a:pPr>
              <a:spcAft>
                <a:spcPts val="0"/>
              </a:spcAft>
            </a:pPr>
            <a:r>
              <a:rPr lang="en-A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Yifan Zhang, Yifan.zhang@uq.edu.au</a:t>
            </a:r>
            <a:endParaRPr lang="en-AU" sz="16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7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1424" y="2996952"/>
            <a:ext cx="10706097" cy="1511002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Thanks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295511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74DCFB3-9A0C-4F92-935E-30715453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Crop Classification---Question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A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5460" y="1916832"/>
            <a:ext cx="972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Question to answer:</a:t>
            </a:r>
          </a:p>
          <a:p>
            <a:endParaRPr lang="en-AU" dirty="0"/>
          </a:p>
          <a:p>
            <a:r>
              <a:rPr lang="en-AU" dirty="0"/>
              <a:t>Can we make a promising crop discrimination based on the full season EVI information?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8491FE8-CDE9-4562-88DE-E7B2FF2A6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3300095"/>
            <a:ext cx="4585692" cy="305712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263DB78-1398-4D49-BA81-F09A916F5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4285" y="5235226"/>
            <a:ext cx="377673" cy="37767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2278BD8-D67B-4B7B-9392-C4D18E3CB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4344" y="5531115"/>
            <a:ext cx="422176" cy="422176"/>
          </a:xfrm>
          <a:prstGeom prst="rect">
            <a:avLst/>
          </a:prstGeom>
        </p:spPr>
      </p:pic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4B6C06CC-F5A5-4D1C-9776-02B9A905F417}"/>
              </a:ext>
            </a:extLst>
          </p:cNvPr>
          <p:cNvSpPr/>
          <p:nvPr/>
        </p:nvSpPr>
        <p:spPr>
          <a:xfrm>
            <a:off x="6352196" y="4912257"/>
            <a:ext cx="1656184" cy="529548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Which crop it is?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30CF3B-4E84-4075-BE8F-4F4F0F4EA589}"/>
              </a:ext>
            </a:extLst>
          </p:cNvPr>
          <p:cNvSpPr txBox="1"/>
          <p:nvPr/>
        </p:nvSpPr>
        <p:spPr>
          <a:xfrm>
            <a:off x="2783632" y="6334505"/>
            <a:ext cx="68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Multi class classification problem with 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95858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74DCFB3-9A0C-4F92-935E-30715453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EVI profiles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AU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726D9-87D3-48EF-8083-BBFCA615D5B5}"/>
              </a:ext>
            </a:extLst>
          </p:cNvPr>
          <p:cNvSpPr txBox="1"/>
          <p:nvPr/>
        </p:nvSpPr>
        <p:spPr>
          <a:xfrm>
            <a:off x="263352" y="1615931"/>
            <a:ext cx="7715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EVI for each pw and df fields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805899B-8907-4AA9-A669-C5CEB0603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4539436"/>
            <a:ext cx="3857433" cy="231856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D42C6CE-CDE9-47D6-8DF9-429010DCD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359" y="2852936"/>
            <a:ext cx="3844843" cy="231099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B139FAD-F385-4C8B-B7C7-2FEDCE6F2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820" y="4539436"/>
            <a:ext cx="3857433" cy="23185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9C8854E-5D84-440F-9480-9AAE638EC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939" y="4426834"/>
            <a:ext cx="4044772" cy="243116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792D995-357F-482A-8A01-E92CF5EC50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5125" y="2050766"/>
            <a:ext cx="4081488" cy="245323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091E1CE-042A-4DFA-88A4-8F1EAA365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111760"/>
            <a:ext cx="4130537" cy="24827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0B537C0-1861-4E39-AEF7-D29ABEC30E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1202" y="644127"/>
            <a:ext cx="3847934" cy="231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74DCFB3-9A0C-4F92-935E-30715453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Generate EVI Curve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AU" dirty="0"/>
              <a:t>1</a:t>
            </a:r>
          </a:p>
        </p:txBody>
      </p:sp>
      <p:pic>
        <p:nvPicPr>
          <p:cNvPr id="3" name="Picture 2" descr="A picture containing outdoor, water, surfing, grass&#10;&#10;Description automatically generated">
            <a:extLst>
              <a:ext uri="{FF2B5EF4-FFF2-40B4-BE49-F238E27FC236}">
                <a16:creationId xmlns:a16="http://schemas.microsoft.com/office/drawing/2014/main" id="{D1EA55B8-E248-4317-839B-9943D79E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42" y="2348880"/>
            <a:ext cx="2895600" cy="1514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6728F6-0561-47ED-A8F5-C3F2CA7E9D75}"/>
              </a:ext>
            </a:extLst>
          </p:cNvPr>
          <p:cNvSpPr/>
          <p:nvPr/>
        </p:nvSpPr>
        <p:spPr>
          <a:xfrm>
            <a:off x="271254" y="4079379"/>
            <a:ext cx="3599876" cy="1806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Satellite images cover save crop area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Take images through time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6DA651-2D83-4733-8258-95F6C1771346}"/>
              </a:ext>
            </a:extLst>
          </p:cNvPr>
          <p:cNvSpPr/>
          <p:nvPr/>
        </p:nvSpPr>
        <p:spPr>
          <a:xfrm>
            <a:off x="4223792" y="4208504"/>
            <a:ext cx="2895600" cy="1677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Each satellite Image has thousands of pixels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Each pixel is 10mX10m</a:t>
            </a:r>
          </a:p>
        </p:txBody>
      </p:sp>
      <p:pic>
        <p:nvPicPr>
          <p:cNvPr id="11" name="Picture 10" descr="A close up of a window&#10;&#10;Description automatically generated">
            <a:extLst>
              <a:ext uri="{FF2B5EF4-FFF2-40B4-BE49-F238E27FC236}">
                <a16:creationId xmlns:a16="http://schemas.microsoft.com/office/drawing/2014/main" id="{D73C0A1F-4E66-4809-81CC-D8400051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476" y="2348879"/>
            <a:ext cx="2895600" cy="1514475"/>
          </a:xfrm>
          <a:prstGeom prst="rect">
            <a:avLst/>
          </a:prstGeom>
        </p:spPr>
      </p:pic>
      <p:pic>
        <p:nvPicPr>
          <p:cNvPr id="26" name="Picture 25" descr="A picture containing outdoor, water, surfing, grass&#10;&#10;Description automatically generated">
            <a:extLst>
              <a:ext uri="{FF2B5EF4-FFF2-40B4-BE49-F238E27FC236}">
                <a16:creationId xmlns:a16="http://schemas.microsoft.com/office/drawing/2014/main" id="{B54A7C4A-CBB4-4FE5-892B-DEB4F7D61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132856"/>
            <a:ext cx="2895600" cy="1514475"/>
          </a:xfrm>
          <a:prstGeom prst="rect">
            <a:avLst/>
          </a:prstGeom>
        </p:spPr>
      </p:pic>
      <p:pic>
        <p:nvPicPr>
          <p:cNvPr id="27" name="Picture 26" descr="A picture containing outdoor, water, surfing, grass&#10;&#10;Description automatically generated">
            <a:extLst>
              <a:ext uri="{FF2B5EF4-FFF2-40B4-BE49-F238E27FC236}">
                <a16:creationId xmlns:a16="http://schemas.microsoft.com/office/drawing/2014/main" id="{51EB11C3-A364-4603-A8CB-8D834593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42" y="1914525"/>
            <a:ext cx="2895600" cy="1514475"/>
          </a:xfrm>
          <a:prstGeom prst="rect">
            <a:avLst/>
          </a:prstGeom>
        </p:spPr>
      </p:pic>
      <p:pic>
        <p:nvPicPr>
          <p:cNvPr id="28" name="Picture 27" descr="A picture containing outdoor, water, surfing, grass&#10;&#10;Description automatically generated">
            <a:extLst>
              <a:ext uri="{FF2B5EF4-FFF2-40B4-BE49-F238E27FC236}">
                <a16:creationId xmlns:a16="http://schemas.microsoft.com/office/drawing/2014/main" id="{2375E001-3AAB-4616-8F80-5BCBDAD7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92" y="1684206"/>
            <a:ext cx="2895600" cy="1514475"/>
          </a:xfrm>
          <a:prstGeom prst="rect">
            <a:avLst/>
          </a:prstGeom>
        </p:spPr>
      </p:pic>
      <p:pic>
        <p:nvPicPr>
          <p:cNvPr id="31" name="Picture 30" descr="A close up of a window&#10;&#10;Description automatically generated">
            <a:extLst>
              <a:ext uri="{FF2B5EF4-FFF2-40B4-BE49-F238E27FC236}">
                <a16:creationId xmlns:a16="http://schemas.microsoft.com/office/drawing/2014/main" id="{391BDAAF-CEF4-4472-83D0-9F20F4A13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726" y="2132856"/>
            <a:ext cx="2895600" cy="1514475"/>
          </a:xfrm>
          <a:prstGeom prst="rect">
            <a:avLst/>
          </a:prstGeom>
        </p:spPr>
      </p:pic>
      <p:pic>
        <p:nvPicPr>
          <p:cNvPr id="32" name="Picture 31" descr="A close up of a window&#10;&#10;Description automatically generated">
            <a:extLst>
              <a:ext uri="{FF2B5EF4-FFF2-40B4-BE49-F238E27FC236}">
                <a16:creationId xmlns:a16="http://schemas.microsoft.com/office/drawing/2014/main" id="{A60B8855-157E-466D-98A4-984B69156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226" y="1909834"/>
            <a:ext cx="2895600" cy="1514475"/>
          </a:xfrm>
          <a:prstGeom prst="rect">
            <a:avLst/>
          </a:prstGeom>
        </p:spPr>
      </p:pic>
      <p:pic>
        <p:nvPicPr>
          <p:cNvPr id="33" name="Picture 32" descr="A close up of a window&#10;&#10;Description automatically generated">
            <a:extLst>
              <a:ext uri="{FF2B5EF4-FFF2-40B4-BE49-F238E27FC236}">
                <a16:creationId xmlns:a16="http://schemas.microsoft.com/office/drawing/2014/main" id="{BA2D567D-CFED-47DA-B38A-28E12E003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140" y="1707502"/>
            <a:ext cx="2895600" cy="151447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F3F828B-DB6B-4653-96E2-ABAEF7D3A942}"/>
              </a:ext>
            </a:extLst>
          </p:cNvPr>
          <p:cNvSpPr/>
          <p:nvPr/>
        </p:nvSpPr>
        <p:spPr>
          <a:xfrm>
            <a:off x="7472054" y="4208504"/>
            <a:ext cx="2895600" cy="1677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We can get EVI value from each Pixel</a:t>
            </a:r>
          </a:p>
          <a:p>
            <a:r>
              <a:rPr lang="en-AU" dirty="0"/>
              <a:t>With many satellite images, we get a EVI time series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9DE9793-2DFC-4540-B55F-3D33A461F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464" y="1962846"/>
            <a:ext cx="3161906" cy="190050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A5CCC8C-A147-4493-8BC3-42E1E3EEA942}"/>
              </a:ext>
            </a:extLst>
          </p:cNvPr>
          <p:cNvSpPr/>
          <p:nvPr/>
        </p:nvSpPr>
        <p:spPr>
          <a:xfrm>
            <a:off x="2423330" y="6095698"/>
            <a:ext cx="2895600" cy="605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Each pixel is 10mX10m, it represents a type of crop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655F88-A9B9-4BB2-B237-8BA9613689A4}"/>
              </a:ext>
            </a:extLst>
          </p:cNvPr>
          <p:cNvSpPr/>
          <p:nvPr/>
        </p:nvSpPr>
        <p:spPr>
          <a:xfrm>
            <a:off x="6138305" y="6102013"/>
            <a:ext cx="4433580" cy="605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classification crop == classification pixel </a:t>
            </a:r>
          </a:p>
        </p:txBody>
      </p:sp>
    </p:spTree>
    <p:extLst>
      <p:ext uri="{BB962C8B-B14F-4D97-AF65-F5344CB8AC3E}">
        <p14:creationId xmlns:p14="http://schemas.microsoft.com/office/powerpoint/2010/main" val="360161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74DCFB3-9A0C-4F92-935E-30715453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</a:t>
            </a:r>
            <a:r>
              <a:rPr lang="en-AU" dirty="0" err="1"/>
              <a:t>Preprocessing</a:t>
            </a:r>
            <a:r>
              <a:rPr lang="en-AU" dirty="0"/>
              <a:t>:</a:t>
            </a:r>
            <a:r>
              <a:rPr lang="en-US" altLang="zh-CN" dirty="0"/>
              <a:t>Harmonic model and curve fitting</a:t>
            </a:r>
            <a:r>
              <a:rPr lang="en-AU" dirty="0"/>
              <a:t>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AU" dirty="0"/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497A7D-AC01-42C5-8CD1-7C992F398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82" y="3290140"/>
            <a:ext cx="7725489" cy="3399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5F92BF-A984-43F3-A8A6-F08B51905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673708"/>
            <a:ext cx="8563689" cy="14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7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74DCFB3-9A0C-4F92-935E-30715453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Crop Classification---Experimental Design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AU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726D9-87D3-48EF-8083-BBFCA615D5B5}"/>
              </a:ext>
            </a:extLst>
          </p:cNvPr>
          <p:cNvSpPr txBox="1"/>
          <p:nvPr/>
        </p:nvSpPr>
        <p:spPr>
          <a:xfrm>
            <a:off x="263352" y="1615931"/>
            <a:ext cx="7715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VIC 2019 Crop Data, Start from 1 April, end at 31 December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10BC183-97C6-4F08-B12B-FEA2EF94A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5324" y="2647068"/>
            <a:ext cx="377673" cy="37767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876E36B-76E3-41F4-B681-33DD02D93923}"/>
              </a:ext>
            </a:extLst>
          </p:cNvPr>
          <p:cNvSpPr/>
          <p:nvPr/>
        </p:nvSpPr>
        <p:spPr>
          <a:xfrm>
            <a:off x="3320859" y="3276378"/>
            <a:ext cx="720080" cy="3776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661D61-F3D4-4EDD-9DC8-0F73B8097340}"/>
              </a:ext>
            </a:extLst>
          </p:cNvPr>
          <p:cNvSpPr txBox="1"/>
          <p:nvPr/>
        </p:nvSpPr>
        <p:spPr>
          <a:xfrm>
            <a:off x="3320859" y="3276378"/>
            <a:ext cx="72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Train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975F3-9CD4-4025-ABA4-50047433955E}"/>
              </a:ext>
            </a:extLst>
          </p:cNvPr>
          <p:cNvSpPr/>
          <p:nvPr/>
        </p:nvSpPr>
        <p:spPr>
          <a:xfrm>
            <a:off x="5117181" y="3277552"/>
            <a:ext cx="841633" cy="377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2715B7-52FF-40D2-A684-D662795ACFC9}"/>
              </a:ext>
            </a:extLst>
          </p:cNvPr>
          <p:cNvSpPr txBox="1"/>
          <p:nvPr/>
        </p:nvSpPr>
        <p:spPr>
          <a:xfrm>
            <a:off x="5157320" y="3284719"/>
            <a:ext cx="80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8028DF-010D-49B9-9019-9928B87A0D83}"/>
              </a:ext>
            </a:extLst>
          </p:cNvPr>
          <p:cNvSpPr txBox="1"/>
          <p:nvPr/>
        </p:nvSpPr>
        <p:spPr>
          <a:xfrm>
            <a:off x="7032104" y="3276378"/>
            <a:ext cx="12477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Validation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F1A6A8-DF61-4E41-8B9C-24FB9888DFE5}"/>
              </a:ext>
            </a:extLst>
          </p:cNvPr>
          <p:cNvSpPr txBox="1"/>
          <p:nvPr/>
        </p:nvSpPr>
        <p:spPr>
          <a:xfrm>
            <a:off x="3378596" y="3608412"/>
            <a:ext cx="72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4CE7BF-35ED-4747-9EF3-9C34BEA3A880}"/>
              </a:ext>
            </a:extLst>
          </p:cNvPr>
          <p:cNvSpPr txBox="1"/>
          <p:nvPr/>
        </p:nvSpPr>
        <p:spPr>
          <a:xfrm>
            <a:off x="5117181" y="3618732"/>
            <a:ext cx="84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B45512-371D-42AE-B186-F87839A3718C}"/>
              </a:ext>
            </a:extLst>
          </p:cNvPr>
          <p:cNvSpPr txBox="1"/>
          <p:nvPr/>
        </p:nvSpPr>
        <p:spPr>
          <a:xfrm>
            <a:off x="6710546" y="3957719"/>
            <a:ext cx="29866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Validation dataset </a:t>
            </a:r>
            <a:r>
              <a:rPr lang="en-US" dirty="0"/>
              <a:t>– an independent sampling points within the </a:t>
            </a:r>
            <a:r>
              <a:rPr lang="en-US" dirty="0" err="1"/>
              <a:t>datafarming</a:t>
            </a:r>
            <a:r>
              <a:rPr lang="en-US" dirty="0"/>
              <a:t> and </a:t>
            </a:r>
            <a:r>
              <a:rPr lang="en-US" dirty="0" err="1"/>
              <a:t>paddockwatch</a:t>
            </a:r>
            <a:r>
              <a:rPr lang="en-US" dirty="0"/>
              <a:t> polygons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5B25E55-B74A-4C08-91EF-FE310D53CFE4}"/>
              </a:ext>
            </a:extLst>
          </p:cNvPr>
          <p:cNvCxnSpPr>
            <a:stCxn id="30" idx="0"/>
            <a:endCxn id="18" idx="1"/>
          </p:cNvCxnSpPr>
          <p:nvPr/>
        </p:nvCxnSpPr>
        <p:spPr>
          <a:xfrm rot="5400000" flipH="1" flipV="1">
            <a:off x="3787875" y="2728929"/>
            <a:ext cx="440473" cy="654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8A03CC1-0C80-47D0-A84B-28EDE94B213A}"/>
              </a:ext>
            </a:extLst>
          </p:cNvPr>
          <p:cNvCxnSpPr>
            <a:cxnSpLocks/>
            <a:stCxn id="36" idx="0"/>
            <a:endCxn id="18" idx="3"/>
          </p:cNvCxnSpPr>
          <p:nvPr/>
        </p:nvCxnSpPr>
        <p:spPr>
          <a:xfrm rot="16200000" flipV="1">
            <a:off x="4911125" y="2637777"/>
            <a:ext cx="448814" cy="845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59BEC9B-BE16-42B0-9B33-36FF44499968}"/>
              </a:ext>
            </a:extLst>
          </p:cNvPr>
          <p:cNvCxnSpPr>
            <a:cxnSpLocks/>
            <a:stCxn id="18" idx="0"/>
            <a:endCxn id="55" idx="0"/>
          </p:cNvCxnSpPr>
          <p:nvPr/>
        </p:nvCxnSpPr>
        <p:spPr>
          <a:xfrm rot="16200000" flipH="1">
            <a:off x="5775419" y="1395810"/>
            <a:ext cx="629310" cy="3131827"/>
          </a:xfrm>
          <a:prstGeom prst="bentConnector3">
            <a:avLst>
              <a:gd name="adj1" fmla="val -363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4A48451-AB89-4C29-9093-CA7D298D1275}"/>
              </a:ext>
            </a:extLst>
          </p:cNvPr>
          <p:cNvSpPr txBox="1"/>
          <p:nvPr/>
        </p:nvSpPr>
        <p:spPr>
          <a:xfrm>
            <a:off x="3009028" y="3986084"/>
            <a:ext cx="3456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Training</a:t>
            </a:r>
            <a:r>
              <a:rPr lang="en-US" dirty="0"/>
              <a:t> – random points randomly generated within the </a:t>
            </a:r>
            <a:r>
              <a:rPr lang="en-US" dirty="0" err="1"/>
              <a:t>datafaming</a:t>
            </a:r>
            <a:r>
              <a:rPr lang="en-US" dirty="0"/>
              <a:t> and </a:t>
            </a:r>
            <a:r>
              <a:rPr lang="en-US" dirty="0" err="1"/>
              <a:t>paddockwatch</a:t>
            </a:r>
            <a:r>
              <a:rPr lang="en-US" dirty="0"/>
              <a:t> polygons;</a:t>
            </a:r>
          </a:p>
        </p:txBody>
      </p:sp>
    </p:spTree>
    <p:extLst>
      <p:ext uri="{BB962C8B-B14F-4D97-AF65-F5344CB8AC3E}">
        <p14:creationId xmlns:p14="http://schemas.microsoft.com/office/powerpoint/2010/main" val="23832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74DCFB3-9A0C-4F92-935E-30715453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methods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AU" dirty="0"/>
              <a:t>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F2BF62-B015-402D-AA02-DEE84144EA67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>
                <a:solidFill>
                  <a:srgbClr val="FF0000"/>
                </a:solidFill>
              </a:rPr>
              <a:t>RF – 4harmonics:</a:t>
            </a:r>
            <a:r>
              <a:rPr lang="en-AU">
                <a:solidFill>
                  <a:srgbClr val="FF0000"/>
                </a:solidFill>
              </a:rPr>
              <a:t> </a:t>
            </a:r>
            <a:r>
              <a:rPr lang="en-AU"/>
              <a:t>Random forest using harmonic coefficients (4 harmonics, 8 coefficients)</a:t>
            </a:r>
          </a:p>
          <a:p>
            <a:r>
              <a:rPr lang="en-AU" b="1">
                <a:solidFill>
                  <a:srgbClr val="FF0000"/>
                </a:solidFill>
              </a:rPr>
              <a:t>RF – fittedEVI: </a:t>
            </a:r>
            <a:r>
              <a:rPr lang="en-AU"/>
              <a:t>Random forest using harmonic analysis fitted every 5 day EVI</a:t>
            </a:r>
          </a:p>
          <a:p>
            <a:r>
              <a:rPr lang="en-AU" b="1">
                <a:solidFill>
                  <a:srgbClr val="FF0000"/>
                </a:solidFill>
              </a:rPr>
              <a:t>DL – ANN</a:t>
            </a:r>
            <a:r>
              <a:rPr lang="en-AU"/>
              <a:t>: DL method using a feedforward neural network</a:t>
            </a:r>
          </a:p>
          <a:p>
            <a:pPr lvl="1"/>
            <a:r>
              <a:rPr lang="en-AU"/>
              <a:t>Trained with a relative small dataset (~ 20000 points)</a:t>
            </a:r>
          </a:p>
          <a:p>
            <a:pPr lvl="1"/>
            <a:r>
              <a:rPr lang="en-AU"/>
              <a:t>Trained with a relative large dataset (~ 60000 points)</a:t>
            </a:r>
          </a:p>
          <a:p>
            <a:r>
              <a:rPr lang="en-AU" b="1">
                <a:solidFill>
                  <a:srgbClr val="FF0000"/>
                </a:solidFill>
              </a:rPr>
              <a:t>DL – RNN:</a:t>
            </a:r>
            <a:r>
              <a:rPr lang="en-AU"/>
              <a:t> DL method using a recurrent neural</a:t>
            </a:r>
          </a:p>
        </p:txBody>
      </p:sp>
    </p:spTree>
    <p:extLst>
      <p:ext uri="{BB962C8B-B14F-4D97-AF65-F5344CB8AC3E}">
        <p14:creationId xmlns:p14="http://schemas.microsoft.com/office/powerpoint/2010/main" val="425259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74DCFB3-9A0C-4F92-935E-30715453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 (</a:t>
            </a:r>
            <a:r>
              <a:rPr lang="en-US" altLang="zh-CN" dirty="0" err="1"/>
              <a:t>LSTM+SelfAttention</a:t>
            </a:r>
            <a:r>
              <a:rPr lang="en-US" altLang="zh-CN" dirty="0"/>
              <a:t>)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AU" dirty="0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71F74-B853-4436-BDD2-DFF3EF775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700808"/>
            <a:ext cx="6368693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1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52" y="242747"/>
            <a:ext cx="4830785" cy="4824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8" y="242747"/>
            <a:ext cx="4830592" cy="4836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" y="5079737"/>
            <a:ext cx="5854698" cy="1778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138" y="5159343"/>
            <a:ext cx="6138860" cy="16986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5884" y="36512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 – 4 harmonics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6424656" y="365125"/>
            <a:ext cx="20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 – fitted 5day EVI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5726821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Queensland">
  <a:themeElements>
    <a:clrScheme name="UQ PPT">
      <a:dk1>
        <a:sysClr val="windowText" lastClr="000000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00A2C7"/>
      </a:hlink>
      <a:folHlink>
        <a:srgbClr val="00A2C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-ITaLI-PowerPoint-template.potx" id="{F705AD13-18C5-422F-A1C9-4DFFB5A70D4F}" vid="{39932DAF-C202-474F-947D-A92D81DC78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9D8AAE5F2F2C48B5D949D552F797DC" ma:contentTypeVersion="8" ma:contentTypeDescription="Create a new document." ma:contentTypeScope="" ma:versionID="7bd342c8e6d25b2bde62e5112f5a5ff8">
  <xsd:schema xmlns:xsd="http://www.w3.org/2001/XMLSchema" xmlns:xs="http://www.w3.org/2001/XMLSchema" xmlns:p="http://schemas.microsoft.com/office/2006/metadata/properties" xmlns:ns3="10d06711-f417-4d80-9855-9d1a4922653e" targetNamespace="http://schemas.microsoft.com/office/2006/metadata/properties" ma:root="true" ma:fieldsID="28f9cc076d0030042d9891cfc79062db" ns3:_="">
    <xsd:import namespace="10d06711-f417-4d80-9855-9d1a492265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06711-f417-4d80-9855-9d1a49226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7A63F6-5D79-48B4-89BC-0A145F77B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54F50F-57C1-48ED-BD4D-003E2D1791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d06711-f417-4d80-9855-9d1a49226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2C8014-D777-48DD-887F-DDC4CF56469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UQ-ITaLI-PowerPoint-template</Template>
  <TotalTime>4114</TotalTime>
  <Words>396</Words>
  <Application>Microsoft Office PowerPoint</Application>
  <PresentationFormat>Widescreen</PresentationFormat>
  <Paragraphs>84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University of Queensland</vt:lpstr>
      <vt:lpstr>EVI-based Pixel-level Crop Classification</vt:lpstr>
      <vt:lpstr>Crop Classification---Question</vt:lpstr>
      <vt:lpstr>Crop EVI profiles</vt:lpstr>
      <vt:lpstr>Generate EVI Curve</vt:lpstr>
      <vt:lpstr>Data Preprocessing:Harmonic model and curve fitting </vt:lpstr>
      <vt:lpstr>Crop Classification---Experimental Design</vt:lpstr>
      <vt:lpstr>Classification methods</vt:lpstr>
      <vt:lpstr>RNN (LSTM+SelfAttention)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about the results</vt:lpstr>
      <vt:lpstr>Related Resources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Rutherford</dc:creator>
  <cp:lastModifiedBy>Yifan Zhang</cp:lastModifiedBy>
  <cp:revision>103</cp:revision>
  <dcterms:created xsi:type="dcterms:W3CDTF">2020-05-13T06:57:18Z</dcterms:created>
  <dcterms:modified xsi:type="dcterms:W3CDTF">2020-12-08T01:28:06Z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0x010100E79D8AAE5F2F2C48B5D949D552F797DC</vt:lpwstr>
  </property>
</Properties>
</file>