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2.xml" ContentType="application/vnd.openxmlformats-officedocument.presentationml.comment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omments/comment3.xml" ContentType="application/vnd.openxmlformats-officedocument.presentationml.comments+xml"/>
  <Override PartName="/ppt/notesSlides/notesSlide9.xml" ContentType="application/vnd.openxmlformats-officedocument.presentationml.notesSlide+xml"/>
  <Override PartName="/ppt/comments/comment4.xml" ContentType="application/vnd.openxmlformats-officedocument.presentationml.comments+xml"/>
  <Override PartName="/ppt/notesSlides/notesSlide10.xml" ContentType="application/vnd.openxmlformats-officedocument.presentationml.notesSlide+xml"/>
  <Override PartName="/ppt/comments/comment5.xml" ContentType="application/vnd.openxmlformats-officedocument.presentationml.comment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omments/comment6.xml" ContentType="application/vnd.openxmlformats-officedocument.presentationml.comments+xml"/>
  <Override PartName="/ppt/notesSlides/notesSlide17.xml" ContentType="application/vnd.openxmlformats-officedocument.presentationml.notesSlide+xml"/>
  <Override PartName="/ppt/comments/comment7.xml" ContentType="application/vnd.openxmlformats-officedocument.presentationml.comment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omments/comment8.xml" ContentType="application/vnd.openxmlformats-officedocument.presentationml.comments+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comments/comment9.xml" ContentType="application/vnd.openxmlformats-officedocument.presentationml.comments+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comments/comment10.xml" ContentType="application/vnd.openxmlformats-officedocument.presentationml.comments+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54"/>
  </p:notesMasterIdLst>
  <p:sldIdLst>
    <p:sldId id="256" r:id="rId2"/>
    <p:sldId id="298" r:id="rId3"/>
    <p:sldId id="339" r:id="rId4"/>
    <p:sldId id="325" r:id="rId5"/>
    <p:sldId id="333" r:id="rId6"/>
    <p:sldId id="334" r:id="rId7"/>
    <p:sldId id="335" r:id="rId8"/>
    <p:sldId id="322" r:id="rId9"/>
    <p:sldId id="323" r:id="rId10"/>
    <p:sldId id="324" r:id="rId11"/>
    <p:sldId id="337" r:id="rId12"/>
    <p:sldId id="326" r:id="rId13"/>
    <p:sldId id="328" r:id="rId14"/>
    <p:sldId id="329" r:id="rId15"/>
    <p:sldId id="327" r:id="rId16"/>
    <p:sldId id="338" r:id="rId17"/>
    <p:sldId id="330" r:id="rId18"/>
    <p:sldId id="331" r:id="rId19"/>
    <p:sldId id="332" r:id="rId20"/>
    <p:sldId id="340" r:id="rId21"/>
    <p:sldId id="341" r:id="rId22"/>
    <p:sldId id="344" r:id="rId23"/>
    <p:sldId id="345" r:id="rId24"/>
    <p:sldId id="336" r:id="rId25"/>
    <p:sldId id="342" r:id="rId26"/>
    <p:sldId id="300" r:id="rId27"/>
    <p:sldId id="301" r:id="rId28"/>
    <p:sldId id="302" r:id="rId29"/>
    <p:sldId id="303" r:id="rId30"/>
    <p:sldId id="305" r:id="rId31"/>
    <p:sldId id="314" r:id="rId32"/>
    <p:sldId id="315" r:id="rId33"/>
    <p:sldId id="316" r:id="rId34"/>
    <p:sldId id="317" r:id="rId35"/>
    <p:sldId id="318" r:id="rId36"/>
    <p:sldId id="319" r:id="rId37"/>
    <p:sldId id="320" r:id="rId38"/>
    <p:sldId id="321" r:id="rId39"/>
    <p:sldId id="259" r:id="rId40"/>
    <p:sldId id="264" r:id="rId41"/>
    <p:sldId id="270" r:id="rId42"/>
    <p:sldId id="271" r:id="rId43"/>
    <p:sldId id="272" r:id="rId44"/>
    <p:sldId id="280" r:id="rId45"/>
    <p:sldId id="288" r:id="rId46"/>
    <p:sldId id="289" r:id="rId47"/>
    <p:sldId id="290" r:id="rId48"/>
    <p:sldId id="291" r:id="rId49"/>
    <p:sldId id="292" r:id="rId50"/>
    <p:sldId id="293" r:id="rId51"/>
    <p:sldId id="295" r:id="rId52"/>
    <p:sldId id="296" r:id="rId5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A37301D6-2CEC-4221-ABC8-D7D8F819BAD0}">
          <p14:sldIdLst>
            <p14:sldId id="256"/>
            <p14:sldId id="298"/>
            <p14:sldId id="339"/>
            <p14:sldId id="325"/>
            <p14:sldId id="333"/>
            <p14:sldId id="334"/>
            <p14:sldId id="335"/>
            <p14:sldId id="322"/>
            <p14:sldId id="323"/>
            <p14:sldId id="324"/>
            <p14:sldId id="337"/>
            <p14:sldId id="326"/>
            <p14:sldId id="328"/>
            <p14:sldId id="329"/>
            <p14:sldId id="327"/>
            <p14:sldId id="338"/>
            <p14:sldId id="330"/>
            <p14:sldId id="331"/>
            <p14:sldId id="332"/>
            <p14:sldId id="340"/>
            <p14:sldId id="341"/>
            <p14:sldId id="344"/>
            <p14:sldId id="345"/>
          </p14:sldIdLst>
        </p14:section>
        <p14:section name="OLD SLIDES" id="{20BD74BE-F087-4DF9-8D90-689F4A418814}">
          <p14:sldIdLst>
            <p14:sldId id="336"/>
            <p14:sldId id="342"/>
            <p14:sldId id="300"/>
            <p14:sldId id="301"/>
            <p14:sldId id="302"/>
            <p14:sldId id="303"/>
            <p14:sldId id="305"/>
            <p14:sldId id="314"/>
            <p14:sldId id="315"/>
            <p14:sldId id="316"/>
            <p14:sldId id="317"/>
            <p14:sldId id="318"/>
            <p14:sldId id="319"/>
            <p14:sldId id="320"/>
            <p14:sldId id="321"/>
          </p14:sldIdLst>
        </p14:section>
        <p14:section name="Old slides" id="{C928959B-1DF0-4382-828A-0168B9F4A287}">
          <p14:sldIdLst>
            <p14:sldId id="259"/>
            <p14:sldId id="264"/>
            <p14:sldId id="270"/>
            <p14:sldId id="271"/>
            <p14:sldId id="272"/>
            <p14:sldId id="280"/>
            <p14:sldId id="288"/>
            <p14:sldId id="289"/>
            <p14:sldId id="290"/>
            <p14:sldId id="291"/>
            <p14:sldId id="292"/>
            <p14:sldId id="293"/>
            <p14:sldId id="295"/>
            <p14:sldId id="296"/>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55" roundtripDataSignature="AMtx7mhJ09Z/ydrVB848d5919ApHq6cDwg=="/>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Gabrielle Hodge" initials="" lastIdx="10" clrIdx="0"/>
  <p:cmAuthor id="1" name="Jess Korte" initials="" lastIdx="6" clrIdx="1"/>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0B89ACE-D251-46D8-89C6-F5D49F871466}">
  <a:tblStyle styleId="{E0B89ACE-D251-46D8-89C6-F5D49F871466}"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7EC"/>
          </a:solidFill>
        </a:fill>
      </a:tcStyle>
    </a:wholeTbl>
    <a:band1H>
      <a:tcTxStyle/>
      <a:tcStyle>
        <a:tcBdr/>
        <a:fill>
          <a:solidFill>
            <a:srgbClr val="CFCBD6"/>
          </a:solidFill>
        </a:fill>
      </a:tcStyle>
    </a:band1H>
    <a:band2H>
      <a:tcTxStyle/>
      <a:tcStyle>
        <a:tcBdr/>
      </a:tcStyle>
    </a:band2H>
    <a:band1V>
      <a:tcTxStyle/>
      <a:tcStyle>
        <a:tcBdr/>
        <a:fill>
          <a:solidFill>
            <a:srgbClr val="CFCBD6"/>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6EE91934-67DD-4D88-AB83-F2D66DAEA5F1}" styleName="Table_1">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260" autoAdjust="0"/>
  </p:normalViewPr>
  <p:slideViewPr>
    <p:cSldViewPr snapToGrid="0">
      <p:cViewPr varScale="1">
        <p:scale>
          <a:sx n="84" d="100"/>
          <a:sy n="84" d="100"/>
        </p:scale>
        <p:origin x="540" y="84"/>
      </p:cViewPr>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customschemas.google.com/relationships/presentationmetadata" Target="meta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20-10-19T02:04:15.153" idx="1">
    <p:pos x="6000" y="0"/>
    <p:text>Interesting title but "communicative gesture" sounds a bit tautological to me. Gestures are communicative by definition. Do you mean something like "manual communicative actions"? Or and "other without-speech practices"?</p:text>
    <p:extLst>
      <p:ext uri="{C676402C-5697-4E1C-873F-D02D1690AC5C}">
        <p15:threadingInfo xmlns:p15="http://schemas.microsoft.com/office/powerpoint/2012/main" timeZoneBias="0"/>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commentPostId="AAAAKh2u3tY"/>
      </p:ext>
    </p:extLst>
  </p:cm>
  <p:cm authorId="1" dt="2020-10-19T02:04:15.153" idx="1">
    <p:pos x="6000" y="0"/>
    <p:text>The main audience for the lecture is tech students, and in HCI/UID, they may have encountered the term gesture in the sense of gestural interaction with technology - which has been used in a very fuzzy way, including actual gestural interfaces and touchscreen interaction.  So trying to reinforce the difference between human gesture and interface "gesture".</p:text>
    <p:extLst>
      <p:ext uri="{C676402C-5697-4E1C-873F-D02D1690AC5C}">
        <p15:threadingInfo xmlns:p15="http://schemas.microsoft.com/office/powerpoint/2012/main" timeZoneBias="0">
          <p15:parentCm authorId="0" idx="1"/>
        </p15:threadingInfo>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commentPostId="AAAAHHtbJFU"/>
      </p:ext>
    </p:extLst>
  </p:cm>
</p:cmLst>
</file>

<file path=ppt/comments/comment10.xml><?xml version="1.0" encoding="utf-8"?>
<p:cmLst xmlns:a="http://schemas.openxmlformats.org/drawingml/2006/main" xmlns:r="http://schemas.openxmlformats.org/officeDocument/2006/relationships" xmlns:p="http://schemas.openxmlformats.org/presentationml/2006/main">
  <p:cm authorId="0" dt="2020-10-19T02:01:22.728" idx="10">
    <p:pos x="6000" y="0"/>
    <p:text>I assume this is an example "what not to do" project? Not clear here because to me "notable" implies you think they are good, best practice examples</p:text>
    <p:extLst>
      <p:ext uri="{C676402C-5697-4E1C-873F-D02D1690AC5C}">
        <p15:threadingInfo xmlns:p15="http://schemas.microsoft.com/office/powerpoint/2012/main" timeZoneBias="0"/>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commentPostId="AAAAKh2u33s"/>
      </p:ext>
    </p:extLst>
  </p:cm>
  <p:cm authorId="1" dt="2020-10-16T13:04:48.645" idx="4">
    <p:pos x="6000" y="0"/>
    <p:text>With "Notable", I'm trying to highlight current projects they may hear about - and yes, this is a "what not to do". The review questions I developed for the slideshow includes a question around how Appen could have avoided such criticism.</p:text>
    <p:extLst>
      <p:ext uri="{C676402C-5697-4E1C-873F-D02D1690AC5C}">
        <p15:threadingInfo xmlns:p15="http://schemas.microsoft.com/office/powerpoint/2012/main" timeZoneBias="0">
          <p15:parentCm authorId="0" idx="10"/>
        </p15:threadingInfo>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commentPostId="AAAAKWUqxdk"/>
      </p:ext>
    </p:extLst>
  </p:cm>
  <p:cm authorId="1" dt="2020-10-19T02:00:35.788" idx="5">
    <p:pos x="6000" y="0"/>
    <p:text>_Marked as resolved_</p:text>
    <p:extLst>
      <p:ext uri="{C676402C-5697-4E1C-873F-D02D1690AC5C}">
        <p15:threadingInfo xmlns:p15="http://schemas.microsoft.com/office/powerpoint/2012/main" timeZoneBias="0">
          <p15:parentCm authorId="0" idx="10"/>
        </p15:threadingInfo>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commentPostId="AAAAHHtbJE8"/>
      </p:ext>
    </p:extLst>
  </p:cm>
  <p:cm authorId="1" dt="2020-10-19T02:01:22.728" idx="6">
    <p:pos x="6000" y="0"/>
    <p:text>_Re-opened_</p:text>
    <p:extLst>
      <p:ext uri="{C676402C-5697-4E1C-873F-D02D1690AC5C}">
        <p15:threadingInfo xmlns:p15="http://schemas.microsoft.com/office/powerpoint/2012/main" timeZoneBias="0">
          <p15:parentCm authorId="0" idx="10"/>
        </p15:threadingInfo>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commentPostId="AAAAHHtbJFI"/>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0" dt="2020-10-16T12:55:54.109" idx="2">
    <p:pos x="6000" y="0"/>
    <p:text>Do you need/want to make mention of non-deaf signed language practices somewhere, e.g. alternate signed languages?</p:text>
    <p:extLst>
      <p:ext uri="{C676402C-5697-4E1C-873F-D02D1690AC5C}">
        <p15:threadingInfo xmlns:p15="http://schemas.microsoft.com/office/powerpoint/2012/main" timeZoneBias="0"/>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commentPostId="AAAAKh2u3uA"/>
      </p:ext>
    </p:extLst>
  </p:cm>
  <p:cm authorId="1" dt="2020-10-16T12:53:47.087" idx="2">
    <p:pos x="6000" y="0"/>
    <p:text>I've not encountered the term "alternate signed languages" before. Google says it is things like baseball signals - is that what you mean?</p:text>
    <p:extLst>
      <p:ext uri="{C676402C-5697-4E1C-873F-D02D1690AC5C}">
        <p15:threadingInfo xmlns:p15="http://schemas.microsoft.com/office/powerpoint/2012/main" timeZoneBias="0">
          <p15:parentCm authorId="0" idx="2"/>
        </p15:threadingInfo>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commentPostId="AAAAKWUqxbM"/>
      </p:ext>
    </p:extLst>
  </p:cm>
  <p:cm authorId="1" dt="2020-10-16T12:55:54.109" idx="3">
    <p:pos x="6000" y="0"/>
    <p:text>Ah I see you've explained 2 slides later XD</p:text>
    <p:extLst>
      <p:ext uri="{C676402C-5697-4E1C-873F-D02D1690AC5C}">
        <p15:threadingInfo xmlns:p15="http://schemas.microsoft.com/office/powerpoint/2012/main" timeZoneBias="0">
          <p15:parentCm authorId="0" idx="2"/>
        </p15:threadingInfo>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commentPostId="AAAAKWUqxbs"/>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0" dt="2020-10-16T09:49:41.473" idx="6">
    <p:pos x="6000" y="0"/>
    <p:text>Meaningful use of space? Indexed locations? I feel it's the heavily inferential stuff that is really difficult for tech to get to grips with (i.e. anything indexical, e.g. pointing, actions that are symbolic yet also meaningfully point, eye gaze, etc). For example, how to know if eye gaze is functioning to index something vs. functioning to check with the other person, to make sure they understand. Or both! Most things are plurifunctional.</p:text>
    <p:extLst>
      <p:ext uri="{C676402C-5697-4E1C-873F-D02D1690AC5C}">
        <p15:threadingInfo xmlns:p15="http://schemas.microsoft.com/office/powerpoint/2012/main" timeZoneBias="0"/>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commentPostId="AAAAKh2u3xU"/>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0" dt="2020-10-16T09:50:42.481" idx="7">
    <p:pos x="6000" y="0"/>
    <p:text>Learner signers: especially e.g. enthusiastic but much-hated hearing beginners who love to populate youtube with their terrible signed songs!</p:text>
    <p:extLst>
      <p:ext uri="{C676402C-5697-4E1C-873F-D02D1690AC5C}">
        <p15:threadingInfo xmlns:p15="http://schemas.microsoft.com/office/powerpoint/2012/main" timeZoneBias="0"/>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commentPostId="AAAAKh2u3x4"/>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0" dt="2020-10-16T09:52:19.167" idx="8">
    <p:pos x="6000" y="0"/>
    <p:text>Where does the research on conversation repair come into all this? You could add that as a consideration as it's pretty fundamental (and also a huge error in history of linguistics in general, that people have given more attention and emphasis to the role of symbolic meaning-making than to the role of indicating/inferring actions and conversation repair. As Mark Dingemanse says "repair is to language what DNA is to life"</p:text>
    <p:extLst>
      <p:ext uri="{C676402C-5697-4E1C-873F-D02D1690AC5C}">
        <p15:threadingInfo xmlns:p15="http://schemas.microsoft.com/office/powerpoint/2012/main" timeZoneBias="0"/>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commentPostId="AAAAKh2u3zI"/>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0" dt="2020-10-16T09:42:36.317" idx="4">
    <p:pos x="6000" y="0"/>
    <p:text>Love this slide!</p:text>
    <p:extLst>
      <p:ext uri="{C676402C-5697-4E1C-873F-D02D1690AC5C}">
        <p15:threadingInfo xmlns:p15="http://schemas.microsoft.com/office/powerpoint/2012/main" timeZoneBias="0"/>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commentPostId="AAAAKh2u3wE"/>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0" dt="2020-10-16T09:42:46.849" idx="5">
    <p:pos x="6000" y="0"/>
    <p:text>And this one!</p:text>
    <p:extLst>
      <p:ext uri="{C676402C-5697-4E1C-873F-D02D1690AC5C}">
        <p15:threadingInfo xmlns:p15="http://schemas.microsoft.com/office/powerpoint/2012/main" timeZoneBias="0"/>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commentPostId="AAAAKh2u3wI"/>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0" dt="2020-10-16T10:07:24.816" idx="9">
    <p:pos x="6000" y="0"/>
    <p:text>May or may not be relevant, but see Julie Hochgesang's wonderful observations on tech in the covid era here: https://twitter.com/jahochcam/status/1298028954788528128
And here are some tweets about a situation we dealt with earlier this year (happened around same time as I wrote that long doc, in response to CoEDL advertising the Appen project. Those are days and weeks of my life I will never get back!): https://twitter.com/jahochcam/status/1278349812237316096
Actually that's another criticism/effect you could add: the time-intensive and emotion-intensive labour deaf people, academics and other SL peeps have to do to combat this shit. I am not writing X paper about Auslan because I'm dealing with push back against some ridiculous tech project. There is just no way to make it a fair conversation yet, since tech far outnumbers anyone else. Even if tech claim this should be possible, currently it is not. 
Obviously I have strong feelings :)</p:text>
    <p:extLst>
      <p:ext uri="{C676402C-5697-4E1C-873F-D02D1690AC5C}">
        <p15:threadingInfo xmlns:p15="http://schemas.microsoft.com/office/powerpoint/2012/main" timeZoneBias="0"/>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commentPostId="AAAAKh2u30M"/>
      </p:ext>
    </p:extLst>
  </p:cm>
</p:cmLst>
</file>

<file path=ppt/comments/comment9.xml><?xml version="1.0" encoding="utf-8"?>
<p:cmLst xmlns:a="http://schemas.openxmlformats.org/drawingml/2006/main" xmlns:r="http://schemas.openxmlformats.org/officeDocument/2006/relationships" xmlns:p="http://schemas.openxmlformats.org/presentationml/2006/main">
  <p:cm authorId="0" dt="2020-10-16T09:41:18.253" idx="3">
    <p:pos x="6000" y="0"/>
    <p:text>Ah I see you have done that here. Great! Perhaps check Green etc if preferred terminology is "Indigenous alternate signed languages" or "Australian Aboriginal alternate signed languages"
You could also mention that there are tactile Auslan practices used by deafblind people (i.e. Auslan with embodied adaptations to accommodate the affordances of deafblindness, see e.g. Willoughby et al in press)</p:text>
    <p:extLst>
      <p:ext uri="{C676402C-5697-4E1C-873F-D02D1690AC5C}">
        <p15:threadingInfo xmlns:p15="http://schemas.microsoft.com/office/powerpoint/2012/main" timeZoneBias="0"/>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commentPostId="AAAAKh2u3uQ"/>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AU"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AU" dirty="0" smtClean="0"/>
              <a:t>Collecting</a:t>
            </a:r>
            <a:r>
              <a:rPr lang="en-AU" baseline="0" dirty="0" smtClean="0"/>
              <a:t> labelled data is not easy, and you have to engage with content experts/communities </a:t>
            </a:r>
          </a:p>
          <a:p>
            <a:pPr marL="0" lvl="0" indent="0" algn="l" rtl="0">
              <a:spcBef>
                <a:spcPts val="0"/>
              </a:spcBef>
              <a:spcAft>
                <a:spcPts val="0"/>
              </a:spcAft>
              <a:buNone/>
            </a:pPr>
            <a:endParaRPr lang="en-AU" baseline="0" dirty="0" smtClean="0"/>
          </a:p>
          <a:p>
            <a:pPr marL="0" lvl="0" indent="0" algn="l" rtl="0">
              <a:spcBef>
                <a:spcPts val="0"/>
              </a:spcBef>
              <a:spcAft>
                <a:spcPts val="0"/>
              </a:spcAft>
              <a:buNone/>
            </a:pPr>
            <a:r>
              <a:rPr lang="en-AU" baseline="0" dirty="0" smtClean="0"/>
              <a:t>Put technical stuff first</a:t>
            </a:r>
            <a:endParaRPr dirty="0"/>
          </a:p>
        </p:txBody>
      </p:sp>
      <p:sp>
        <p:nvSpPr>
          <p:cNvPr id="408" name="Google Shape;408;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3"/>
        <p:cNvGrpSpPr/>
        <p:nvPr/>
      </p:nvGrpSpPr>
      <p:grpSpPr>
        <a:xfrm>
          <a:off x="0" y="0"/>
          <a:ext cx="0" cy="0"/>
          <a:chOff x="0" y="0"/>
          <a:chExt cx="0" cy="0"/>
        </a:xfrm>
      </p:grpSpPr>
      <p:sp>
        <p:nvSpPr>
          <p:cNvPr id="674" name="Google Shape;674;p2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75" name="Google Shape;675;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256837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4"/>
        <p:cNvGrpSpPr/>
        <p:nvPr/>
      </p:nvGrpSpPr>
      <p:grpSpPr>
        <a:xfrm>
          <a:off x="0" y="0"/>
          <a:ext cx="0" cy="0"/>
          <a:chOff x="0" y="0"/>
          <a:chExt cx="0" cy="0"/>
        </a:xfrm>
      </p:grpSpPr>
      <p:sp>
        <p:nvSpPr>
          <p:cNvPr id="645" name="Google Shape;645;p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46" name="Google Shape;646;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334272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4"/>
        <p:cNvGrpSpPr/>
        <p:nvPr/>
      </p:nvGrpSpPr>
      <p:grpSpPr>
        <a:xfrm>
          <a:off x="0" y="0"/>
          <a:ext cx="0" cy="0"/>
          <a:chOff x="0" y="0"/>
          <a:chExt cx="0" cy="0"/>
        </a:xfrm>
      </p:grpSpPr>
      <p:sp>
        <p:nvSpPr>
          <p:cNvPr id="685" name="Google Shape;685;p2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86" name="Google Shape;686;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90738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
        <p:cNvGrpSpPr/>
        <p:nvPr/>
      </p:nvGrpSpPr>
      <p:grpSpPr>
        <a:xfrm>
          <a:off x="0" y="0"/>
          <a:ext cx="0" cy="0"/>
          <a:chOff x="0" y="0"/>
          <a:chExt cx="0" cy="0"/>
        </a:xfrm>
      </p:grpSpPr>
      <p:sp>
        <p:nvSpPr>
          <p:cNvPr id="486" name="Google Shape;486;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87" name="Google Shape;487;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857576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0"/>
        <p:cNvGrpSpPr/>
        <p:nvPr/>
      </p:nvGrpSpPr>
      <p:grpSpPr>
        <a:xfrm>
          <a:off x="0" y="0"/>
          <a:ext cx="0" cy="0"/>
          <a:chOff x="0" y="0"/>
          <a:chExt cx="0" cy="0"/>
        </a:xfrm>
      </p:grpSpPr>
      <p:sp>
        <p:nvSpPr>
          <p:cNvPr id="851" name="Google Shape;851;ga3d622e77b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2" name="Google Shape;852;ga3d622e77b_0_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53" name="Google Shape;853;ga3d622e77b_0_7: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AU"/>
              <a:t>25</a:t>
            </a:fld>
            <a:endParaRPr/>
          </a:p>
        </p:txBody>
      </p:sp>
    </p:spTree>
    <p:extLst>
      <p:ext uri="{BB962C8B-B14F-4D97-AF65-F5344CB8AC3E}">
        <p14:creationId xmlns:p14="http://schemas.microsoft.com/office/powerpoint/2010/main" val="11570820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5"/>
        <p:cNvGrpSpPr/>
        <p:nvPr/>
      </p:nvGrpSpPr>
      <p:grpSpPr>
        <a:xfrm>
          <a:off x="0" y="0"/>
          <a:ext cx="0" cy="0"/>
          <a:chOff x="0" y="0"/>
          <a:chExt cx="0" cy="0"/>
        </a:xfrm>
      </p:grpSpPr>
      <p:sp>
        <p:nvSpPr>
          <p:cNvPr id="536" name="Google Shape;536;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37" name="Google Shape;537;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204802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Google Shape;545;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46" name="Google Shape;546;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243357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6"/>
        <p:cNvGrpSpPr/>
        <p:nvPr/>
      </p:nvGrpSpPr>
      <p:grpSpPr>
        <a:xfrm>
          <a:off x="0" y="0"/>
          <a:ext cx="0" cy="0"/>
          <a:chOff x="0" y="0"/>
          <a:chExt cx="0" cy="0"/>
        </a:xfrm>
      </p:grpSpPr>
      <p:sp>
        <p:nvSpPr>
          <p:cNvPr id="557" name="Google Shape;557;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8" name="Google Shape;55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283173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7"/>
        <p:cNvGrpSpPr/>
        <p:nvPr/>
      </p:nvGrpSpPr>
      <p:grpSpPr>
        <a:xfrm>
          <a:off x="0" y="0"/>
          <a:ext cx="0" cy="0"/>
          <a:chOff x="0" y="0"/>
          <a:chExt cx="0" cy="0"/>
        </a:xfrm>
      </p:grpSpPr>
      <p:sp>
        <p:nvSpPr>
          <p:cNvPr id="568" name="Google Shape;568;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69" name="Google Shape;569;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960625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8"/>
        <p:cNvGrpSpPr/>
        <p:nvPr/>
      </p:nvGrpSpPr>
      <p:grpSpPr>
        <a:xfrm>
          <a:off x="0" y="0"/>
          <a:ext cx="0" cy="0"/>
          <a:chOff x="0" y="0"/>
          <a:chExt cx="0" cy="0"/>
        </a:xfrm>
      </p:grpSpPr>
      <p:sp>
        <p:nvSpPr>
          <p:cNvPr id="719" name="Google Shape;719;p2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20" name="Google Shape;720;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591557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4"/>
        <p:cNvGrpSpPr/>
        <p:nvPr/>
      </p:nvGrpSpPr>
      <p:grpSpPr>
        <a:xfrm>
          <a:off x="0" y="0"/>
          <a:ext cx="0" cy="0"/>
          <a:chOff x="0" y="0"/>
          <a:chExt cx="0" cy="0"/>
        </a:xfrm>
      </p:grpSpPr>
      <p:sp>
        <p:nvSpPr>
          <p:cNvPr id="625" name="Google Shape;625;p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26" name="Google Shape;626;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319142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7"/>
        <p:cNvGrpSpPr/>
        <p:nvPr/>
      </p:nvGrpSpPr>
      <p:grpSpPr>
        <a:xfrm>
          <a:off x="0" y="0"/>
          <a:ext cx="0" cy="0"/>
          <a:chOff x="0" y="0"/>
          <a:chExt cx="0" cy="0"/>
        </a:xfrm>
      </p:grpSpPr>
      <p:sp>
        <p:nvSpPr>
          <p:cNvPr id="728" name="Google Shape;728;p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29" name="Google Shape;729;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471762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2"/>
        <p:cNvGrpSpPr/>
        <p:nvPr/>
      </p:nvGrpSpPr>
      <p:grpSpPr>
        <a:xfrm>
          <a:off x="0" y="0"/>
          <a:ext cx="0" cy="0"/>
          <a:chOff x="0" y="0"/>
          <a:chExt cx="0" cy="0"/>
        </a:xfrm>
      </p:grpSpPr>
      <p:sp>
        <p:nvSpPr>
          <p:cNvPr id="743" name="Google Shape;743;p2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44" name="Google Shape;744;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804312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5"/>
        <p:cNvGrpSpPr/>
        <p:nvPr/>
      </p:nvGrpSpPr>
      <p:grpSpPr>
        <a:xfrm>
          <a:off x="0" y="0"/>
          <a:ext cx="0" cy="0"/>
          <a:chOff x="0" y="0"/>
          <a:chExt cx="0" cy="0"/>
        </a:xfrm>
      </p:grpSpPr>
      <p:sp>
        <p:nvSpPr>
          <p:cNvPr id="756" name="Google Shape;756;p2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57" name="Google Shape;757;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6724899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6"/>
        <p:cNvGrpSpPr/>
        <p:nvPr/>
      </p:nvGrpSpPr>
      <p:grpSpPr>
        <a:xfrm>
          <a:off x="0" y="0"/>
          <a:ext cx="0" cy="0"/>
          <a:chOff x="0" y="0"/>
          <a:chExt cx="0" cy="0"/>
        </a:xfrm>
      </p:grpSpPr>
      <p:sp>
        <p:nvSpPr>
          <p:cNvPr id="767" name="Google Shape;767;ga0a3b538ff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8" name="Google Shape;768;ga0a3b538ff_0_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69" name="Google Shape;769;ga0a3b538ff_0_3: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AU"/>
              <a:t>35</a:t>
            </a:fld>
            <a:endParaRPr/>
          </a:p>
        </p:txBody>
      </p:sp>
    </p:spTree>
    <p:extLst>
      <p:ext uri="{BB962C8B-B14F-4D97-AF65-F5344CB8AC3E}">
        <p14:creationId xmlns:p14="http://schemas.microsoft.com/office/powerpoint/2010/main" val="172272252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7"/>
        <p:cNvGrpSpPr/>
        <p:nvPr/>
      </p:nvGrpSpPr>
      <p:grpSpPr>
        <a:xfrm>
          <a:off x="0" y="0"/>
          <a:ext cx="0" cy="0"/>
          <a:chOff x="0" y="0"/>
          <a:chExt cx="0" cy="0"/>
        </a:xfrm>
      </p:grpSpPr>
      <p:sp>
        <p:nvSpPr>
          <p:cNvPr id="778" name="Google Shape;778;p2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79" name="Google Shape;779;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1606380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3"/>
        <p:cNvGrpSpPr/>
        <p:nvPr/>
      </p:nvGrpSpPr>
      <p:grpSpPr>
        <a:xfrm>
          <a:off x="0" y="0"/>
          <a:ext cx="0" cy="0"/>
          <a:chOff x="0" y="0"/>
          <a:chExt cx="0" cy="0"/>
        </a:xfrm>
      </p:grpSpPr>
      <p:sp>
        <p:nvSpPr>
          <p:cNvPr id="784" name="Google Shape;784;p2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85" name="Google Shape;785;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0656939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3"/>
        <p:cNvGrpSpPr/>
        <p:nvPr/>
      </p:nvGrpSpPr>
      <p:grpSpPr>
        <a:xfrm>
          <a:off x="0" y="0"/>
          <a:ext cx="0" cy="0"/>
          <a:chOff x="0" y="0"/>
          <a:chExt cx="0" cy="0"/>
        </a:xfrm>
      </p:grpSpPr>
      <p:sp>
        <p:nvSpPr>
          <p:cNvPr id="874" name="Google Shape;874;ga3d622e77b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5" name="Google Shape;875;ga3d622e77b_0_2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76" name="Google Shape;876;ga3d622e77b_0_26: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AU"/>
              <a:t>38</a:t>
            </a:fld>
            <a:endParaRPr/>
          </a:p>
        </p:txBody>
      </p:sp>
    </p:spTree>
    <p:extLst>
      <p:ext uri="{BB962C8B-B14F-4D97-AF65-F5344CB8AC3E}">
        <p14:creationId xmlns:p14="http://schemas.microsoft.com/office/powerpoint/2010/main" val="144891434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Google Shape;475;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6" name="Google Shape;47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ga3d622e77b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7" name="Google Shape;527;ga3d622e77b_0_3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28" name="Google Shape;528;ga3d622e77b_0_37: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AU"/>
              <a:t>40</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92" name="Google Shape;592;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4" name="Google Shape;41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55402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2"/>
        <p:cNvGrpSpPr/>
        <p:nvPr/>
      </p:nvGrpSpPr>
      <p:grpSpPr>
        <a:xfrm>
          <a:off x="0" y="0"/>
          <a:ext cx="0" cy="0"/>
          <a:chOff x="0" y="0"/>
          <a:chExt cx="0" cy="0"/>
        </a:xfrm>
      </p:grpSpPr>
      <p:sp>
        <p:nvSpPr>
          <p:cNvPr id="603" name="Google Shape;603;p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04" name="Google Shape;604;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4"/>
        <p:cNvGrpSpPr/>
        <p:nvPr/>
      </p:nvGrpSpPr>
      <p:grpSpPr>
        <a:xfrm>
          <a:off x="0" y="0"/>
          <a:ext cx="0" cy="0"/>
          <a:chOff x="0" y="0"/>
          <a:chExt cx="0" cy="0"/>
        </a:xfrm>
      </p:grpSpPr>
      <p:sp>
        <p:nvSpPr>
          <p:cNvPr id="615" name="Google Shape;615;ga3d622e77b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6" name="Google Shape;616;ga3d622e77b_0_4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17" name="Google Shape;617;ga3d622e77b_0_47: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AU"/>
              <a:t>43</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8"/>
        <p:cNvGrpSpPr/>
        <p:nvPr/>
      </p:nvGrpSpPr>
      <p:grpSpPr>
        <a:xfrm>
          <a:off x="0" y="0"/>
          <a:ext cx="0" cy="0"/>
          <a:chOff x="0" y="0"/>
          <a:chExt cx="0" cy="0"/>
        </a:xfrm>
      </p:grpSpPr>
      <p:sp>
        <p:nvSpPr>
          <p:cNvPr id="709" name="Google Shape;709;ga3d622e77b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0" name="Google Shape;710;ga3d622e77b_0_5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11" name="Google Shape;711;ga3d622e77b_0_56: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AU"/>
              <a:t>44</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9"/>
        <p:cNvGrpSpPr/>
        <p:nvPr/>
      </p:nvGrpSpPr>
      <p:grpSpPr>
        <a:xfrm>
          <a:off x="0" y="0"/>
          <a:ext cx="0" cy="0"/>
          <a:chOff x="0" y="0"/>
          <a:chExt cx="0" cy="0"/>
        </a:xfrm>
      </p:grpSpPr>
      <p:sp>
        <p:nvSpPr>
          <p:cNvPr id="790" name="Google Shape;790;ga3d622e77b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1" name="Google Shape;791;ga3d622e77b_0_6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92" name="Google Shape;792;ga3d622e77b_0_66: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AU"/>
              <a:t>45</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9"/>
        <p:cNvGrpSpPr/>
        <p:nvPr/>
      </p:nvGrpSpPr>
      <p:grpSpPr>
        <a:xfrm>
          <a:off x="0" y="0"/>
          <a:ext cx="0" cy="0"/>
          <a:chOff x="0" y="0"/>
          <a:chExt cx="0" cy="0"/>
        </a:xfrm>
      </p:grpSpPr>
      <p:sp>
        <p:nvSpPr>
          <p:cNvPr id="800" name="Google Shape;800;p2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01" name="Google Shape;801;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8"/>
        <p:cNvGrpSpPr/>
        <p:nvPr/>
      </p:nvGrpSpPr>
      <p:grpSpPr>
        <a:xfrm>
          <a:off x="0" y="0"/>
          <a:ext cx="0" cy="0"/>
          <a:chOff x="0" y="0"/>
          <a:chExt cx="0" cy="0"/>
        </a:xfrm>
      </p:grpSpPr>
      <p:sp>
        <p:nvSpPr>
          <p:cNvPr id="809" name="Google Shape;809;p3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10" name="Google Shape;810;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8"/>
        <p:cNvGrpSpPr/>
        <p:nvPr/>
      </p:nvGrpSpPr>
      <p:grpSpPr>
        <a:xfrm>
          <a:off x="0" y="0"/>
          <a:ext cx="0" cy="0"/>
          <a:chOff x="0" y="0"/>
          <a:chExt cx="0" cy="0"/>
        </a:xfrm>
      </p:grpSpPr>
      <p:sp>
        <p:nvSpPr>
          <p:cNvPr id="819" name="Google Shape;819;p3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20" name="Google Shape;820;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8"/>
        <p:cNvGrpSpPr/>
        <p:nvPr/>
      </p:nvGrpSpPr>
      <p:grpSpPr>
        <a:xfrm>
          <a:off x="0" y="0"/>
          <a:ext cx="0" cy="0"/>
          <a:chOff x="0" y="0"/>
          <a:chExt cx="0" cy="0"/>
        </a:xfrm>
      </p:grpSpPr>
      <p:sp>
        <p:nvSpPr>
          <p:cNvPr id="829" name="Google Shape;829;ga3d622e77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0" name="Google Shape;830;ga3d622e77b_0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31" name="Google Shape;831;ga3d622e77b_0_0: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AU"/>
              <a:t>49</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8"/>
        <p:cNvGrpSpPr/>
        <p:nvPr/>
      </p:nvGrpSpPr>
      <p:grpSpPr>
        <a:xfrm>
          <a:off x="0" y="0"/>
          <a:ext cx="0" cy="0"/>
          <a:chOff x="0" y="0"/>
          <a:chExt cx="0" cy="0"/>
        </a:xfrm>
      </p:grpSpPr>
      <p:sp>
        <p:nvSpPr>
          <p:cNvPr id="839" name="Google Shape;839;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40" name="Google Shape;840;p3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AU"/>
              <a:t>Recognition Module</a:t>
            </a:r>
            <a:endParaRPr/>
          </a:p>
          <a:p>
            <a:pPr marL="285750" lvl="0" indent="-285750" algn="l" rtl="0">
              <a:spcBef>
                <a:spcPts val="0"/>
              </a:spcBef>
              <a:spcAft>
                <a:spcPts val="0"/>
              </a:spcAft>
              <a:buClr>
                <a:schemeClr val="dk1"/>
              </a:buClr>
              <a:buSzPts val="1200"/>
              <a:buFont typeface="Arial"/>
              <a:buChar char="•"/>
            </a:pPr>
            <a:r>
              <a:rPr lang="en-AU"/>
              <a:t>Recognise signed input</a:t>
            </a:r>
            <a:endParaRPr/>
          </a:p>
          <a:p>
            <a:pPr marL="285750" lvl="0" indent="-285750" algn="l" rtl="0">
              <a:spcBef>
                <a:spcPts val="0"/>
              </a:spcBef>
              <a:spcAft>
                <a:spcPts val="0"/>
              </a:spcAft>
              <a:buClr>
                <a:schemeClr val="dk1"/>
              </a:buClr>
              <a:buSzPts val="1200"/>
              <a:buFont typeface="Arial"/>
              <a:buChar char="•"/>
            </a:pPr>
            <a:r>
              <a:rPr lang="en-AU"/>
              <a:t>Requires: Sign recognition as multimodal language recognition</a:t>
            </a:r>
            <a:endParaRPr/>
          </a:p>
          <a:p>
            <a:pPr marL="0" lvl="0" indent="0" algn="l" rtl="0">
              <a:spcBef>
                <a:spcPts val="0"/>
              </a:spcBef>
              <a:spcAft>
                <a:spcPts val="0"/>
              </a:spcAft>
              <a:buNone/>
            </a:pPr>
            <a:r>
              <a:rPr lang="en-AU"/>
              <a:t>Processing Module</a:t>
            </a:r>
            <a:endParaRPr/>
          </a:p>
          <a:p>
            <a:pPr marL="285750" lvl="0" indent="-285750" algn="l" rtl="0">
              <a:spcBef>
                <a:spcPts val="0"/>
              </a:spcBef>
              <a:spcAft>
                <a:spcPts val="0"/>
              </a:spcAft>
              <a:buClr>
                <a:schemeClr val="dk1"/>
              </a:buClr>
              <a:buSzPts val="1200"/>
              <a:buFont typeface="Arial"/>
              <a:buChar char="•"/>
            </a:pPr>
            <a:r>
              <a:rPr lang="en-AU"/>
              <a:t>Provides functionality</a:t>
            </a:r>
            <a:endParaRPr/>
          </a:p>
          <a:p>
            <a:pPr marL="285750" lvl="0" indent="-285750" algn="l" rtl="0">
              <a:spcBef>
                <a:spcPts val="0"/>
              </a:spcBef>
              <a:spcAft>
                <a:spcPts val="0"/>
              </a:spcAft>
              <a:buClr>
                <a:schemeClr val="dk1"/>
              </a:buClr>
              <a:buSzPts val="1200"/>
              <a:buFont typeface="Arial"/>
              <a:buChar char="•"/>
            </a:pPr>
            <a:r>
              <a:rPr lang="en-AU"/>
              <a:t>Requires: Natural Sign Language Processing</a:t>
            </a:r>
            <a:endParaRPr/>
          </a:p>
          <a:p>
            <a:pPr marL="0" lvl="0" indent="0" algn="l" rtl="0">
              <a:spcBef>
                <a:spcPts val="0"/>
              </a:spcBef>
              <a:spcAft>
                <a:spcPts val="0"/>
              </a:spcAft>
              <a:buNone/>
            </a:pPr>
            <a:r>
              <a:rPr lang="en-AU"/>
              <a:t>Production Module</a:t>
            </a:r>
            <a:endParaRPr/>
          </a:p>
          <a:p>
            <a:pPr marL="285750" lvl="0" indent="-285750" algn="l" rtl="0">
              <a:spcBef>
                <a:spcPts val="0"/>
              </a:spcBef>
              <a:spcAft>
                <a:spcPts val="0"/>
              </a:spcAft>
              <a:buClr>
                <a:schemeClr val="dk1"/>
              </a:buClr>
              <a:buSzPts val="1200"/>
              <a:buFont typeface="Arial"/>
              <a:buChar char="•"/>
            </a:pPr>
            <a:r>
              <a:rPr lang="en-AU"/>
              <a:t>Human-like artificial Auslan sign production</a:t>
            </a:r>
            <a:endParaRPr/>
          </a:p>
          <a:p>
            <a:pPr marL="285750" lvl="0" indent="-285750" algn="l" rtl="0">
              <a:spcBef>
                <a:spcPts val="0"/>
              </a:spcBef>
              <a:spcAft>
                <a:spcPts val="0"/>
              </a:spcAft>
              <a:buClr>
                <a:schemeClr val="dk1"/>
              </a:buClr>
              <a:buSzPts val="1200"/>
              <a:buFont typeface="Arial"/>
              <a:buChar char="•"/>
            </a:pPr>
            <a:r>
              <a:rPr lang="en-AU"/>
              <a:t>Requires: approach which is both technically sound and acceptable to Australian Deaf community</a:t>
            </a:r>
            <a:endParaRPr/>
          </a:p>
          <a:p>
            <a:pPr marL="0" lvl="0" indent="0" algn="l" rtl="0">
              <a:spcBef>
                <a:spcPts val="0"/>
              </a:spcBef>
              <a:spcAft>
                <a:spcPts val="0"/>
              </a:spcAft>
              <a:buNone/>
            </a:pPr>
            <a:endParaRPr/>
          </a:p>
        </p:txBody>
      </p:sp>
      <p:sp>
        <p:nvSpPr>
          <p:cNvPr id="841" name="Google Shape;841;p3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AU"/>
              <a:t>50</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2"/>
        <p:cNvGrpSpPr/>
        <p:nvPr/>
      </p:nvGrpSpPr>
      <p:grpSpPr>
        <a:xfrm>
          <a:off x="0" y="0"/>
          <a:ext cx="0" cy="0"/>
          <a:chOff x="0" y="0"/>
          <a:chExt cx="0" cy="0"/>
        </a:xfrm>
      </p:grpSpPr>
      <p:sp>
        <p:nvSpPr>
          <p:cNvPr id="863" name="Google Shape;863;p3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4" name="Google Shape;864;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3" name="Google Shape;463;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7072137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3"/>
        <p:cNvGrpSpPr/>
        <p:nvPr/>
      </p:nvGrpSpPr>
      <p:grpSpPr>
        <a:xfrm>
          <a:off x="0" y="0"/>
          <a:ext cx="0" cy="0"/>
          <a:chOff x="0" y="0"/>
          <a:chExt cx="0" cy="0"/>
        </a:xfrm>
      </p:grpSpPr>
      <p:sp>
        <p:nvSpPr>
          <p:cNvPr id="874" name="Google Shape;874;ga3d622e77b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5" name="Google Shape;875;ga3d622e77b_0_2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76" name="Google Shape;876;ga3d622e77b_0_26: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AU"/>
              <a:t>52</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Google Shape;497;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8" name="Google Shape;49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346285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7"/>
        <p:cNvGrpSpPr/>
        <p:nvPr/>
      </p:nvGrpSpPr>
      <p:grpSpPr>
        <a:xfrm>
          <a:off x="0" y="0"/>
          <a:ext cx="0" cy="0"/>
          <a:chOff x="0" y="0"/>
          <a:chExt cx="0" cy="0"/>
        </a:xfrm>
      </p:grpSpPr>
      <p:sp>
        <p:nvSpPr>
          <p:cNvPr id="508" name="Google Shape;508;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09" name="Google Shape;50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11382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2"/>
        <p:cNvGrpSpPr/>
        <p:nvPr/>
      </p:nvGrpSpPr>
      <p:grpSpPr>
        <a:xfrm>
          <a:off x="0" y="0"/>
          <a:ext cx="0" cy="0"/>
          <a:chOff x="0" y="0"/>
          <a:chExt cx="0" cy="0"/>
        </a:xfrm>
      </p:grpSpPr>
      <p:sp>
        <p:nvSpPr>
          <p:cNvPr id="513" name="Google Shape;513;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14" name="Google Shape;51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205892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3"/>
        <p:cNvGrpSpPr/>
        <p:nvPr/>
      </p:nvGrpSpPr>
      <p:grpSpPr>
        <a:xfrm>
          <a:off x="0" y="0"/>
          <a:ext cx="0" cy="0"/>
          <a:chOff x="0" y="0"/>
          <a:chExt cx="0" cy="0"/>
        </a:xfrm>
      </p:grpSpPr>
      <p:sp>
        <p:nvSpPr>
          <p:cNvPr id="634" name="Google Shape;634;p1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35" name="Google Shape;635;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220769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2"/>
        <p:cNvGrpSpPr/>
        <p:nvPr/>
      </p:nvGrpSpPr>
      <p:grpSpPr>
        <a:xfrm>
          <a:off x="0" y="0"/>
          <a:ext cx="0" cy="0"/>
          <a:chOff x="0" y="0"/>
          <a:chExt cx="0" cy="0"/>
        </a:xfrm>
      </p:grpSpPr>
      <p:sp>
        <p:nvSpPr>
          <p:cNvPr id="663" name="Google Shape;663;p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64" name="Google Shape;664;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5250910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2">
  <p:cSld name="Title 2">
    <p:spTree>
      <p:nvGrpSpPr>
        <p:cNvPr id="1" name="Shape 15"/>
        <p:cNvGrpSpPr/>
        <p:nvPr/>
      </p:nvGrpSpPr>
      <p:grpSpPr>
        <a:xfrm>
          <a:off x="0" y="0"/>
          <a:ext cx="0" cy="0"/>
          <a:chOff x="0" y="0"/>
          <a:chExt cx="0" cy="0"/>
        </a:xfrm>
      </p:grpSpPr>
      <p:sp>
        <p:nvSpPr>
          <p:cNvPr id="16" name="Google Shape;16;p35"/>
          <p:cNvSpPr/>
          <p:nvPr/>
        </p:nvSpPr>
        <p:spPr>
          <a:xfrm>
            <a:off x="0" y="0"/>
            <a:ext cx="12192000" cy="6858000"/>
          </a:xfrm>
          <a:prstGeom prst="rect">
            <a:avLst/>
          </a:prstGeom>
          <a:gradFill>
            <a:gsLst>
              <a:gs pos="0">
                <a:schemeClr val="accent1"/>
              </a:gs>
              <a:gs pos="75000">
                <a:schemeClr val="accent1"/>
              </a:gs>
              <a:gs pos="100000">
                <a:srgbClr val="962A8B"/>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7" name="Google Shape;17;p35"/>
          <p:cNvSpPr txBox="1">
            <a:spLocks noGrp="1"/>
          </p:cNvSpPr>
          <p:nvPr>
            <p:ph type="title"/>
          </p:nvPr>
        </p:nvSpPr>
        <p:spPr>
          <a:xfrm>
            <a:off x="695325" y="1143405"/>
            <a:ext cx="10738247" cy="1296144"/>
          </a:xfrm>
          <a:prstGeom prst="rect">
            <a:avLst/>
          </a:prstGeom>
          <a:noFill/>
          <a:ln>
            <a:noFill/>
          </a:ln>
        </p:spPr>
        <p:txBody>
          <a:bodyPr spcFirstLastPara="1" wrap="square" lIns="0" tIns="0" rIns="0" bIns="0" anchor="b" anchorCtr="0">
            <a:noAutofit/>
          </a:bodyPr>
          <a:lstStyle>
            <a:lvl1pPr lvl="0" algn="l">
              <a:lnSpc>
                <a:spcPct val="120000"/>
              </a:lnSpc>
              <a:spcBef>
                <a:spcPts val="0"/>
              </a:spcBef>
              <a:spcAft>
                <a:spcPts val="0"/>
              </a:spcAft>
              <a:buClr>
                <a:schemeClr val="lt1"/>
              </a:buClr>
              <a:buSzPts val="4200"/>
              <a:buFont typeface="Arial"/>
              <a:buNone/>
              <a:defRPr sz="42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 name="Google Shape;18;p35"/>
          <p:cNvSpPr txBox="1">
            <a:spLocks noGrp="1"/>
          </p:cNvSpPr>
          <p:nvPr>
            <p:ph type="body" idx="1"/>
          </p:nvPr>
        </p:nvSpPr>
        <p:spPr>
          <a:xfrm>
            <a:off x="695298" y="2553954"/>
            <a:ext cx="10747200" cy="2675249"/>
          </a:xfrm>
          <a:prstGeom prst="rect">
            <a:avLst/>
          </a:prstGeom>
          <a:noFill/>
          <a:ln>
            <a:noFill/>
          </a:ln>
        </p:spPr>
        <p:txBody>
          <a:bodyPr spcFirstLastPara="1" wrap="square" lIns="0" tIns="0" rIns="0" bIns="0" anchor="t" anchorCtr="0">
            <a:normAutofit/>
          </a:bodyPr>
          <a:lstStyle>
            <a:lvl1pPr marL="457200" lvl="0" indent="-228600" algn="l">
              <a:lnSpc>
                <a:spcPct val="120000"/>
              </a:lnSpc>
              <a:spcBef>
                <a:spcPts val="300"/>
              </a:spcBef>
              <a:spcAft>
                <a:spcPts val="0"/>
              </a:spcAft>
              <a:buSzPts val="2700"/>
              <a:buNone/>
              <a:defRPr sz="2700">
                <a:solidFill>
                  <a:schemeClr val="lt1"/>
                </a:solidFill>
              </a:defRPr>
            </a:lvl1pPr>
            <a:lvl2pPr marL="914400" lvl="1" indent="-342900" algn="l">
              <a:lnSpc>
                <a:spcPct val="110000"/>
              </a:lnSpc>
              <a:spcBef>
                <a:spcPts val="300"/>
              </a:spcBef>
              <a:spcAft>
                <a:spcPts val="0"/>
              </a:spcAft>
              <a:buSzPts val="1800"/>
              <a:buChar char="•"/>
              <a:defRPr/>
            </a:lvl2pPr>
            <a:lvl3pPr marL="1371600" lvl="2" indent="-342900" algn="l">
              <a:lnSpc>
                <a:spcPct val="110000"/>
              </a:lnSpc>
              <a:spcBef>
                <a:spcPts val="300"/>
              </a:spcBef>
              <a:spcAft>
                <a:spcPts val="0"/>
              </a:spcAft>
              <a:buSzPts val="1800"/>
              <a:buChar char="­"/>
              <a:defRPr/>
            </a:lvl3pPr>
            <a:lvl4pPr marL="1828800" lvl="3" indent="-342900" algn="l">
              <a:lnSpc>
                <a:spcPct val="110000"/>
              </a:lnSpc>
              <a:spcBef>
                <a:spcPts val="200"/>
              </a:spcBef>
              <a:spcAft>
                <a:spcPts val="0"/>
              </a:spcAft>
              <a:buClr>
                <a:schemeClr val="dk1"/>
              </a:buClr>
              <a:buSzPts val="1800"/>
              <a:buChar char="•"/>
              <a:defRPr/>
            </a:lvl4pPr>
            <a:lvl5pPr marL="2286000" lvl="4" indent="-228600" algn="l">
              <a:lnSpc>
                <a:spcPct val="100000"/>
              </a:lnSpc>
              <a:spcBef>
                <a:spcPts val="1200"/>
              </a:spcBef>
              <a:spcAft>
                <a:spcPts val="0"/>
              </a:spcAft>
              <a:buClr>
                <a:schemeClr val="accent1"/>
              </a:buClr>
              <a:buSzPts val="1800"/>
              <a:buNone/>
              <a:defRPr/>
            </a:lvl5pPr>
            <a:lvl6pPr marL="2743200" lvl="5" indent="-228600" algn="l">
              <a:spcBef>
                <a:spcPts val="600"/>
              </a:spcBef>
              <a:spcAft>
                <a:spcPts val="0"/>
              </a:spcAft>
              <a:buClr>
                <a:schemeClr val="accent1"/>
              </a:buClr>
              <a:buSzPts val="1800"/>
              <a:buNone/>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9" name="Google Shape;19;p35"/>
          <p:cNvSpPr/>
          <p:nvPr/>
        </p:nvSpPr>
        <p:spPr>
          <a:xfrm>
            <a:off x="1" y="4076700"/>
            <a:ext cx="2555875" cy="2781300"/>
          </a:xfrm>
          <a:custGeom>
            <a:avLst/>
            <a:gdLst/>
            <a:ahLst/>
            <a:cxnLst/>
            <a:rect l="l" t="t" r="r" b="b"/>
            <a:pathLst>
              <a:path w="2555875" h="2781300" extrusionOk="0">
                <a:moveTo>
                  <a:pt x="0" y="2781300"/>
                </a:moveTo>
                <a:lnTo>
                  <a:pt x="0" y="0"/>
                </a:lnTo>
                <a:cubicBezTo>
                  <a:pt x="158687" y="1674158"/>
                  <a:pt x="1584388" y="2511611"/>
                  <a:pt x="2555875" y="2781300"/>
                </a:cubicBezTo>
                <a:lnTo>
                  <a:pt x="0" y="2781300"/>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0" name="Google Shape;20;p35"/>
          <p:cNvSpPr/>
          <p:nvPr/>
        </p:nvSpPr>
        <p:spPr>
          <a:xfrm>
            <a:off x="9912424" y="5571759"/>
            <a:ext cx="2279576" cy="1286241"/>
          </a:xfrm>
          <a:custGeom>
            <a:avLst/>
            <a:gdLst/>
            <a:ahLst/>
            <a:cxnLst/>
            <a:rect l="l" t="t" r="r" b="b"/>
            <a:pathLst>
              <a:path w="1704975" h="962025" extrusionOk="0">
                <a:moveTo>
                  <a:pt x="1704499" y="961382"/>
                </a:moveTo>
                <a:cubicBezTo>
                  <a:pt x="1523524" y="935665"/>
                  <a:pt x="1348264" y="859465"/>
                  <a:pt x="1172051" y="803267"/>
                </a:cubicBezTo>
                <a:cubicBezTo>
                  <a:pt x="976789" y="741355"/>
                  <a:pt x="788194" y="654677"/>
                  <a:pt x="589121" y="611815"/>
                </a:cubicBezTo>
                <a:cubicBezTo>
                  <a:pt x="301466" y="550855"/>
                  <a:pt x="224314" y="585145"/>
                  <a:pt x="7144" y="768977"/>
                </a:cubicBezTo>
                <a:cubicBezTo>
                  <a:pt x="50006" y="717542"/>
                  <a:pt x="525304" y="253675"/>
                  <a:pt x="764381" y="128897"/>
                </a:cubicBezTo>
                <a:cubicBezTo>
                  <a:pt x="1040606" y="-14930"/>
                  <a:pt x="1321594" y="-28265"/>
                  <a:pt x="1614011" y="72700"/>
                </a:cubicBezTo>
                <a:cubicBezTo>
                  <a:pt x="1644491" y="83177"/>
                  <a:pt x="1674971" y="93655"/>
                  <a:pt x="1705451" y="104132"/>
                </a:cubicBezTo>
                <a:lnTo>
                  <a:pt x="1704499" y="961382"/>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pic>
        <p:nvPicPr>
          <p:cNvPr id="21" name="Google Shape;21;p35"/>
          <p:cNvPicPr preferRelativeResize="0"/>
          <p:nvPr/>
        </p:nvPicPr>
        <p:blipFill rotWithShape="1">
          <a:blip r:embed="rId2">
            <a:alphaModFix/>
          </a:blip>
          <a:srcRect/>
          <a:stretch/>
        </p:blipFill>
        <p:spPr>
          <a:xfrm>
            <a:off x="695325" y="207631"/>
            <a:ext cx="3204000" cy="472463"/>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Pullout">
  <p:cSld name="Picture with Pullout">
    <p:spTree>
      <p:nvGrpSpPr>
        <p:cNvPr id="1" name="Shape 160"/>
        <p:cNvGrpSpPr/>
        <p:nvPr/>
      </p:nvGrpSpPr>
      <p:grpSpPr>
        <a:xfrm>
          <a:off x="0" y="0"/>
          <a:ext cx="0" cy="0"/>
          <a:chOff x="0" y="0"/>
          <a:chExt cx="0" cy="0"/>
        </a:xfrm>
      </p:grpSpPr>
      <p:sp>
        <p:nvSpPr>
          <p:cNvPr id="161" name="Google Shape;161;p50"/>
          <p:cNvSpPr>
            <a:spLocks noGrp="1"/>
          </p:cNvSpPr>
          <p:nvPr>
            <p:ph type="pic" idx="2"/>
          </p:nvPr>
        </p:nvSpPr>
        <p:spPr>
          <a:xfrm>
            <a:off x="0" y="624880"/>
            <a:ext cx="12191999" cy="6233119"/>
          </a:xfrm>
          <a:prstGeom prst="rect">
            <a:avLst/>
          </a:prstGeom>
          <a:solidFill>
            <a:schemeClr val="lt2"/>
          </a:solidFill>
          <a:ln>
            <a:noFill/>
          </a:ln>
        </p:spPr>
        <p:txBody>
          <a:bodyPr spcFirstLastPara="1" wrap="square" lIns="0" tIns="0" rIns="0" bIns="0" anchor="ctr" anchorCtr="0">
            <a:normAutofit/>
          </a:bodyPr>
          <a:lstStyle>
            <a:lvl1pPr marR="0" lvl="0" algn="ctr" rtl="0">
              <a:lnSpc>
                <a:spcPct val="11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1pPr>
            <a:lvl2pPr marR="0" lvl="1" algn="l" rtl="0">
              <a:lnSpc>
                <a:spcPct val="110000"/>
              </a:lnSpc>
              <a:spcBef>
                <a:spcPts val="30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10000"/>
              </a:lnSpc>
              <a:spcBef>
                <a:spcPts val="300"/>
              </a:spcBef>
              <a:spcAft>
                <a:spcPts val="0"/>
              </a:spcAft>
              <a:buClr>
                <a:schemeClr val="accent1"/>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110000"/>
              </a:lnSpc>
              <a:spcBef>
                <a:spcPts val="200"/>
              </a:spcBef>
              <a:spcAft>
                <a:spcPts val="0"/>
              </a:spcAft>
              <a:buClr>
                <a:schemeClr val="dk1"/>
              </a:buClr>
              <a:buSzPts val="2000"/>
              <a:buFont typeface="Noto Sans Symbols"/>
              <a:buNone/>
              <a:defRPr sz="2000" b="0" i="0" u="none" strike="noStrike" cap="none">
                <a:solidFill>
                  <a:schemeClr val="dk1"/>
                </a:solidFill>
                <a:latin typeface="Arial"/>
                <a:ea typeface="Arial"/>
                <a:cs typeface="Arial"/>
                <a:sym typeface="Arial"/>
              </a:defRPr>
            </a:lvl4pPr>
            <a:lvl5pPr marR="0" lvl="4" algn="l" rtl="0">
              <a:lnSpc>
                <a:spcPct val="100000"/>
              </a:lnSpc>
              <a:spcBef>
                <a:spcPts val="1200"/>
              </a:spcBef>
              <a:spcAft>
                <a:spcPts val="0"/>
              </a:spcAft>
              <a:buClr>
                <a:schemeClr val="accent1"/>
              </a:buClr>
              <a:buSzPts val="2000"/>
              <a:buFont typeface="Arial"/>
              <a:buNone/>
              <a:defRPr sz="2000" b="0" i="0" u="none" strike="noStrike" cap="none">
                <a:solidFill>
                  <a:schemeClr val="accent1"/>
                </a:solidFill>
                <a:latin typeface="Arial"/>
                <a:ea typeface="Arial"/>
                <a:cs typeface="Arial"/>
                <a:sym typeface="Arial"/>
              </a:defRPr>
            </a:lvl5pPr>
            <a:lvl6pPr marR="0" lvl="5" algn="l" rtl="0">
              <a:spcBef>
                <a:spcPts val="600"/>
              </a:spcBef>
              <a:spcAft>
                <a:spcPts val="0"/>
              </a:spcAft>
              <a:buClr>
                <a:schemeClr val="accent1"/>
              </a:buClr>
              <a:buSzPts val="2000"/>
              <a:buFont typeface="Arial"/>
              <a:buNone/>
              <a:defRPr sz="2000" b="1" i="0" u="none" strike="noStrike" cap="none">
                <a:solidFill>
                  <a:schemeClr val="accent1"/>
                </a:solidFill>
                <a:latin typeface="Arial"/>
                <a:ea typeface="Arial"/>
                <a:cs typeface="Arial"/>
                <a:sym typeface="Arial"/>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162" name="Google Shape;162;p50"/>
          <p:cNvSpPr txBox="1">
            <a:spLocks noGrp="1"/>
          </p:cNvSpPr>
          <p:nvPr>
            <p:ph type="body" idx="1"/>
          </p:nvPr>
        </p:nvSpPr>
        <p:spPr>
          <a:xfrm>
            <a:off x="695328" y="1052514"/>
            <a:ext cx="3384548" cy="5263410"/>
          </a:xfrm>
          <a:prstGeom prst="rect">
            <a:avLst/>
          </a:prstGeom>
          <a:solidFill>
            <a:schemeClr val="lt1"/>
          </a:solidFill>
          <a:ln>
            <a:noFill/>
          </a:ln>
        </p:spPr>
        <p:txBody>
          <a:bodyPr spcFirstLastPara="1" wrap="square" lIns="180000" tIns="1260000" rIns="180000" bIns="180000" anchor="t" anchorCtr="0">
            <a:normAutofit/>
          </a:bodyPr>
          <a:lstStyle>
            <a:lvl1pPr marL="457200" lvl="0" indent="-342900" algn="l">
              <a:lnSpc>
                <a:spcPct val="110000"/>
              </a:lnSpc>
              <a:spcBef>
                <a:spcPts val="300"/>
              </a:spcBef>
              <a:spcAft>
                <a:spcPts val="0"/>
              </a:spcAft>
              <a:buClr>
                <a:schemeClr val="lt1"/>
              </a:buClr>
              <a:buSzPts val="1800"/>
              <a:buFont typeface="Arial"/>
              <a:buChar char="•"/>
              <a:defRPr/>
            </a:lvl1pPr>
            <a:lvl2pPr marL="914400" lvl="1" indent="-342900" algn="l">
              <a:lnSpc>
                <a:spcPct val="110000"/>
              </a:lnSpc>
              <a:spcBef>
                <a:spcPts val="300"/>
              </a:spcBef>
              <a:spcAft>
                <a:spcPts val="0"/>
              </a:spcAft>
              <a:buSzPts val="1800"/>
              <a:buChar char="•"/>
              <a:defRPr/>
            </a:lvl2pPr>
            <a:lvl3pPr marL="1371600" lvl="2" indent="-342900" algn="l">
              <a:lnSpc>
                <a:spcPct val="110000"/>
              </a:lnSpc>
              <a:spcBef>
                <a:spcPts val="300"/>
              </a:spcBef>
              <a:spcAft>
                <a:spcPts val="0"/>
              </a:spcAft>
              <a:buSzPts val="1800"/>
              <a:buChar char="­"/>
              <a:defRPr/>
            </a:lvl3pPr>
            <a:lvl4pPr marL="1828800" lvl="3" indent="-342900" algn="l">
              <a:lnSpc>
                <a:spcPct val="110000"/>
              </a:lnSpc>
              <a:spcBef>
                <a:spcPts val="200"/>
              </a:spcBef>
              <a:spcAft>
                <a:spcPts val="0"/>
              </a:spcAft>
              <a:buClr>
                <a:schemeClr val="dk1"/>
              </a:buClr>
              <a:buSzPts val="1800"/>
              <a:buChar char="•"/>
              <a:defRPr/>
            </a:lvl4pPr>
            <a:lvl5pPr marL="2286000" lvl="4" indent="-228600" algn="l">
              <a:lnSpc>
                <a:spcPct val="100000"/>
              </a:lnSpc>
              <a:spcBef>
                <a:spcPts val="1200"/>
              </a:spcBef>
              <a:spcAft>
                <a:spcPts val="0"/>
              </a:spcAft>
              <a:buClr>
                <a:schemeClr val="accent1"/>
              </a:buClr>
              <a:buSzPts val="1800"/>
              <a:buNone/>
              <a:defRPr/>
            </a:lvl5pPr>
            <a:lvl6pPr marL="2743200" lvl="5" indent="-228600" algn="l">
              <a:spcBef>
                <a:spcPts val="600"/>
              </a:spcBef>
              <a:spcAft>
                <a:spcPts val="0"/>
              </a:spcAft>
              <a:buClr>
                <a:schemeClr val="accent1"/>
              </a:buClr>
              <a:buSzPts val="1800"/>
              <a:buNone/>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63" name="Google Shape;163;p50"/>
          <p:cNvSpPr txBox="1">
            <a:spLocks noGrp="1"/>
          </p:cNvSpPr>
          <p:nvPr>
            <p:ph type="title"/>
          </p:nvPr>
        </p:nvSpPr>
        <p:spPr>
          <a:xfrm>
            <a:off x="1127448" y="1340768"/>
            <a:ext cx="2592288" cy="876470"/>
          </a:xfrm>
          <a:prstGeom prst="rect">
            <a:avLst/>
          </a:prstGeom>
          <a:noFill/>
          <a:ln>
            <a:noFill/>
          </a:ln>
        </p:spPr>
        <p:txBody>
          <a:bodyPr spcFirstLastPara="1" wrap="square" lIns="0" tIns="0" rIns="0" bIns="0" anchor="t" anchorCtr="0">
            <a:normAutofit/>
          </a:bodyPr>
          <a:lstStyle>
            <a:lvl1pPr lvl="0" algn="l">
              <a:lnSpc>
                <a:spcPct val="90000"/>
              </a:lnSpc>
              <a:spcBef>
                <a:spcPts val="0"/>
              </a:spcBef>
              <a:spcAft>
                <a:spcPts val="0"/>
              </a:spcAft>
              <a:buClr>
                <a:schemeClr val="accent1"/>
              </a:buClr>
              <a:buSzPts val="2800"/>
              <a:buFont typeface="Arial"/>
              <a:buNone/>
              <a:defRPr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4" name="Google Shape;164;p50"/>
          <p:cNvSpPr txBox="1">
            <a:spLocks noGrp="1"/>
          </p:cNvSpPr>
          <p:nvPr>
            <p:ph type="body" idx="3"/>
          </p:nvPr>
        </p:nvSpPr>
        <p:spPr>
          <a:xfrm>
            <a:off x="4400550" y="6524625"/>
            <a:ext cx="3384667" cy="241300"/>
          </a:xfrm>
          <a:prstGeom prst="rect">
            <a:avLst/>
          </a:prstGeom>
          <a:noFill/>
          <a:ln>
            <a:noFill/>
          </a:ln>
        </p:spPr>
        <p:txBody>
          <a:bodyPr spcFirstLastPara="1" wrap="square" lIns="0" tIns="0" rIns="0" bIns="0" anchor="ctr" anchorCtr="0">
            <a:normAutofit/>
          </a:bodyPr>
          <a:lstStyle>
            <a:lvl1pPr marL="457200" lvl="0" indent="-228600" algn="ctr">
              <a:lnSpc>
                <a:spcPct val="110000"/>
              </a:lnSpc>
              <a:spcBef>
                <a:spcPts val="300"/>
              </a:spcBef>
              <a:spcAft>
                <a:spcPts val="0"/>
              </a:spcAft>
              <a:buSzPts val="1000"/>
              <a:buNone/>
              <a:defRPr sz="1000" b="1">
                <a:solidFill>
                  <a:schemeClr val="accent1"/>
                </a:solidFill>
              </a:defRPr>
            </a:lvl1pPr>
            <a:lvl2pPr marL="914400" lvl="1" indent="-342900" algn="l">
              <a:lnSpc>
                <a:spcPct val="110000"/>
              </a:lnSpc>
              <a:spcBef>
                <a:spcPts val="300"/>
              </a:spcBef>
              <a:spcAft>
                <a:spcPts val="0"/>
              </a:spcAft>
              <a:buSzPts val="1800"/>
              <a:buChar char="•"/>
              <a:defRPr/>
            </a:lvl2pPr>
            <a:lvl3pPr marL="1371600" lvl="2" indent="-342900" algn="l">
              <a:lnSpc>
                <a:spcPct val="110000"/>
              </a:lnSpc>
              <a:spcBef>
                <a:spcPts val="300"/>
              </a:spcBef>
              <a:spcAft>
                <a:spcPts val="0"/>
              </a:spcAft>
              <a:buSzPts val="1800"/>
              <a:buChar char="­"/>
              <a:defRPr/>
            </a:lvl3pPr>
            <a:lvl4pPr marL="1828800" lvl="3" indent="-342900" algn="l">
              <a:lnSpc>
                <a:spcPct val="110000"/>
              </a:lnSpc>
              <a:spcBef>
                <a:spcPts val="200"/>
              </a:spcBef>
              <a:spcAft>
                <a:spcPts val="0"/>
              </a:spcAft>
              <a:buClr>
                <a:schemeClr val="dk1"/>
              </a:buClr>
              <a:buSzPts val="1800"/>
              <a:buChar char="•"/>
              <a:defRPr/>
            </a:lvl4pPr>
            <a:lvl5pPr marL="2286000" lvl="4" indent="-228600" algn="l">
              <a:lnSpc>
                <a:spcPct val="100000"/>
              </a:lnSpc>
              <a:spcBef>
                <a:spcPts val="1200"/>
              </a:spcBef>
              <a:spcAft>
                <a:spcPts val="0"/>
              </a:spcAft>
              <a:buClr>
                <a:schemeClr val="accent1"/>
              </a:buClr>
              <a:buSzPts val="1800"/>
              <a:buNone/>
              <a:defRPr/>
            </a:lvl5pPr>
            <a:lvl6pPr marL="2743200" lvl="5" indent="-228600" algn="l">
              <a:spcBef>
                <a:spcPts val="600"/>
              </a:spcBef>
              <a:spcAft>
                <a:spcPts val="0"/>
              </a:spcAft>
              <a:buClr>
                <a:schemeClr val="accent1"/>
              </a:buClr>
              <a:buSzPts val="1800"/>
              <a:buNone/>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65" name="Google Shape;165;p50"/>
          <p:cNvSpPr/>
          <p:nvPr/>
        </p:nvSpPr>
        <p:spPr>
          <a:xfrm flipH="1">
            <a:off x="0" y="0"/>
            <a:ext cx="12192000" cy="630000"/>
          </a:xfrm>
          <a:prstGeom prst="rect">
            <a:avLst/>
          </a:prstGeom>
          <a:gradFill>
            <a:gsLst>
              <a:gs pos="0">
                <a:schemeClr val="accent1"/>
              </a:gs>
              <a:gs pos="75000">
                <a:schemeClr val="accent1"/>
              </a:gs>
              <a:gs pos="100000">
                <a:srgbClr val="962A8B"/>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166" name="Google Shape;166;p50"/>
          <p:cNvPicPr preferRelativeResize="0"/>
          <p:nvPr/>
        </p:nvPicPr>
        <p:blipFill rotWithShape="1">
          <a:blip r:embed="rId2">
            <a:alphaModFix/>
          </a:blip>
          <a:srcRect/>
          <a:stretch/>
        </p:blipFill>
        <p:spPr>
          <a:xfrm>
            <a:off x="10297935" y="152896"/>
            <a:ext cx="1210684" cy="324000"/>
          </a:xfrm>
          <a:prstGeom prst="rect">
            <a:avLst/>
          </a:prstGeom>
          <a:noFill/>
          <a:ln>
            <a:noFill/>
          </a:ln>
        </p:spPr>
      </p:pic>
      <p:sp>
        <p:nvSpPr>
          <p:cNvPr id="167" name="Google Shape;167;p50"/>
          <p:cNvSpPr txBox="1">
            <a:spLocks noGrp="1"/>
          </p:cNvSpPr>
          <p:nvPr>
            <p:ph type="dt" idx="10"/>
          </p:nvPr>
        </p:nvSpPr>
        <p:spPr>
          <a:xfrm>
            <a:off x="695324" y="151134"/>
            <a:ext cx="3360109" cy="288000"/>
          </a:xfrm>
          <a:prstGeom prst="rect">
            <a:avLst/>
          </a:prstGeom>
          <a:noFill/>
          <a:ln>
            <a:noFill/>
          </a:ln>
        </p:spPr>
        <p:txBody>
          <a:bodyPr spcFirstLastPara="1" wrap="square" lIns="0" tIns="0" rIns="0" bIns="0" anchor="t" anchorCtr="0">
            <a:noAutofit/>
          </a:bodyPr>
          <a:lstStyle>
            <a:lvl1pPr lvl="0" algn="l">
              <a:lnSpc>
                <a:spcPct val="8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8" name="Google Shape;168;p50"/>
          <p:cNvSpPr txBox="1">
            <a:spLocks noGrp="1"/>
          </p:cNvSpPr>
          <p:nvPr>
            <p:ph type="ftr" idx="11"/>
          </p:nvPr>
        </p:nvSpPr>
        <p:spPr>
          <a:xfrm>
            <a:off x="695326" y="6519171"/>
            <a:ext cx="3360109" cy="240219"/>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9" name="Google Shape;169;p50"/>
          <p:cNvSpPr txBox="1">
            <a:spLocks noGrp="1"/>
          </p:cNvSpPr>
          <p:nvPr>
            <p:ph type="sldNum" idx="12"/>
          </p:nvPr>
        </p:nvSpPr>
        <p:spPr>
          <a:xfrm>
            <a:off x="11208568" y="6519171"/>
            <a:ext cx="288032" cy="240219"/>
          </a:xfrm>
          <a:prstGeom prst="rect">
            <a:avLst/>
          </a:prstGeom>
          <a:noFill/>
          <a:ln>
            <a:noFill/>
          </a:ln>
        </p:spPr>
        <p:txBody>
          <a:bodyPr spcFirstLastPara="1" wrap="square" lIns="0" tIns="0" rIns="0" bIns="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AU"/>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itle">
  <p:cSld name="Title">
    <p:spTree>
      <p:nvGrpSpPr>
        <p:cNvPr id="1" name="Shape 170"/>
        <p:cNvGrpSpPr/>
        <p:nvPr/>
      </p:nvGrpSpPr>
      <p:grpSpPr>
        <a:xfrm>
          <a:off x="0" y="0"/>
          <a:ext cx="0" cy="0"/>
          <a:chOff x="0" y="0"/>
          <a:chExt cx="0" cy="0"/>
        </a:xfrm>
      </p:grpSpPr>
      <p:sp>
        <p:nvSpPr>
          <p:cNvPr id="171" name="Google Shape;171;p51"/>
          <p:cNvSpPr/>
          <p:nvPr/>
        </p:nvSpPr>
        <p:spPr>
          <a:xfrm>
            <a:off x="0" y="0"/>
            <a:ext cx="12192000" cy="928800"/>
          </a:xfrm>
          <a:prstGeom prst="rect">
            <a:avLst/>
          </a:prstGeom>
          <a:gradFill>
            <a:gsLst>
              <a:gs pos="0">
                <a:schemeClr val="accent1"/>
              </a:gs>
              <a:gs pos="75000">
                <a:schemeClr val="accent1"/>
              </a:gs>
              <a:gs pos="100000">
                <a:srgbClr val="962A8B"/>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172" name="Google Shape;172;p51"/>
          <p:cNvPicPr preferRelativeResize="0"/>
          <p:nvPr/>
        </p:nvPicPr>
        <p:blipFill rotWithShape="1">
          <a:blip r:embed="rId2">
            <a:alphaModFix/>
          </a:blip>
          <a:srcRect l="74412" t="80198" b="-1"/>
          <a:stretch/>
        </p:blipFill>
        <p:spPr>
          <a:xfrm>
            <a:off x="9852228" y="5499893"/>
            <a:ext cx="2339772" cy="1358107"/>
          </a:xfrm>
          <a:prstGeom prst="rect">
            <a:avLst/>
          </a:prstGeom>
          <a:noFill/>
          <a:ln>
            <a:noFill/>
          </a:ln>
        </p:spPr>
      </p:pic>
      <p:sp>
        <p:nvSpPr>
          <p:cNvPr id="173" name="Google Shape;173;p51"/>
          <p:cNvSpPr txBox="1">
            <a:spLocks noGrp="1"/>
          </p:cNvSpPr>
          <p:nvPr>
            <p:ph type="title"/>
          </p:nvPr>
        </p:nvSpPr>
        <p:spPr>
          <a:xfrm>
            <a:off x="695325" y="1160745"/>
            <a:ext cx="10738247" cy="1296144"/>
          </a:xfrm>
          <a:prstGeom prst="rect">
            <a:avLst/>
          </a:prstGeom>
          <a:noFill/>
          <a:ln>
            <a:noFill/>
          </a:ln>
        </p:spPr>
        <p:txBody>
          <a:bodyPr spcFirstLastPara="1" wrap="square" lIns="0" tIns="0" rIns="0" bIns="0" anchor="b" anchorCtr="0">
            <a:noAutofit/>
          </a:bodyPr>
          <a:lstStyle>
            <a:lvl1pPr lvl="0" algn="l">
              <a:lnSpc>
                <a:spcPct val="120000"/>
              </a:lnSpc>
              <a:spcBef>
                <a:spcPts val="0"/>
              </a:spcBef>
              <a:spcAft>
                <a:spcPts val="0"/>
              </a:spcAft>
              <a:buClr>
                <a:schemeClr val="accent1"/>
              </a:buClr>
              <a:buSzPts val="4200"/>
              <a:buFont typeface="Arial"/>
              <a:buNone/>
              <a:defRPr sz="4200">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4" name="Google Shape;174;p51"/>
          <p:cNvSpPr txBox="1">
            <a:spLocks noGrp="1"/>
          </p:cNvSpPr>
          <p:nvPr>
            <p:ph type="body" idx="1"/>
          </p:nvPr>
        </p:nvSpPr>
        <p:spPr>
          <a:xfrm>
            <a:off x="695298" y="2571294"/>
            <a:ext cx="10747200" cy="2675249"/>
          </a:xfrm>
          <a:prstGeom prst="rect">
            <a:avLst/>
          </a:prstGeom>
          <a:noFill/>
          <a:ln>
            <a:noFill/>
          </a:ln>
        </p:spPr>
        <p:txBody>
          <a:bodyPr spcFirstLastPara="1" wrap="square" lIns="0" tIns="0" rIns="0" bIns="0" anchor="t" anchorCtr="0">
            <a:normAutofit/>
          </a:bodyPr>
          <a:lstStyle>
            <a:lvl1pPr marL="457200" lvl="0" indent="-228600" algn="l">
              <a:lnSpc>
                <a:spcPct val="120000"/>
              </a:lnSpc>
              <a:spcBef>
                <a:spcPts val="300"/>
              </a:spcBef>
              <a:spcAft>
                <a:spcPts val="0"/>
              </a:spcAft>
              <a:buSzPts val="2700"/>
              <a:buNone/>
              <a:defRPr sz="2700">
                <a:solidFill>
                  <a:schemeClr val="accent1"/>
                </a:solidFill>
              </a:defRPr>
            </a:lvl1pPr>
            <a:lvl2pPr marL="914400" lvl="1" indent="-342900" algn="l">
              <a:lnSpc>
                <a:spcPct val="110000"/>
              </a:lnSpc>
              <a:spcBef>
                <a:spcPts val="300"/>
              </a:spcBef>
              <a:spcAft>
                <a:spcPts val="0"/>
              </a:spcAft>
              <a:buSzPts val="1800"/>
              <a:buChar char="•"/>
              <a:defRPr/>
            </a:lvl2pPr>
            <a:lvl3pPr marL="1371600" lvl="2" indent="-342900" algn="l">
              <a:lnSpc>
                <a:spcPct val="110000"/>
              </a:lnSpc>
              <a:spcBef>
                <a:spcPts val="300"/>
              </a:spcBef>
              <a:spcAft>
                <a:spcPts val="0"/>
              </a:spcAft>
              <a:buSzPts val="1800"/>
              <a:buChar char="­"/>
              <a:defRPr/>
            </a:lvl3pPr>
            <a:lvl4pPr marL="1828800" lvl="3" indent="-342900" algn="l">
              <a:lnSpc>
                <a:spcPct val="110000"/>
              </a:lnSpc>
              <a:spcBef>
                <a:spcPts val="200"/>
              </a:spcBef>
              <a:spcAft>
                <a:spcPts val="0"/>
              </a:spcAft>
              <a:buClr>
                <a:schemeClr val="dk1"/>
              </a:buClr>
              <a:buSzPts val="1800"/>
              <a:buChar char="•"/>
              <a:defRPr/>
            </a:lvl4pPr>
            <a:lvl5pPr marL="2286000" lvl="4" indent="-228600" algn="l">
              <a:lnSpc>
                <a:spcPct val="100000"/>
              </a:lnSpc>
              <a:spcBef>
                <a:spcPts val="1200"/>
              </a:spcBef>
              <a:spcAft>
                <a:spcPts val="0"/>
              </a:spcAft>
              <a:buClr>
                <a:schemeClr val="accent1"/>
              </a:buClr>
              <a:buSzPts val="1800"/>
              <a:buNone/>
              <a:defRPr/>
            </a:lvl5pPr>
            <a:lvl6pPr marL="2743200" lvl="5" indent="-228600" algn="l">
              <a:spcBef>
                <a:spcPts val="600"/>
              </a:spcBef>
              <a:spcAft>
                <a:spcPts val="0"/>
              </a:spcAft>
              <a:buClr>
                <a:schemeClr val="accent1"/>
              </a:buClr>
              <a:buSzPts val="1800"/>
              <a:buNone/>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pic>
        <p:nvPicPr>
          <p:cNvPr id="175" name="Google Shape;175;p51"/>
          <p:cNvPicPr preferRelativeResize="0"/>
          <p:nvPr/>
        </p:nvPicPr>
        <p:blipFill rotWithShape="1">
          <a:blip r:embed="rId2">
            <a:alphaModFix/>
          </a:blip>
          <a:srcRect t="59270" r="70475" b="-1"/>
          <a:stretch/>
        </p:blipFill>
        <p:spPr>
          <a:xfrm>
            <a:off x="1" y="4064704"/>
            <a:ext cx="2699772" cy="2793299"/>
          </a:xfrm>
          <a:prstGeom prst="rect">
            <a:avLst/>
          </a:prstGeom>
          <a:noFill/>
          <a:ln>
            <a:noFill/>
          </a:ln>
        </p:spPr>
      </p:pic>
      <p:pic>
        <p:nvPicPr>
          <p:cNvPr id="176" name="Google Shape;176;p51"/>
          <p:cNvPicPr preferRelativeResize="0"/>
          <p:nvPr/>
        </p:nvPicPr>
        <p:blipFill rotWithShape="1">
          <a:blip r:embed="rId3">
            <a:alphaModFix/>
          </a:blip>
          <a:srcRect/>
          <a:stretch/>
        </p:blipFill>
        <p:spPr>
          <a:xfrm>
            <a:off x="695325" y="207631"/>
            <a:ext cx="3204000" cy="472463"/>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Title 3">
  <p:cSld name="Title 3">
    <p:bg>
      <p:bgPr>
        <a:blipFill>
          <a:blip r:embed="rId2">
            <a:alphaModFix/>
          </a:blip>
          <a:stretch>
            <a:fillRect/>
          </a:stretch>
        </a:blipFill>
        <a:effectLst/>
      </p:bgPr>
    </p:bg>
    <p:spTree>
      <p:nvGrpSpPr>
        <p:cNvPr id="1" name="Shape 177"/>
        <p:cNvGrpSpPr/>
        <p:nvPr/>
      </p:nvGrpSpPr>
      <p:grpSpPr>
        <a:xfrm>
          <a:off x="0" y="0"/>
          <a:ext cx="0" cy="0"/>
          <a:chOff x="0" y="0"/>
          <a:chExt cx="0" cy="0"/>
        </a:xfrm>
      </p:grpSpPr>
      <p:sp>
        <p:nvSpPr>
          <p:cNvPr id="178" name="Google Shape;178;p52"/>
          <p:cNvSpPr txBox="1">
            <a:spLocks noGrp="1"/>
          </p:cNvSpPr>
          <p:nvPr>
            <p:ph type="title"/>
          </p:nvPr>
        </p:nvSpPr>
        <p:spPr>
          <a:xfrm>
            <a:off x="695325" y="1143405"/>
            <a:ext cx="10728647" cy="1296144"/>
          </a:xfrm>
          <a:prstGeom prst="rect">
            <a:avLst/>
          </a:prstGeom>
          <a:noFill/>
          <a:ln>
            <a:noFill/>
          </a:ln>
        </p:spPr>
        <p:txBody>
          <a:bodyPr spcFirstLastPara="1" wrap="square" lIns="0" tIns="0" rIns="0" bIns="0" anchor="b" anchorCtr="0">
            <a:noAutofit/>
          </a:bodyPr>
          <a:lstStyle>
            <a:lvl1pPr lvl="0" algn="l">
              <a:lnSpc>
                <a:spcPct val="120000"/>
              </a:lnSpc>
              <a:spcBef>
                <a:spcPts val="0"/>
              </a:spcBef>
              <a:spcAft>
                <a:spcPts val="0"/>
              </a:spcAft>
              <a:buClr>
                <a:schemeClr val="lt1"/>
              </a:buClr>
              <a:buSzPts val="4200"/>
              <a:buFont typeface="Arial"/>
              <a:buNone/>
              <a:defRPr sz="42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9" name="Google Shape;179;p52"/>
          <p:cNvSpPr txBox="1">
            <a:spLocks noGrp="1"/>
          </p:cNvSpPr>
          <p:nvPr>
            <p:ph type="body" idx="1"/>
          </p:nvPr>
        </p:nvSpPr>
        <p:spPr>
          <a:xfrm>
            <a:off x="695306" y="2553954"/>
            <a:ext cx="10737592" cy="2675249"/>
          </a:xfrm>
          <a:prstGeom prst="rect">
            <a:avLst/>
          </a:prstGeom>
          <a:noFill/>
          <a:ln>
            <a:noFill/>
          </a:ln>
        </p:spPr>
        <p:txBody>
          <a:bodyPr spcFirstLastPara="1" wrap="square" lIns="0" tIns="0" rIns="0" bIns="0" anchor="t" anchorCtr="0">
            <a:normAutofit/>
          </a:bodyPr>
          <a:lstStyle>
            <a:lvl1pPr marL="457200" lvl="0" indent="-228600" algn="l">
              <a:lnSpc>
                <a:spcPct val="120000"/>
              </a:lnSpc>
              <a:spcBef>
                <a:spcPts val="300"/>
              </a:spcBef>
              <a:spcAft>
                <a:spcPts val="0"/>
              </a:spcAft>
              <a:buSzPts val="2700"/>
              <a:buNone/>
              <a:defRPr sz="2700">
                <a:solidFill>
                  <a:schemeClr val="lt1"/>
                </a:solidFill>
              </a:defRPr>
            </a:lvl1pPr>
            <a:lvl2pPr marL="914400" lvl="1" indent="-342900" algn="l">
              <a:lnSpc>
                <a:spcPct val="110000"/>
              </a:lnSpc>
              <a:spcBef>
                <a:spcPts val="300"/>
              </a:spcBef>
              <a:spcAft>
                <a:spcPts val="0"/>
              </a:spcAft>
              <a:buSzPts val="1800"/>
              <a:buChar char="•"/>
              <a:defRPr/>
            </a:lvl2pPr>
            <a:lvl3pPr marL="1371600" lvl="2" indent="-342900" algn="l">
              <a:lnSpc>
                <a:spcPct val="110000"/>
              </a:lnSpc>
              <a:spcBef>
                <a:spcPts val="300"/>
              </a:spcBef>
              <a:spcAft>
                <a:spcPts val="0"/>
              </a:spcAft>
              <a:buSzPts val="1800"/>
              <a:buChar char="­"/>
              <a:defRPr/>
            </a:lvl3pPr>
            <a:lvl4pPr marL="1828800" lvl="3" indent="-342900" algn="l">
              <a:lnSpc>
                <a:spcPct val="110000"/>
              </a:lnSpc>
              <a:spcBef>
                <a:spcPts val="200"/>
              </a:spcBef>
              <a:spcAft>
                <a:spcPts val="0"/>
              </a:spcAft>
              <a:buClr>
                <a:schemeClr val="dk1"/>
              </a:buClr>
              <a:buSzPts val="1800"/>
              <a:buChar char="•"/>
              <a:defRPr/>
            </a:lvl4pPr>
            <a:lvl5pPr marL="2286000" lvl="4" indent="-228600" algn="l">
              <a:lnSpc>
                <a:spcPct val="100000"/>
              </a:lnSpc>
              <a:spcBef>
                <a:spcPts val="1200"/>
              </a:spcBef>
              <a:spcAft>
                <a:spcPts val="0"/>
              </a:spcAft>
              <a:buClr>
                <a:schemeClr val="accent1"/>
              </a:buClr>
              <a:buSzPts val="1800"/>
              <a:buNone/>
              <a:defRPr/>
            </a:lvl5pPr>
            <a:lvl6pPr marL="2743200" lvl="5" indent="-228600" algn="l">
              <a:spcBef>
                <a:spcPts val="600"/>
              </a:spcBef>
              <a:spcAft>
                <a:spcPts val="0"/>
              </a:spcAft>
              <a:buClr>
                <a:schemeClr val="accent1"/>
              </a:buClr>
              <a:buSzPts val="1800"/>
              <a:buNone/>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80" name="Google Shape;180;p52"/>
          <p:cNvSpPr/>
          <p:nvPr/>
        </p:nvSpPr>
        <p:spPr>
          <a:xfrm>
            <a:off x="2" y="0"/>
            <a:ext cx="12191999" cy="9288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181" name="Google Shape;181;p52"/>
          <p:cNvPicPr preferRelativeResize="0"/>
          <p:nvPr/>
        </p:nvPicPr>
        <p:blipFill rotWithShape="1">
          <a:blip r:embed="rId3">
            <a:alphaModFix/>
          </a:blip>
          <a:srcRect/>
          <a:stretch/>
        </p:blipFill>
        <p:spPr>
          <a:xfrm>
            <a:off x="704849" y="234886"/>
            <a:ext cx="2988000" cy="452585"/>
          </a:xfrm>
          <a:prstGeom prst="rect">
            <a:avLst/>
          </a:prstGeom>
          <a:noFill/>
          <a:ln>
            <a:noFill/>
          </a:ln>
        </p:spPr>
      </p:pic>
      <p:sp>
        <p:nvSpPr>
          <p:cNvPr id="182" name="Google Shape;182;p52"/>
          <p:cNvSpPr txBox="1"/>
          <p:nvPr/>
        </p:nvSpPr>
        <p:spPr>
          <a:xfrm>
            <a:off x="1" y="-1586050"/>
            <a:ext cx="7632171" cy="1384995"/>
          </a:xfrm>
          <a:prstGeom prst="rect">
            <a:avLst/>
          </a:prstGeom>
          <a:solidFill>
            <a:schemeClr val="accent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AU" sz="1400">
                <a:solidFill>
                  <a:schemeClr val="lt1"/>
                </a:solidFill>
                <a:latin typeface="Arial"/>
                <a:ea typeface="Arial"/>
                <a:cs typeface="Arial"/>
                <a:sym typeface="Arial"/>
              </a:rPr>
              <a:t>For this slide design, you can choose your own image </a:t>
            </a:r>
            <a:br>
              <a:rPr lang="en-AU" sz="1400">
                <a:solidFill>
                  <a:schemeClr val="lt1"/>
                </a:solidFill>
                <a:latin typeface="Arial"/>
                <a:ea typeface="Arial"/>
                <a:cs typeface="Arial"/>
                <a:sym typeface="Arial"/>
              </a:rPr>
            </a:br>
            <a:r>
              <a:rPr lang="en-AU" sz="1400">
                <a:solidFill>
                  <a:schemeClr val="lt1"/>
                </a:solidFill>
                <a:latin typeface="Arial"/>
                <a:ea typeface="Arial"/>
                <a:cs typeface="Arial"/>
                <a:sym typeface="Arial"/>
              </a:rPr>
              <a:t>by right-clicking somewhere on the slide, not in a content placeholder.</a:t>
            </a:r>
            <a:endParaRPr/>
          </a:p>
          <a:p>
            <a:pPr marL="0" marR="0" lvl="0" indent="0" algn="l" rtl="0">
              <a:spcBef>
                <a:spcPts val="0"/>
              </a:spcBef>
              <a:spcAft>
                <a:spcPts val="0"/>
              </a:spcAft>
              <a:buNone/>
            </a:pPr>
            <a:r>
              <a:rPr lang="en-AU" sz="1400">
                <a:solidFill>
                  <a:schemeClr val="lt1"/>
                </a:solidFill>
                <a:latin typeface="Arial"/>
                <a:ea typeface="Arial"/>
                <a:cs typeface="Arial"/>
                <a:sym typeface="Arial"/>
              </a:rPr>
              <a:t>‘Format Background</a:t>
            </a:r>
            <a:endParaRPr/>
          </a:p>
          <a:p>
            <a:pPr marL="0" marR="0" lvl="0" indent="0" algn="l" rtl="0">
              <a:spcBef>
                <a:spcPts val="0"/>
              </a:spcBef>
              <a:spcAft>
                <a:spcPts val="0"/>
              </a:spcAft>
              <a:buNone/>
            </a:pPr>
            <a:r>
              <a:rPr lang="en-AU" sz="1400">
                <a:solidFill>
                  <a:schemeClr val="lt1"/>
                </a:solidFill>
                <a:latin typeface="Arial"/>
                <a:ea typeface="Arial"/>
                <a:cs typeface="Arial"/>
                <a:sym typeface="Arial"/>
              </a:rPr>
              <a:t>Under the ‘Fill’ menu, ‘Picture’ is already selected</a:t>
            </a:r>
            <a:endParaRPr/>
          </a:p>
          <a:p>
            <a:pPr marL="0" marR="0" lvl="0" indent="0" algn="l" rtl="0">
              <a:spcBef>
                <a:spcPts val="0"/>
              </a:spcBef>
              <a:spcAft>
                <a:spcPts val="0"/>
              </a:spcAft>
              <a:buNone/>
            </a:pPr>
            <a:r>
              <a:rPr lang="en-AU" sz="1400">
                <a:solidFill>
                  <a:schemeClr val="lt1"/>
                </a:solidFill>
                <a:latin typeface="Arial"/>
                <a:ea typeface="Arial"/>
                <a:cs typeface="Arial"/>
                <a:sym typeface="Arial"/>
              </a:rPr>
              <a:t>Go to the ‘File’ button and select another image</a:t>
            </a:r>
            <a:endParaRPr/>
          </a:p>
          <a:p>
            <a:pPr marL="0" marR="0" lvl="0" indent="0" algn="l" rtl="0">
              <a:spcBef>
                <a:spcPts val="0"/>
              </a:spcBef>
              <a:spcAft>
                <a:spcPts val="0"/>
              </a:spcAft>
              <a:buNone/>
            </a:pPr>
            <a:r>
              <a:rPr lang="en-AU" sz="1400">
                <a:solidFill>
                  <a:schemeClr val="lt1"/>
                </a:solidFill>
                <a:latin typeface="Arial"/>
                <a:ea typeface="Arial"/>
                <a:cs typeface="Arial"/>
                <a:sym typeface="Arial"/>
              </a:rPr>
              <a:t>Change text colour as necessary to suit the image</a:t>
            </a:r>
            <a:endParaRPr sz="1400">
              <a:solidFill>
                <a:schemeClr val="lt1"/>
              </a:solidFill>
              <a:latin typeface="Arial"/>
              <a:ea typeface="Arial"/>
              <a:cs typeface="Arial"/>
              <a:sym typeface="Arial"/>
            </a:endParaRPr>
          </a:p>
        </p:txBody>
      </p:sp>
      <p:sp>
        <p:nvSpPr>
          <p:cNvPr id="183" name="Google Shape;183;p52"/>
          <p:cNvSpPr/>
          <p:nvPr/>
        </p:nvSpPr>
        <p:spPr>
          <a:xfrm>
            <a:off x="1" y="4076700"/>
            <a:ext cx="2555875" cy="2781300"/>
          </a:xfrm>
          <a:custGeom>
            <a:avLst/>
            <a:gdLst/>
            <a:ahLst/>
            <a:cxnLst/>
            <a:rect l="l" t="t" r="r" b="b"/>
            <a:pathLst>
              <a:path w="2555875" h="2781300" extrusionOk="0">
                <a:moveTo>
                  <a:pt x="0" y="2781300"/>
                </a:moveTo>
                <a:lnTo>
                  <a:pt x="0" y="0"/>
                </a:lnTo>
                <a:cubicBezTo>
                  <a:pt x="158687" y="1674158"/>
                  <a:pt x="1584388" y="2511611"/>
                  <a:pt x="2555875" y="2781300"/>
                </a:cubicBezTo>
                <a:lnTo>
                  <a:pt x="0" y="2781300"/>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84" name="Google Shape;184;p52"/>
          <p:cNvSpPr/>
          <p:nvPr/>
        </p:nvSpPr>
        <p:spPr>
          <a:xfrm>
            <a:off x="9912424" y="5571759"/>
            <a:ext cx="2279576" cy="1286241"/>
          </a:xfrm>
          <a:custGeom>
            <a:avLst/>
            <a:gdLst/>
            <a:ahLst/>
            <a:cxnLst/>
            <a:rect l="l" t="t" r="r" b="b"/>
            <a:pathLst>
              <a:path w="1704975" h="962025" extrusionOk="0">
                <a:moveTo>
                  <a:pt x="1704499" y="961382"/>
                </a:moveTo>
                <a:cubicBezTo>
                  <a:pt x="1523524" y="935665"/>
                  <a:pt x="1348264" y="859465"/>
                  <a:pt x="1172051" y="803267"/>
                </a:cubicBezTo>
                <a:cubicBezTo>
                  <a:pt x="976789" y="741355"/>
                  <a:pt x="788194" y="654677"/>
                  <a:pt x="589121" y="611815"/>
                </a:cubicBezTo>
                <a:cubicBezTo>
                  <a:pt x="301466" y="550855"/>
                  <a:pt x="224314" y="585145"/>
                  <a:pt x="7144" y="768977"/>
                </a:cubicBezTo>
                <a:cubicBezTo>
                  <a:pt x="50006" y="717542"/>
                  <a:pt x="525304" y="253675"/>
                  <a:pt x="764381" y="128897"/>
                </a:cubicBezTo>
                <a:cubicBezTo>
                  <a:pt x="1040606" y="-14930"/>
                  <a:pt x="1321594" y="-28265"/>
                  <a:pt x="1614011" y="72700"/>
                </a:cubicBezTo>
                <a:cubicBezTo>
                  <a:pt x="1644491" y="83177"/>
                  <a:pt x="1674971" y="93655"/>
                  <a:pt x="1705451" y="104132"/>
                </a:cubicBezTo>
                <a:lnTo>
                  <a:pt x="1704499" y="961382"/>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Divider">
  <p:cSld name="Section Divider">
    <p:spTree>
      <p:nvGrpSpPr>
        <p:cNvPr id="1" name="Shape 185"/>
        <p:cNvGrpSpPr/>
        <p:nvPr/>
      </p:nvGrpSpPr>
      <p:grpSpPr>
        <a:xfrm>
          <a:off x="0" y="0"/>
          <a:ext cx="0" cy="0"/>
          <a:chOff x="0" y="0"/>
          <a:chExt cx="0" cy="0"/>
        </a:xfrm>
      </p:grpSpPr>
      <p:sp>
        <p:nvSpPr>
          <p:cNvPr id="186" name="Google Shape;186;p53"/>
          <p:cNvSpPr/>
          <p:nvPr/>
        </p:nvSpPr>
        <p:spPr>
          <a:xfrm>
            <a:off x="0" y="0"/>
            <a:ext cx="12192000" cy="6858000"/>
          </a:xfrm>
          <a:prstGeom prst="rect">
            <a:avLst/>
          </a:prstGeom>
          <a:gradFill>
            <a:gsLst>
              <a:gs pos="0">
                <a:schemeClr val="accent1"/>
              </a:gs>
              <a:gs pos="75000">
                <a:schemeClr val="accent1"/>
              </a:gs>
              <a:gs pos="100000">
                <a:srgbClr val="962A8B"/>
              </a:gs>
            </a:gsLst>
            <a:lin ang="108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187" name="Google Shape;187;p53"/>
          <p:cNvPicPr preferRelativeResize="0"/>
          <p:nvPr/>
        </p:nvPicPr>
        <p:blipFill rotWithShape="1">
          <a:blip r:embed="rId2">
            <a:alphaModFix/>
          </a:blip>
          <a:srcRect/>
          <a:stretch/>
        </p:blipFill>
        <p:spPr>
          <a:xfrm>
            <a:off x="8309692" y="275999"/>
            <a:ext cx="3204000" cy="472463"/>
          </a:xfrm>
          <a:prstGeom prst="rect">
            <a:avLst/>
          </a:prstGeom>
          <a:noFill/>
          <a:ln>
            <a:noFill/>
          </a:ln>
        </p:spPr>
      </p:pic>
      <p:sp>
        <p:nvSpPr>
          <p:cNvPr id="188" name="Google Shape;188;p53"/>
          <p:cNvSpPr txBox="1">
            <a:spLocks noGrp="1"/>
          </p:cNvSpPr>
          <p:nvPr>
            <p:ph type="title"/>
          </p:nvPr>
        </p:nvSpPr>
        <p:spPr>
          <a:xfrm>
            <a:off x="695326" y="1700811"/>
            <a:ext cx="10768680" cy="1224137"/>
          </a:xfrm>
          <a:prstGeom prst="rect">
            <a:avLst/>
          </a:prstGeom>
          <a:noFill/>
          <a:ln>
            <a:noFill/>
          </a:ln>
        </p:spPr>
        <p:txBody>
          <a:bodyPr spcFirstLastPara="1" wrap="square" lIns="0" tIns="0" rIns="0" bIns="0" anchor="b" anchorCtr="0">
            <a:noAutofit/>
          </a:bodyPr>
          <a:lstStyle>
            <a:lvl1pPr lvl="0" algn="l">
              <a:lnSpc>
                <a:spcPct val="120000"/>
              </a:lnSpc>
              <a:spcBef>
                <a:spcPts val="0"/>
              </a:spcBef>
              <a:spcAft>
                <a:spcPts val="0"/>
              </a:spcAft>
              <a:buClr>
                <a:schemeClr val="lt1"/>
              </a:buClr>
              <a:buSzPts val="4200"/>
              <a:buFont typeface="Arial"/>
              <a:buNone/>
              <a:defRPr sz="42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9" name="Google Shape;189;p53"/>
          <p:cNvSpPr txBox="1">
            <a:spLocks noGrp="1"/>
          </p:cNvSpPr>
          <p:nvPr>
            <p:ph type="body" idx="1"/>
          </p:nvPr>
        </p:nvSpPr>
        <p:spPr>
          <a:xfrm>
            <a:off x="695326" y="3113744"/>
            <a:ext cx="10768680" cy="2043451"/>
          </a:xfrm>
          <a:prstGeom prst="rect">
            <a:avLst/>
          </a:prstGeom>
          <a:noFill/>
          <a:ln>
            <a:noFill/>
          </a:ln>
        </p:spPr>
        <p:txBody>
          <a:bodyPr spcFirstLastPara="1" wrap="square" lIns="0" tIns="0" rIns="0" bIns="0" anchor="t" anchorCtr="0">
            <a:normAutofit/>
          </a:bodyPr>
          <a:lstStyle>
            <a:lvl1pPr marL="457200" lvl="0" indent="-228600" algn="l">
              <a:lnSpc>
                <a:spcPct val="120000"/>
              </a:lnSpc>
              <a:spcBef>
                <a:spcPts val="300"/>
              </a:spcBef>
              <a:spcAft>
                <a:spcPts val="0"/>
              </a:spcAft>
              <a:buSzPts val="2700"/>
              <a:buNone/>
              <a:defRPr sz="2700">
                <a:solidFill>
                  <a:schemeClr val="lt1"/>
                </a:solidFill>
              </a:defRPr>
            </a:lvl1pPr>
            <a:lvl2pPr marL="914400" lvl="1" indent="-342900" algn="l">
              <a:lnSpc>
                <a:spcPct val="110000"/>
              </a:lnSpc>
              <a:spcBef>
                <a:spcPts val="300"/>
              </a:spcBef>
              <a:spcAft>
                <a:spcPts val="0"/>
              </a:spcAft>
              <a:buSzPts val="1800"/>
              <a:buChar char="•"/>
              <a:defRPr/>
            </a:lvl2pPr>
            <a:lvl3pPr marL="1371600" lvl="2" indent="-342900" algn="l">
              <a:lnSpc>
                <a:spcPct val="110000"/>
              </a:lnSpc>
              <a:spcBef>
                <a:spcPts val="300"/>
              </a:spcBef>
              <a:spcAft>
                <a:spcPts val="0"/>
              </a:spcAft>
              <a:buSzPts val="1800"/>
              <a:buChar char="­"/>
              <a:defRPr/>
            </a:lvl3pPr>
            <a:lvl4pPr marL="1828800" lvl="3" indent="-342900" algn="l">
              <a:lnSpc>
                <a:spcPct val="110000"/>
              </a:lnSpc>
              <a:spcBef>
                <a:spcPts val="200"/>
              </a:spcBef>
              <a:spcAft>
                <a:spcPts val="0"/>
              </a:spcAft>
              <a:buClr>
                <a:schemeClr val="dk1"/>
              </a:buClr>
              <a:buSzPts val="1800"/>
              <a:buChar char="•"/>
              <a:defRPr/>
            </a:lvl4pPr>
            <a:lvl5pPr marL="2286000" lvl="4" indent="-228600" algn="l">
              <a:lnSpc>
                <a:spcPct val="100000"/>
              </a:lnSpc>
              <a:spcBef>
                <a:spcPts val="1200"/>
              </a:spcBef>
              <a:spcAft>
                <a:spcPts val="0"/>
              </a:spcAft>
              <a:buClr>
                <a:schemeClr val="accent1"/>
              </a:buClr>
              <a:buSzPts val="1800"/>
              <a:buNone/>
              <a:defRPr/>
            </a:lvl5pPr>
            <a:lvl6pPr marL="2743200" lvl="5" indent="-228600" algn="l">
              <a:spcBef>
                <a:spcPts val="600"/>
              </a:spcBef>
              <a:spcAft>
                <a:spcPts val="0"/>
              </a:spcAft>
              <a:buClr>
                <a:schemeClr val="accent1"/>
              </a:buClr>
              <a:buSzPts val="1800"/>
              <a:buNone/>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90" name="Google Shape;190;p53"/>
          <p:cNvSpPr/>
          <p:nvPr/>
        </p:nvSpPr>
        <p:spPr>
          <a:xfrm>
            <a:off x="1" y="4076700"/>
            <a:ext cx="2555875" cy="2781300"/>
          </a:xfrm>
          <a:custGeom>
            <a:avLst/>
            <a:gdLst/>
            <a:ahLst/>
            <a:cxnLst/>
            <a:rect l="l" t="t" r="r" b="b"/>
            <a:pathLst>
              <a:path w="2555875" h="2781300" extrusionOk="0">
                <a:moveTo>
                  <a:pt x="0" y="2781300"/>
                </a:moveTo>
                <a:lnTo>
                  <a:pt x="0" y="0"/>
                </a:lnTo>
                <a:cubicBezTo>
                  <a:pt x="158687" y="1674158"/>
                  <a:pt x="1584388" y="2511611"/>
                  <a:pt x="2555875" y="2781300"/>
                </a:cubicBezTo>
                <a:lnTo>
                  <a:pt x="0" y="2781300"/>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91" name="Google Shape;191;p53"/>
          <p:cNvSpPr/>
          <p:nvPr/>
        </p:nvSpPr>
        <p:spPr>
          <a:xfrm>
            <a:off x="9912424" y="5571759"/>
            <a:ext cx="2279576" cy="1286241"/>
          </a:xfrm>
          <a:custGeom>
            <a:avLst/>
            <a:gdLst/>
            <a:ahLst/>
            <a:cxnLst/>
            <a:rect l="l" t="t" r="r" b="b"/>
            <a:pathLst>
              <a:path w="1704975" h="962025" extrusionOk="0">
                <a:moveTo>
                  <a:pt x="1704499" y="961382"/>
                </a:moveTo>
                <a:cubicBezTo>
                  <a:pt x="1523524" y="935665"/>
                  <a:pt x="1348264" y="859465"/>
                  <a:pt x="1172051" y="803267"/>
                </a:cubicBezTo>
                <a:cubicBezTo>
                  <a:pt x="976789" y="741355"/>
                  <a:pt x="788194" y="654677"/>
                  <a:pt x="589121" y="611815"/>
                </a:cubicBezTo>
                <a:cubicBezTo>
                  <a:pt x="301466" y="550855"/>
                  <a:pt x="224314" y="585145"/>
                  <a:pt x="7144" y="768977"/>
                </a:cubicBezTo>
                <a:cubicBezTo>
                  <a:pt x="50006" y="717542"/>
                  <a:pt x="525304" y="253675"/>
                  <a:pt x="764381" y="128897"/>
                </a:cubicBezTo>
                <a:cubicBezTo>
                  <a:pt x="1040606" y="-14930"/>
                  <a:pt x="1321594" y="-28265"/>
                  <a:pt x="1614011" y="72700"/>
                </a:cubicBezTo>
                <a:cubicBezTo>
                  <a:pt x="1644491" y="83177"/>
                  <a:pt x="1674971" y="93655"/>
                  <a:pt x="1705451" y="104132"/>
                </a:cubicBezTo>
                <a:lnTo>
                  <a:pt x="1704499" y="961382"/>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matchingName="Section Divider (Editable)">
  <p:cSld name="Section Divider (Editable)">
    <p:bg>
      <p:bgPr>
        <a:solidFill>
          <a:schemeClr val="accent3"/>
        </a:solidFill>
        <a:effectLst/>
      </p:bgPr>
    </p:bg>
    <p:spTree>
      <p:nvGrpSpPr>
        <p:cNvPr id="1" name="Shape 192"/>
        <p:cNvGrpSpPr/>
        <p:nvPr/>
      </p:nvGrpSpPr>
      <p:grpSpPr>
        <a:xfrm>
          <a:off x="0" y="0"/>
          <a:ext cx="0" cy="0"/>
          <a:chOff x="0" y="0"/>
          <a:chExt cx="0" cy="0"/>
        </a:xfrm>
      </p:grpSpPr>
      <p:sp>
        <p:nvSpPr>
          <p:cNvPr id="193" name="Google Shape;193;p54"/>
          <p:cNvSpPr txBox="1">
            <a:spLocks noGrp="1"/>
          </p:cNvSpPr>
          <p:nvPr>
            <p:ph type="title"/>
          </p:nvPr>
        </p:nvSpPr>
        <p:spPr>
          <a:xfrm>
            <a:off x="695326" y="1700811"/>
            <a:ext cx="10768680" cy="1224137"/>
          </a:xfrm>
          <a:prstGeom prst="rect">
            <a:avLst/>
          </a:prstGeom>
          <a:noFill/>
          <a:ln>
            <a:noFill/>
          </a:ln>
        </p:spPr>
        <p:txBody>
          <a:bodyPr spcFirstLastPara="1" wrap="square" lIns="0" tIns="0" rIns="0" bIns="0" anchor="b" anchorCtr="0">
            <a:noAutofit/>
          </a:bodyPr>
          <a:lstStyle>
            <a:lvl1pPr lvl="0" algn="l">
              <a:lnSpc>
                <a:spcPct val="120000"/>
              </a:lnSpc>
              <a:spcBef>
                <a:spcPts val="0"/>
              </a:spcBef>
              <a:spcAft>
                <a:spcPts val="0"/>
              </a:spcAft>
              <a:buClr>
                <a:schemeClr val="lt1"/>
              </a:buClr>
              <a:buSzPts val="4200"/>
              <a:buFont typeface="Arial"/>
              <a:buNone/>
              <a:defRPr sz="42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4" name="Google Shape;194;p54"/>
          <p:cNvSpPr txBox="1">
            <a:spLocks noGrp="1"/>
          </p:cNvSpPr>
          <p:nvPr>
            <p:ph type="body" idx="1"/>
          </p:nvPr>
        </p:nvSpPr>
        <p:spPr>
          <a:xfrm>
            <a:off x="695326" y="3113744"/>
            <a:ext cx="10768680" cy="2043451"/>
          </a:xfrm>
          <a:prstGeom prst="rect">
            <a:avLst/>
          </a:prstGeom>
          <a:noFill/>
          <a:ln>
            <a:noFill/>
          </a:ln>
        </p:spPr>
        <p:txBody>
          <a:bodyPr spcFirstLastPara="1" wrap="square" lIns="0" tIns="0" rIns="0" bIns="0" anchor="t" anchorCtr="0">
            <a:normAutofit/>
          </a:bodyPr>
          <a:lstStyle>
            <a:lvl1pPr marL="457200" lvl="0" indent="-228600" algn="l">
              <a:lnSpc>
                <a:spcPct val="120000"/>
              </a:lnSpc>
              <a:spcBef>
                <a:spcPts val="300"/>
              </a:spcBef>
              <a:spcAft>
                <a:spcPts val="0"/>
              </a:spcAft>
              <a:buSzPts val="2700"/>
              <a:buNone/>
              <a:defRPr sz="2700">
                <a:solidFill>
                  <a:schemeClr val="lt1"/>
                </a:solidFill>
              </a:defRPr>
            </a:lvl1pPr>
            <a:lvl2pPr marL="914400" lvl="1" indent="-342900" algn="l">
              <a:lnSpc>
                <a:spcPct val="110000"/>
              </a:lnSpc>
              <a:spcBef>
                <a:spcPts val="300"/>
              </a:spcBef>
              <a:spcAft>
                <a:spcPts val="0"/>
              </a:spcAft>
              <a:buSzPts val="1800"/>
              <a:buChar char="•"/>
              <a:defRPr/>
            </a:lvl2pPr>
            <a:lvl3pPr marL="1371600" lvl="2" indent="-342900" algn="l">
              <a:lnSpc>
                <a:spcPct val="110000"/>
              </a:lnSpc>
              <a:spcBef>
                <a:spcPts val="300"/>
              </a:spcBef>
              <a:spcAft>
                <a:spcPts val="0"/>
              </a:spcAft>
              <a:buSzPts val="1800"/>
              <a:buChar char="­"/>
              <a:defRPr/>
            </a:lvl3pPr>
            <a:lvl4pPr marL="1828800" lvl="3" indent="-342900" algn="l">
              <a:lnSpc>
                <a:spcPct val="110000"/>
              </a:lnSpc>
              <a:spcBef>
                <a:spcPts val="200"/>
              </a:spcBef>
              <a:spcAft>
                <a:spcPts val="0"/>
              </a:spcAft>
              <a:buClr>
                <a:schemeClr val="dk1"/>
              </a:buClr>
              <a:buSzPts val="1800"/>
              <a:buChar char="•"/>
              <a:defRPr/>
            </a:lvl4pPr>
            <a:lvl5pPr marL="2286000" lvl="4" indent="-228600" algn="l">
              <a:lnSpc>
                <a:spcPct val="100000"/>
              </a:lnSpc>
              <a:spcBef>
                <a:spcPts val="1200"/>
              </a:spcBef>
              <a:spcAft>
                <a:spcPts val="0"/>
              </a:spcAft>
              <a:buClr>
                <a:schemeClr val="accent1"/>
              </a:buClr>
              <a:buSzPts val="1800"/>
              <a:buNone/>
              <a:defRPr/>
            </a:lvl5pPr>
            <a:lvl6pPr marL="2743200" lvl="5" indent="-228600" algn="l">
              <a:spcBef>
                <a:spcPts val="600"/>
              </a:spcBef>
              <a:spcAft>
                <a:spcPts val="0"/>
              </a:spcAft>
              <a:buClr>
                <a:schemeClr val="accent1"/>
              </a:buClr>
              <a:buSzPts val="1800"/>
              <a:buNone/>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95" name="Google Shape;195;p54"/>
          <p:cNvSpPr txBox="1"/>
          <p:nvPr/>
        </p:nvSpPr>
        <p:spPr>
          <a:xfrm>
            <a:off x="1" y="-1053499"/>
            <a:ext cx="7632171" cy="954107"/>
          </a:xfrm>
          <a:prstGeom prst="rect">
            <a:avLst/>
          </a:prstGeom>
          <a:solidFill>
            <a:schemeClr val="accent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AU" sz="1400">
                <a:solidFill>
                  <a:schemeClr val="lt1"/>
                </a:solidFill>
                <a:latin typeface="Arial"/>
                <a:ea typeface="Arial"/>
                <a:cs typeface="Arial"/>
                <a:sym typeface="Arial"/>
              </a:rPr>
              <a:t>For this slide design, you can change the background colour</a:t>
            </a:r>
            <a:endParaRPr/>
          </a:p>
          <a:p>
            <a:pPr marL="0" marR="0" lvl="0" indent="0" algn="l" rtl="0">
              <a:spcBef>
                <a:spcPts val="0"/>
              </a:spcBef>
              <a:spcAft>
                <a:spcPts val="0"/>
              </a:spcAft>
              <a:buNone/>
            </a:pPr>
            <a:r>
              <a:rPr lang="en-AU" sz="1400">
                <a:solidFill>
                  <a:schemeClr val="lt1"/>
                </a:solidFill>
                <a:latin typeface="Arial"/>
                <a:ea typeface="Arial"/>
                <a:cs typeface="Arial"/>
                <a:sym typeface="Arial"/>
              </a:rPr>
              <a:t>by right-clicking somewhere on the slide, not in a content placeholder.</a:t>
            </a:r>
            <a:endParaRPr/>
          </a:p>
          <a:p>
            <a:pPr marL="0" marR="0" lvl="0" indent="0" algn="l" rtl="0">
              <a:spcBef>
                <a:spcPts val="0"/>
              </a:spcBef>
              <a:spcAft>
                <a:spcPts val="0"/>
              </a:spcAft>
              <a:buNone/>
            </a:pPr>
            <a:r>
              <a:rPr lang="en-AU" sz="1400">
                <a:solidFill>
                  <a:schemeClr val="lt1"/>
                </a:solidFill>
                <a:latin typeface="Arial"/>
                <a:ea typeface="Arial"/>
                <a:cs typeface="Arial"/>
                <a:sym typeface="Arial"/>
              </a:rPr>
              <a:t>‘Format Background</a:t>
            </a:r>
            <a:endParaRPr/>
          </a:p>
          <a:p>
            <a:pPr marL="0" marR="0" lvl="0" indent="0" algn="l" rtl="0">
              <a:spcBef>
                <a:spcPts val="0"/>
              </a:spcBef>
              <a:spcAft>
                <a:spcPts val="0"/>
              </a:spcAft>
              <a:buNone/>
            </a:pPr>
            <a:r>
              <a:rPr lang="en-AU" sz="1400">
                <a:solidFill>
                  <a:schemeClr val="lt1"/>
                </a:solidFill>
                <a:latin typeface="Arial"/>
                <a:ea typeface="Arial"/>
                <a:cs typeface="Arial"/>
                <a:sym typeface="Arial"/>
              </a:rPr>
              <a:t>Under the ‘Fill’ menu, ‘change ‘Solid fill’ to a colour from the palette</a:t>
            </a:r>
            <a:endParaRPr sz="1400">
              <a:solidFill>
                <a:schemeClr val="lt1"/>
              </a:solidFill>
              <a:latin typeface="Arial"/>
              <a:ea typeface="Arial"/>
              <a:cs typeface="Arial"/>
              <a:sym typeface="Arial"/>
            </a:endParaRPr>
          </a:p>
        </p:txBody>
      </p:sp>
      <p:pic>
        <p:nvPicPr>
          <p:cNvPr id="196" name="Google Shape;196;p54"/>
          <p:cNvPicPr preferRelativeResize="0"/>
          <p:nvPr/>
        </p:nvPicPr>
        <p:blipFill rotWithShape="1">
          <a:blip r:embed="rId2">
            <a:alphaModFix/>
          </a:blip>
          <a:srcRect/>
          <a:stretch/>
        </p:blipFill>
        <p:spPr>
          <a:xfrm>
            <a:off x="8309692" y="275999"/>
            <a:ext cx="3204000" cy="472463"/>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Subtitle &amp; Content">
  <p:cSld name="Title, Subtitle &amp; Content">
    <p:spTree>
      <p:nvGrpSpPr>
        <p:cNvPr id="1" name="Shape 197"/>
        <p:cNvGrpSpPr/>
        <p:nvPr/>
      </p:nvGrpSpPr>
      <p:grpSpPr>
        <a:xfrm>
          <a:off x="0" y="0"/>
          <a:ext cx="0" cy="0"/>
          <a:chOff x="0" y="0"/>
          <a:chExt cx="0" cy="0"/>
        </a:xfrm>
      </p:grpSpPr>
      <p:sp>
        <p:nvSpPr>
          <p:cNvPr id="198" name="Google Shape;198;p55"/>
          <p:cNvSpPr txBox="1">
            <a:spLocks noGrp="1"/>
          </p:cNvSpPr>
          <p:nvPr>
            <p:ph type="body" idx="1"/>
          </p:nvPr>
        </p:nvSpPr>
        <p:spPr>
          <a:xfrm>
            <a:off x="695326" y="2276872"/>
            <a:ext cx="10801350" cy="4031853"/>
          </a:xfrm>
          <a:prstGeom prst="rect">
            <a:avLst/>
          </a:prstGeom>
          <a:noFill/>
          <a:ln>
            <a:noFill/>
          </a:ln>
        </p:spPr>
        <p:txBody>
          <a:bodyPr spcFirstLastPara="1" wrap="square" lIns="0" tIns="0" rIns="0" bIns="0" anchor="t" anchorCtr="0">
            <a:normAutofit/>
          </a:bodyPr>
          <a:lstStyle>
            <a:lvl1pPr marL="457200" lvl="0" indent="-228600" algn="l">
              <a:lnSpc>
                <a:spcPct val="110000"/>
              </a:lnSpc>
              <a:spcBef>
                <a:spcPts val="300"/>
              </a:spcBef>
              <a:spcAft>
                <a:spcPts val="0"/>
              </a:spcAft>
              <a:buSzPts val="1800"/>
              <a:buNone/>
              <a:defRPr/>
            </a:lvl1pPr>
            <a:lvl2pPr marL="914400" lvl="1" indent="-342900" algn="l">
              <a:lnSpc>
                <a:spcPct val="110000"/>
              </a:lnSpc>
              <a:spcBef>
                <a:spcPts val="300"/>
              </a:spcBef>
              <a:spcAft>
                <a:spcPts val="0"/>
              </a:spcAft>
              <a:buSzPts val="1800"/>
              <a:buChar char="•"/>
              <a:defRPr/>
            </a:lvl2pPr>
            <a:lvl3pPr marL="1371600" lvl="2" indent="-342900" algn="l">
              <a:lnSpc>
                <a:spcPct val="110000"/>
              </a:lnSpc>
              <a:spcBef>
                <a:spcPts val="300"/>
              </a:spcBef>
              <a:spcAft>
                <a:spcPts val="0"/>
              </a:spcAft>
              <a:buSzPts val="1800"/>
              <a:buChar char="­"/>
              <a:defRPr/>
            </a:lvl3pPr>
            <a:lvl4pPr marL="1828800" lvl="3" indent="-342900" algn="l">
              <a:lnSpc>
                <a:spcPct val="110000"/>
              </a:lnSpc>
              <a:spcBef>
                <a:spcPts val="200"/>
              </a:spcBef>
              <a:spcAft>
                <a:spcPts val="0"/>
              </a:spcAft>
              <a:buClr>
                <a:schemeClr val="dk1"/>
              </a:buClr>
              <a:buSzPts val="1800"/>
              <a:buChar char="•"/>
              <a:defRPr/>
            </a:lvl4pPr>
            <a:lvl5pPr marL="2286000" lvl="4" indent="-228600" algn="l">
              <a:lnSpc>
                <a:spcPct val="100000"/>
              </a:lnSpc>
              <a:spcBef>
                <a:spcPts val="1200"/>
              </a:spcBef>
              <a:spcAft>
                <a:spcPts val="0"/>
              </a:spcAft>
              <a:buClr>
                <a:schemeClr val="accent1"/>
              </a:buClr>
              <a:buSzPts val="2400"/>
              <a:buNone/>
              <a:defRPr/>
            </a:lvl5pPr>
            <a:lvl6pPr marL="2743200" lvl="5" indent="-228600" algn="l">
              <a:spcBef>
                <a:spcPts val="600"/>
              </a:spcBef>
              <a:spcAft>
                <a:spcPts val="0"/>
              </a:spcAft>
              <a:buClr>
                <a:schemeClr val="accent1"/>
              </a:buClr>
              <a:buSzPts val="2000"/>
              <a:buNone/>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99" name="Google Shape;199;p55"/>
          <p:cNvSpPr txBox="1">
            <a:spLocks noGrp="1"/>
          </p:cNvSpPr>
          <p:nvPr>
            <p:ph type="body" idx="2"/>
          </p:nvPr>
        </p:nvSpPr>
        <p:spPr>
          <a:xfrm>
            <a:off x="695325" y="1700808"/>
            <a:ext cx="10801350" cy="504825"/>
          </a:xfrm>
          <a:prstGeom prst="rect">
            <a:avLst/>
          </a:prstGeom>
          <a:noFill/>
          <a:ln>
            <a:noFill/>
          </a:ln>
        </p:spPr>
        <p:txBody>
          <a:bodyPr spcFirstLastPara="1" wrap="square" lIns="0" tIns="0" rIns="0" bIns="0" anchor="t" anchorCtr="0">
            <a:normAutofit/>
          </a:bodyPr>
          <a:lstStyle>
            <a:lvl1pPr marL="457200" lvl="0" indent="-228600" algn="l">
              <a:lnSpc>
                <a:spcPct val="110000"/>
              </a:lnSpc>
              <a:spcBef>
                <a:spcPts val="300"/>
              </a:spcBef>
              <a:spcAft>
                <a:spcPts val="0"/>
              </a:spcAft>
              <a:buSzPts val="2000"/>
              <a:buNone/>
              <a:defRPr sz="2000" b="1">
                <a:solidFill>
                  <a:schemeClr val="accent1"/>
                </a:solidFill>
              </a:defRPr>
            </a:lvl1pPr>
            <a:lvl2pPr marL="914400" lvl="1" indent="-228600" algn="l">
              <a:lnSpc>
                <a:spcPct val="110000"/>
              </a:lnSpc>
              <a:spcBef>
                <a:spcPts val="300"/>
              </a:spcBef>
              <a:spcAft>
                <a:spcPts val="0"/>
              </a:spcAft>
              <a:buSzPts val="1800"/>
              <a:buNone/>
              <a:defRPr/>
            </a:lvl2pPr>
            <a:lvl3pPr marL="1371600" lvl="2" indent="-342900" algn="l">
              <a:lnSpc>
                <a:spcPct val="110000"/>
              </a:lnSpc>
              <a:spcBef>
                <a:spcPts val="300"/>
              </a:spcBef>
              <a:spcAft>
                <a:spcPts val="0"/>
              </a:spcAft>
              <a:buSzPts val="1800"/>
              <a:buChar char="­"/>
              <a:defRPr/>
            </a:lvl3pPr>
            <a:lvl4pPr marL="1828800" lvl="3" indent="-342900" algn="l">
              <a:lnSpc>
                <a:spcPct val="110000"/>
              </a:lnSpc>
              <a:spcBef>
                <a:spcPts val="200"/>
              </a:spcBef>
              <a:spcAft>
                <a:spcPts val="0"/>
              </a:spcAft>
              <a:buClr>
                <a:schemeClr val="dk1"/>
              </a:buClr>
              <a:buSzPts val="1800"/>
              <a:buChar char="•"/>
              <a:defRPr/>
            </a:lvl4pPr>
            <a:lvl5pPr marL="2286000" lvl="4" indent="-228600" algn="l">
              <a:lnSpc>
                <a:spcPct val="100000"/>
              </a:lnSpc>
              <a:spcBef>
                <a:spcPts val="1200"/>
              </a:spcBef>
              <a:spcAft>
                <a:spcPts val="0"/>
              </a:spcAft>
              <a:buClr>
                <a:schemeClr val="accent1"/>
              </a:buClr>
              <a:buSzPts val="1800"/>
              <a:buNone/>
              <a:defRPr/>
            </a:lvl5pPr>
            <a:lvl6pPr marL="2743200" lvl="5" indent="-228600" algn="l">
              <a:spcBef>
                <a:spcPts val="600"/>
              </a:spcBef>
              <a:spcAft>
                <a:spcPts val="0"/>
              </a:spcAft>
              <a:buClr>
                <a:schemeClr val="accent1"/>
              </a:buClr>
              <a:buSzPts val="1800"/>
              <a:buNone/>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0" name="Google Shape;200;p55"/>
          <p:cNvSpPr txBox="1">
            <a:spLocks noGrp="1"/>
          </p:cNvSpPr>
          <p:nvPr>
            <p:ph type="body" idx="3"/>
          </p:nvPr>
        </p:nvSpPr>
        <p:spPr>
          <a:xfrm>
            <a:off x="4400550" y="6524625"/>
            <a:ext cx="3384667" cy="241300"/>
          </a:xfrm>
          <a:prstGeom prst="rect">
            <a:avLst/>
          </a:prstGeom>
          <a:noFill/>
          <a:ln>
            <a:noFill/>
          </a:ln>
        </p:spPr>
        <p:txBody>
          <a:bodyPr spcFirstLastPara="1" wrap="square" lIns="0" tIns="0" rIns="0" bIns="0" anchor="ctr" anchorCtr="0">
            <a:normAutofit/>
          </a:bodyPr>
          <a:lstStyle>
            <a:lvl1pPr marL="457200" lvl="0" indent="-228600" algn="ctr">
              <a:lnSpc>
                <a:spcPct val="110000"/>
              </a:lnSpc>
              <a:spcBef>
                <a:spcPts val="300"/>
              </a:spcBef>
              <a:spcAft>
                <a:spcPts val="0"/>
              </a:spcAft>
              <a:buSzPts val="1000"/>
              <a:buNone/>
              <a:defRPr sz="1000" b="1">
                <a:solidFill>
                  <a:schemeClr val="accent1"/>
                </a:solidFill>
              </a:defRPr>
            </a:lvl1pPr>
            <a:lvl2pPr marL="914400" lvl="1" indent="-342900" algn="l">
              <a:lnSpc>
                <a:spcPct val="110000"/>
              </a:lnSpc>
              <a:spcBef>
                <a:spcPts val="300"/>
              </a:spcBef>
              <a:spcAft>
                <a:spcPts val="0"/>
              </a:spcAft>
              <a:buSzPts val="1800"/>
              <a:buChar char="•"/>
              <a:defRPr/>
            </a:lvl2pPr>
            <a:lvl3pPr marL="1371600" lvl="2" indent="-342900" algn="l">
              <a:lnSpc>
                <a:spcPct val="110000"/>
              </a:lnSpc>
              <a:spcBef>
                <a:spcPts val="300"/>
              </a:spcBef>
              <a:spcAft>
                <a:spcPts val="0"/>
              </a:spcAft>
              <a:buSzPts val="1800"/>
              <a:buChar char="­"/>
              <a:defRPr/>
            </a:lvl3pPr>
            <a:lvl4pPr marL="1828800" lvl="3" indent="-342900" algn="l">
              <a:lnSpc>
                <a:spcPct val="110000"/>
              </a:lnSpc>
              <a:spcBef>
                <a:spcPts val="200"/>
              </a:spcBef>
              <a:spcAft>
                <a:spcPts val="0"/>
              </a:spcAft>
              <a:buClr>
                <a:schemeClr val="dk1"/>
              </a:buClr>
              <a:buSzPts val="1800"/>
              <a:buChar char="•"/>
              <a:defRPr/>
            </a:lvl4pPr>
            <a:lvl5pPr marL="2286000" lvl="4" indent="-228600" algn="l">
              <a:lnSpc>
                <a:spcPct val="100000"/>
              </a:lnSpc>
              <a:spcBef>
                <a:spcPts val="1200"/>
              </a:spcBef>
              <a:spcAft>
                <a:spcPts val="0"/>
              </a:spcAft>
              <a:buClr>
                <a:schemeClr val="accent1"/>
              </a:buClr>
              <a:buSzPts val="1800"/>
              <a:buNone/>
              <a:defRPr/>
            </a:lvl5pPr>
            <a:lvl6pPr marL="2743200" lvl="5" indent="-228600" algn="l">
              <a:spcBef>
                <a:spcPts val="600"/>
              </a:spcBef>
              <a:spcAft>
                <a:spcPts val="0"/>
              </a:spcAft>
              <a:buClr>
                <a:schemeClr val="accent1"/>
              </a:buClr>
              <a:buSzPts val="1800"/>
              <a:buNone/>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1" name="Google Shape;201;p55"/>
          <p:cNvSpPr/>
          <p:nvPr/>
        </p:nvSpPr>
        <p:spPr>
          <a:xfrm flipH="1">
            <a:off x="0" y="0"/>
            <a:ext cx="12192000" cy="630000"/>
          </a:xfrm>
          <a:prstGeom prst="rect">
            <a:avLst/>
          </a:prstGeom>
          <a:gradFill>
            <a:gsLst>
              <a:gs pos="0">
                <a:schemeClr val="accent1"/>
              </a:gs>
              <a:gs pos="75000">
                <a:schemeClr val="accent1"/>
              </a:gs>
              <a:gs pos="100000">
                <a:srgbClr val="962A8B"/>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202" name="Google Shape;202;p55"/>
          <p:cNvPicPr preferRelativeResize="0"/>
          <p:nvPr/>
        </p:nvPicPr>
        <p:blipFill rotWithShape="1">
          <a:blip r:embed="rId2">
            <a:alphaModFix/>
          </a:blip>
          <a:srcRect/>
          <a:stretch/>
        </p:blipFill>
        <p:spPr>
          <a:xfrm>
            <a:off x="10297935" y="152896"/>
            <a:ext cx="1210684" cy="324000"/>
          </a:xfrm>
          <a:prstGeom prst="rect">
            <a:avLst/>
          </a:prstGeom>
          <a:noFill/>
          <a:ln>
            <a:noFill/>
          </a:ln>
        </p:spPr>
      </p:pic>
      <p:sp>
        <p:nvSpPr>
          <p:cNvPr id="203" name="Google Shape;203;p55"/>
          <p:cNvSpPr txBox="1">
            <a:spLocks noGrp="1"/>
          </p:cNvSpPr>
          <p:nvPr>
            <p:ph type="title"/>
          </p:nvPr>
        </p:nvSpPr>
        <p:spPr>
          <a:xfrm>
            <a:off x="695326" y="1052736"/>
            <a:ext cx="10801350" cy="469056"/>
          </a:xfrm>
          <a:prstGeom prst="rect">
            <a:avLst/>
          </a:prstGeom>
          <a:noFill/>
          <a:ln>
            <a:noFill/>
          </a:ln>
        </p:spPr>
        <p:txBody>
          <a:bodyPr spcFirstLastPara="1" wrap="square" lIns="0" tIns="0" rIns="0" bIns="0" anchor="ctr" anchorCtr="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4" name="Google Shape;204;p55"/>
          <p:cNvSpPr txBox="1">
            <a:spLocks noGrp="1"/>
          </p:cNvSpPr>
          <p:nvPr>
            <p:ph type="dt" idx="10"/>
          </p:nvPr>
        </p:nvSpPr>
        <p:spPr>
          <a:xfrm>
            <a:off x="695324" y="151134"/>
            <a:ext cx="3360109" cy="288000"/>
          </a:xfrm>
          <a:prstGeom prst="rect">
            <a:avLst/>
          </a:prstGeom>
          <a:noFill/>
          <a:ln>
            <a:noFill/>
          </a:ln>
        </p:spPr>
        <p:txBody>
          <a:bodyPr spcFirstLastPara="1" wrap="square" lIns="0" tIns="0" rIns="0" bIns="0" anchor="t" anchorCtr="0">
            <a:noAutofit/>
          </a:bodyPr>
          <a:lstStyle>
            <a:lvl1pPr lvl="0" algn="l">
              <a:lnSpc>
                <a:spcPct val="8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5" name="Google Shape;205;p55"/>
          <p:cNvSpPr txBox="1">
            <a:spLocks noGrp="1"/>
          </p:cNvSpPr>
          <p:nvPr>
            <p:ph type="ftr" idx="11"/>
          </p:nvPr>
        </p:nvSpPr>
        <p:spPr>
          <a:xfrm>
            <a:off x="695326" y="6519171"/>
            <a:ext cx="3360109" cy="240219"/>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6" name="Google Shape;206;p55"/>
          <p:cNvSpPr txBox="1">
            <a:spLocks noGrp="1"/>
          </p:cNvSpPr>
          <p:nvPr>
            <p:ph type="sldNum" idx="12"/>
          </p:nvPr>
        </p:nvSpPr>
        <p:spPr>
          <a:xfrm>
            <a:off x="11208568" y="6519171"/>
            <a:ext cx="288032" cy="240219"/>
          </a:xfrm>
          <a:prstGeom prst="rect">
            <a:avLst/>
          </a:prstGeom>
          <a:noFill/>
          <a:ln>
            <a:noFill/>
          </a:ln>
        </p:spPr>
        <p:txBody>
          <a:bodyPr spcFirstLastPara="1" wrap="square" lIns="0" tIns="0" rIns="0" bIns="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AU"/>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Subtitle, 2 Graphs">
  <p:cSld name="Title, Subtitle, 2 Graphs">
    <p:spTree>
      <p:nvGrpSpPr>
        <p:cNvPr id="1" name="Shape 207"/>
        <p:cNvGrpSpPr/>
        <p:nvPr/>
      </p:nvGrpSpPr>
      <p:grpSpPr>
        <a:xfrm>
          <a:off x="0" y="0"/>
          <a:ext cx="0" cy="0"/>
          <a:chOff x="0" y="0"/>
          <a:chExt cx="0" cy="0"/>
        </a:xfrm>
      </p:grpSpPr>
      <p:sp>
        <p:nvSpPr>
          <p:cNvPr id="208" name="Google Shape;208;p56"/>
          <p:cNvSpPr txBox="1">
            <a:spLocks noGrp="1"/>
          </p:cNvSpPr>
          <p:nvPr>
            <p:ph type="body" idx="1"/>
          </p:nvPr>
        </p:nvSpPr>
        <p:spPr>
          <a:xfrm>
            <a:off x="695326" y="2279553"/>
            <a:ext cx="5220000" cy="36000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300"/>
              </a:spcBef>
              <a:spcAft>
                <a:spcPts val="0"/>
              </a:spcAft>
              <a:buSzPts val="1200"/>
              <a:buNone/>
              <a:defRPr sz="1200">
                <a:solidFill>
                  <a:schemeClr val="accent1"/>
                </a:solidFill>
              </a:defRPr>
            </a:lvl1pPr>
            <a:lvl2pPr marL="914400" lvl="1" indent="-304800" algn="l">
              <a:lnSpc>
                <a:spcPct val="110000"/>
              </a:lnSpc>
              <a:spcBef>
                <a:spcPts val="300"/>
              </a:spcBef>
              <a:spcAft>
                <a:spcPts val="0"/>
              </a:spcAft>
              <a:buSzPts val="1200"/>
              <a:buChar char="•"/>
              <a:defRPr sz="1200">
                <a:solidFill>
                  <a:schemeClr val="accent1"/>
                </a:solidFill>
              </a:defRPr>
            </a:lvl2pPr>
            <a:lvl3pPr marL="1371600" lvl="2" indent="-304800" algn="l">
              <a:lnSpc>
                <a:spcPct val="110000"/>
              </a:lnSpc>
              <a:spcBef>
                <a:spcPts val="300"/>
              </a:spcBef>
              <a:spcAft>
                <a:spcPts val="0"/>
              </a:spcAft>
              <a:buSzPts val="1200"/>
              <a:buChar char="­"/>
              <a:defRPr sz="1200">
                <a:solidFill>
                  <a:schemeClr val="accent1"/>
                </a:solidFill>
              </a:defRPr>
            </a:lvl3pPr>
            <a:lvl4pPr marL="1828800" lvl="3" indent="-304800" algn="l">
              <a:lnSpc>
                <a:spcPct val="110000"/>
              </a:lnSpc>
              <a:spcBef>
                <a:spcPts val="200"/>
              </a:spcBef>
              <a:spcAft>
                <a:spcPts val="0"/>
              </a:spcAft>
              <a:buClr>
                <a:schemeClr val="accent1"/>
              </a:buClr>
              <a:buSzPts val="1200"/>
              <a:buChar char="•"/>
              <a:defRPr sz="1200">
                <a:solidFill>
                  <a:schemeClr val="accent1"/>
                </a:solidFill>
              </a:defRPr>
            </a:lvl4pPr>
            <a:lvl5pPr marL="2286000" lvl="4" indent="-228600" algn="l">
              <a:lnSpc>
                <a:spcPct val="100000"/>
              </a:lnSpc>
              <a:spcBef>
                <a:spcPts val="1200"/>
              </a:spcBef>
              <a:spcAft>
                <a:spcPts val="0"/>
              </a:spcAft>
              <a:buClr>
                <a:schemeClr val="accent1"/>
              </a:buClr>
              <a:buSzPts val="2400"/>
              <a:buNone/>
              <a:defRPr/>
            </a:lvl5pPr>
            <a:lvl6pPr marL="2743200" lvl="5" indent="-228600" algn="l">
              <a:spcBef>
                <a:spcPts val="600"/>
              </a:spcBef>
              <a:spcAft>
                <a:spcPts val="0"/>
              </a:spcAft>
              <a:buClr>
                <a:schemeClr val="accent1"/>
              </a:buClr>
              <a:buSzPts val="2000"/>
              <a:buNone/>
              <a:defRPr b="0"/>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9" name="Google Shape;209;p56"/>
          <p:cNvSpPr txBox="1">
            <a:spLocks noGrp="1"/>
          </p:cNvSpPr>
          <p:nvPr>
            <p:ph type="body" idx="2"/>
          </p:nvPr>
        </p:nvSpPr>
        <p:spPr>
          <a:xfrm>
            <a:off x="695326" y="2696388"/>
            <a:ext cx="5220000" cy="3612337"/>
          </a:xfrm>
          <a:prstGeom prst="rect">
            <a:avLst/>
          </a:prstGeom>
          <a:noFill/>
          <a:ln>
            <a:noFill/>
          </a:ln>
        </p:spPr>
        <p:txBody>
          <a:bodyPr spcFirstLastPara="1" wrap="square" lIns="0" tIns="0" rIns="0" bIns="0" anchor="t" anchorCtr="0">
            <a:normAutofit/>
          </a:bodyPr>
          <a:lstStyle>
            <a:lvl1pPr marL="457200" lvl="0" indent="-228600" algn="l">
              <a:lnSpc>
                <a:spcPct val="110000"/>
              </a:lnSpc>
              <a:spcBef>
                <a:spcPts val="300"/>
              </a:spcBef>
              <a:spcAft>
                <a:spcPts val="0"/>
              </a:spcAft>
              <a:buSzPts val="1800"/>
              <a:buNone/>
              <a:defRPr/>
            </a:lvl1pPr>
            <a:lvl2pPr marL="914400" lvl="1" indent="-342900" algn="l">
              <a:lnSpc>
                <a:spcPct val="110000"/>
              </a:lnSpc>
              <a:spcBef>
                <a:spcPts val="300"/>
              </a:spcBef>
              <a:spcAft>
                <a:spcPts val="0"/>
              </a:spcAft>
              <a:buSzPts val="1800"/>
              <a:buChar char="•"/>
              <a:defRPr/>
            </a:lvl2pPr>
            <a:lvl3pPr marL="1371600" lvl="2" indent="-342900" algn="l">
              <a:lnSpc>
                <a:spcPct val="110000"/>
              </a:lnSpc>
              <a:spcBef>
                <a:spcPts val="300"/>
              </a:spcBef>
              <a:spcAft>
                <a:spcPts val="0"/>
              </a:spcAft>
              <a:buSzPts val="1800"/>
              <a:buChar char="­"/>
              <a:defRPr/>
            </a:lvl3pPr>
            <a:lvl4pPr marL="1828800" lvl="3" indent="-342900" algn="l">
              <a:lnSpc>
                <a:spcPct val="110000"/>
              </a:lnSpc>
              <a:spcBef>
                <a:spcPts val="200"/>
              </a:spcBef>
              <a:spcAft>
                <a:spcPts val="0"/>
              </a:spcAft>
              <a:buClr>
                <a:schemeClr val="dk1"/>
              </a:buClr>
              <a:buSzPts val="1800"/>
              <a:buChar char="•"/>
              <a:defRPr/>
            </a:lvl4pPr>
            <a:lvl5pPr marL="2286000" lvl="4" indent="-228600" algn="l">
              <a:lnSpc>
                <a:spcPct val="100000"/>
              </a:lnSpc>
              <a:spcBef>
                <a:spcPts val="1200"/>
              </a:spcBef>
              <a:spcAft>
                <a:spcPts val="0"/>
              </a:spcAft>
              <a:buClr>
                <a:schemeClr val="accent1"/>
              </a:buClr>
              <a:buSzPts val="2400"/>
              <a:buNone/>
              <a:defRPr/>
            </a:lvl5pPr>
            <a:lvl6pPr marL="2743200" lvl="5" indent="-228600" algn="l">
              <a:spcBef>
                <a:spcPts val="600"/>
              </a:spcBef>
              <a:spcAft>
                <a:spcPts val="0"/>
              </a:spcAft>
              <a:buClr>
                <a:schemeClr val="accent1"/>
              </a:buClr>
              <a:buSzPts val="1800"/>
              <a:buNone/>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0" name="Google Shape;210;p56"/>
          <p:cNvSpPr txBox="1">
            <a:spLocks noGrp="1"/>
          </p:cNvSpPr>
          <p:nvPr>
            <p:ph type="body" idx="3"/>
          </p:nvPr>
        </p:nvSpPr>
        <p:spPr>
          <a:xfrm>
            <a:off x="6279511" y="2279553"/>
            <a:ext cx="5220000" cy="36000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300"/>
              </a:spcBef>
              <a:spcAft>
                <a:spcPts val="0"/>
              </a:spcAft>
              <a:buSzPts val="1200"/>
              <a:buNone/>
              <a:defRPr sz="1200">
                <a:solidFill>
                  <a:schemeClr val="accent1"/>
                </a:solidFill>
              </a:defRPr>
            </a:lvl1pPr>
            <a:lvl2pPr marL="914400" lvl="1" indent="-304800" algn="l">
              <a:lnSpc>
                <a:spcPct val="110000"/>
              </a:lnSpc>
              <a:spcBef>
                <a:spcPts val="300"/>
              </a:spcBef>
              <a:spcAft>
                <a:spcPts val="0"/>
              </a:spcAft>
              <a:buSzPts val="1200"/>
              <a:buChar char="•"/>
              <a:defRPr sz="1200">
                <a:solidFill>
                  <a:schemeClr val="accent1"/>
                </a:solidFill>
              </a:defRPr>
            </a:lvl2pPr>
            <a:lvl3pPr marL="1371600" lvl="2" indent="-304800" algn="l">
              <a:lnSpc>
                <a:spcPct val="110000"/>
              </a:lnSpc>
              <a:spcBef>
                <a:spcPts val="300"/>
              </a:spcBef>
              <a:spcAft>
                <a:spcPts val="0"/>
              </a:spcAft>
              <a:buSzPts val="1200"/>
              <a:buChar char="­"/>
              <a:defRPr sz="1200">
                <a:solidFill>
                  <a:schemeClr val="accent1"/>
                </a:solidFill>
              </a:defRPr>
            </a:lvl3pPr>
            <a:lvl4pPr marL="1828800" lvl="3" indent="-304800" algn="l">
              <a:lnSpc>
                <a:spcPct val="110000"/>
              </a:lnSpc>
              <a:spcBef>
                <a:spcPts val="200"/>
              </a:spcBef>
              <a:spcAft>
                <a:spcPts val="0"/>
              </a:spcAft>
              <a:buClr>
                <a:schemeClr val="accent1"/>
              </a:buClr>
              <a:buSzPts val="1200"/>
              <a:buChar char="•"/>
              <a:defRPr sz="1200">
                <a:solidFill>
                  <a:schemeClr val="accent1"/>
                </a:solidFill>
              </a:defRPr>
            </a:lvl4pPr>
            <a:lvl5pPr marL="2286000" lvl="4" indent="-228600" algn="l">
              <a:lnSpc>
                <a:spcPct val="100000"/>
              </a:lnSpc>
              <a:spcBef>
                <a:spcPts val="1200"/>
              </a:spcBef>
              <a:spcAft>
                <a:spcPts val="0"/>
              </a:spcAft>
              <a:buClr>
                <a:schemeClr val="accent1"/>
              </a:buClr>
              <a:buSzPts val="2400"/>
              <a:buNone/>
              <a:defRPr/>
            </a:lvl5pPr>
            <a:lvl6pPr marL="2743200" lvl="5" indent="-228600" algn="l">
              <a:spcBef>
                <a:spcPts val="600"/>
              </a:spcBef>
              <a:spcAft>
                <a:spcPts val="0"/>
              </a:spcAft>
              <a:buClr>
                <a:schemeClr val="accent1"/>
              </a:buClr>
              <a:buSzPts val="2000"/>
              <a:buNone/>
              <a:defRPr b="0"/>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1" name="Google Shape;211;p56"/>
          <p:cNvSpPr txBox="1">
            <a:spLocks noGrp="1"/>
          </p:cNvSpPr>
          <p:nvPr>
            <p:ph type="body" idx="4"/>
          </p:nvPr>
        </p:nvSpPr>
        <p:spPr>
          <a:xfrm>
            <a:off x="6279511" y="2696388"/>
            <a:ext cx="5220000" cy="3612337"/>
          </a:xfrm>
          <a:prstGeom prst="rect">
            <a:avLst/>
          </a:prstGeom>
          <a:noFill/>
          <a:ln>
            <a:noFill/>
          </a:ln>
        </p:spPr>
        <p:txBody>
          <a:bodyPr spcFirstLastPara="1" wrap="square" lIns="0" tIns="0" rIns="0" bIns="0" anchor="t" anchorCtr="0">
            <a:normAutofit/>
          </a:bodyPr>
          <a:lstStyle>
            <a:lvl1pPr marL="457200" lvl="0" indent="-228600" algn="l">
              <a:lnSpc>
                <a:spcPct val="110000"/>
              </a:lnSpc>
              <a:spcBef>
                <a:spcPts val="300"/>
              </a:spcBef>
              <a:spcAft>
                <a:spcPts val="0"/>
              </a:spcAft>
              <a:buSzPts val="1800"/>
              <a:buNone/>
              <a:defRPr/>
            </a:lvl1pPr>
            <a:lvl2pPr marL="914400" lvl="1" indent="-342900" algn="l">
              <a:lnSpc>
                <a:spcPct val="110000"/>
              </a:lnSpc>
              <a:spcBef>
                <a:spcPts val="300"/>
              </a:spcBef>
              <a:spcAft>
                <a:spcPts val="0"/>
              </a:spcAft>
              <a:buSzPts val="1800"/>
              <a:buChar char="•"/>
              <a:defRPr/>
            </a:lvl2pPr>
            <a:lvl3pPr marL="1371600" lvl="2" indent="-342900" algn="l">
              <a:lnSpc>
                <a:spcPct val="110000"/>
              </a:lnSpc>
              <a:spcBef>
                <a:spcPts val="300"/>
              </a:spcBef>
              <a:spcAft>
                <a:spcPts val="0"/>
              </a:spcAft>
              <a:buSzPts val="1800"/>
              <a:buChar char="­"/>
              <a:defRPr/>
            </a:lvl3pPr>
            <a:lvl4pPr marL="1828800" lvl="3" indent="-342900" algn="l">
              <a:lnSpc>
                <a:spcPct val="110000"/>
              </a:lnSpc>
              <a:spcBef>
                <a:spcPts val="200"/>
              </a:spcBef>
              <a:spcAft>
                <a:spcPts val="0"/>
              </a:spcAft>
              <a:buClr>
                <a:schemeClr val="dk1"/>
              </a:buClr>
              <a:buSzPts val="1800"/>
              <a:buChar char="•"/>
              <a:defRPr/>
            </a:lvl4pPr>
            <a:lvl5pPr marL="2286000" lvl="4" indent="-228600" algn="l">
              <a:lnSpc>
                <a:spcPct val="100000"/>
              </a:lnSpc>
              <a:spcBef>
                <a:spcPts val="1200"/>
              </a:spcBef>
              <a:spcAft>
                <a:spcPts val="0"/>
              </a:spcAft>
              <a:buClr>
                <a:schemeClr val="accent1"/>
              </a:buClr>
              <a:buSzPts val="2400"/>
              <a:buNone/>
              <a:defRPr/>
            </a:lvl5pPr>
            <a:lvl6pPr marL="2743200" lvl="5" indent="-228600" algn="l">
              <a:spcBef>
                <a:spcPts val="600"/>
              </a:spcBef>
              <a:spcAft>
                <a:spcPts val="0"/>
              </a:spcAft>
              <a:buClr>
                <a:schemeClr val="accent1"/>
              </a:buClr>
              <a:buSzPts val="2000"/>
              <a:buNone/>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2" name="Google Shape;212;p56"/>
          <p:cNvSpPr txBox="1">
            <a:spLocks noGrp="1"/>
          </p:cNvSpPr>
          <p:nvPr>
            <p:ph type="body" idx="5"/>
          </p:nvPr>
        </p:nvSpPr>
        <p:spPr>
          <a:xfrm>
            <a:off x="695327" y="1699200"/>
            <a:ext cx="10772776" cy="504825"/>
          </a:xfrm>
          <a:prstGeom prst="rect">
            <a:avLst/>
          </a:prstGeom>
          <a:noFill/>
          <a:ln>
            <a:noFill/>
          </a:ln>
        </p:spPr>
        <p:txBody>
          <a:bodyPr spcFirstLastPara="1" wrap="square" lIns="0" tIns="0" rIns="0" bIns="0" anchor="t" anchorCtr="0">
            <a:normAutofit/>
          </a:bodyPr>
          <a:lstStyle>
            <a:lvl1pPr marL="457200" lvl="0" indent="-228600" algn="l">
              <a:lnSpc>
                <a:spcPct val="110000"/>
              </a:lnSpc>
              <a:spcBef>
                <a:spcPts val="300"/>
              </a:spcBef>
              <a:spcAft>
                <a:spcPts val="0"/>
              </a:spcAft>
              <a:buSzPts val="2000"/>
              <a:buNone/>
              <a:defRPr sz="2000" b="1">
                <a:solidFill>
                  <a:schemeClr val="accent1"/>
                </a:solidFill>
              </a:defRPr>
            </a:lvl1pPr>
            <a:lvl2pPr marL="914400" lvl="1" indent="-228600" algn="l">
              <a:lnSpc>
                <a:spcPct val="110000"/>
              </a:lnSpc>
              <a:spcBef>
                <a:spcPts val="300"/>
              </a:spcBef>
              <a:spcAft>
                <a:spcPts val="0"/>
              </a:spcAft>
              <a:buSzPts val="1800"/>
              <a:buNone/>
              <a:defRPr/>
            </a:lvl2pPr>
            <a:lvl3pPr marL="1371600" lvl="2" indent="-342900" algn="l">
              <a:lnSpc>
                <a:spcPct val="110000"/>
              </a:lnSpc>
              <a:spcBef>
                <a:spcPts val="300"/>
              </a:spcBef>
              <a:spcAft>
                <a:spcPts val="0"/>
              </a:spcAft>
              <a:buSzPts val="1800"/>
              <a:buChar char="­"/>
              <a:defRPr/>
            </a:lvl3pPr>
            <a:lvl4pPr marL="1828800" lvl="3" indent="-342900" algn="l">
              <a:lnSpc>
                <a:spcPct val="110000"/>
              </a:lnSpc>
              <a:spcBef>
                <a:spcPts val="200"/>
              </a:spcBef>
              <a:spcAft>
                <a:spcPts val="0"/>
              </a:spcAft>
              <a:buClr>
                <a:schemeClr val="dk1"/>
              </a:buClr>
              <a:buSzPts val="1800"/>
              <a:buChar char="•"/>
              <a:defRPr/>
            </a:lvl4pPr>
            <a:lvl5pPr marL="2286000" lvl="4" indent="-228600" algn="l">
              <a:lnSpc>
                <a:spcPct val="100000"/>
              </a:lnSpc>
              <a:spcBef>
                <a:spcPts val="1200"/>
              </a:spcBef>
              <a:spcAft>
                <a:spcPts val="0"/>
              </a:spcAft>
              <a:buClr>
                <a:schemeClr val="accent1"/>
              </a:buClr>
              <a:buSzPts val="1800"/>
              <a:buNone/>
              <a:defRPr/>
            </a:lvl5pPr>
            <a:lvl6pPr marL="2743200" lvl="5" indent="-228600" algn="l">
              <a:spcBef>
                <a:spcPts val="600"/>
              </a:spcBef>
              <a:spcAft>
                <a:spcPts val="0"/>
              </a:spcAft>
              <a:buClr>
                <a:schemeClr val="accent1"/>
              </a:buClr>
              <a:buSzPts val="1800"/>
              <a:buNone/>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3" name="Google Shape;213;p56"/>
          <p:cNvSpPr txBox="1">
            <a:spLocks noGrp="1"/>
          </p:cNvSpPr>
          <p:nvPr>
            <p:ph type="body" idx="6"/>
          </p:nvPr>
        </p:nvSpPr>
        <p:spPr>
          <a:xfrm>
            <a:off x="4400550" y="6524625"/>
            <a:ext cx="3384667" cy="241300"/>
          </a:xfrm>
          <a:prstGeom prst="rect">
            <a:avLst/>
          </a:prstGeom>
          <a:noFill/>
          <a:ln>
            <a:noFill/>
          </a:ln>
        </p:spPr>
        <p:txBody>
          <a:bodyPr spcFirstLastPara="1" wrap="square" lIns="0" tIns="0" rIns="0" bIns="0" anchor="ctr" anchorCtr="0">
            <a:normAutofit/>
          </a:bodyPr>
          <a:lstStyle>
            <a:lvl1pPr marL="457200" lvl="0" indent="-228600" algn="ctr">
              <a:lnSpc>
                <a:spcPct val="110000"/>
              </a:lnSpc>
              <a:spcBef>
                <a:spcPts val="300"/>
              </a:spcBef>
              <a:spcAft>
                <a:spcPts val="0"/>
              </a:spcAft>
              <a:buSzPts val="1000"/>
              <a:buNone/>
              <a:defRPr sz="1000" b="1">
                <a:solidFill>
                  <a:schemeClr val="accent1"/>
                </a:solidFill>
              </a:defRPr>
            </a:lvl1pPr>
            <a:lvl2pPr marL="914400" lvl="1" indent="-342900" algn="l">
              <a:lnSpc>
                <a:spcPct val="110000"/>
              </a:lnSpc>
              <a:spcBef>
                <a:spcPts val="300"/>
              </a:spcBef>
              <a:spcAft>
                <a:spcPts val="0"/>
              </a:spcAft>
              <a:buSzPts val="1800"/>
              <a:buChar char="•"/>
              <a:defRPr/>
            </a:lvl2pPr>
            <a:lvl3pPr marL="1371600" lvl="2" indent="-342900" algn="l">
              <a:lnSpc>
                <a:spcPct val="110000"/>
              </a:lnSpc>
              <a:spcBef>
                <a:spcPts val="300"/>
              </a:spcBef>
              <a:spcAft>
                <a:spcPts val="0"/>
              </a:spcAft>
              <a:buSzPts val="1800"/>
              <a:buChar char="­"/>
              <a:defRPr/>
            </a:lvl3pPr>
            <a:lvl4pPr marL="1828800" lvl="3" indent="-342900" algn="l">
              <a:lnSpc>
                <a:spcPct val="110000"/>
              </a:lnSpc>
              <a:spcBef>
                <a:spcPts val="200"/>
              </a:spcBef>
              <a:spcAft>
                <a:spcPts val="0"/>
              </a:spcAft>
              <a:buClr>
                <a:schemeClr val="dk1"/>
              </a:buClr>
              <a:buSzPts val="1800"/>
              <a:buChar char="•"/>
              <a:defRPr/>
            </a:lvl4pPr>
            <a:lvl5pPr marL="2286000" lvl="4" indent="-228600" algn="l">
              <a:lnSpc>
                <a:spcPct val="100000"/>
              </a:lnSpc>
              <a:spcBef>
                <a:spcPts val="1200"/>
              </a:spcBef>
              <a:spcAft>
                <a:spcPts val="0"/>
              </a:spcAft>
              <a:buClr>
                <a:schemeClr val="accent1"/>
              </a:buClr>
              <a:buSzPts val="1800"/>
              <a:buNone/>
              <a:defRPr/>
            </a:lvl5pPr>
            <a:lvl6pPr marL="2743200" lvl="5" indent="-228600" algn="l">
              <a:spcBef>
                <a:spcPts val="600"/>
              </a:spcBef>
              <a:spcAft>
                <a:spcPts val="0"/>
              </a:spcAft>
              <a:buClr>
                <a:schemeClr val="accent1"/>
              </a:buClr>
              <a:buSzPts val="1800"/>
              <a:buNone/>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4" name="Google Shape;214;p56"/>
          <p:cNvSpPr/>
          <p:nvPr/>
        </p:nvSpPr>
        <p:spPr>
          <a:xfrm flipH="1">
            <a:off x="0" y="0"/>
            <a:ext cx="12192000" cy="630000"/>
          </a:xfrm>
          <a:prstGeom prst="rect">
            <a:avLst/>
          </a:prstGeom>
          <a:gradFill>
            <a:gsLst>
              <a:gs pos="0">
                <a:schemeClr val="accent1"/>
              </a:gs>
              <a:gs pos="75000">
                <a:schemeClr val="accent1"/>
              </a:gs>
              <a:gs pos="100000">
                <a:srgbClr val="962A8B"/>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215" name="Google Shape;215;p56"/>
          <p:cNvPicPr preferRelativeResize="0"/>
          <p:nvPr/>
        </p:nvPicPr>
        <p:blipFill rotWithShape="1">
          <a:blip r:embed="rId2">
            <a:alphaModFix/>
          </a:blip>
          <a:srcRect/>
          <a:stretch/>
        </p:blipFill>
        <p:spPr>
          <a:xfrm>
            <a:off x="10297935" y="152896"/>
            <a:ext cx="1210684" cy="324000"/>
          </a:xfrm>
          <a:prstGeom prst="rect">
            <a:avLst/>
          </a:prstGeom>
          <a:noFill/>
          <a:ln>
            <a:noFill/>
          </a:ln>
        </p:spPr>
      </p:pic>
      <p:sp>
        <p:nvSpPr>
          <p:cNvPr id="216" name="Google Shape;216;p56"/>
          <p:cNvSpPr txBox="1">
            <a:spLocks noGrp="1"/>
          </p:cNvSpPr>
          <p:nvPr>
            <p:ph type="title"/>
          </p:nvPr>
        </p:nvSpPr>
        <p:spPr>
          <a:xfrm>
            <a:off x="695326" y="1052736"/>
            <a:ext cx="10801350" cy="469056"/>
          </a:xfrm>
          <a:prstGeom prst="rect">
            <a:avLst/>
          </a:prstGeom>
          <a:noFill/>
          <a:ln>
            <a:noFill/>
          </a:ln>
        </p:spPr>
        <p:txBody>
          <a:bodyPr spcFirstLastPara="1" wrap="square" lIns="0" tIns="0" rIns="0" bIns="0" anchor="ctr" anchorCtr="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7" name="Google Shape;217;p56"/>
          <p:cNvSpPr txBox="1">
            <a:spLocks noGrp="1"/>
          </p:cNvSpPr>
          <p:nvPr>
            <p:ph type="dt" idx="10"/>
          </p:nvPr>
        </p:nvSpPr>
        <p:spPr>
          <a:xfrm>
            <a:off x="695324" y="151134"/>
            <a:ext cx="3360109" cy="288000"/>
          </a:xfrm>
          <a:prstGeom prst="rect">
            <a:avLst/>
          </a:prstGeom>
          <a:noFill/>
          <a:ln>
            <a:noFill/>
          </a:ln>
        </p:spPr>
        <p:txBody>
          <a:bodyPr spcFirstLastPara="1" wrap="square" lIns="0" tIns="0" rIns="0" bIns="0" anchor="t" anchorCtr="0">
            <a:noAutofit/>
          </a:bodyPr>
          <a:lstStyle>
            <a:lvl1pPr lvl="0" algn="l">
              <a:lnSpc>
                <a:spcPct val="8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8" name="Google Shape;218;p56"/>
          <p:cNvSpPr txBox="1">
            <a:spLocks noGrp="1"/>
          </p:cNvSpPr>
          <p:nvPr>
            <p:ph type="ftr" idx="11"/>
          </p:nvPr>
        </p:nvSpPr>
        <p:spPr>
          <a:xfrm>
            <a:off x="695326" y="6519171"/>
            <a:ext cx="3360109" cy="240219"/>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9" name="Google Shape;219;p56"/>
          <p:cNvSpPr txBox="1">
            <a:spLocks noGrp="1"/>
          </p:cNvSpPr>
          <p:nvPr>
            <p:ph type="sldNum" idx="12"/>
          </p:nvPr>
        </p:nvSpPr>
        <p:spPr>
          <a:xfrm>
            <a:off x="11208568" y="6519171"/>
            <a:ext cx="288032" cy="240219"/>
          </a:xfrm>
          <a:prstGeom prst="rect">
            <a:avLst/>
          </a:prstGeom>
          <a:noFill/>
          <a:ln>
            <a:noFill/>
          </a:ln>
        </p:spPr>
        <p:txBody>
          <a:bodyPr spcFirstLastPara="1" wrap="square" lIns="0" tIns="0" rIns="0" bIns="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AU"/>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hree Content">
  <p:cSld name="Three Content">
    <p:spTree>
      <p:nvGrpSpPr>
        <p:cNvPr id="1" name="Shape 220"/>
        <p:cNvGrpSpPr/>
        <p:nvPr/>
      </p:nvGrpSpPr>
      <p:grpSpPr>
        <a:xfrm>
          <a:off x="0" y="0"/>
          <a:ext cx="0" cy="0"/>
          <a:chOff x="0" y="0"/>
          <a:chExt cx="0" cy="0"/>
        </a:xfrm>
      </p:grpSpPr>
      <p:sp>
        <p:nvSpPr>
          <p:cNvPr id="221" name="Google Shape;221;p57"/>
          <p:cNvSpPr txBox="1">
            <a:spLocks noGrp="1"/>
          </p:cNvSpPr>
          <p:nvPr>
            <p:ph type="body" idx="1"/>
          </p:nvPr>
        </p:nvSpPr>
        <p:spPr>
          <a:xfrm>
            <a:off x="695325" y="1700213"/>
            <a:ext cx="3384342" cy="4608512"/>
          </a:xfrm>
          <a:prstGeom prst="rect">
            <a:avLst/>
          </a:prstGeom>
          <a:noFill/>
          <a:ln>
            <a:noFill/>
          </a:ln>
        </p:spPr>
        <p:txBody>
          <a:bodyPr spcFirstLastPara="1" wrap="square" lIns="0" tIns="0" rIns="0" bIns="0" anchor="t" anchorCtr="0">
            <a:normAutofit/>
          </a:bodyPr>
          <a:lstStyle>
            <a:lvl1pPr marL="457200" lvl="0" indent="-228600" algn="l">
              <a:lnSpc>
                <a:spcPct val="110000"/>
              </a:lnSpc>
              <a:spcBef>
                <a:spcPts val="300"/>
              </a:spcBef>
              <a:spcAft>
                <a:spcPts val="0"/>
              </a:spcAft>
              <a:buSzPts val="1800"/>
              <a:buNone/>
              <a:defRPr/>
            </a:lvl1pPr>
            <a:lvl2pPr marL="914400" lvl="1" indent="-342900" algn="l">
              <a:lnSpc>
                <a:spcPct val="110000"/>
              </a:lnSpc>
              <a:spcBef>
                <a:spcPts val="300"/>
              </a:spcBef>
              <a:spcAft>
                <a:spcPts val="0"/>
              </a:spcAft>
              <a:buSzPts val="1800"/>
              <a:buChar char="•"/>
              <a:defRPr/>
            </a:lvl2pPr>
            <a:lvl3pPr marL="1371600" lvl="2" indent="-342900" algn="l">
              <a:lnSpc>
                <a:spcPct val="110000"/>
              </a:lnSpc>
              <a:spcBef>
                <a:spcPts val="300"/>
              </a:spcBef>
              <a:spcAft>
                <a:spcPts val="0"/>
              </a:spcAft>
              <a:buSzPts val="1800"/>
              <a:buChar char="­"/>
              <a:defRPr/>
            </a:lvl3pPr>
            <a:lvl4pPr marL="1828800" lvl="3" indent="-342900" algn="l">
              <a:lnSpc>
                <a:spcPct val="110000"/>
              </a:lnSpc>
              <a:spcBef>
                <a:spcPts val="200"/>
              </a:spcBef>
              <a:spcAft>
                <a:spcPts val="0"/>
              </a:spcAft>
              <a:buClr>
                <a:schemeClr val="dk1"/>
              </a:buClr>
              <a:buSzPts val="1800"/>
              <a:buChar char="•"/>
              <a:defRPr/>
            </a:lvl4pPr>
            <a:lvl5pPr marL="2286000" lvl="4" indent="-228600" algn="l">
              <a:lnSpc>
                <a:spcPct val="100000"/>
              </a:lnSpc>
              <a:spcBef>
                <a:spcPts val="1200"/>
              </a:spcBef>
              <a:spcAft>
                <a:spcPts val="0"/>
              </a:spcAft>
              <a:buClr>
                <a:schemeClr val="accent1"/>
              </a:buClr>
              <a:buSzPts val="2400"/>
              <a:buNone/>
              <a:defRPr/>
            </a:lvl5pPr>
            <a:lvl6pPr marL="2743200" lvl="5" indent="-228600" algn="l">
              <a:spcBef>
                <a:spcPts val="600"/>
              </a:spcBef>
              <a:spcAft>
                <a:spcPts val="0"/>
              </a:spcAft>
              <a:buClr>
                <a:schemeClr val="accent1"/>
              </a:buClr>
              <a:buSzPts val="2000"/>
              <a:buNone/>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22" name="Google Shape;222;p57"/>
          <p:cNvSpPr txBox="1">
            <a:spLocks noGrp="1"/>
          </p:cNvSpPr>
          <p:nvPr>
            <p:ph type="body" idx="2"/>
          </p:nvPr>
        </p:nvSpPr>
        <p:spPr>
          <a:xfrm>
            <a:off x="4406607" y="1700213"/>
            <a:ext cx="3384000" cy="4608512"/>
          </a:xfrm>
          <a:prstGeom prst="rect">
            <a:avLst/>
          </a:prstGeom>
          <a:noFill/>
          <a:ln>
            <a:noFill/>
          </a:ln>
        </p:spPr>
        <p:txBody>
          <a:bodyPr spcFirstLastPara="1" wrap="square" lIns="0" tIns="0" rIns="0" bIns="0" anchor="t" anchorCtr="0">
            <a:normAutofit/>
          </a:bodyPr>
          <a:lstStyle>
            <a:lvl1pPr marL="457200" lvl="0" indent="-228600" algn="l">
              <a:lnSpc>
                <a:spcPct val="110000"/>
              </a:lnSpc>
              <a:spcBef>
                <a:spcPts val="300"/>
              </a:spcBef>
              <a:spcAft>
                <a:spcPts val="0"/>
              </a:spcAft>
              <a:buSzPts val="1800"/>
              <a:buNone/>
              <a:defRPr/>
            </a:lvl1pPr>
            <a:lvl2pPr marL="914400" lvl="1" indent="-342900" algn="l">
              <a:lnSpc>
                <a:spcPct val="110000"/>
              </a:lnSpc>
              <a:spcBef>
                <a:spcPts val="300"/>
              </a:spcBef>
              <a:spcAft>
                <a:spcPts val="0"/>
              </a:spcAft>
              <a:buSzPts val="1800"/>
              <a:buChar char="•"/>
              <a:defRPr/>
            </a:lvl2pPr>
            <a:lvl3pPr marL="1371600" lvl="2" indent="-342900" algn="l">
              <a:lnSpc>
                <a:spcPct val="110000"/>
              </a:lnSpc>
              <a:spcBef>
                <a:spcPts val="300"/>
              </a:spcBef>
              <a:spcAft>
                <a:spcPts val="0"/>
              </a:spcAft>
              <a:buSzPts val="1800"/>
              <a:buChar char="­"/>
              <a:defRPr/>
            </a:lvl3pPr>
            <a:lvl4pPr marL="1828800" lvl="3" indent="-342900" algn="l">
              <a:lnSpc>
                <a:spcPct val="110000"/>
              </a:lnSpc>
              <a:spcBef>
                <a:spcPts val="200"/>
              </a:spcBef>
              <a:spcAft>
                <a:spcPts val="0"/>
              </a:spcAft>
              <a:buClr>
                <a:schemeClr val="dk1"/>
              </a:buClr>
              <a:buSzPts val="1800"/>
              <a:buChar char="•"/>
              <a:defRPr/>
            </a:lvl4pPr>
            <a:lvl5pPr marL="2286000" lvl="4" indent="-228600" algn="l">
              <a:lnSpc>
                <a:spcPct val="100000"/>
              </a:lnSpc>
              <a:spcBef>
                <a:spcPts val="1200"/>
              </a:spcBef>
              <a:spcAft>
                <a:spcPts val="0"/>
              </a:spcAft>
              <a:buClr>
                <a:schemeClr val="accent1"/>
              </a:buClr>
              <a:buSzPts val="2400"/>
              <a:buNone/>
              <a:defRPr/>
            </a:lvl5pPr>
            <a:lvl6pPr marL="2743200" lvl="5" indent="-228600" algn="l">
              <a:spcBef>
                <a:spcPts val="600"/>
              </a:spcBef>
              <a:spcAft>
                <a:spcPts val="0"/>
              </a:spcAft>
              <a:buClr>
                <a:schemeClr val="accent1"/>
              </a:buClr>
              <a:buSzPts val="2000"/>
              <a:buNone/>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23" name="Google Shape;223;p57"/>
          <p:cNvSpPr txBox="1">
            <a:spLocks noGrp="1"/>
          </p:cNvSpPr>
          <p:nvPr>
            <p:ph type="body" idx="3"/>
          </p:nvPr>
        </p:nvSpPr>
        <p:spPr>
          <a:xfrm>
            <a:off x="8112597" y="1700213"/>
            <a:ext cx="3384000" cy="4608512"/>
          </a:xfrm>
          <a:prstGeom prst="rect">
            <a:avLst/>
          </a:prstGeom>
          <a:noFill/>
          <a:ln>
            <a:noFill/>
          </a:ln>
        </p:spPr>
        <p:txBody>
          <a:bodyPr spcFirstLastPara="1" wrap="square" lIns="0" tIns="0" rIns="0" bIns="0" anchor="t" anchorCtr="0">
            <a:normAutofit/>
          </a:bodyPr>
          <a:lstStyle>
            <a:lvl1pPr marL="457200" lvl="0" indent="-228600" algn="l">
              <a:lnSpc>
                <a:spcPct val="110000"/>
              </a:lnSpc>
              <a:spcBef>
                <a:spcPts val="300"/>
              </a:spcBef>
              <a:spcAft>
                <a:spcPts val="0"/>
              </a:spcAft>
              <a:buSzPts val="1800"/>
              <a:buNone/>
              <a:defRPr/>
            </a:lvl1pPr>
            <a:lvl2pPr marL="914400" lvl="1" indent="-342900" algn="l">
              <a:lnSpc>
                <a:spcPct val="110000"/>
              </a:lnSpc>
              <a:spcBef>
                <a:spcPts val="300"/>
              </a:spcBef>
              <a:spcAft>
                <a:spcPts val="0"/>
              </a:spcAft>
              <a:buSzPts val="1800"/>
              <a:buChar char="•"/>
              <a:defRPr/>
            </a:lvl2pPr>
            <a:lvl3pPr marL="1371600" lvl="2" indent="-342900" algn="l">
              <a:lnSpc>
                <a:spcPct val="110000"/>
              </a:lnSpc>
              <a:spcBef>
                <a:spcPts val="300"/>
              </a:spcBef>
              <a:spcAft>
                <a:spcPts val="0"/>
              </a:spcAft>
              <a:buSzPts val="1800"/>
              <a:buChar char="­"/>
              <a:defRPr/>
            </a:lvl3pPr>
            <a:lvl4pPr marL="1828800" lvl="3" indent="-342900" algn="l">
              <a:lnSpc>
                <a:spcPct val="110000"/>
              </a:lnSpc>
              <a:spcBef>
                <a:spcPts val="200"/>
              </a:spcBef>
              <a:spcAft>
                <a:spcPts val="0"/>
              </a:spcAft>
              <a:buClr>
                <a:schemeClr val="dk1"/>
              </a:buClr>
              <a:buSzPts val="1800"/>
              <a:buChar char="•"/>
              <a:defRPr/>
            </a:lvl4pPr>
            <a:lvl5pPr marL="2286000" lvl="4" indent="-228600" algn="l">
              <a:lnSpc>
                <a:spcPct val="100000"/>
              </a:lnSpc>
              <a:spcBef>
                <a:spcPts val="1200"/>
              </a:spcBef>
              <a:spcAft>
                <a:spcPts val="0"/>
              </a:spcAft>
              <a:buClr>
                <a:schemeClr val="accent1"/>
              </a:buClr>
              <a:buSzPts val="2400"/>
              <a:buNone/>
              <a:defRPr/>
            </a:lvl5pPr>
            <a:lvl6pPr marL="2743200" lvl="5" indent="-228600" algn="l">
              <a:spcBef>
                <a:spcPts val="600"/>
              </a:spcBef>
              <a:spcAft>
                <a:spcPts val="0"/>
              </a:spcAft>
              <a:buClr>
                <a:schemeClr val="accent1"/>
              </a:buClr>
              <a:buSzPts val="2000"/>
              <a:buNone/>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24" name="Google Shape;224;p57"/>
          <p:cNvSpPr txBox="1">
            <a:spLocks noGrp="1"/>
          </p:cNvSpPr>
          <p:nvPr>
            <p:ph type="title"/>
          </p:nvPr>
        </p:nvSpPr>
        <p:spPr>
          <a:xfrm>
            <a:off x="695326" y="1052736"/>
            <a:ext cx="10801350" cy="469056"/>
          </a:xfrm>
          <a:prstGeom prst="rect">
            <a:avLst/>
          </a:prstGeom>
          <a:noFill/>
          <a:ln>
            <a:noFill/>
          </a:ln>
        </p:spPr>
        <p:txBody>
          <a:bodyPr spcFirstLastPara="1" wrap="square" lIns="0" tIns="0" rIns="0" bIns="0" anchor="ctr" anchorCtr="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5" name="Google Shape;225;p57"/>
          <p:cNvSpPr txBox="1">
            <a:spLocks noGrp="1"/>
          </p:cNvSpPr>
          <p:nvPr>
            <p:ph type="body" idx="4"/>
          </p:nvPr>
        </p:nvSpPr>
        <p:spPr>
          <a:xfrm>
            <a:off x="4400550" y="6524625"/>
            <a:ext cx="3384667" cy="241300"/>
          </a:xfrm>
          <a:prstGeom prst="rect">
            <a:avLst/>
          </a:prstGeom>
          <a:noFill/>
          <a:ln>
            <a:noFill/>
          </a:ln>
        </p:spPr>
        <p:txBody>
          <a:bodyPr spcFirstLastPara="1" wrap="square" lIns="0" tIns="0" rIns="0" bIns="0" anchor="ctr" anchorCtr="0">
            <a:normAutofit/>
          </a:bodyPr>
          <a:lstStyle>
            <a:lvl1pPr marL="457200" lvl="0" indent="-228600" algn="ctr">
              <a:lnSpc>
                <a:spcPct val="110000"/>
              </a:lnSpc>
              <a:spcBef>
                <a:spcPts val="300"/>
              </a:spcBef>
              <a:spcAft>
                <a:spcPts val="0"/>
              </a:spcAft>
              <a:buSzPts val="1000"/>
              <a:buNone/>
              <a:defRPr sz="1000" b="1">
                <a:solidFill>
                  <a:schemeClr val="accent1"/>
                </a:solidFill>
              </a:defRPr>
            </a:lvl1pPr>
            <a:lvl2pPr marL="914400" lvl="1" indent="-342900" algn="l">
              <a:lnSpc>
                <a:spcPct val="110000"/>
              </a:lnSpc>
              <a:spcBef>
                <a:spcPts val="300"/>
              </a:spcBef>
              <a:spcAft>
                <a:spcPts val="0"/>
              </a:spcAft>
              <a:buSzPts val="1800"/>
              <a:buChar char="•"/>
              <a:defRPr/>
            </a:lvl2pPr>
            <a:lvl3pPr marL="1371600" lvl="2" indent="-342900" algn="l">
              <a:lnSpc>
                <a:spcPct val="110000"/>
              </a:lnSpc>
              <a:spcBef>
                <a:spcPts val="300"/>
              </a:spcBef>
              <a:spcAft>
                <a:spcPts val="0"/>
              </a:spcAft>
              <a:buSzPts val="1800"/>
              <a:buChar char="­"/>
              <a:defRPr/>
            </a:lvl3pPr>
            <a:lvl4pPr marL="1828800" lvl="3" indent="-342900" algn="l">
              <a:lnSpc>
                <a:spcPct val="110000"/>
              </a:lnSpc>
              <a:spcBef>
                <a:spcPts val="200"/>
              </a:spcBef>
              <a:spcAft>
                <a:spcPts val="0"/>
              </a:spcAft>
              <a:buClr>
                <a:schemeClr val="dk1"/>
              </a:buClr>
              <a:buSzPts val="1800"/>
              <a:buChar char="•"/>
              <a:defRPr/>
            </a:lvl4pPr>
            <a:lvl5pPr marL="2286000" lvl="4" indent="-228600" algn="l">
              <a:lnSpc>
                <a:spcPct val="100000"/>
              </a:lnSpc>
              <a:spcBef>
                <a:spcPts val="1200"/>
              </a:spcBef>
              <a:spcAft>
                <a:spcPts val="0"/>
              </a:spcAft>
              <a:buClr>
                <a:schemeClr val="accent1"/>
              </a:buClr>
              <a:buSzPts val="1800"/>
              <a:buNone/>
              <a:defRPr/>
            </a:lvl5pPr>
            <a:lvl6pPr marL="2743200" lvl="5" indent="-228600" algn="l">
              <a:spcBef>
                <a:spcPts val="600"/>
              </a:spcBef>
              <a:spcAft>
                <a:spcPts val="0"/>
              </a:spcAft>
              <a:buClr>
                <a:schemeClr val="accent1"/>
              </a:buClr>
              <a:buSzPts val="1800"/>
              <a:buNone/>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26" name="Google Shape;226;p57"/>
          <p:cNvSpPr/>
          <p:nvPr/>
        </p:nvSpPr>
        <p:spPr>
          <a:xfrm flipH="1">
            <a:off x="0" y="0"/>
            <a:ext cx="12192000" cy="630000"/>
          </a:xfrm>
          <a:prstGeom prst="rect">
            <a:avLst/>
          </a:prstGeom>
          <a:gradFill>
            <a:gsLst>
              <a:gs pos="0">
                <a:schemeClr val="accent1"/>
              </a:gs>
              <a:gs pos="75000">
                <a:schemeClr val="accent1"/>
              </a:gs>
              <a:gs pos="100000">
                <a:srgbClr val="962A8B"/>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227" name="Google Shape;227;p57"/>
          <p:cNvPicPr preferRelativeResize="0"/>
          <p:nvPr/>
        </p:nvPicPr>
        <p:blipFill rotWithShape="1">
          <a:blip r:embed="rId2">
            <a:alphaModFix/>
          </a:blip>
          <a:srcRect/>
          <a:stretch/>
        </p:blipFill>
        <p:spPr>
          <a:xfrm>
            <a:off x="10297935" y="152896"/>
            <a:ext cx="1210684" cy="324000"/>
          </a:xfrm>
          <a:prstGeom prst="rect">
            <a:avLst/>
          </a:prstGeom>
          <a:noFill/>
          <a:ln>
            <a:noFill/>
          </a:ln>
        </p:spPr>
      </p:pic>
      <p:sp>
        <p:nvSpPr>
          <p:cNvPr id="228" name="Google Shape;228;p57"/>
          <p:cNvSpPr txBox="1">
            <a:spLocks noGrp="1"/>
          </p:cNvSpPr>
          <p:nvPr>
            <p:ph type="dt" idx="10"/>
          </p:nvPr>
        </p:nvSpPr>
        <p:spPr>
          <a:xfrm>
            <a:off x="695324" y="151134"/>
            <a:ext cx="3360109" cy="288000"/>
          </a:xfrm>
          <a:prstGeom prst="rect">
            <a:avLst/>
          </a:prstGeom>
          <a:noFill/>
          <a:ln>
            <a:noFill/>
          </a:ln>
        </p:spPr>
        <p:txBody>
          <a:bodyPr spcFirstLastPara="1" wrap="square" lIns="0" tIns="0" rIns="0" bIns="0" anchor="t" anchorCtr="0">
            <a:noAutofit/>
          </a:bodyPr>
          <a:lstStyle>
            <a:lvl1pPr lvl="0" algn="l">
              <a:lnSpc>
                <a:spcPct val="8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9" name="Google Shape;229;p57"/>
          <p:cNvSpPr txBox="1">
            <a:spLocks noGrp="1"/>
          </p:cNvSpPr>
          <p:nvPr>
            <p:ph type="ftr" idx="11"/>
          </p:nvPr>
        </p:nvSpPr>
        <p:spPr>
          <a:xfrm>
            <a:off x="695326" y="6519171"/>
            <a:ext cx="3360109" cy="240219"/>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0" name="Google Shape;230;p57"/>
          <p:cNvSpPr txBox="1">
            <a:spLocks noGrp="1"/>
          </p:cNvSpPr>
          <p:nvPr>
            <p:ph type="sldNum" idx="12"/>
          </p:nvPr>
        </p:nvSpPr>
        <p:spPr>
          <a:xfrm>
            <a:off x="11208568" y="6519171"/>
            <a:ext cx="288032" cy="240219"/>
          </a:xfrm>
          <a:prstGeom prst="rect">
            <a:avLst/>
          </a:prstGeom>
          <a:noFill/>
          <a:ln>
            <a:noFill/>
          </a:ln>
        </p:spPr>
        <p:txBody>
          <a:bodyPr spcFirstLastPara="1" wrap="square" lIns="0" tIns="0" rIns="0" bIns="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AU"/>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ext with Image Two Thirds">
  <p:cSld name="Text with Image Two Thirds">
    <p:spTree>
      <p:nvGrpSpPr>
        <p:cNvPr id="1" name="Shape 231"/>
        <p:cNvGrpSpPr/>
        <p:nvPr/>
      </p:nvGrpSpPr>
      <p:grpSpPr>
        <a:xfrm>
          <a:off x="0" y="0"/>
          <a:ext cx="0" cy="0"/>
          <a:chOff x="0" y="0"/>
          <a:chExt cx="0" cy="0"/>
        </a:xfrm>
      </p:grpSpPr>
      <p:sp>
        <p:nvSpPr>
          <p:cNvPr id="232" name="Google Shape;232;p58"/>
          <p:cNvSpPr>
            <a:spLocks noGrp="1"/>
          </p:cNvSpPr>
          <p:nvPr>
            <p:ph type="pic" idx="2"/>
          </p:nvPr>
        </p:nvSpPr>
        <p:spPr>
          <a:xfrm>
            <a:off x="4407048" y="630979"/>
            <a:ext cx="7784951" cy="6234196"/>
          </a:xfrm>
          <a:prstGeom prst="rect">
            <a:avLst/>
          </a:prstGeom>
          <a:solidFill>
            <a:schemeClr val="lt2"/>
          </a:solidFill>
          <a:ln>
            <a:noFill/>
          </a:ln>
        </p:spPr>
        <p:txBody>
          <a:bodyPr spcFirstLastPara="1" wrap="square" lIns="0" tIns="0" rIns="0" bIns="0" anchor="ctr" anchorCtr="0">
            <a:normAutofit/>
          </a:bodyPr>
          <a:lstStyle>
            <a:lvl1pPr marR="0" lvl="0" algn="ctr" rtl="0">
              <a:lnSpc>
                <a:spcPct val="110000"/>
              </a:lnSpc>
              <a:spcBef>
                <a:spcPts val="3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1pPr>
            <a:lvl2pPr marR="0" lvl="1" algn="l" rtl="0">
              <a:lnSpc>
                <a:spcPct val="110000"/>
              </a:lnSpc>
              <a:spcBef>
                <a:spcPts val="3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110000"/>
              </a:lnSpc>
              <a:spcBef>
                <a:spcPts val="300"/>
              </a:spcBef>
              <a:spcAft>
                <a:spcPts val="0"/>
              </a:spcAft>
              <a:buClr>
                <a:schemeClr val="accent1"/>
              </a:buClr>
              <a:buSzPts val="1800"/>
              <a:buFont typeface="Arial"/>
              <a:buChar char="­"/>
              <a:defRPr sz="1800" b="0" i="0" u="none" strike="noStrike" cap="none">
                <a:solidFill>
                  <a:schemeClr val="dk1"/>
                </a:solidFill>
                <a:latin typeface="Arial"/>
                <a:ea typeface="Arial"/>
                <a:cs typeface="Arial"/>
                <a:sym typeface="Arial"/>
              </a:defRPr>
            </a:lvl3pPr>
            <a:lvl4pPr marR="0" lvl="3" algn="l" rtl="0">
              <a:lnSpc>
                <a:spcPct val="110000"/>
              </a:lnSpc>
              <a:spcBef>
                <a:spcPts val="200"/>
              </a:spcBef>
              <a:spcAft>
                <a:spcPts val="0"/>
              </a:spcAft>
              <a:buClr>
                <a:schemeClr val="dk1"/>
              </a:buClr>
              <a:buSzPts val="1800"/>
              <a:buFont typeface="Noto Sans Symbols"/>
              <a:buChar char="•"/>
              <a:defRPr sz="1800" b="0" i="0" u="none" strike="noStrike" cap="none">
                <a:solidFill>
                  <a:schemeClr val="dk1"/>
                </a:solidFill>
                <a:latin typeface="Arial"/>
                <a:ea typeface="Arial"/>
                <a:cs typeface="Arial"/>
                <a:sym typeface="Arial"/>
              </a:defRPr>
            </a:lvl4pPr>
            <a:lvl5pPr marR="0" lvl="4" algn="l" rtl="0">
              <a:lnSpc>
                <a:spcPct val="100000"/>
              </a:lnSpc>
              <a:spcBef>
                <a:spcPts val="1200"/>
              </a:spcBef>
              <a:spcAft>
                <a:spcPts val="0"/>
              </a:spcAft>
              <a:buClr>
                <a:schemeClr val="accent1"/>
              </a:buClr>
              <a:buSzPts val="2400"/>
              <a:buFont typeface="Arial"/>
              <a:buNone/>
              <a:defRPr sz="2400" b="0" i="0" u="none" strike="noStrike" cap="none">
                <a:solidFill>
                  <a:schemeClr val="accent1"/>
                </a:solidFill>
                <a:latin typeface="Arial"/>
                <a:ea typeface="Arial"/>
                <a:cs typeface="Arial"/>
                <a:sym typeface="Arial"/>
              </a:defRPr>
            </a:lvl5pPr>
            <a:lvl6pPr marR="0" lvl="5" algn="l" rtl="0">
              <a:spcBef>
                <a:spcPts val="600"/>
              </a:spcBef>
              <a:spcAft>
                <a:spcPts val="0"/>
              </a:spcAft>
              <a:buClr>
                <a:schemeClr val="accent1"/>
              </a:buClr>
              <a:buSzPts val="2000"/>
              <a:buFont typeface="Arial"/>
              <a:buNone/>
              <a:defRPr sz="2000" b="1" i="0" u="none" strike="noStrike" cap="none">
                <a:solidFill>
                  <a:schemeClr val="accent1"/>
                </a:solidFill>
                <a:latin typeface="Arial"/>
                <a:ea typeface="Arial"/>
                <a:cs typeface="Arial"/>
                <a:sym typeface="Arial"/>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33" name="Google Shape;233;p58"/>
          <p:cNvSpPr txBox="1">
            <a:spLocks noGrp="1"/>
          </p:cNvSpPr>
          <p:nvPr>
            <p:ph type="body" idx="1"/>
          </p:nvPr>
        </p:nvSpPr>
        <p:spPr>
          <a:xfrm>
            <a:off x="695326" y="2204864"/>
            <a:ext cx="3384000" cy="4093424"/>
          </a:xfrm>
          <a:prstGeom prst="rect">
            <a:avLst/>
          </a:prstGeom>
          <a:noFill/>
          <a:ln>
            <a:noFill/>
          </a:ln>
        </p:spPr>
        <p:txBody>
          <a:bodyPr spcFirstLastPara="1" wrap="square" lIns="0" tIns="0" rIns="0" bIns="0" anchor="t" anchorCtr="0">
            <a:normAutofit/>
          </a:bodyPr>
          <a:lstStyle>
            <a:lvl1pPr marL="457200" lvl="0" indent="-228600" algn="l">
              <a:lnSpc>
                <a:spcPct val="110000"/>
              </a:lnSpc>
              <a:spcBef>
                <a:spcPts val="300"/>
              </a:spcBef>
              <a:spcAft>
                <a:spcPts val="0"/>
              </a:spcAft>
              <a:buSzPts val="1800"/>
              <a:buNone/>
              <a:defRPr/>
            </a:lvl1pPr>
            <a:lvl2pPr marL="914400" lvl="1" indent="-342900" algn="l">
              <a:lnSpc>
                <a:spcPct val="110000"/>
              </a:lnSpc>
              <a:spcBef>
                <a:spcPts val="300"/>
              </a:spcBef>
              <a:spcAft>
                <a:spcPts val="0"/>
              </a:spcAft>
              <a:buSzPts val="1800"/>
              <a:buChar char="•"/>
              <a:defRPr/>
            </a:lvl2pPr>
            <a:lvl3pPr marL="1371600" lvl="2" indent="-342900" algn="l">
              <a:lnSpc>
                <a:spcPct val="110000"/>
              </a:lnSpc>
              <a:spcBef>
                <a:spcPts val="300"/>
              </a:spcBef>
              <a:spcAft>
                <a:spcPts val="0"/>
              </a:spcAft>
              <a:buSzPts val="1800"/>
              <a:buChar char="­"/>
              <a:defRPr/>
            </a:lvl3pPr>
            <a:lvl4pPr marL="1828800" lvl="3" indent="-342900" algn="l">
              <a:lnSpc>
                <a:spcPct val="110000"/>
              </a:lnSpc>
              <a:spcBef>
                <a:spcPts val="200"/>
              </a:spcBef>
              <a:spcAft>
                <a:spcPts val="0"/>
              </a:spcAft>
              <a:buClr>
                <a:schemeClr val="dk1"/>
              </a:buClr>
              <a:buSzPts val="1800"/>
              <a:buChar char="•"/>
              <a:defRPr/>
            </a:lvl4pPr>
            <a:lvl5pPr marL="2286000" lvl="4" indent="-228600" algn="l">
              <a:lnSpc>
                <a:spcPct val="100000"/>
              </a:lnSpc>
              <a:spcBef>
                <a:spcPts val="1200"/>
              </a:spcBef>
              <a:spcAft>
                <a:spcPts val="0"/>
              </a:spcAft>
              <a:buClr>
                <a:schemeClr val="accent1"/>
              </a:buClr>
              <a:buSzPts val="2400"/>
              <a:buNone/>
              <a:defRPr/>
            </a:lvl5pPr>
            <a:lvl6pPr marL="2743200" lvl="5" indent="-228600" algn="l">
              <a:spcBef>
                <a:spcPts val="600"/>
              </a:spcBef>
              <a:spcAft>
                <a:spcPts val="0"/>
              </a:spcAft>
              <a:buClr>
                <a:schemeClr val="accent1"/>
              </a:buClr>
              <a:buSzPts val="2000"/>
              <a:buNone/>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34" name="Google Shape;234;p58"/>
          <p:cNvSpPr/>
          <p:nvPr/>
        </p:nvSpPr>
        <p:spPr>
          <a:xfrm flipH="1">
            <a:off x="0" y="0"/>
            <a:ext cx="12192000" cy="630000"/>
          </a:xfrm>
          <a:prstGeom prst="rect">
            <a:avLst/>
          </a:prstGeom>
          <a:gradFill>
            <a:gsLst>
              <a:gs pos="0">
                <a:schemeClr val="accent1"/>
              </a:gs>
              <a:gs pos="75000">
                <a:schemeClr val="accent1"/>
              </a:gs>
              <a:gs pos="100000">
                <a:srgbClr val="962A8B"/>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235" name="Google Shape;235;p58"/>
          <p:cNvPicPr preferRelativeResize="0"/>
          <p:nvPr/>
        </p:nvPicPr>
        <p:blipFill rotWithShape="1">
          <a:blip r:embed="rId2">
            <a:alphaModFix/>
          </a:blip>
          <a:srcRect/>
          <a:stretch/>
        </p:blipFill>
        <p:spPr>
          <a:xfrm>
            <a:off x="10297935" y="152896"/>
            <a:ext cx="1210684" cy="324000"/>
          </a:xfrm>
          <a:prstGeom prst="rect">
            <a:avLst/>
          </a:prstGeom>
          <a:noFill/>
          <a:ln>
            <a:noFill/>
          </a:ln>
        </p:spPr>
      </p:pic>
      <p:sp>
        <p:nvSpPr>
          <p:cNvPr id="236" name="Google Shape;236;p58"/>
          <p:cNvSpPr txBox="1">
            <a:spLocks noGrp="1"/>
          </p:cNvSpPr>
          <p:nvPr>
            <p:ph type="title"/>
          </p:nvPr>
        </p:nvSpPr>
        <p:spPr>
          <a:xfrm>
            <a:off x="695326" y="1052736"/>
            <a:ext cx="3384549" cy="1008112"/>
          </a:xfrm>
          <a:prstGeom prst="rect">
            <a:avLst/>
          </a:prstGeom>
          <a:noFill/>
          <a:ln>
            <a:noFill/>
          </a:ln>
        </p:spPr>
        <p:txBody>
          <a:bodyPr spcFirstLastPara="1" wrap="square" lIns="0" tIns="0" rIns="0" bIns="0" anchor="t" anchorCtr="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7" name="Google Shape;237;p58"/>
          <p:cNvSpPr txBox="1">
            <a:spLocks noGrp="1"/>
          </p:cNvSpPr>
          <p:nvPr>
            <p:ph type="dt" idx="10"/>
          </p:nvPr>
        </p:nvSpPr>
        <p:spPr>
          <a:xfrm>
            <a:off x="695324" y="151134"/>
            <a:ext cx="3360109" cy="288000"/>
          </a:xfrm>
          <a:prstGeom prst="rect">
            <a:avLst/>
          </a:prstGeom>
          <a:noFill/>
          <a:ln>
            <a:noFill/>
          </a:ln>
        </p:spPr>
        <p:txBody>
          <a:bodyPr spcFirstLastPara="1" wrap="square" lIns="0" tIns="0" rIns="0" bIns="0" anchor="t" anchorCtr="0">
            <a:noAutofit/>
          </a:bodyPr>
          <a:lstStyle>
            <a:lvl1pPr lvl="0" algn="l">
              <a:lnSpc>
                <a:spcPct val="8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8" name="Google Shape;238;p58"/>
          <p:cNvSpPr txBox="1">
            <a:spLocks noGrp="1"/>
          </p:cNvSpPr>
          <p:nvPr>
            <p:ph type="ftr" idx="11"/>
          </p:nvPr>
        </p:nvSpPr>
        <p:spPr>
          <a:xfrm>
            <a:off x="695326" y="6519171"/>
            <a:ext cx="3360109" cy="240219"/>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9" name="Google Shape;239;p58"/>
          <p:cNvSpPr txBox="1">
            <a:spLocks noGrp="1"/>
          </p:cNvSpPr>
          <p:nvPr>
            <p:ph type="sldNum" idx="12"/>
          </p:nvPr>
        </p:nvSpPr>
        <p:spPr>
          <a:xfrm>
            <a:off x="11208568" y="6519171"/>
            <a:ext cx="288032" cy="240219"/>
          </a:xfrm>
          <a:prstGeom prst="rect">
            <a:avLst/>
          </a:prstGeom>
          <a:noFill/>
          <a:ln>
            <a:noFill/>
          </a:ln>
        </p:spPr>
        <p:txBody>
          <a:bodyPr spcFirstLastPara="1" wrap="square" lIns="0" tIns="0" rIns="0" bIns="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AU"/>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ext with Image Half">
  <p:cSld name="Text with Image Half">
    <p:spTree>
      <p:nvGrpSpPr>
        <p:cNvPr id="1" name="Shape 240"/>
        <p:cNvGrpSpPr/>
        <p:nvPr/>
      </p:nvGrpSpPr>
      <p:grpSpPr>
        <a:xfrm>
          <a:off x="0" y="0"/>
          <a:ext cx="0" cy="0"/>
          <a:chOff x="0" y="0"/>
          <a:chExt cx="0" cy="0"/>
        </a:xfrm>
      </p:grpSpPr>
      <p:sp>
        <p:nvSpPr>
          <p:cNvPr id="241" name="Google Shape;241;p59"/>
          <p:cNvSpPr>
            <a:spLocks noGrp="1"/>
          </p:cNvSpPr>
          <p:nvPr>
            <p:ph type="pic" idx="2"/>
          </p:nvPr>
        </p:nvSpPr>
        <p:spPr>
          <a:xfrm>
            <a:off x="6099776" y="619522"/>
            <a:ext cx="6096132" cy="6238324"/>
          </a:xfrm>
          <a:prstGeom prst="rect">
            <a:avLst/>
          </a:prstGeom>
          <a:solidFill>
            <a:schemeClr val="lt2"/>
          </a:solidFill>
          <a:ln>
            <a:noFill/>
          </a:ln>
        </p:spPr>
        <p:txBody>
          <a:bodyPr spcFirstLastPara="1" wrap="square" lIns="0" tIns="0" rIns="0" bIns="0" anchor="ctr" anchorCtr="0">
            <a:normAutofit/>
          </a:bodyPr>
          <a:lstStyle>
            <a:lvl1pPr marR="0" lvl="0" algn="ctr" rtl="0">
              <a:lnSpc>
                <a:spcPct val="110000"/>
              </a:lnSpc>
              <a:spcBef>
                <a:spcPts val="3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1pPr>
            <a:lvl2pPr marR="0" lvl="1" algn="l" rtl="0">
              <a:lnSpc>
                <a:spcPct val="110000"/>
              </a:lnSpc>
              <a:spcBef>
                <a:spcPts val="3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110000"/>
              </a:lnSpc>
              <a:spcBef>
                <a:spcPts val="300"/>
              </a:spcBef>
              <a:spcAft>
                <a:spcPts val="0"/>
              </a:spcAft>
              <a:buClr>
                <a:schemeClr val="accent1"/>
              </a:buClr>
              <a:buSzPts val="1800"/>
              <a:buFont typeface="Arial"/>
              <a:buChar char="­"/>
              <a:defRPr sz="1800" b="0" i="0" u="none" strike="noStrike" cap="none">
                <a:solidFill>
                  <a:schemeClr val="dk1"/>
                </a:solidFill>
                <a:latin typeface="Arial"/>
                <a:ea typeface="Arial"/>
                <a:cs typeface="Arial"/>
                <a:sym typeface="Arial"/>
              </a:defRPr>
            </a:lvl3pPr>
            <a:lvl4pPr marR="0" lvl="3" algn="l" rtl="0">
              <a:lnSpc>
                <a:spcPct val="110000"/>
              </a:lnSpc>
              <a:spcBef>
                <a:spcPts val="200"/>
              </a:spcBef>
              <a:spcAft>
                <a:spcPts val="0"/>
              </a:spcAft>
              <a:buClr>
                <a:schemeClr val="dk1"/>
              </a:buClr>
              <a:buSzPts val="1800"/>
              <a:buFont typeface="Noto Sans Symbols"/>
              <a:buChar char="•"/>
              <a:defRPr sz="1800" b="0" i="0" u="none" strike="noStrike" cap="none">
                <a:solidFill>
                  <a:schemeClr val="dk1"/>
                </a:solidFill>
                <a:latin typeface="Arial"/>
                <a:ea typeface="Arial"/>
                <a:cs typeface="Arial"/>
                <a:sym typeface="Arial"/>
              </a:defRPr>
            </a:lvl4pPr>
            <a:lvl5pPr marR="0" lvl="4" algn="l" rtl="0">
              <a:lnSpc>
                <a:spcPct val="100000"/>
              </a:lnSpc>
              <a:spcBef>
                <a:spcPts val="1200"/>
              </a:spcBef>
              <a:spcAft>
                <a:spcPts val="0"/>
              </a:spcAft>
              <a:buClr>
                <a:schemeClr val="accent1"/>
              </a:buClr>
              <a:buSzPts val="2400"/>
              <a:buFont typeface="Arial"/>
              <a:buNone/>
              <a:defRPr sz="2400" b="0" i="0" u="none" strike="noStrike" cap="none">
                <a:solidFill>
                  <a:schemeClr val="accent1"/>
                </a:solidFill>
                <a:latin typeface="Arial"/>
                <a:ea typeface="Arial"/>
                <a:cs typeface="Arial"/>
                <a:sym typeface="Arial"/>
              </a:defRPr>
            </a:lvl5pPr>
            <a:lvl6pPr marR="0" lvl="5" algn="l" rtl="0">
              <a:spcBef>
                <a:spcPts val="600"/>
              </a:spcBef>
              <a:spcAft>
                <a:spcPts val="0"/>
              </a:spcAft>
              <a:buClr>
                <a:schemeClr val="accent1"/>
              </a:buClr>
              <a:buSzPts val="2000"/>
              <a:buFont typeface="Arial"/>
              <a:buNone/>
              <a:defRPr sz="2000" b="1" i="0" u="none" strike="noStrike" cap="none">
                <a:solidFill>
                  <a:schemeClr val="accent1"/>
                </a:solidFill>
                <a:latin typeface="Arial"/>
                <a:ea typeface="Arial"/>
                <a:cs typeface="Arial"/>
                <a:sym typeface="Arial"/>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42" name="Google Shape;242;p59"/>
          <p:cNvSpPr txBox="1">
            <a:spLocks noGrp="1"/>
          </p:cNvSpPr>
          <p:nvPr>
            <p:ph type="body" idx="1"/>
          </p:nvPr>
        </p:nvSpPr>
        <p:spPr>
          <a:xfrm>
            <a:off x="695326" y="1700213"/>
            <a:ext cx="5208588" cy="4608515"/>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300"/>
              </a:spcBef>
              <a:spcAft>
                <a:spcPts val="0"/>
              </a:spcAft>
              <a:buSzPts val="1800"/>
              <a:buNone/>
              <a:defRPr/>
            </a:lvl1pPr>
            <a:lvl2pPr marL="914400" lvl="1" indent="-342900" algn="l">
              <a:lnSpc>
                <a:spcPct val="110000"/>
              </a:lnSpc>
              <a:spcBef>
                <a:spcPts val="300"/>
              </a:spcBef>
              <a:spcAft>
                <a:spcPts val="0"/>
              </a:spcAft>
              <a:buSzPts val="1800"/>
              <a:buChar char="•"/>
              <a:defRPr/>
            </a:lvl2pPr>
            <a:lvl3pPr marL="1371600" lvl="2" indent="-342900" algn="l">
              <a:lnSpc>
                <a:spcPct val="110000"/>
              </a:lnSpc>
              <a:spcBef>
                <a:spcPts val="300"/>
              </a:spcBef>
              <a:spcAft>
                <a:spcPts val="0"/>
              </a:spcAft>
              <a:buSzPts val="1800"/>
              <a:buChar char="­"/>
              <a:defRPr/>
            </a:lvl3pPr>
            <a:lvl4pPr marL="1828800" lvl="3" indent="-342900" algn="l">
              <a:lnSpc>
                <a:spcPct val="110000"/>
              </a:lnSpc>
              <a:spcBef>
                <a:spcPts val="200"/>
              </a:spcBef>
              <a:spcAft>
                <a:spcPts val="0"/>
              </a:spcAft>
              <a:buClr>
                <a:schemeClr val="dk1"/>
              </a:buClr>
              <a:buSzPts val="1800"/>
              <a:buChar char="•"/>
              <a:defRPr/>
            </a:lvl4pPr>
            <a:lvl5pPr marL="2286000" lvl="4" indent="-228600" algn="l">
              <a:lnSpc>
                <a:spcPct val="100000"/>
              </a:lnSpc>
              <a:spcBef>
                <a:spcPts val="1200"/>
              </a:spcBef>
              <a:spcAft>
                <a:spcPts val="0"/>
              </a:spcAft>
              <a:buClr>
                <a:schemeClr val="accent1"/>
              </a:buClr>
              <a:buSzPts val="2400"/>
              <a:buNone/>
              <a:defRPr/>
            </a:lvl5pPr>
            <a:lvl6pPr marL="2743200" lvl="5" indent="-228600" algn="l">
              <a:spcBef>
                <a:spcPts val="600"/>
              </a:spcBef>
              <a:spcAft>
                <a:spcPts val="0"/>
              </a:spcAft>
              <a:buClr>
                <a:schemeClr val="accent1"/>
              </a:buClr>
              <a:buSzPts val="2000"/>
              <a:buNone/>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3" name="Google Shape;243;p59"/>
          <p:cNvSpPr txBox="1">
            <a:spLocks noGrp="1"/>
          </p:cNvSpPr>
          <p:nvPr>
            <p:ph type="body" idx="3"/>
          </p:nvPr>
        </p:nvSpPr>
        <p:spPr>
          <a:xfrm>
            <a:off x="4400550" y="6524625"/>
            <a:ext cx="3384667" cy="241300"/>
          </a:xfrm>
          <a:prstGeom prst="rect">
            <a:avLst/>
          </a:prstGeom>
          <a:noFill/>
          <a:ln>
            <a:noFill/>
          </a:ln>
        </p:spPr>
        <p:txBody>
          <a:bodyPr spcFirstLastPara="1" wrap="square" lIns="0" tIns="0" rIns="0" bIns="0" anchor="ctr" anchorCtr="0">
            <a:normAutofit/>
          </a:bodyPr>
          <a:lstStyle>
            <a:lvl1pPr marL="457200" lvl="0" indent="-228600" algn="ctr">
              <a:lnSpc>
                <a:spcPct val="110000"/>
              </a:lnSpc>
              <a:spcBef>
                <a:spcPts val="300"/>
              </a:spcBef>
              <a:spcAft>
                <a:spcPts val="0"/>
              </a:spcAft>
              <a:buSzPts val="1000"/>
              <a:buNone/>
              <a:defRPr sz="1000" b="1">
                <a:solidFill>
                  <a:schemeClr val="accent1"/>
                </a:solidFill>
              </a:defRPr>
            </a:lvl1pPr>
            <a:lvl2pPr marL="914400" lvl="1" indent="-342900" algn="l">
              <a:lnSpc>
                <a:spcPct val="110000"/>
              </a:lnSpc>
              <a:spcBef>
                <a:spcPts val="300"/>
              </a:spcBef>
              <a:spcAft>
                <a:spcPts val="0"/>
              </a:spcAft>
              <a:buSzPts val="1800"/>
              <a:buChar char="•"/>
              <a:defRPr/>
            </a:lvl2pPr>
            <a:lvl3pPr marL="1371600" lvl="2" indent="-342900" algn="l">
              <a:lnSpc>
                <a:spcPct val="110000"/>
              </a:lnSpc>
              <a:spcBef>
                <a:spcPts val="300"/>
              </a:spcBef>
              <a:spcAft>
                <a:spcPts val="0"/>
              </a:spcAft>
              <a:buSzPts val="1800"/>
              <a:buChar char="­"/>
              <a:defRPr/>
            </a:lvl3pPr>
            <a:lvl4pPr marL="1828800" lvl="3" indent="-342900" algn="l">
              <a:lnSpc>
                <a:spcPct val="110000"/>
              </a:lnSpc>
              <a:spcBef>
                <a:spcPts val="200"/>
              </a:spcBef>
              <a:spcAft>
                <a:spcPts val="0"/>
              </a:spcAft>
              <a:buClr>
                <a:schemeClr val="dk1"/>
              </a:buClr>
              <a:buSzPts val="1800"/>
              <a:buChar char="•"/>
              <a:defRPr/>
            </a:lvl4pPr>
            <a:lvl5pPr marL="2286000" lvl="4" indent="-228600" algn="l">
              <a:lnSpc>
                <a:spcPct val="100000"/>
              </a:lnSpc>
              <a:spcBef>
                <a:spcPts val="1200"/>
              </a:spcBef>
              <a:spcAft>
                <a:spcPts val="0"/>
              </a:spcAft>
              <a:buClr>
                <a:schemeClr val="accent1"/>
              </a:buClr>
              <a:buSzPts val="1800"/>
              <a:buNone/>
              <a:defRPr/>
            </a:lvl5pPr>
            <a:lvl6pPr marL="2743200" lvl="5" indent="-228600" algn="l">
              <a:spcBef>
                <a:spcPts val="600"/>
              </a:spcBef>
              <a:spcAft>
                <a:spcPts val="0"/>
              </a:spcAft>
              <a:buClr>
                <a:schemeClr val="accent1"/>
              </a:buClr>
              <a:buSzPts val="1800"/>
              <a:buNone/>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4" name="Google Shape;244;p59"/>
          <p:cNvSpPr/>
          <p:nvPr/>
        </p:nvSpPr>
        <p:spPr>
          <a:xfrm flipH="1">
            <a:off x="0" y="0"/>
            <a:ext cx="12192000" cy="630000"/>
          </a:xfrm>
          <a:prstGeom prst="rect">
            <a:avLst/>
          </a:prstGeom>
          <a:gradFill>
            <a:gsLst>
              <a:gs pos="0">
                <a:schemeClr val="accent1"/>
              </a:gs>
              <a:gs pos="75000">
                <a:schemeClr val="accent1"/>
              </a:gs>
              <a:gs pos="100000">
                <a:srgbClr val="962A8B"/>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245" name="Google Shape;245;p59"/>
          <p:cNvPicPr preferRelativeResize="0"/>
          <p:nvPr/>
        </p:nvPicPr>
        <p:blipFill rotWithShape="1">
          <a:blip r:embed="rId2">
            <a:alphaModFix/>
          </a:blip>
          <a:srcRect/>
          <a:stretch/>
        </p:blipFill>
        <p:spPr>
          <a:xfrm>
            <a:off x="10297935" y="152896"/>
            <a:ext cx="1210684" cy="324000"/>
          </a:xfrm>
          <a:prstGeom prst="rect">
            <a:avLst/>
          </a:prstGeom>
          <a:noFill/>
          <a:ln>
            <a:noFill/>
          </a:ln>
        </p:spPr>
      </p:pic>
      <p:sp>
        <p:nvSpPr>
          <p:cNvPr id="246" name="Google Shape;246;p59"/>
          <p:cNvSpPr txBox="1">
            <a:spLocks noGrp="1"/>
          </p:cNvSpPr>
          <p:nvPr>
            <p:ph type="title"/>
          </p:nvPr>
        </p:nvSpPr>
        <p:spPr>
          <a:xfrm>
            <a:off x="695326" y="1052736"/>
            <a:ext cx="5208587" cy="468000"/>
          </a:xfrm>
          <a:prstGeom prst="rect">
            <a:avLst/>
          </a:prstGeom>
          <a:noFill/>
          <a:ln>
            <a:noFill/>
          </a:ln>
        </p:spPr>
        <p:txBody>
          <a:bodyPr spcFirstLastPara="1" wrap="square" lIns="0" tIns="0" rIns="0" bIns="0" anchor="t" anchorCtr="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7" name="Google Shape;247;p59"/>
          <p:cNvSpPr txBox="1">
            <a:spLocks noGrp="1"/>
          </p:cNvSpPr>
          <p:nvPr>
            <p:ph type="dt" idx="10"/>
          </p:nvPr>
        </p:nvSpPr>
        <p:spPr>
          <a:xfrm>
            <a:off x="695324" y="151134"/>
            <a:ext cx="3360109" cy="288000"/>
          </a:xfrm>
          <a:prstGeom prst="rect">
            <a:avLst/>
          </a:prstGeom>
          <a:noFill/>
          <a:ln>
            <a:noFill/>
          </a:ln>
        </p:spPr>
        <p:txBody>
          <a:bodyPr spcFirstLastPara="1" wrap="square" lIns="0" tIns="0" rIns="0" bIns="0" anchor="t" anchorCtr="0">
            <a:noAutofit/>
          </a:bodyPr>
          <a:lstStyle>
            <a:lvl1pPr lvl="0" algn="l">
              <a:lnSpc>
                <a:spcPct val="8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8" name="Google Shape;248;p59"/>
          <p:cNvSpPr txBox="1">
            <a:spLocks noGrp="1"/>
          </p:cNvSpPr>
          <p:nvPr>
            <p:ph type="ftr" idx="11"/>
          </p:nvPr>
        </p:nvSpPr>
        <p:spPr>
          <a:xfrm>
            <a:off x="695326" y="6519171"/>
            <a:ext cx="3360109" cy="240219"/>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9" name="Google Shape;249;p59"/>
          <p:cNvSpPr txBox="1">
            <a:spLocks noGrp="1"/>
          </p:cNvSpPr>
          <p:nvPr>
            <p:ph type="sldNum" idx="12"/>
          </p:nvPr>
        </p:nvSpPr>
        <p:spPr>
          <a:xfrm>
            <a:off x="11208568" y="6519171"/>
            <a:ext cx="288032" cy="240219"/>
          </a:xfrm>
          <a:prstGeom prst="rect">
            <a:avLst/>
          </a:prstGeom>
          <a:noFill/>
          <a:ln>
            <a:noFill/>
          </a:ln>
        </p:spPr>
        <p:txBody>
          <a:bodyPr spcFirstLastPara="1" wrap="square" lIns="0" tIns="0" rIns="0" bIns="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AU"/>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Picture with Caption">
  <p:cSld name="Picture with Caption">
    <p:spTree>
      <p:nvGrpSpPr>
        <p:cNvPr id="1" name="Shape 22"/>
        <p:cNvGrpSpPr/>
        <p:nvPr/>
      </p:nvGrpSpPr>
      <p:grpSpPr>
        <a:xfrm>
          <a:off x="0" y="0"/>
          <a:ext cx="0" cy="0"/>
          <a:chOff x="0" y="0"/>
          <a:chExt cx="0" cy="0"/>
        </a:xfrm>
      </p:grpSpPr>
      <p:sp>
        <p:nvSpPr>
          <p:cNvPr id="23" name="Google Shape;23;p36"/>
          <p:cNvSpPr>
            <a:spLocks noGrp="1"/>
          </p:cNvSpPr>
          <p:nvPr>
            <p:ph type="pic" idx="2"/>
          </p:nvPr>
        </p:nvSpPr>
        <p:spPr>
          <a:xfrm>
            <a:off x="695327" y="1700213"/>
            <a:ext cx="10801349" cy="4249107"/>
          </a:xfrm>
          <a:prstGeom prst="rect">
            <a:avLst/>
          </a:prstGeom>
          <a:solidFill>
            <a:schemeClr val="lt2"/>
          </a:solidFill>
          <a:ln>
            <a:noFill/>
          </a:ln>
        </p:spPr>
        <p:txBody>
          <a:bodyPr spcFirstLastPara="1" wrap="square" lIns="0" tIns="0" rIns="0" bIns="0" anchor="ctr" anchorCtr="0">
            <a:normAutofit/>
          </a:bodyPr>
          <a:lstStyle>
            <a:lvl1pPr marR="0" lvl="0" algn="ctr" rtl="0">
              <a:lnSpc>
                <a:spcPct val="11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1pPr>
            <a:lvl2pPr marR="0" lvl="1" algn="l" rtl="0">
              <a:lnSpc>
                <a:spcPct val="110000"/>
              </a:lnSpc>
              <a:spcBef>
                <a:spcPts val="30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10000"/>
              </a:lnSpc>
              <a:spcBef>
                <a:spcPts val="300"/>
              </a:spcBef>
              <a:spcAft>
                <a:spcPts val="0"/>
              </a:spcAft>
              <a:buClr>
                <a:schemeClr val="accent1"/>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110000"/>
              </a:lnSpc>
              <a:spcBef>
                <a:spcPts val="200"/>
              </a:spcBef>
              <a:spcAft>
                <a:spcPts val="0"/>
              </a:spcAft>
              <a:buClr>
                <a:schemeClr val="dk1"/>
              </a:buClr>
              <a:buSzPts val="2000"/>
              <a:buFont typeface="Noto Sans Symbols"/>
              <a:buNone/>
              <a:defRPr sz="2000" b="0" i="0" u="none" strike="noStrike" cap="none">
                <a:solidFill>
                  <a:schemeClr val="dk1"/>
                </a:solidFill>
                <a:latin typeface="Arial"/>
                <a:ea typeface="Arial"/>
                <a:cs typeface="Arial"/>
                <a:sym typeface="Arial"/>
              </a:defRPr>
            </a:lvl4pPr>
            <a:lvl5pPr marR="0" lvl="4" algn="l" rtl="0">
              <a:lnSpc>
                <a:spcPct val="100000"/>
              </a:lnSpc>
              <a:spcBef>
                <a:spcPts val="1200"/>
              </a:spcBef>
              <a:spcAft>
                <a:spcPts val="0"/>
              </a:spcAft>
              <a:buClr>
                <a:schemeClr val="accent1"/>
              </a:buClr>
              <a:buSzPts val="2000"/>
              <a:buFont typeface="Arial"/>
              <a:buNone/>
              <a:defRPr sz="2000" b="0" i="0" u="none" strike="noStrike" cap="none">
                <a:solidFill>
                  <a:schemeClr val="accent1"/>
                </a:solidFill>
                <a:latin typeface="Arial"/>
                <a:ea typeface="Arial"/>
                <a:cs typeface="Arial"/>
                <a:sym typeface="Arial"/>
              </a:defRPr>
            </a:lvl5pPr>
            <a:lvl6pPr marR="0" lvl="5" algn="l" rtl="0">
              <a:spcBef>
                <a:spcPts val="600"/>
              </a:spcBef>
              <a:spcAft>
                <a:spcPts val="0"/>
              </a:spcAft>
              <a:buClr>
                <a:schemeClr val="accent1"/>
              </a:buClr>
              <a:buSzPts val="2000"/>
              <a:buFont typeface="Arial"/>
              <a:buNone/>
              <a:defRPr sz="2000" b="1" i="0" u="none" strike="noStrike" cap="none">
                <a:solidFill>
                  <a:schemeClr val="accent1"/>
                </a:solidFill>
                <a:latin typeface="Arial"/>
                <a:ea typeface="Arial"/>
                <a:cs typeface="Arial"/>
                <a:sym typeface="Arial"/>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24" name="Google Shape;24;p36"/>
          <p:cNvSpPr txBox="1">
            <a:spLocks noGrp="1"/>
          </p:cNvSpPr>
          <p:nvPr>
            <p:ph type="body" idx="1"/>
          </p:nvPr>
        </p:nvSpPr>
        <p:spPr>
          <a:xfrm>
            <a:off x="695327" y="5949320"/>
            <a:ext cx="10801348" cy="360000"/>
          </a:xfrm>
          <a:prstGeom prst="rect">
            <a:avLst/>
          </a:prstGeom>
          <a:noFill/>
          <a:ln>
            <a:noFill/>
          </a:ln>
        </p:spPr>
        <p:txBody>
          <a:bodyPr spcFirstLastPara="1" wrap="square" lIns="0" tIns="0" rIns="0" bIns="0" anchor="ctr" anchorCtr="0">
            <a:normAutofit/>
          </a:bodyPr>
          <a:lstStyle>
            <a:lvl1pPr marL="457200" lvl="0" indent="-228600" algn="l">
              <a:lnSpc>
                <a:spcPct val="110000"/>
              </a:lnSpc>
              <a:spcBef>
                <a:spcPts val="300"/>
              </a:spcBef>
              <a:spcAft>
                <a:spcPts val="0"/>
              </a:spcAft>
              <a:buSzPts val="1800"/>
              <a:buNone/>
              <a:defRPr sz="1800"/>
            </a:lvl1pPr>
            <a:lvl2pPr marL="914400" lvl="1" indent="-228600" algn="l">
              <a:lnSpc>
                <a:spcPct val="110000"/>
              </a:lnSpc>
              <a:spcBef>
                <a:spcPts val="300"/>
              </a:spcBef>
              <a:spcAft>
                <a:spcPts val="0"/>
              </a:spcAft>
              <a:buSzPts val="1200"/>
              <a:buNone/>
              <a:defRPr sz="1200"/>
            </a:lvl2pPr>
            <a:lvl3pPr marL="1371600" lvl="2" indent="-228600" algn="l">
              <a:lnSpc>
                <a:spcPct val="110000"/>
              </a:lnSpc>
              <a:spcBef>
                <a:spcPts val="300"/>
              </a:spcBef>
              <a:spcAft>
                <a:spcPts val="0"/>
              </a:spcAft>
              <a:buSzPts val="1000"/>
              <a:buNone/>
              <a:defRPr sz="1000"/>
            </a:lvl3pPr>
            <a:lvl4pPr marL="1828800" lvl="3" indent="-228600" algn="l">
              <a:lnSpc>
                <a:spcPct val="110000"/>
              </a:lnSpc>
              <a:spcBef>
                <a:spcPts val="200"/>
              </a:spcBef>
              <a:spcAft>
                <a:spcPts val="0"/>
              </a:spcAft>
              <a:buClr>
                <a:schemeClr val="dk1"/>
              </a:buClr>
              <a:buSzPts val="900"/>
              <a:buNone/>
              <a:defRPr sz="900"/>
            </a:lvl4pPr>
            <a:lvl5pPr marL="2286000" lvl="4" indent="-228600" algn="l">
              <a:lnSpc>
                <a:spcPct val="100000"/>
              </a:lnSpc>
              <a:spcBef>
                <a:spcPts val="1200"/>
              </a:spcBef>
              <a:spcAft>
                <a:spcPts val="0"/>
              </a:spcAft>
              <a:buClr>
                <a:schemeClr val="accent1"/>
              </a:buClr>
              <a:buSzPts val="900"/>
              <a:buNone/>
              <a:defRPr sz="900"/>
            </a:lvl5pPr>
            <a:lvl6pPr marL="2743200" lvl="5" indent="-228600" algn="l">
              <a:spcBef>
                <a:spcPts val="600"/>
              </a:spcBef>
              <a:spcAft>
                <a:spcPts val="0"/>
              </a:spcAft>
              <a:buClr>
                <a:schemeClr val="accent1"/>
              </a:buClr>
              <a:buSzPts val="900"/>
              <a:buNone/>
              <a:defRPr sz="900"/>
            </a:lvl6pPr>
            <a:lvl7pPr marL="3200400" lvl="6" indent="-228600" algn="l">
              <a:spcBef>
                <a:spcPts val="30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25" name="Google Shape;25;p36"/>
          <p:cNvSpPr txBox="1">
            <a:spLocks noGrp="1"/>
          </p:cNvSpPr>
          <p:nvPr>
            <p:ph type="body" idx="3"/>
          </p:nvPr>
        </p:nvSpPr>
        <p:spPr>
          <a:xfrm>
            <a:off x="4400550" y="6524625"/>
            <a:ext cx="3384667" cy="241300"/>
          </a:xfrm>
          <a:prstGeom prst="rect">
            <a:avLst/>
          </a:prstGeom>
          <a:noFill/>
          <a:ln>
            <a:noFill/>
          </a:ln>
        </p:spPr>
        <p:txBody>
          <a:bodyPr spcFirstLastPara="1" wrap="square" lIns="0" tIns="0" rIns="0" bIns="0" anchor="ctr" anchorCtr="0">
            <a:normAutofit/>
          </a:bodyPr>
          <a:lstStyle>
            <a:lvl1pPr marL="457200" lvl="0" indent="-228600" algn="ctr">
              <a:lnSpc>
                <a:spcPct val="110000"/>
              </a:lnSpc>
              <a:spcBef>
                <a:spcPts val="300"/>
              </a:spcBef>
              <a:spcAft>
                <a:spcPts val="0"/>
              </a:spcAft>
              <a:buSzPts val="1000"/>
              <a:buNone/>
              <a:defRPr sz="1000" b="1">
                <a:solidFill>
                  <a:schemeClr val="accent1"/>
                </a:solidFill>
              </a:defRPr>
            </a:lvl1pPr>
            <a:lvl2pPr marL="914400" lvl="1" indent="-342900" algn="l">
              <a:lnSpc>
                <a:spcPct val="110000"/>
              </a:lnSpc>
              <a:spcBef>
                <a:spcPts val="300"/>
              </a:spcBef>
              <a:spcAft>
                <a:spcPts val="0"/>
              </a:spcAft>
              <a:buSzPts val="1800"/>
              <a:buChar char="•"/>
              <a:defRPr/>
            </a:lvl2pPr>
            <a:lvl3pPr marL="1371600" lvl="2" indent="-342900" algn="l">
              <a:lnSpc>
                <a:spcPct val="110000"/>
              </a:lnSpc>
              <a:spcBef>
                <a:spcPts val="300"/>
              </a:spcBef>
              <a:spcAft>
                <a:spcPts val="0"/>
              </a:spcAft>
              <a:buSzPts val="1800"/>
              <a:buChar char="­"/>
              <a:defRPr/>
            </a:lvl3pPr>
            <a:lvl4pPr marL="1828800" lvl="3" indent="-342900" algn="l">
              <a:lnSpc>
                <a:spcPct val="110000"/>
              </a:lnSpc>
              <a:spcBef>
                <a:spcPts val="200"/>
              </a:spcBef>
              <a:spcAft>
                <a:spcPts val="0"/>
              </a:spcAft>
              <a:buClr>
                <a:schemeClr val="dk1"/>
              </a:buClr>
              <a:buSzPts val="1800"/>
              <a:buChar char="•"/>
              <a:defRPr/>
            </a:lvl4pPr>
            <a:lvl5pPr marL="2286000" lvl="4" indent="-228600" algn="l">
              <a:lnSpc>
                <a:spcPct val="100000"/>
              </a:lnSpc>
              <a:spcBef>
                <a:spcPts val="1200"/>
              </a:spcBef>
              <a:spcAft>
                <a:spcPts val="0"/>
              </a:spcAft>
              <a:buClr>
                <a:schemeClr val="accent1"/>
              </a:buClr>
              <a:buSzPts val="1800"/>
              <a:buNone/>
              <a:defRPr/>
            </a:lvl5pPr>
            <a:lvl6pPr marL="2743200" lvl="5" indent="-228600" algn="l">
              <a:spcBef>
                <a:spcPts val="600"/>
              </a:spcBef>
              <a:spcAft>
                <a:spcPts val="0"/>
              </a:spcAft>
              <a:buClr>
                <a:schemeClr val="accent1"/>
              </a:buClr>
              <a:buSzPts val="1800"/>
              <a:buNone/>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6" name="Google Shape;26;p36"/>
          <p:cNvSpPr/>
          <p:nvPr/>
        </p:nvSpPr>
        <p:spPr>
          <a:xfrm flipH="1">
            <a:off x="0" y="0"/>
            <a:ext cx="12192000" cy="630000"/>
          </a:xfrm>
          <a:prstGeom prst="rect">
            <a:avLst/>
          </a:prstGeom>
          <a:gradFill>
            <a:gsLst>
              <a:gs pos="0">
                <a:schemeClr val="accent1"/>
              </a:gs>
              <a:gs pos="75000">
                <a:schemeClr val="accent1"/>
              </a:gs>
              <a:gs pos="100000">
                <a:srgbClr val="962A8B"/>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27" name="Google Shape;27;p36"/>
          <p:cNvPicPr preferRelativeResize="0"/>
          <p:nvPr/>
        </p:nvPicPr>
        <p:blipFill rotWithShape="1">
          <a:blip r:embed="rId2">
            <a:alphaModFix/>
          </a:blip>
          <a:srcRect/>
          <a:stretch/>
        </p:blipFill>
        <p:spPr>
          <a:xfrm>
            <a:off x="10297935" y="152896"/>
            <a:ext cx="1210684" cy="324000"/>
          </a:xfrm>
          <a:prstGeom prst="rect">
            <a:avLst/>
          </a:prstGeom>
          <a:noFill/>
          <a:ln>
            <a:noFill/>
          </a:ln>
        </p:spPr>
      </p:pic>
      <p:sp>
        <p:nvSpPr>
          <p:cNvPr id="28" name="Google Shape;28;p36"/>
          <p:cNvSpPr txBox="1">
            <a:spLocks noGrp="1"/>
          </p:cNvSpPr>
          <p:nvPr>
            <p:ph type="title"/>
          </p:nvPr>
        </p:nvSpPr>
        <p:spPr>
          <a:xfrm>
            <a:off x="695326" y="1052736"/>
            <a:ext cx="10801350" cy="469056"/>
          </a:xfrm>
          <a:prstGeom prst="rect">
            <a:avLst/>
          </a:prstGeom>
          <a:noFill/>
          <a:ln>
            <a:noFill/>
          </a:ln>
        </p:spPr>
        <p:txBody>
          <a:bodyPr spcFirstLastPara="1" wrap="square" lIns="0" tIns="0" rIns="0" bIns="0" anchor="ctr" anchorCtr="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36"/>
          <p:cNvSpPr txBox="1">
            <a:spLocks noGrp="1"/>
          </p:cNvSpPr>
          <p:nvPr>
            <p:ph type="dt" idx="10"/>
          </p:nvPr>
        </p:nvSpPr>
        <p:spPr>
          <a:xfrm>
            <a:off x="695324" y="151134"/>
            <a:ext cx="3360109" cy="288000"/>
          </a:xfrm>
          <a:prstGeom prst="rect">
            <a:avLst/>
          </a:prstGeom>
          <a:noFill/>
          <a:ln>
            <a:noFill/>
          </a:ln>
        </p:spPr>
        <p:txBody>
          <a:bodyPr spcFirstLastPara="1" wrap="square" lIns="0" tIns="0" rIns="0" bIns="0" anchor="t" anchorCtr="0">
            <a:noAutofit/>
          </a:bodyPr>
          <a:lstStyle>
            <a:lvl1pPr lvl="0" algn="l">
              <a:lnSpc>
                <a:spcPct val="8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36"/>
          <p:cNvSpPr txBox="1">
            <a:spLocks noGrp="1"/>
          </p:cNvSpPr>
          <p:nvPr>
            <p:ph type="ftr" idx="11"/>
          </p:nvPr>
        </p:nvSpPr>
        <p:spPr>
          <a:xfrm>
            <a:off x="695326" y="6519171"/>
            <a:ext cx="3360109" cy="240219"/>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36"/>
          <p:cNvSpPr txBox="1">
            <a:spLocks noGrp="1"/>
          </p:cNvSpPr>
          <p:nvPr>
            <p:ph type="sldNum" idx="12"/>
          </p:nvPr>
        </p:nvSpPr>
        <p:spPr>
          <a:xfrm>
            <a:off x="11208568" y="6519171"/>
            <a:ext cx="288032" cy="240219"/>
          </a:xfrm>
          <a:prstGeom prst="rect">
            <a:avLst/>
          </a:prstGeom>
          <a:noFill/>
          <a:ln>
            <a:noFill/>
          </a:ln>
        </p:spPr>
        <p:txBody>
          <a:bodyPr spcFirstLastPara="1" wrap="square" lIns="0" tIns="0" rIns="0" bIns="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AU"/>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ext with Image Two Thirds Alt">
  <p:cSld name="Text with Image Two Thirds Alt">
    <p:bg>
      <p:bgPr>
        <a:solidFill>
          <a:schemeClr val="accent1"/>
        </a:solidFill>
        <a:effectLst/>
      </p:bgPr>
    </p:bg>
    <p:spTree>
      <p:nvGrpSpPr>
        <p:cNvPr id="1" name="Shape 250"/>
        <p:cNvGrpSpPr/>
        <p:nvPr/>
      </p:nvGrpSpPr>
      <p:grpSpPr>
        <a:xfrm>
          <a:off x="0" y="0"/>
          <a:ext cx="0" cy="0"/>
          <a:chOff x="0" y="0"/>
          <a:chExt cx="0" cy="0"/>
        </a:xfrm>
      </p:grpSpPr>
      <p:sp>
        <p:nvSpPr>
          <p:cNvPr id="251" name="Google Shape;251;p60"/>
          <p:cNvSpPr>
            <a:spLocks noGrp="1"/>
          </p:cNvSpPr>
          <p:nvPr>
            <p:ph type="pic" idx="2"/>
          </p:nvPr>
        </p:nvSpPr>
        <p:spPr>
          <a:xfrm>
            <a:off x="4409550" y="-3115"/>
            <a:ext cx="7782449" cy="6868289"/>
          </a:xfrm>
          <a:prstGeom prst="rect">
            <a:avLst/>
          </a:prstGeom>
          <a:solidFill>
            <a:schemeClr val="lt2"/>
          </a:solidFill>
          <a:ln>
            <a:noFill/>
          </a:ln>
        </p:spPr>
        <p:txBody>
          <a:bodyPr spcFirstLastPara="1" wrap="square" lIns="0" tIns="0" rIns="0" bIns="0" anchor="ctr" anchorCtr="0">
            <a:normAutofit/>
          </a:bodyPr>
          <a:lstStyle>
            <a:lvl1pPr marR="0" lvl="0" algn="ctr" rtl="0">
              <a:lnSpc>
                <a:spcPct val="110000"/>
              </a:lnSpc>
              <a:spcBef>
                <a:spcPts val="3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1pPr>
            <a:lvl2pPr marR="0" lvl="1" algn="l" rtl="0">
              <a:lnSpc>
                <a:spcPct val="110000"/>
              </a:lnSpc>
              <a:spcBef>
                <a:spcPts val="3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110000"/>
              </a:lnSpc>
              <a:spcBef>
                <a:spcPts val="300"/>
              </a:spcBef>
              <a:spcAft>
                <a:spcPts val="0"/>
              </a:spcAft>
              <a:buClr>
                <a:schemeClr val="accent1"/>
              </a:buClr>
              <a:buSzPts val="1800"/>
              <a:buFont typeface="Arial"/>
              <a:buChar char="­"/>
              <a:defRPr sz="1800" b="0" i="0" u="none" strike="noStrike" cap="none">
                <a:solidFill>
                  <a:schemeClr val="dk1"/>
                </a:solidFill>
                <a:latin typeface="Arial"/>
                <a:ea typeface="Arial"/>
                <a:cs typeface="Arial"/>
                <a:sym typeface="Arial"/>
              </a:defRPr>
            </a:lvl3pPr>
            <a:lvl4pPr marR="0" lvl="3" algn="l" rtl="0">
              <a:lnSpc>
                <a:spcPct val="110000"/>
              </a:lnSpc>
              <a:spcBef>
                <a:spcPts val="200"/>
              </a:spcBef>
              <a:spcAft>
                <a:spcPts val="0"/>
              </a:spcAft>
              <a:buClr>
                <a:schemeClr val="dk1"/>
              </a:buClr>
              <a:buSzPts val="1800"/>
              <a:buFont typeface="Noto Sans Symbols"/>
              <a:buChar char="•"/>
              <a:defRPr sz="1800" b="0" i="0" u="none" strike="noStrike" cap="none">
                <a:solidFill>
                  <a:schemeClr val="dk1"/>
                </a:solidFill>
                <a:latin typeface="Arial"/>
                <a:ea typeface="Arial"/>
                <a:cs typeface="Arial"/>
                <a:sym typeface="Arial"/>
              </a:defRPr>
            </a:lvl4pPr>
            <a:lvl5pPr marR="0" lvl="4" algn="l" rtl="0">
              <a:lnSpc>
                <a:spcPct val="100000"/>
              </a:lnSpc>
              <a:spcBef>
                <a:spcPts val="1200"/>
              </a:spcBef>
              <a:spcAft>
                <a:spcPts val="0"/>
              </a:spcAft>
              <a:buClr>
                <a:schemeClr val="accent1"/>
              </a:buClr>
              <a:buSzPts val="2400"/>
              <a:buFont typeface="Arial"/>
              <a:buNone/>
              <a:defRPr sz="2400" b="0" i="0" u="none" strike="noStrike" cap="none">
                <a:solidFill>
                  <a:schemeClr val="accent1"/>
                </a:solidFill>
                <a:latin typeface="Arial"/>
                <a:ea typeface="Arial"/>
                <a:cs typeface="Arial"/>
                <a:sym typeface="Arial"/>
              </a:defRPr>
            </a:lvl5pPr>
            <a:lvl6pPr marR="0" lvl="5" algn="l" rtl="0">
              <a:spcBef>
                <a:spcPts val="600"/>
              </a:spcBef>
              <a:spcAft>
                <a:spcPts val="0"/>
              </a:spcAft>
              <a:buClr>
                <a:schemeClr val="accent1"/>
              </a:buClr>
              <a:buSzPts val="2000"/>
              <a:buFont typeface="Arial"/>
              <a:buNone/>
              <a:defRPr sz="2000" b="1" i="0" u="none" strike="noStrike" cap="none">
                <a:solidFill>
                  <a:schemeClr val="accent1"/>
                </a:solidFill>
                <a:latin typeface="Arial"/>
                <a:ea typeface="Arial"/>
                <a:cs typeface="Arial"/>
                <a:sym typeface="Arial"/>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52" name="Google Shape;252;p60"/>
          <p:cNvSpPr txBox="1">
            <a:spLocks noGrp="1"/>
          </p:cNvSpPr>
          <p:nvPr>
            <p:ph type="ftr" idx="11"/>
          </p:nvPr>
        </p:nvSpPr>
        <p:spPr>
          <a:xfrm>
            <a:off x="695326" y="6519171"/>
            <a:ext cx="3360109" cy="240219"/>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b="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3" name="Google Shape;253;p60"/>
          <p:cNvSpPr txBox="1">
            <a:spLocks noGrp="1"/>
          </p:cNvSpPr>
          <p:nvPr>
            <p:ph type="sldNum" idx="12"/>
          </p:nvPr>
        </p:nvSpPr>
        <p:spPr>
          <a:xfrm>
            <a:off x="11208568" y="6519171"/>
            <a:ext cx="288032" cy="240219"/>
          </a:xfrm>
          <a:prstGeom prst="rect">
            <a:avLst/>
          </a:prstGeom>
          <a:noFill/>
          <a:ln>
            <a:noFill/>
          </a:ln>
        </p:spPr>
        <p:txBody>
          <a:bodyPr spcFirstLastPara="1" wrap="square" lIns="0" tIns="0" rIns="0" bIns="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AU"/>
              <a:t>‹#›</a:t>
            </a:fld>
            <a:endParaRPr/>
          </a:p>
        </p:txBody>
      </p:sp>
      <p:sp>
        <p:nvSpPr>
          <p:cNvPr id="254" name="Google Shape;254;p60"/>
          <p:cNvSpPr txBox="1">
            <a:spLocks noGrp="1"/>
          </p:cNvSpPr>
          <p:nvPr>
            <p:ph type="body" idx="1"/>
          </p:nvPr>
        </p:nvSpPr>
        <p:spPr>
          <a:xfrm>
            <a:off x="695326" y="2204864"/>
            <a:ext cx="3384000" cy="4093424"/>
          </a:xfrm>
          <a:prstGeom prst="rect">
            <a:avLst/>
          </a:prstGeom>
          <a:noFill/>
          <a:ln>
            <a:noFill/>
          </a:ln>
        </p:spPr>
        <p:txBody>
          <a:bodyPr spcFirstLastPara="1" wrap="square" lIns="0" tIns="0" rIns="0" bIns="0" anchor="t" anchorCtr="0">
            <a:normAutofit/>
          </a:bodyPr>
          <a:lstStyle>
            <a:lvl1pPr marL="457200" lvl="0" indent="-228600" algn="l">
              <a:lnSpc>
                <a:spcPct val="110000"/>
              </a:lnSpc>
              <a:spcBef>
                <a:spcPts val="300"/>
              </a:spcBef>
              <a:spcAft>
                <a:spcPts val="0"/>
              </a:spcAft>
              <a:buSzPts val="1800"/>
              <a:buNone/>
              <a:defRPr>
                <a:solidFill>
                  <a:schemeClr val="lt1"/>
                </a:solidFill>
              </a:defRPr>
            </a:lvl1pPr>
            <a:lvl2pPr marL="914400" lvl="1" indent="-342900" algn="l">
              <a:lnSpc>
                <a:spcPct val="110000"/>
              </a:lnSpc>
              <a:spcBef>
                <a:spcPts val="300"/>
              </a:spcBef>
              <a:spcAft>
                <a:spcPts val="0"/>
              </a:spcAft>
              <a:buClr>
                <a:schemeClr val="lt1"/>
              </a:buClr>
              <a:buSzPts val="1800"/>
              <a:buChar char="•"/>
              <a:defRPr>
                <a:solidFill>
                  <a:schemeClr val="lt1"/>
                </a:solidFill>
              </a:defRPr>
            </a:lvl2pPr>
            <a:lvl3pPr marL="1371600" lvl="2" indent="-342900" algn="l">
              <a:lnSpc>
                <a:spcPct val="110000"/>
              </a:lnSpc>
              <a:spcBef>
                <a:spcPts val="300"/>
              </a:spcBef>
              <a:spcAft>
                <a:spcPts val="0"/>
              </a:spcAft>
              <a:buClr>
                <a:schemeClr val="lt1"/>
              </a:buClr>
              <a:buSzPts val="1800"/>
              <a:buChar char="­"/>
              <a:defRPr>
                <a:solidFill>
                  <a:schemeClr val="lt1"/>
                </a:solidFill>
              </a:defRPr>
            </a:lvl3pPr>
            <a:lvl4pPr marL="1828800" lvl="3" indent="-342900" algn="l">
              <a:lnSpc>
                <a:spcPct val="110000"/>
              </a:lnSpc>
              <a:spcBef>
                <a:spcPts val="200"/>
              </a:spcBef>
              <a:spcAft>
                <a:spcPts val="0"/>
              </a:spcAft>
              <a:buClr>
                <a:schemeClr val="lt1"/>
              </a:buClr>
              <a:buSzPts val="1800"/>
              <a:buChar char="•"/>
              <a:defRPr>
                <a:solidFill>
                  <a:schemeClr val="lt1"/>
                </a:solidFill>
              </a:defRPr>
            </a:lvl4pPr>
            <a:lvl5pPr marL="2286000" lvl="4" indent="-228600" algn="l">
              <a:lnSpc>
                <a:spcPct val="100000"/>
              </a:lnSpc>
              <a:spcBef>
                <a:spcPts val="1200"/>
              </a:spcBef>
              <a:spcAft>
                <a:spcPts val="0"/>
              </a:spcAft>
              <a:buClr>
                <a:schemeClr val="lt1"/>
              </a:buClr>
              <a:buSzPts val="2400"/>
              <a:buNone/>
              <a:defRPr>
                <a:solidFill>
                  <a:schemeClr val="lt1"/>
                </a:solidFill>
              </a:defRPr>
            </a:lvl5pPr>
            <a:lvl6pPr marL="2743200" lvl="5" indent="-228600" algn="l">
              <a:spcBef>
                <a:spcPts val="600"/>
              </a:spcBef>
              <a:spcAft>
                <a:spcPts val="0"/>
              </a:spcAft>
              <a:buClr>
                <a:schemeClr val="lt1"/>
              </a:buClr>
              <a:buSzPts val="2000"/>
              <a:buNone/>
              <a:defRPr>
                <a:solidFill>
                  <a:schemeClr val="lt1"/>
                </a:solidFill>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55" name="Google Shape;255;p60"/>
          <p:cNvSpPr txBox="1">
            <a:spLocks noGrp="1"/>
          </p:cNvSpPr>
          <p:nvPr>
            <p:ph type="dt" idx="10"/>
          </p:nvPr>
        </p:nvSpPr>
        <p:spPr>
          <a:xfrm>
            <a:off x="695325" y="151136"/>
            <a:ext cx="2376000" cy="241200"/>
          </a:xfrm>
          <a:prstGeom prst="rect">
            <a:avLst/>
          </a:prstGeom>
          <a:noFill/>
          <a:ln>
            <a:noFill/>
          </a:ln>
        </p:spPr>
        <p:txBody>
          <a:bodyPr spcFirstLastPara="1" wrap="square" lIns="0" tIns="0" rIns="0" bIns="0" anchor="t" anchorCtr="0">
            <a:noAutofit/>
          </a:bodyPr>
          <a:lstStyle>
            <a:lvl1pPr lvl="0" algn="l">
              <a:lnSpc>
                <a:spcPct val="8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6" name="Google Shape;256;p60"/>
          <p:cNvSpPr txBox="1"/>
          <p:nvPr/>
        </p:nvSpPr>
        <p:spPr>
          <a:xfrm>
            <a:off x="1" y="-1053499"/>
            <a:ext cx="7632171" cy="954107"/>
          </a:xfrm>
          <a:prstGeom prst="rect">
            <a:avLst/>
          </a:prstGeom>
          <a:solidFill>
            <a:schemeClr val="accent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AU" sz="1400">
                <a:solidFill>
                  <a:schemeClr val="lt1"/>
                </a:solidFill>
                <a:latin typeface="Arial"/>
                <a:ea typeface="Arial"/>
                <a:cs typeface="Arial"/>
                <a:sym typeface="Arial"/>
              </a:rPr>
              <a:t>For this slide design, you can change the background colour</a:t>
            </a:r>
            <a:endParaRPr/>
          </a:p>
          <a:p>
            <a:pPr marL="0" marR="0" lvl="0" indent="0" algn="l" rtl="0">
              <a:spcBef>
                <a:spcPts val="0"/>
              </a:spcBef>
              <a:spcAft>
                <a:spcPts val="0"/>
              </a:spcAft>
              <a:buNone/>
            </a:pPr>
            <a:r>
              <a:rPr lang="en-AU" sz="1400">
                <a:solidFill>
                  <a:schemeClr val="lt1"/>
                </a:solidFill>
                <a:latin typeface="Arial"/>
                <a:ea typeface="Arial"/>
                <a:cs typeface="Arial"/>
                <a:sym typeface="Arial"/>
              </a:rPr>
              <a:t>by right-clicking somewhere on the slide, not in a content placeholder.</a:t>
            </a:r>
            <a:endParaRPr/>
          </a:p>
          <a:p>
            <a:pPr marL="0" marR="0" lvl="0" indent="0" algn="l" rtl="0">
              <a:spcBef>
                <a:spcPts val="0"/>
              </a:spcBef>
              <a:spcAft>
                <a:spcPts val="0"/>
              </a:spcAft>
              <a:buNone/>
            </a:pPr>
            <a:r>
              <a:rPr lang="en-AU" sz="1400">
                <a:solidFill>
                  <a:schemeClr val="lt1"/>
                </a:solidFill>
                <a:latin typeface="Arial"/>
                <a:ea typeface="Arial"/>
                <a:cs typeface="Arial"/>
                <a:sym typeface="Arial"/>
              </a:rPr>
              <a:t>‘Format Background</a:t>
            </a:r>
            <a:endParaRPr/>
          </a:p>
          <a:p>
            <a:pPr marL="0" marR="0" lvl="0" indent="0" algn="l" rtl="0">
              <a:spcBef>
                <a:spcPts val="0"/>
              </a:spcBef>
              <a:spcAft>
                <a:spcPts val="0"/>
              </a:spcAft>
              <a:buNone/>
            </a:pPr>
            <a:r>
              <a:rPr lang="en-AU" sz="1400">
                <a:solidFill>
                  <a:schemeClr val="lt1"/>
                </a:solidFill>
                <a:latin typeface="Arial"/>
                <a:ea typeface="Arial"/>
                <a:cs typeface="Arial"/>
                <a:sym typeface="Arial"/>
              </a:rPr>
              <a:t>Under the ‘Fill’ menu, ‘change ‘Solid fill’ to a colour from the palette</a:t>
            </a:r>
            <a:endParaRPr sz="1400">
              <a:solidFill>
                <a:schemeClr val="lt1"/>
              </a:solidFill>
              <a:latin typeface="Arial"/>
              <a:ea typeface="Arial"/>
              <a:cs typeface="Arial"/>
              <a:sym typeface="Arial"/>
            </a:endParaRPr>
          </a:p>
        </p:txBody>
      </p:sp>
      <p:sp>
        <p:nvSpPr>
          <p:cNvPr id="257" name="Google Shape;257;p60"/>
          <p:cNvSpPr txBox="1">
            <a:spLocks noGrp="1"/>
          </p:cNvSpPr>
          <p:nvPr>
            <p:ph type="title"/>
          </p:nvPr>
        </p:nvSpPr>
        <p:spPr>
          <a:xfrm>
            <a:off x="695326" y="1052736"/>
            <a:ext cx="3384549" cy="1008112"/>
          </a:xfrm>
          <a:prstGeom prst="rect">
            <a:avLst/>
          </a:prstGeom>
          <a:noFill/>
          <a:ln>
            <a:noFill/>
          </a:ln>
        </p:spPr>
        <p:txBody>
          <a:bodyPr spcFirstLastPara="1" wrap="square" lIns="0" tIns="0" rIns="0" bIns="0" anchor="t" anchorCtr="0">
            <a:normAutofit/>
          </a:bodyPr>
          <a:lstStyle>
            <a:lvl1pPr lvl="0" algn="l">
              <a:lnSpc>
                <a:spcPct val="90000"/>
              </a:lnSpc>
              <a:spcBef>
                <a:spcPts val="0"/>
              </a:spcBef>
              <a:spcAft>
                <a:spcPts val="0"/>
              </a:spcAft>
              <a:buClr>
                <a:schemeClr val="lt1"/>
              </a:buClr>
              <a:buSzPts val="3400"/>
              <a:buFont typeface="Arial"/>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ext with Image Half Alt">
  <p:cSld name="Text with Image Half Alt">
    <p:bg>
      <p:bgPr>
        <a:solidFill>
          <a:schemeClr val="accent1"/>
        </a:solidFill>
        <a:effectLst/>
      </p:bgPr>
    </p:bg>
    <p:spTree>
      <p:nvGrpSpPr>
        <p:cNvPr id="1" name="Shape 258"/>
        <p:cNvGrpSpPr/>
        <p:nvPr/>
      </p:nvGrpSpPr>
      <p:grpSpPr>
        <a:xfrm>
          <a:off x="0" y="0"/>
          <a:ext cx="0" cy="0"/>
          <a:chOff x="0" y="0"/>
          <a:chExt cx="0" cy="0"/>
        </a:xfrm>
      </p:grpSpPr>
      <p:sp>
        <p:nvSpPr>
          <p:cNvPr id="259" name="Google Shape;259;p61"/>
          <p:cNvSpPr>
            <a:spLocks noGrp="1"/>
          </p:cNvSpPr>
          <p:nvPr>
            <p:ph type="pic" idx="2"/>
          </p:nvPr>
        </p:nvSpPr>
        <p:spPr>
          <a:xfrm>
            <a:off x="6102278" y="-2778"/>
            <a:ext cx="6093632" cy="6860624"/>
          </a:xfrm>
          <a:prstGeom prst="rect">
            <a:avLst/>
          </a:prstGeom>
          <a:solidFill>
            <a:schemeClr val="lt2"/>
          </a:solidFill>
          <a:ln>
            <a:noFill/>
          </a:ln>
        </p:spPr>
        <p:txBody>
          <a:bodyPr spcFirstLastPara="1" wrap="square" lIns="0" tIns="0" rIns="0" bIns="0" anchor="ctr" anchorCtr="0">
            <a:normAutofit/>
          </a:bodyPr>
          <a:lstStyle>
            <a:lvl1pPr marR="0" lvl="0" algn="ctr" rtl="0">
              <a:lnSpc>
                <a:spcPct val="110000"/>
              </a:lnSpc>
              <a:spcBef>
                <a:spcPts val="3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1pPr>
            <a:lvl2pPr marR="0" lvl="1" algn="l" rtl="0">
              <a:lnSpc>
                <a:spcPct val="110000"/>
              </a:lnSpc>
              <a:spcBef>
                <a:spcPts val="3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110000"/>
              </a:lnSpc>
              <a:spcBef>
                <a:spcPts val="300"/>
              </a:spcBef>
              <a:spcAft>
                <a:spcPts val="0"/>
              </a:spcAft>
              <a:buClr>
                <a:schemeClr val="accent1"/>
              </a:buClr>
              <a:buSzPts val="1800"/>
              <a:buFont typeface="Arial"/>
              <a:buChar char="­"/>
              <a:defRPr sz="1800" b="0" i="0" u="none" strike="noStrike" cap="none">
                <a:solidFill>
                  <a:schemeClr val="dk1"/>
                </a:solidFill>
                <a:latin typeface="Arial"/>
                <a:ea typeface="Arial"/>
                <a:cs typeface="Arial"/>
                <a:sym typeface="Arial"/>
              </a:defRPr>
            </a:lvl3pPr>
            <a:lvl4pPr marR="0" lvl="3" algn="l" rtl="0">
              <a:lnSpc>
                <a:spcPct val="110000"/>
              </a:lnSpc>
              <a:spcBef>
                <a:spcPts val="200"/>
              </a:spcBef>
              <a:spcAft>
                <a:spcPts val="0"/>
              </a:spcAft>
              <a:buClr>
                <a:schemeClr val="dk1"/>
              </a:buClr>
              <a:buSzPts val="1800"/>
              <a:buFont typeface="Noto Sans Symbols"/>
              <a:buChar char="•"/>
              <a:defRPr sz="1800" b="0" i="0" u="none" strike="noStrike" cap="none">
                <a:solidFill>
                  <a:schemeClr val="dk1"/>
                </a:solidFill>
                <a:latin typeface="Arial"/>
                <a:ea typeface="Arial"/>
                <a:cs typeface="Arial"/>
                <a:sym typeface="Arial"/>
              </a:defRPr>
            </a:lvl4pPr>
            <a:lvl5pPr marR="0" lvl="4" algn="l" rtl="0">
              <a:lnSpc>
                <a:spcPct val="100000"/>
              </a:lnSpc>
              <a:spcBef>
                <a:spcPts val="1200"/>
              </a:spcBef>
              <a:spcAft>
                <a:spcPts val="0"/>
              </a:spcAft>
              <a:buClr>
                <a:schemeClr val="accent1"/>
              </a:buClr>
              <a:buSzPts val="2400"/>
              <a:buFont typeface="Arial"/>
              <a:buNone/>
              <a:defRPr sz="2400" b="0" i="0" u="none" strike="noStrike" cap="none">
                <a:solidFill>
                  <a:schemeClr val="accent1"/>
                </a:solidFill>
                <a:latin typeface="Arial"/>
                <a:ea typeface="Arial"/>
                <a:cs typeface="Arial"/>
                <a:sym typeface="Arial"/>
              </a:defRPr>
            </a:lvl5pPr>
            <a:lvl6pPr marR="0" lvl="5" algn="l" rtl="0">
              <a:spcBef>
                <a:spcPts val="600"/>
              </a:spcBef>
              <a:spcAft>
                <a:spcPts val="0"/>
              </a:spcAft>
              <a:buClr>
                <a:schemeClr val="accent1"/>
              </a:buClr>
              <a:buSzPts val="2000"/>
              <a:buFont typeface="Arial"/>
              <a:buNone/>
              <a:defRPr sz="2000" b="1" i="0" u="none" strike="noStrike" cap="none">
                <a:solidFill>
                  <a:schemeClr val="accent1"/>
                </a:solidFill>
                <a:latin typeface="Arial"/>
                <a:ea typeface="Arial"/>
                <a:cs typeface="Arial"/>
                <a:sym typeface="Arial"/>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60" name="Google Shape;260;p61"/>
          <p:cNvSpPr txBox="1">
            <a:spLocks noGrp="1"/>
          </p:cNvSpPr>
          <p:nvPr>
            <p:ph type="ftr" idx="11"/>
          </p:nvPr>
        </p:nvSpPr>
        <p:spPr>
          <a:xfrm>
            <a:off x="695326" y="6519171"/>
            <a:ext cx="3360109" cy="240219"/>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b="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1" name="Google Shape;261;p61"/>
          <p:cNvSpPr txBox="1">
            <a:spLocks noGrp="1"/>
          </p:cNvSpPr>
          <p:nvPr>
            <p:ph type="sldNum" idx="12"/>
          </p:nvPr>
        </p:nvSpPr>
        <p:spPr>
          <a:xfrm>
            <a:off x="11208568" y="6519171"/>
            <a:ext cx="288032" cy="240219"/>
          </a:xfrm>
          <a:prstGeom prst="rect">
            <a:avLst/>
          </a:prstGeom>
          <a:noFill/>
          <a:ln>
            <a:noFill/>
          </a:ln>
        </p:spPr>
        <p:txBody>
          <a:bodyPr spcFirstLastPara="1" wrap="square" lIns="0" tIns="0" rIns="0" bIns="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AU"/>
              <a:t>‹#›</a:t>
            </a:fld>
            <a:endParaRPr/>
          </a:p>
        </p:txBody>
      </p:sp>
      <p:sp>
        <p:nvSpPr>
          <p:cNvPr id="262" name="Google Shape;262;p61"/>
          <p:cNvSpPr txBox="1">
            <a:spLocks noGrp="1"/>
          </p:cNvSpPr>
          <p:nvPr>
            <p:ph type="dt" idx="10"/>
          </p:nvPr>
        </p:nvSpPr>
        <p:spPr>
          <a:xfrm>
            <a:off x="695325" y="151136"/>
            <a:ext cx="2376000" cy="241200"/>
          </a:xfrm>
          <a:prstGeom prst="rect">
            <a:avLst/>
          </a:prstGeom>
          <a:noFill/>
          <a:ln>
            <a:noFill/>
          </a:ln>
        </p:spPr>
        <p:txBody>
          <a:bodyPr spcFirstLastPara="1" wrap="square" lIns="0" tIns="0" rIns="0" bIns="0" anchor="t" anchorCtr="0">
            <a:noAutofit/>
          </a:bodyPr>
          <a:lstStyle>
            <a:lvl1pPr lvl="0" algn="l">
              <a:lnSpc>
                <a:spcPct val="8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3" name="Google Shape;263;p61"/>
          <p:cNvSpPr txBox="1">
            <a:spLocks noGrp="1"/>
          </p:cNvSpPr>
          <p:nvPr>
            <p:ph type="body" idx="1"/>
          </p:nvPr>
        </p:nvSpPr>
        <p:spPr>
          <a:xfrm>
            <a:off x="4400550" y="6524625"/>
            <a:ext cx="3384667" cy="241300"/>
          </a:xfrm>
          <a:prstGeom prst="rect">
            <a:avLst/>
          </a:prstGeom>
          <a:noFill/>
          <a:ln>
            <a:noFill/>
          </a:ln>
        </p:spPr>
        <p:txBody>
          <a:bodyPr spcFirstLastPara="1" wrap="square" lIns="0" tIns="0" rIns="0" bIns="0" anchor="ctr" anchorCtr="0">
            <a:normAutofit/>
          </a:bodyPr>
          <a:lstStyle>
            <a:lvl1pPr marL="457200" lvl="0" indent="-228600" algn="ctr">
              <a:lnSpc>
                <a:spcPct val="110000"/>
              </a:lnSpc>
              <a:spcBef>
                <a:spcPts val="300"/>
              </a:spcBef>
              <a:spcAft>
                <a:spcPts val="0"/>
              </a:spcAft>
              <a:buSzPts val="1000"/>
              <a:buNone/>
              <a:defRPr sz="1000" b="1">
                <a:solidFill>
                  <a:schemeClr val="lt1"/>
                </a:solidFill>
              </a:defRPr>
            </a:lvl1pPr>
            <a:lvl2pPr marL="914400" lvl="1" indent="-342900" algn="l">
              <a:lnSpc>
                <a:spcPct val="110000"/>
              </a:lnSpc>
              <a:spcBef>
                <a:spcPts val="300"/>
              </a:spcBef>
              <a:spcAft>
                <a:spcPts val="0"/>
              </a:spcAft>
              <a:buSzPts val="1800"/>
              <a:buChar char="•"/>
              <a:defRPr/>
            </a:lvl2pPr>
            <a:lvl3pPr marL="1371600" lvl="2" indent="-342900" algn="l">
              <a:lnSpc>
                <a:spcPct val="110000"/>
              </a:lnSpc>
              <a:spcBef>
                <a:spcPts val="300"/>
              </a:spcBef>
              <a:spcAft>
                <a:spcPts val="0"/>
              </a:spcAft>
              <a:buSzPts val="1800"/>
              <a:buChar char="­"/>
              <a:defRPr/>
            </a:lvl3pPr>
            <a:lvl4pPr marL="1828800" lvl="3" indent="-342900" algn="l">
              <a:lnSpc>
                <a:spcPct val="110000"/>
              </a:lnSpc>
              <a:spcBef>
                <a:spcPts val="200"/>
              </a:spcBef>
              <a:spcAft>
                <a:spcPts val="0"/>
              </a:spcAft>
              <a:buClr>
                <a:schemeClr val="dk1"/>
              </a:buClr>
              <a:buSzPts val="1800"/>
              <a:buChar char="•"/>
              <a:defRPr/>
            </a:lvl4pPr>
            <a:lvl5pPr marL="2286000" lvl="4" indent="-228600" algn="l">
              <a:lnSpc>
                <a:spcPct val="100000"/>
              </a:lnSpc>
              <a:spcBef>
                <a:spcPts val="1200"/>
              </a:spcBef>
              <a:spcAft>
                <a:spcPts val="0"/>
              </a:spcAft>
              <a:buClr>
                <a:schemeClr val="accent1"/>
              </a:buClr>
              <a:buSzPts val="1800"/>
              <a:buNone/>
              <a:defRPr/>
            </a:lvl5pPr>
            <a:lvl6pPr marL="2743200" lvl="5" indent="-228600" algn="l">
              <a:spcBef>
                <a:spcPts val="600"/>
              </a:spcBef>
              <a:spcAft>
                <a:spcPts val="0"/>
              </a:spcAft>
              <a:buClr>
                <a:schemeClr val="accent1"/>
              </a:buClr>
              <a:buSzPts val="1800"/>
              <a:buNone/>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64" name="Google Shape;264;p61"/>
          <p:cNvSpPr txBox="1">
            <a:spLocks noGrp="1"/>
          </p:cNvSpPr>
          <p:nvPr>
            <p:ph type="body" idx="3"/>
          </p:nvPr>
        </p:nvSpPr>
        <p:spPr>
          <a:xfrm>
            <a:off x="695325" y="1700213"/>
            <a:ext cx="5208587" cy="4598075"/>
          </a:xfrm>
          <a:prstGeom prst="rect">
            <a:avLst/>
          </a:prstGeom>
          <a:noFill/>
          <a:ln>
            <a:noFill/>
          </a:ln>
        </p:spPr>
        <p:txBody>
          <a:bodyPr spcFirstLastPara="1" wrap="square" lIns="0" tIns="0" rIns="0" bIns="0" anchor="t" anchorCtr="0">
            <a:normAutofit/>
          </a:bodyPr>
          <a:lstStyle>
            <a:lvl1pPr marL="457200" lvl="0" indent="-228600" algn="l">
              <a:lnSpc>
                <a:spcPct val="110000"/>
              </a:lnSpc>
              <a:spcBef>
                <a:spcPts val="300"/>
              </a:spcBef>
              <a:spcAft>
                <a:spcPts val="0"/>
              </a:spcAft>
              <a:buSzPts val="1800"/>
              <a:buNone/>
              <a:defRPr>
                <a:solidFill>
                  <a:schemeClr val="lt1"/>
                </a:solidFill>
              </a:defRPr>
            </a:lvl1pPr>
            <a:lvl2pPr marL="914400" lvl="1" indent="-342900" algn="l">
              <a:lnSpc>
                <a:spcPct val="110000"/>
              </a:lnSpc>
              <a:spcBef>
                <a:spcPts val="300"/>
              </a:spcBef>
              <a:spcAft>
                <a:spcPts val="0"/>
              </a:spcAft>
              <a:buClr>
                <a:schemeClr val="lt1"/>
              </a:buClr>
              <a:buSzPts val="1800"/>
              <a:buChar char="•"/>
              <a:defRPr>
                <a:solidFill>
                  <a:schemeClr val="lt1"/>
                </a:solidFill>
              </a:defRPr>
            </a:lvl2pPr>
            <a:lvl3pPr marL="1371600" lvl="2" indent="-342900" algn="l">
              <a:lnSpc>
                <a:spcPct val="110000"/>
              </a:lnSpc>
              <a:spcBef>
                <a:spcPts val="300"/>
              </a:spcBef>
              <a:spcAft>
                <a:spcPts val="0"/>
              </a:spcAft>
              <a:buClr>
                <a:schemeClr val="lt1"/>
              </a:buClr>
              <a:buSzPts val="1800"/>
              <a:buChar char="­"/>
              <a:defRPr>
                <a:solidFill>
                  <a:schemeClr val="lt1"/>
                </a:solidFill>
              </a:defRPr>
            </a:lvl3pPr>
            <a:lvl4pPr marL="1828800" lvl="3" indent="-342900" algn="l">
              <a:lnSpc>
                <a:spcPct val="110000"/>
              </a:lnSpc>
              <a:spcBef>
                <a:spcPts val="200"/>
              </a:spcBef>
              <a:spcAft>
                <a:spcPts val="0"/>
              </a:spcAft>
              <a:buClr>
                <a:schemeClr val="lt1"/>
              </a:buClr>
              <a:buSzPts val="1800"/>
              <a:buChar char="•"/>
              <a:defRPr>
                <a:solidFill>
                  <a:schemeClr val="lt1"/>
                </a:solidFill>
              </a:defRPr>
            </a:lvl4pPr>
            <a:lvl5pPr marL="2286000" lvl="4" indent="-228600" algn="l">
              <a:lnSpc>
                <a:spcPct val="100000"/>
              </a:lnSpc>
              <a:spcBef>
                <a:spcPts val="1200"/>
              </a:spcBef>
              <a:spcAft>
                <a:spcPts val="0"/>
              </a:spcAft>
              <a:buClr>
                <a:schemeClr val="lt1"/>
              </a:buClr>
              <a:buSzPts val="2400"/>
              <a:buNone/>
              <a:defRPr>
                <a:solidFill>
                  <a:schemeClr val="lt1"/>
                </a:solidFill>
              </a:defRPr>
            </a:lvl5pPr>
            <a:lvl6pPr marL="2743200" lvl="5" indent="-228600" algn="l">
              <a:spcBef>
                <a:spcPts val="600"/>
              </a:spcBef>
              <a:spcAft>
                <a:spcPts val="0"/>
              </a:spcAft>
              <a:buClr>
                <a:schemeClr val="lt1"/>
              </a:buClr>
              <a:buSzPts val="2000"/>
              <a:buNone/>
              <a:defRPr>
                <a:solidFill>
                  <a:schemeClr val="lt1"/>
                </a:solidFill>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65" name="Google Shape;265;p61"/>
          <p:cNvSpPr txBox="1"/>
          <p:nvPr/>
        </p:nvSpPr>
        <p:spPr>
          <a:xfrm>
            <a:off x="1" y="-1053499"/>
            <a:ext cx="7632171" cy="954107"/>
          </a:xfrm>
          <a:prstGeom prst="rect">
            <a:avLst/>
          </a:prstGeom>
          <a:solidFill>
            <a:schemeClr val="accent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AU" sz="1400">
                <a:solidFill>
                  <a:schemeClr val="lt1"/>
                </a:solidFill>
                <a:latin typeface="Arial"/>
                <a:ea typeface="Arial"/>
                <a:cs typeface="Arial"/>
                <a:sym typeface="Arial"/>
              </a:rPr>
              <a:t>For this slide design, you can change the background colour</a:t>
            </a:r>
            <a:endParaRPr/>
          </a:p>
          <a:p>
            <a:pPr marL="0" marR="0" lvl="0" indent="0" algn="l" rtl="0">
              <a:spcBef>
                <a:spcPts val="0"/>
              </a:spcBef>
              <a:spcAft>
                <a:spcPts val="0"/>
              </a:spcAft>
              <a:buNone/>
            </a:pPr>
            <a:r>
              <a:rPr lang="en-AU" sz="1400">
                <a:solidFill>
                  <a:schemeClr val="lt1"/>
                </a:solidFill>
                <a:latin typeface="Arial"/>
                <a:ea typeface="Arial"/>
                <a:cs typeface="Arial"/>
                <a:sym typeface="Arial"/>
              </a:rPr>
              <a:t>by right-clicking somewhere on the slide, not in a content placeholder.</a:t>
            </a:r>
            <a:endParaRPr/>
          </a:p>
          <a:p>
            <a:pPr marL="0" marR="0" lvl="0" indent="0" algn="l" rtl="0">
              <a:spcBef>
                <a:spcPts val="0"/>
              </a:spcBef>
              <a:spcAft>
                <a:spcPts val="0"/>
              </a:spcAft>
              <a:buNone/>
            </a:pPr>
            <a:r>
              <a:rPr lang="en-AU" sz="1400">
                <a:solidFill>
                  <a:schemeClr val="lt1"/>
                </a:solidFill>
                <a:latin typeface="Arial"/>
                <a:ea typeface="Arial"/>
                <a:cs typeface="Arial"/>
                <a:sym typeface="Arial"/>
              </a:rPr>
              <a:t>‘Format Background</a:t>
            </a:r>
            <a:endParaRPr/>
          </a:p>
          <a:p>
            <a:pPr marL="0" marR="0" lvl="0" indent="0" algn="l" rtl="0">
              <a:spcBef>
                <a:spcPts val="0"/>
              </a:spcBef>
              <a:spcAft>
                <a:spcPts val="0"/>
              </a:spcAft>
              <a:buNone/>
            </a:pPr>
            <a:r>
              <a:rPr lang="en-AU" sz="1400">
                <a:solidFill>
                  <a:schemeClr val="lt1"/>
                </a:solidFill>
                <a:latin typeface="Arial"/>
                <a:ea typeface="Arial"/>
                <a:cs typeface="Arial"/>
                <a:sym typeface="Arial"/>
              </a:rPr>
              <a:t>Under the ‘Fill’ menu, ‘change ‘Solid fill’ to a colour from the palette</a:t>
            </a:r>
            <a:endParaRPr sz="1400">
              <a:solidFill>
                <a:schemeClr val="lt1"/>
              </a:solidFill>
              <a:latin typeface="Arial"/>
              <a:ea typeface="Arial"/>
              <a:cs typeface="Arial"/>
              <a:sym typeface="Arial"/>
            </a:endParaRPr>
          </a:p>
        </p:txBody>
      </p:sp>
      <p:sp>
        <p:nvSpPr>
          <p:cNvPr id="266" name="Google Shape;266;p61"/>
          <p:cNvSpPr txBox="1">
            <a:spLocks noGrp="1"/>
          </p:cNvSpPr>
          <p:nvPr>
            <p:ph type="title"/>
          </p:nvPr>
        </p:nvSpPr>
        <p:spPr>
          <a:xfrm>
            <a:off x="695326" y="1052736"/>
            <a:ext cx="5208586" cy="468000"/>
          </a:xfrm>
          <a:prstGeom prst="rect">
            <a:avLst/>
          </a:prstGeom>
          <a:noFill/>
          <a:ln>
            <a:noFill/>
          </a:ln>
        </p:spPr>
        <p:txBody>
          <a:bodyPr spcFirstLastPara="1" wrap="square" lIns="0" tIns="0" rIns="0" bIns="0" anchor="t" anchorCtr="0">
            <a:normAutofit/>
          </a:bodyPr>
          <a:lstStyle>
            <a:lvl1pPr lvl="0" algn="l">
              <a:lnSpc>
                <a:spcPct val="90000"/>
              </a:lnSpc>
              <a:spcBef>
                <a:spcPts val="0"/>
              </a:spcBef>
              <a:spcAft>
                <a:spcPts val="0"/>
              </a:spcAft>
              <a:buClr>
                <a:schemeClr val="lt1"/>
              </a:buClr>
              <a:buSzPts val="3400"/>
              <a:buFont typeface="Arial"/>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ext with Image One Third Alt">
  <p:cSld name="Text with Image One Third Alt">
    <p:bg>
      <p:bgPr>
        <a:solidFill>
          <a:schemeClr val="accent1"/>
        </a:solidFill>
        <a:effectLst/>
      </p:bgPr>
    </p:bg>
    <p:spTree>
      <p:nvGrpSpPr>
        <p:cNvPr id="1" name="Shape 267"/>
        <p:cNvGrpSpPr/>
        <p:nvPr/>
      </p:nvGrpSpPr>
      <p:grpSpPr>
        <a:xfrm>
          <a:off x="0" y="0"/>
          <a:ext cx="0" cy="0"/>
          <a:chOff x="0" y="0"/>
          <a:chExt cx="0" cy="0"/>
        </a:xfrm>
      </p:grpSpPr>
      <p:sp>
        <p:nvSpPr>
          <p:cNvPr id="268" name="Google Shape;268;p62"/>
          <p:cNvSpPr txBox="1">
            <a:spLocks noGrp="1"/>
          </p:cNvSpPr>
          <p:nvPr>
            <p:ph type="body" idx="1"/>
          </p:nvPr>
        </p:nvSpPr>
        <p:spPr>
          <a:xfrm>
            <a:off x="0" y="0"/>
            <a:ext cx="10704513" cy="6869113"/>
          </a:xfrm>
          <a:prstGeom prst="rect">
            <a:avLst/>
          </a:prstGeom>
          <a:solidFill>
            <a:schemeClr val="accent1"/>
          </a:solidFill>
          <a:ln>
            <a:noFill/>
          </a:ln>
        </p:spPr>
        <p:txBody>
          <a:bodyPr spcFirstLastPara="1" wrap="square" lIns="0" tIns="0" rIns="0" bIns="0" anchor="t" anchorCtr="0">
            <a:normAutofit/>
          </a:bodyPr>
          <a:lstStyle>
            <a:lvl1pPr marL="457200" lvl="0" indent="-228600" algn="l">
              <a:lnSpc>
                <a:spcPct val="110000"/>
              </a:lnSpc>
              <a:spcBef>
                <a:spcPts val="300"/>
              </a:spcBef>
              <a:spcAft>
                <a:spcPts val="0"/>
              </a:spcAft>
              <a:buSzPts val="100"/>
              <a:buNone/>
              <a:defRPr sz="100">
                <a:solidFill>
                  <a:schemeClr val="accent1"/>
                </a:solidFill>
              </a:defRPr>
            </a:lvl1pPr>
            <a:lvl2pPr marL="914400" lvl="1" indent="-342900" algn="l">
              <a:lnSpc>
                <a:spcPct val="110000"/>
              </a:lnSpc>
              <a:spcBef>
                <a:spcPts val="300"/>
              </a:spcBef>
              <a:spcAft>
                <a:spcPts val="0"/>
              </a:spcAft>
              <a:buSzPts val="1800"/>
              <a:buChar char="•"/>
              <a:defRPr/>
            </a:lvl2pPr>
            <a:lvl3pPr marL="1371600" lvl="2" indent="-342900" algn="l">
              <a:lnSpc>
                <a:spcPct val="110000"/>
              </a:lnSpc>
              <a:spcBef>
                <a:spcPts val="300"/>
              </a:spcBef>
              <a:spcAft>
                <a:spcPts val="0"/>
              </a:spcAft>
              <a:buSzPts val="1800"/>
              <a:buChar char="­"/>
              <a:defRPr/>
            </a:lvl3pPr>
            <a:lvl4pPr marL="1828800" lvl="3" indent="-342900" algn="l">
              <a:lnSpc>
                <a:spcPct val="110000"/>
              </a:lnSpc>
              <a:spcBef>
                <a:spcPts val="200"/>
              </a:spcBef>
              <a:spcAft>
                <a:spcPts val="0"/>
              </a:spcAft>
              <a:buClr>
                <a:schemeClr val="dk1"/>
              </a:buClr>
              <a:buSzPts val="1800"/>
              <a:buChar char="•"/>
              <a:defRPr/>
            </a:lvl4pPr>
            <a:lvl5pPr marL="2286000" lvl="4" indent="-228600" algn="l">
              <a:lnSpc>
                <a:spcPct val="100000"/>
              </a:lnSpc>
              <a:spcBef>
                <a:spcPts val="1200"/>
              </a:spcBef>
              <a:spcAft>
                <a:spcPts val="0"/>
              </a:spcAft>
              <a:buClr>
                <a:schemeClr val="accent1"/>
              </a:buClr>
              <a:buSzPts val="1800"/>
              <a:buNone/>
              <a:defRPr/>
            </a:lvl5pPr>
            <a:lvl6pPr marL="2743200" lvl="5" indent="-228600" algn="l">
              <a:spcBef>
                <a:spcPts val="600"/>
              </a:spcBef>
              <a:spcAft>
                <a:spcPts val="0"/>
              </a:spcAft>
              <a:buClr>
                <a:schemeClr val="accent1"/>
              </a:buClr>
              <a:buSzPts val="1800"/>
              <a:buNone/>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69" name="Google Shape;269;p62"/>
          <p:cNvSpPr txBox="1"/>
          <p:nvPr/>
        </p:nvSpPr>
        <p:spPr>
          <a:xfrm>
            <a:off x="1" y="-622612"/>
            <a:ext cx="7632171" cy="523220"/>
          </a:xfrm>
          <a:prstGeom prst="rect">
            <a:avLst/>
          </a:prstGeom>
          <a:solidFill>
            <a:schemeClr val="accent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AU" sz="1400">
                <a:solidFill>
                  <a:schemeClr val="lt1"/>
                </a:solidFill>
                <a:latin typeface="Arial"/>
                <a:ea typeface="Arial"/>
                <a:cs typeface="Arial"/>
                <a:sym typeface="Arial"/>
              </a:rPr>
              <a:t>For this slide design, you can change the background colour</a:t>
            </a:r>
            <a:endParaRPr/>
          </a:p>
          <a:p>
            <a:pPr marL="0" marR="0" lvl="0" indent="0" algn="l" rtl="0">
              <a:spcBef>
                <a:spcPts val="0"/>
              </a:spcBef>
              <a:spcAft>
                <a:spcPts val="0"/>
              </a:spcAft>
              <a:buNone/>
            </a:pPr>
            <a:r>
              <a:rPr lang="en-AU" sz="1400">
                <a:solidFill>
                  <a:schemeClr val="lt1"/>
                </a:solidFill>
                <a:latin typeface="Arial"/>
                <a:ea typeface="Arial"/>
                <a:cs typeface="Arial"/>
                <a:sym typeface="Arial"/>
              </a:rPr>
              <a:t>Clicking along the edge of purple container and change the shape fill colour.</a:t>
            </a:r>
            <a:endParaRPr/>
          </a:p>
        </p:txBody>
      </p:sp>
      <p:sp>
        <p:nvSpPr>
          <p:cNvPr id="270" name="Google Shape;270;p62"/>
          <p:cNvSpPr>
            <a:spLocks noGrp="1"/>
          </p:cNvSpPr>
          <p:nvPr>
            <p:ph type="pic" idx="2"/>
          </p:nvPr>
        </p:nvSpPr>
        <p:spPr>
          <a:xfrm>
            <a:off x="8108851" y="-8784"/>
            <a:ext cx="4083149" cy="6868620"/>
          </a:xfrm>
          <a:prstGeom prst="rect">
            <a:avLst/>
          </a:prstGeom>
          <a:solidFill>
            <a:schemeClr val="lt2"/>
          </a:solidFill>
          <a:ln>
            <a:noFill/>
          </a:ln>
        </p:spPr>
        <p:txBody>
          <a:bodyPr spcFirstLastPara="1" wrap="square" lIns="0" tIns="0" rIns="0" bIns="0" anchor="ctr" anchorCtr="0">
            <a:normAutofit/>
          </a:bodyPr>
          <a:lstStyle>
            <a:lvl1pPr marR="0" lvl="0" algn="ctr" rtl="0">
              <a:lnSpc>
                <a:spcPct val="110000"/>
              </a:lnSpc>
              <a:spcBef>
                <a:spcPts val="3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1pPr>
            <a:lvl2pPr marR="0" lvl="1" algn="l" rtl="0">
              <a:lnSpc>
                <a:spcPct val="110000"/>
              </a:lnSpc>
              <a:spcBef>
                <a:spcPts val="3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110000"/>
              </a:lnSpc>
              <a:spcBef>
                <a:spcPts val="300"/>
              </a:spcBef>
              <a:spcAft>
                <a:spcPts val="0"/>
              </a:spcAft>
              <a:buClr>
                <a:schemeClr val="accent1"/>
              </a:buClr>
              <a:buSzPts val="1800"/>
              <a:buFont typeface="Arial"/>
              <a:buChar char="­"/>
              <a:defRPr sz="1800" b="0" i="0" u="none" strike="noStrike" cap="none">
                <a:solidFill>
                  <a:schemeClr val="dk1"/>
                </a:solidFill>
                <a:latin typeface="Arial"/>
                <a:ea typeface="Arial"/>
                <a:cs typeface="Arial"/>
                <a:sym typeface="Arial"/>
              </a:defRPr>
            </a:lvl3pPr>
            <a:lvl4pPr marR="0" lvl="3" algn="l" rtl="0">
              <a:lnSpc>
                <a:spcPct val="110000"/>
              </a:lnSpc>
              <a:spcBef>
                <a:spcPts val="200"/>
              </a:spcBef>
              <a:spcAft>
                <a:spcPts val="0"/>
              </a:spcAft>
              <a:buClr>
                <a:schemeClr val="dk1"/>
              </a:buClr>
              <a:buSzPts val="1800"/>
              <a:buFont typeface="Noto Sans Symbols"/>
              <a:buChar char="•"/>
              <a:defRPr sz="1800" b="0" i="0" u="none" strike="noStrike" cap="none">
                <a:solidFill>
                  <a:schemeClr val="dk1"/>
                </a:solidFill>
                <a:latin typeface="Arial"/>
                <a:ea typeface="Arial"/>
                <a:cs typeface="Arial"/>
                <a:sym typeface="Arial"/>
              </a:defRPr>
            </a:lvl4pPr>
            <a:lvl5pPr marR="0" lvl="4" algn="l" rtl="0">
              <a:lnSpc>
                <a:spcPct val="100000"/>
              </a:lnSpc>
              <a:spcBef>
                <a:spcPts val="1200"/>
              </a:spcBef>
              <a:spcAft>
                <a:spcPts val="0"/>
              </a:spcAft>
              <a:buClr>
                <a:schemeClr val="accent1"/>
              </a:buClr>
              <a:buSzPts val="2400"/>
              <a:buFont typeface="Arial"/>
              <a:buNone/>
              <a:defRPr sz="2400" b="0" i="0" u="none" strike="noStrike" cap="none">
                <a:solidFill>
                  <a:schemeClr val="accent1"/>
                </a:solidFill>
                <a:latin typeface="Arial"/>
                <a:ea typeface="Arial"/>
                <a:cs typeface="Arial"/>
                <a:sym typeface="Arial"/>
              </a:defRPr>
            </a:lvl5pPr>
            <a:lvl6pPr marR="0" lvl="5" algn="l" rtl="0">
              <a:spcBef>
                <a:spcPts val="600"/>
              </a:spcBef>
              <a:spcAft>
                <a:spcPts val="0"/>
              </a:spcAft>
              <a:buClr>
                <a:schemeClr val="accent1"/>
              </a:buClr>
              <a:buSzPts val="2000"/>
              <a:buFont typeface="Arial"/>
              <a:buNone/>
              <a:defRPr sz="2000" b="1" i="0" u="none" strike="noStrike" cap="none">
                <a:solidFill>
                  <a:schemeClr val="accent1"/>
                </a:solidFill>
                <a:latin typeface="Arial"/>
                <a:ea typeface="Arial"/>
                <a:cs typeface="Arial"/>
                <a:sym typeface="Arial"/>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71" name="Google Shape;271;p62"/>
          <p:cNvSpPr txBox="1">
            <a:spLocks noGrp="1"/>
          </p:cNvSpPr>
          <p:nvPr>
            <p:ph type="body" idx="3"/>
          </p:nvPr>
        </p:nvSpPr>
        <p:spPr>
          <a:xfrm>
            <a:off x="4400550" y="6524625"/>
            <a:ext cx="3384667" cy="241300"/>
          </a:xfrm>
          <a:prstGeom prst="rect">
            <a:avLst/>
          </a:prstGeom>
          <a:noFill/>
          <a:ln>
            <a:noFill/>
          </a:ln>
        </p:spPr>
        <p:txBody>
          <a:bodyPr spcFirstLastPara="1" wrap="square" lIns="0" tIns="0" rIns="0" bIns="0" anchor="ctr" anchorCtr="0">
            <a:normAutofit/>
          </a:bodyPr>
          <a:lstStyle>
            <a:lvl1pPr marL="457200" lvl="0" indent="-228600" algn="ctr">
              <a:lnSpc>
                <a:spcPct val="110000"/>
              </a:lnSpc>
              <a:spcBef>
                <a:spcPts val="300"/>
              </a:spcBef>
              <a:spcAft>
                <a:spcPts val="0"/>
              </a:spcAft>
              <a:buSzPts val="1000"/>
              <a:buNone/>
              <a:defRPr sz="1000" b="1">
                <a:solidFill>
                  <a:schemeClr val="lt1"/>
                </a:solidFill>
              </a:defRPr>
            </a:lvl1pPr>
            <a:lvl2pPr marL="914400" lvl="1" indent="-342900" algn="l">
              <a:lnSpc>
                <a:spcPct val="110000"/>
              </a:lnSpc>
              <a:spcBef>
                <a:spcPts val="300"/>
              </a:spcBef>
              <a:spcAft>
                <a:spcPts val="0"/>
              </a:spcAft>
              <a:buSzPts val="1800"/>
              <a:buChar char="•"/>
              <a:defRPr/>
            </a:lvl2pPr>
            <a:lvl3pPr marL="1371600" lvl="2" indent="-342900" algn="l">
              <a:lnSpc>
                <a:spcPct val="110000"/>
              </a:lnSpc>
              <a:spcBef>
                <a:spcPts val="300"/>
              </a:spcBef>
              <a:spcAft>
                <a:spcPts val="0"/>
              </a:spcAft>
              <a:buSzPts val="1800"/>
              <a:buChar char="­"/>
              <a:defRPr/>
            </a:lvl3pPr>
            <a:lvl4pPr marL="1828800" lvl="3" indent="-342900" algn="l">
              <a:lnSpc>
                <a:spcPct val="110000"/>
              </a:lnSpc>
              <a:spcBef>
                <a:spcPts val="200"/>
              </a:spcBef>
              <a:spcAft>
                <a:spcPts val="0"/>
              </a:spcAft>
              <a:buClr>
                <a:schemeClr val="dk1"/>
              </a:buClr>
              <a:buSzPts val="1800"/>
              <a:buChar char="•"/>
              <a:defRPr/>
            </a:lvl4pPr>
            <a:lvl5pPr marL="2286000" lvl="4" indent="-228600" algn="l">
              <a:lnSpc>
                <a:spcPct val="100000"/>
              </a:lnSpc>
              <a:spcBef>
                <a:spcPts val="1200"/>
              </a:spcBef>
              <a:spcAft>
                <a:spcPts val="0"/>
              </a:spcAft>
              <a:buClr>
                <a:schemeClr val="accent1"/>
              </a:buClr>
              <a:buSzPts val="1800"/>
              <a:buNone/>
              <a:defRPr/>
            </a:lvl5pPr>
            <a:lvl6pPr marL="2743200" lvl="5" indent="-228600" algn="l">
              <a:spcBef>
                <a:spcPts val="600"/>
              </a:spcBef>
              <a:spcAft>
                <a:spcPts val="0"/>
              </a:spcAft>
              <a:buClr>
                <a:schemeClr val="accent1"/>
              </a:buClr>
              <a:buSzPts val="1800"/>
              <a:buNone/>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72" name="Google Shape;272;p62"/>
          <p:cNvSpPr txBox="1">
            <a:spLocks noGrp="1"/>
          </p:cNvSpPr>
          <p:nvPr>
            <p:ph type="body" idx="4"/>
          </p:nvPr>
        </p:nvSpPr>
        <p:spPr>
          <a:xfrm>
            <a:off x="695325" y="1700213"/>
            <a:ext cx="7089891" cy="4598075"/>
          </a:xfrm>
          <a:prstGeom prst="rect">
            <a:avLst/>
          </a:prstGeom>
          <a:noFill/>
          <a:ln>
            <a:noFill/>
          </a:ln>
        </p:spPr>
        <p:txBody>
          <a:bodyPr spcFirstLastPara="1" wrap="square" lIns="0" tIns="0" rIns="0" bIns="0" anchor="t" anchorCtr="0">
            <a:normAutofit/>
          </a:bodyPr>
          <a:lstStyle>
            <a:lvl1pPr marL="457200" lvl="0" indent="-228600" algn="l">
              <a:lnSpc>
                <a:spcPct val="110000"/>
              </a:lnSpc>
              <a:spcBef>
                <a:spcPts val="300"/>
              </a:spcBef>
              <a:spcAft>
                <a:spcPts val="0"/>
              </a:spcAft>
              <a:buSzPts val="1800"/>
              <a:buNone/>
              <a:defRPr>
                <a:solidFill>
                  <a:schemeClr val="lt1"/>
                </a:solidFill>
              </a:defRPr>
            </a:lvl1pPr>
            <a:lvl2pPr marL="914400" lvl="1" indent="-342900" algn="l">
              <a:lnSpc>
                <a:spcPct val="110000"/>
              </a:lnSpc>
              <a:spcBef>
                <a:spcPts val="300"/>
              </a:spcBef>
              <a:spcAft>
                <a:spcPts val="0"/>
              </a:spcAft>
              <a:buClr>
                <a:schemeClr val="lt1"/>
              </a:buClr>
              <a:buSzPts val="1800"/>
              <a:buChar char="•"/>
              <a:defRPr>
                <a:solidFill>
                  <a:schemeClr val="lt1"/>
                </a:solidFill>
              </a:defRPr>
            </a:lvl2pPr>
            <a:lvl3pPr marL="1371600" lvl="2" indent="-342900" algn="l">
              <a:lnSpc>
                <a:spcPct val="110000"/>
              </a:lnSpc>
              <a:spcBef>
                <a:spcPts val="300"/>
              </a:spcBef>
              <a:spcAft>
                <a:spcPts val="0"/>
              </a:spcAft>
              <a:buClr>
                <a:schemeClr val="lt1"/>
              </a:buClr>
              <a:buSzPts val="1800"/>
              <a:buChar char="­"/>
              <a:defRPr>
                <a:solidFill>
                  <a:schemeClr val="lt1"/>
                </a:solidFill>
              </a:defRPr>
            </a:lvl3pPr>
            <a:lvl4pPr marL="1828800" lvl="3" indent="-342900" algn="l">
              <a:lnSpc>
                <a:spcPct val="110000"/>
              </a:lnSpc>
              <a:spcBef>
                <a:spcPts val="200"/>
              </a:spcBef>
              <a:spcAft>
                <a:spcPts val="0"/>
              </a:spcAft>
              <a:buClr>
                <a:schemeClr val="lt1"/>
              </a:buClr>
              <a:buSzPts val="1800"/>
              <a:buChar char="•"/>
              <a:defRPr>
                <a:solidFill>
                  <a:schemeClr val="lt1"/>
                </a:solidFill>
              </a:defRPr>
            </a:lvl4pPr>
            <a:lvl5pPr marL="2286000" lvl="4" indent="-228600" algn="l">
              <a:lnSpc>
                <a:spcPct val="100000"/>
              </a:lnSpc>
              <a:spcBef>
                <a:spcPts val="1200"/>
              </a:spcBef>
              <a:spcAft>
                <a:spcPts val="0"/>
              </a:spcAft>
              <a:buClr>
                <a:schemeClr val="lt1"/>
              </a:buClr>
              <a:buSzPts val="2400"/>
              <a:buNone/>
              <a:defRPr>
                <a:solidFill>
                  <a:schemeClr val="lt1"/>
                </a:solidFill>
              </a:defRPr>
            </a:lvl5pPr>
            <a:lvl6pPr marL="2743200" lvl="5" indent="-228600" algn="l">
              <a:spcBef>
                <a:spcPts val="600"/>
              </a:spcBef>
              <a:spcAft>
                <a:spcPts val="0"/>
              </a:spcAft>
              <a:buClr>
                <a:schemeClr val="lt1"/>
              </a:buClr>
              <a:buSzPts val="2000"/>
              <a:buNone/>
              <a:defRPr>
                <a:solidFill>
                  <a:schemeClr val="lt1"/>
                </a:solidFill>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73" name="Google Shape;273;p62"/>
          <p:cNvSpPr txBox="1">
            <a:spLocks noGrp="1"/>
          </p:cNvSpPr>
          <p:nvPr>
            <p:ph type="title"/>
          </p:nvPr>
        </p:nvSpPr>
        <p:spPr>
          <a:xfrm>
            <a:off x="695326" y="1052736"/>
            <a:ext cx="7096124" cy="469056"/>
          </a:xfrm>
          <a:prstGeom prst="rect">
            <a:avLst/>
          </a:prstGeom>
          <a:noFill/>
          <a:ln>
            <a:noFill/>
          </a:ln>
        </p:spPr>
        <p:txBody>
          <a:bodyPr spcFirstLastPara="1" wrap="square" lIns="0" tIns="0" rIns="0" bIns="0" anchor="ctr" anchorCtr="0">
            <a:normAutofit/>
          </a:bodyPr>
          <a:lstStyle>
            <a:lvl1pPr lvl="0" algn="l">
              <a:lnSpc>
                <a:spcPct val="90000"/>
              </a:lnSpc>
              <a:spcBef>
                <a:spcPts val="0"/>
              </a:spcBef>
              <a:spcAft>
                <a:spcPts val="0"/>
              </a:spcAft>
              <a:buClr>
                <a:schemeClr val="lt1"/>
              </a:buClr>
              <a:buSzPts val="3400"/>
              <a:buFont typeface="Arial"/>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4" name="Google Shape;274;p62"/>
          <p:cNvSpPr txBox="1">
            <a:spLocks noGrp="1"/>
          </p:cNvSpPr>
          <p:nvPr>
            <p:ph type="dt" idx="10"/>
          </p:nvPr>
        </p:nvSpPr>
        <p:spPr>
          <a:xfrm>
            <a:off x="695325" y="151136"/>
            <a:ext cx="2376000" cy="241200"/>
          </a:xfrm>
          <a:prstGeom prst="rect">
            <a:avLst/>
          </a:prstGeom>
          <a:noFill/>
          <a:ln>
            <a:noFill/>
          </a:ln>
        </p:spPr>
        <p:txBody>
          <a:bodyPr spcFirstLastPara="1" wrap="square" lIns="0" tIns="0" rIns="0" bIns="0" anchor="t" anchorCtr="0">
            <a:noAutofit/>
          </a:bodyPr>
          <a:lstStyle>
            <a:lvl1pPr lvl="0" algn="l">
              <a:lnSpc>
                <a:spcPct val="8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5" name="Google Shape;275;p62"/>
          <p:cNvSpPr txBox="1">
            <a:spLocks noGrp="1"/>
          </p:cNvSpPr>
          <p:nvPr>
            <p:ph type="ftr" idx="11"/>
          </p:nvPr>
        </p:nvSpPr>
        <p:spPr>
          <a:xfrm>
            <a:off x="695326" y="6519171"/>
            <a:ext cx="3360109" cy="240219"/>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6" name="Google Shape;276;p62"/>
          <p:cNvSpPr txBox="1">
            <a:spLocks noGrp="1"/>
          </p:cNvSpPr>
          <p:nvPr>
            <p:ph type="sldNum" idx="12"/>
          </p:nvPr>
        </p:nvSpPr>
        <p:spPr>
          <a:xfrm>
            <a:off x="11208568" y="6519171"/>
            <a:ext cx="288032" cy="240219"/>
          </a:xfrm>
          <a:prstGeom prst="rect">
            <a:avLst/>
          </a:prstGeom>
          <a:noFill/>
          <a:ln>
            <a:noFill/>
          </a:ln>
        </p:spPr>
        <p:txBody>
          <a:bodyPr spcFirstLastPara="1" wrap="square" lIns="0" tIns="0" rIns="0" bIns="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AU"/>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ext with 4 Images">
  <p:cSld name="Text with 4 Images">
    <p:spTree>
      <p:nvGrpSpPr>
        <p:cNvPr id="1" name="Shape 277"/>
        <p:cNvGrpSpPr/>
        <p:nvPr/>
      </p:nvGrpSpPr>
      <p:grpSpPr>
        <a:xfrm>
          <a:off x="0" y="0"/>
          <a:ext cx="0" cy="0"/>
          <a:chOff x="0" y="0"/>
          <a:chExt cx="0" cy="0"/>
        </a:xfrm>
      </p:grpSpPr>
      <p:sp>
        <p:nvSpPr>
          <p:cNvPr id="278" name="Google Shape;278;p63"/>
          <p:cNvSpPr>
            <a:spLocks noGrp="1"/>
          </p:cNvSpPr>
          <p:nvPr>
            <p:ph type="pic" idx="2"/>
          </p:nvPr>
        </p:nvSpPr>
        <p:spPr>
          <a:xfrm>
            <a:off x="4407049" y="630978"/>
            <a:ext cx="3888000" cy="2844000"/>
          </a:xfrm>
          <a:prstGeom prst="rect">
            <a:avLst/>
          </a:prstGeom>
          <a:solidFill>
            <a:schemeClr val="lt2"/>
          </a:solidFill>
          <a:ln>
            <a:noFill/>
          </a:ln>
        </p:spPr>
        <p:txBody>
          <a:bodyPr spcFirstLastPara="1" wrap="square" lIns="0" tIns="0" rIns="0" bIns="0" anchor="ctr" anchorCtr="0">
            <a:normAutofit/>
          </a:bodyPr>
          <a:lstStyle>
            <a:lvl1pPr marR="0" lvl="0" algn="ctr" rtl="0">
              <a:lnSpc>
                <a:spcPct val="110000"/>
              </a:lnSpc>
              <a:spcBef>
                <a:spcPts val="3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1pPr>
            <a:lvl2pPr marR="0" lvl="1" algn="l" rtl="0">
              <a:lnSpc>
                <a:spcPct val="110000"/>
              </a:lnSpc>
              <a:spcBef>
                <a:spcPts val="3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110000"/>
              </a:lnSpc>
              <a:spcBef>
                <a:spcPts val="300"/>
              </a:spcBef>
              <a:spcAft>
                <a:spcPts val="0"/>
              </a:spcAft>
              <a:buClr>
                <a:schemeClr val="accent1"/>
              </a:buClr>
              <a:buSzPts val="1800"/>
              <a:buFont typeface="Arial"/>
              <a:buChar char="­"/>
              <a:defRPr sz="1800" b="0" i="0" u="none" strike="noStrike" cap="none">
                <a:solidFill>
                  <a:schemeClr val="dk1"/>
                </a:solidFill>
                <a:latin typeface="Arial"/>
                <a:ea typeface="Arial"/>
                <a:cs typeface="Arial"/>
                <a:sym typeface="Arial"/>
              </a:defRPr>
            </a:lvl3pPr>
            <a:lvl4pPr marR="0" lvl="3" algn="l" rtl="0">
              <a:lnSpc>
                <a:spcPct val="110000"/>
              </a:lnSpc>
              <a:spcBef>
                <a:spcPts val="200"/>
              </a:spcBef>
              <a:spcAft>
                <a:spcPts val="0"/>
              </a:spcAft>
              <a:buClr>
                <a:schemeClr val="dk1"/>
              </a:buClr>
              <a:buSzPts val="1800"/>
              <a:buFont typeface="Noto Sans Symbols"/>
              <a:buChar char="•"/>
              <a:defRPr sz="1800" b="0" i="0" u="none" strike="noStrike" cap="none">
                <a:solidFill>
                  <a:schemeClr val="dk1"/>
                </a:solidFill>
                <a:latin typeface="Arial"/>
                <a:ea typeface="Arial"/>
                <a:cs typeface="Arial"/>
                <a:sym typeface="Arial"/>
              </a:defRPr>
            </a:lvl4pPr>
            <a:lvl5pPr marR="0" lvl="4" algn="l" rtl="0">
              <a:lnSpc>
                <a:spcPct val="100000"/>
              </a:lnSpc>
              <a:spcBef>
                <a:spcPts val="1200"/>
              </a:spcBef>
              <a:spcAft>
                <a:spcPts val="0"/>
              </a:spcAft>
              <a:buClr>
                <a:schemeClr val="accent1"/>
              </a:buClr>
              <a:buSzPts val="2400"/>
              <a:buFont typeface="Arial"/>
              <a:buNone/>
              <a:defRPr sz="2400" b="0" i="0" u="none" strike="noStrike" cap="none">
                <a:solidFill>
                  <a:schemeClr val="accent1"/>
                </a:solidFill>
                <a:latin typeface="Arial"/>
                <a:ea typeface="Arial"/>
                <a:cs typeface="Arial"/>
                <a:sym typeface="Arial"/>
              </a:defRPr>
            </a:lvl5pPr>
            <a:lvl6pPr marR="0" lvl="5" algn="l" rtl="0">
              <a:spcBef>
                <a:spcPts val="600"/>
              </a:spcBef>
              <a:spcAft>
                <a:spcPts val="0"/>
              </a:spcAft>
              <a:buClr>
                <a:schemeClr val="accent1"/>
              </a:buClr>
              <a:buSzPts val="2000"/>
              <a:buFont typeface="Arial"/>
              <a:buNone/>
              <a:defRPr sz="2000" b="1" i="0" u="none" strike="noStrike" cap="none">
                <a:solidFill>
                  <a:schemeClr val="accent1"/>
                </a:solidFill>
                <a:latin typeface="Arial"/>
                <a:ea typeface="Arial"/>
                <a:cs typeface="Arial"/>
                <a:sym typeface="Arial"/>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79" name="Google Shape;279;p63"/>
          <p:cNvSpPr txBox="1">
            <a:spLocks noGrp="1"/>
          </p:cNvSpPr>
          <p:nvPr>
            <p:ph type="body" idx="1"/>
          </p:nvPr>
        </p:nvSpPr>
        <p:spPr>
          <a:xfrm>
            <a:off x="695326" y="2204864"/>
            <a:ext cx="3384000" cy="4093424"/>
          </a:xfrm>
          <a:prstGeom prst="rect">
            <a:avLst/>
          </a:prstGeom>
          <a:noFill/>
          <a:ln>
            <a:noFill/>
          </a:ln>
        </p:spPr>
        <p:txBody>
          <a:bodyPr spcFirstLastPara="1" wrap="square" lIns="0" tIns="0" rIns="0" bIns="0" anchor="t" anchorCtr="0">
            <a:normAutofit/>
          </a:bodyPr>
          <a:lstStyle>
            <a:lvl1pPr marL="457200" lvl="0" indent="-228600" algn="l">
              <a:lnSpc>
                <a:spcPct val="110000"/>
              </a:lnSpc>
              <a:spcBef>
                <a:spcPts val="300"/>
              </a:spcBef>
              <a:spcAft>
                <a:spcPts val="0"/>
              </a:spcAft>
              <a:buSzPts val="1800"/>
              <a:buNone/>
              <a:defRPr/>
            </a:lvl1pPr>
            <a:lvl2pPr marL="914400" lvl="1" indent="-342900" algn="l">
              <a:lnSpc>
                <a:spcPct val="110000"/>
              </a:lnSpc>
              <a:spcBef>
                <a:spcPts val="300"/>
              </a:spcBef>
              <a:spcAft>
                <a:spcPts val="0"/>
              </a:spcAft>
              <a:buSzPts val="1800"/>
              <a:buChar char="•"/>
              <a:defRPr/>
            </a:lvl2pPr>
            <a:lvl3pPr marL="1371600" lvl="2" indent="-342900" algn="l">
              <a:lnSpc>
                <a:spcPct val="110000"/>
              </a:lnSpc>
              <a:spcBef>
                <a:spcPts val="300"/>
              </a:spcBef>
              <a:spcAft>
                <a:spcPts val="0"/>
              </a:spcAft>
              <a:buSzPts val="1800"/>
              <a:buChar char="­"/>
              <a:defRPr/>
            </a:lvl3pPr>
            <a:lvl4pPr marL="1828800" lvl="3" indent="-342900" algn="l">
              <a:lnSpc>
                <a:spcPct val="110000"/>
              </a:lnSpc>
              <a:spcBef>
                <a:spcPts val="200"/>
              </a:spcBef>
              <a:spcAft>
                <a:spcPts val="0"/>
              </a:spcAft>
              <a:buClr>
                <a:schemeClr val="dk1"/>
              </a:buClr>
              <a:buSzPts val="1800"/>
              <a:buChar char="•"/>
              <a:defRPr/>
            </a:lvl4pPr>
            <a:lvl5pPr marL="2286000" lvl="4" indent="-228600" algn="l">
              <a:lnSpc>
                <a:spcPct val="100000"/>
              </a:lnSpc>
              <a:spcBef>
                <a:spcPts val="1200"/>
              </a:spcBef>
              <a:spcAft>
                <a:spcPts val="0"/>
              </a:spcAft>
              <a:buClr>
                <a:schemeClr val="accent1"/>
              </a:buClr>
              <a:buSzPts val="2400"/>
              <a:buNone/>
              <a:defRPr/>
            </a:lvl5pPr>
            <a:lvl6pPr marL="2743200" lvl="5" indent="-228600" algn="l">
              <a:spcBef>
                <a:spcPts val="600"/>
              </a:spcBef>
              <a:spcAft>
                <a:spcPts val="0"/>
              </a:spcAft>
              <a:buClr>
                <a:schemeClr val="accent1"/>
              </a:buClr>
              <a:buSzPts val="2000"/>
              <a:buNone/>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80" name="Google Shape;280;p63"/>
          <p:cNvSpPr txBox="1">
            <a:spLocks noGrp="1"/>
          </p:cNvSpPr>
          <p:nvPr>
            <p:ph type="body" idx="3"/>
          </p:nvPr>
        </p:nvSpPr>
        <p:spPr>
          <a:xfrm>
            <a:off x="4400550" y="6524625"/>
            <a:ext cx="3384667" cy="241300"/>
          </a:xfrm>
          <a:prstGeom prst="rect">
            <a:avLst/>
          </a:prstGeom>
          <a:noFill/>
          <a:ln>
            <a:noFill/>
          </a:ln>
        </p:spPr>
        <p:txBody>
          <a:bodyPr spcFirstLastPara="1" wrap="square" lIns="0" tIns="0" rIns="0" bIns="0" anchor="ctr" anchorCtr="0">
            <a:normAutofit/>
          </a:bodyPr>
          <a:lstStyle>
            <a:lvl1pPr marL="457200" lvl="0" indent="-228600" algn="ctr">
              <a:lnSpc>
                <a:spcPct val="110000"/>
              </a:lnSpc>
              <a:spcBef>
                <a:spcPts val="300"/>
              </a:spcBef>
              <a:spcAft>
                <a:spcPts val="0"/>
              </a:spcAft>
              <a:buSzPts val="1000"/>
              <a:buNone/>
              <a:defRPr sz="1000" b="1">
                <a:solidFill>
                  <a:schemeClr val="accent1"/>
                </a:solidFill>
              </a:defRPr>
            </a:lvl1pPr>
            <a:lvl2pPr marL="914400" lvl="1" indent="-342900" algn="l">
              <a:lnSpc>
                <a:spcPct val="110000"/>
              </a:lnSpc>
              <a:spcBef>
                <a:spcPts val="300"/>
              </a:spcBef>
              <a:spcAft>
                <a:spcPts val="0"/>
              </a:spcAft>
              <a:buSzPts val="1800"/>
              <a:buChar char="•"/>
              <a:defRPr/>
            </a:lvl2pPr>
            <a:lvl3pPr marL="1371600" lvl="2" indent="-342900" algn="l">
              <a:lnSpc>
                <a:spcPct val="110000"/>
              </a:lnSpc>
              <a:spcBef>
                <a:spcPts val="300"/>
              </a:spcBef>
              <a:spcAft>
                <a:spcPts val="0"/>
              </a:spcAft>
              <a:buSzPts val="1800"/>
              <a:buChar char="­"/>
              <a:defRPr/>
            </a:lvl3pPr>
            <a:lvl4pPr marL="1828800" lvl="3" indent="-342900" algn="l">
              <a:lnSpc>
                <a:spcPct val="110000"/>
              </a:lnSpc>
              <a:spcBef>
                <a:spcPts val="200"/>
              </a:spcBef>
              <a:spcAft>
                <a:spcPts val="0"/>
              </a:spcAft>
              <a:buClr>
                <a:schemeClr val="dk1"/>
              </a:buClr>
              <a:buSzPts val="1800"/>
              <a:buChar char="•"/>
              <a:defRPr/>
            </a:lvl4pPr>
            <a:lvl5pPr marL="2286000" lvl="4" indent="-228600" algn="l">
              <a:lnSpc>
                <a:spcPct val="100000"/>
              </a:lnSpc>
              <a:spcBef>
                <a:spcPts val="1200"/>
              </a:spcBef>
              <a:spcAft>
                <a:spcPts val="0"/>
              </a:spcAft>
              <a:buClr>
                <a:schemeClr val="accent1"/>
              </a:buClr>
              <a:buSzPts val="1800"/>
              <a:buNone/>
              <a:defRPr/>
            </a:lvl5pPr>
            <a:lvl6pPr marL="2743200" lvl="5" indent="-228600" algn="l">
              <a:spcBef>
                <a:spcPts val="600"/>
              </a:spcBef>
              <a:spcAft>
                <a:spcPts val="0"/>
              </a:spcAft>
              <a:buClr>
                <a:schemeClr val="accent1"/>
              </a:buClr>
              <a:buSzPts val="1800"/>
              <a:buNone/>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81" name="Google Shape;281;p63"/>
          <p:cNvSpPr>
            <a:spLocks noGrp="1"/>
          </p:cNvSpPr>
          <p:nvPr>
            <p:ph type="pic" idx="4"/>
          </p:nvPr>
        </p:nvSpPr>
        <p:spPr>
          <a:xfrm>
            <a:off x="4407049" y="3485752"/>
            <a:ext cx="3888000" cy="2844000"/>
          </a:xfrm>
          <a:prstGeom prst="rect">
            <a:avLst/>
          </a:prstGeom>
          <a:solidFill>
            <a:schemeClr val="lt2"/>
          </a:solidFill>
          <a:ln>
            <a:noFill/>
          </a:ln>
        </p:spPr>
        <p:txBody>
          <a:bodyPr spcFirstLastPara="1" wrap="square" lIns="0" tIns="0" rIns="0" bIns="0" anchor="ctr" anchorCtr="0">
            <a:normAutofit/>
          </a:bodyPr>
          <a:lstStyle>
            <a:lvl1pPr marR="0" lvl="0" algn="ctr" rtl="0">
              <a:lnSpc>
                <a:spcPct val="110000"/>
              </a:lnSpc>
              <a:spcBef>
                <a:spcPts val="3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1pPr>
            <a:lvl2pPr marR="0" lvl="1" algn="l" rtl="0">
              <a:lnSpc>
                <a:spcPct val="110000"/>
              </a:lnSpc>
              <a:spcBef>
                <a:spcPts val="3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110000"/>
              </a:lnSpc>
              <a:spcBef>
                <a:spcPts val="300"/>
              </a:spcBef>
              <a:spcAft>
                <a:spcPts val="0"/>
              </a:spcAft>
              <a:buClr>
                <a:schemeClr val="accent1"/>
              </a:buClr>
              <a:buSzPts val="1800"/>
              <a:buFont typeface="Arial"/>
              <a:buChar char="­"/>
              <a:defRPr sz="1800" b="0" i="0" u="none" strike="noStrike" cap="none">
                <a:solidFill>
                  <a:schemeClr val="dk1"/>
                </a:solidFill>
                <a:latin typeface="Arial"/>
                <a:ea typeface="Arial"/>
                <a:cs typeface="Arial"/>
                <a:sym typeface="Arial"/>
              </a:defRPr>
            </a:lvl3pPr>
            <a:lvl4pPr marR="0" lvl="3" algn="l" rtl="0">
              <a:lnSpc>
                <a:spcPct val="110000"/>
              </a:lnSpc>
              <a:spcBef>
                <a:spcPts val="200"/>
              </a:spcBef>
              <a:spcAft>
                <a:spcPts val="0"/>
              </a:spcAft>
              <a:buClr>
                <a:schemeClr val="dk1"/>
              </a:buClr>
              <a:buSzPts val="1800"/>
              <a:buFont typeface="Noto Sans Symbols"/>
              <a:buChar char="•"/>
              <a:defRPr sz="1800" b="0" i="0" u="none" strike="noStrike" cap="none">
                <a:solidFill>
                  <a:schemeClr val="dk1"/>
                </a:solidFill>
                <a:latin typeface="Arial"/>
                <a:ea typeface="Arial"/>
                <a:cs typeface="Arial"/>
                <a:sym typeface="Arial"/>
              </a:defRPr>
            </a:lvl4pPr>
            <a:lvl5pPr marR="0" lvl="4" algn="l" rtl="0">
              <a:lnSpc>
                <a:spcPct val="100000"/>
              </a:lnSpc>
              <a:spcBef>
                <a:spcPts val="1200"/>
              </a:spcBef>
              <a:spcAft>
                <a:spcPts val="0"/>
              </a:spcAft>
              <a:buClr>
                <a:schemeClr val="accent1"/>
              </a:buClr>
              <a:buSzPts val="2400"/>
              <a:buFont typeface="Arial"/>
              <a:buNone/>
              <a:defRPr sz="2400" b="0" i="0" u="none" strike="noStrike" cap="none">
                <a:solidFill>
                  <a:schemeClr val="accent1"/>
                </a:solidFill>
                <a:latin typeface="Arial"/>
                <a:ea typeface="Arial"/>
                <a:cs typeface="Arial"/>
                <a:sym typeface="Arial"/>
              </a:defRPr>
            </a:lvl5pPr>
            <a:lvl6pPr marR="0" lvl="5" algn="l" rtl="0">
              <a:spcBef>
                <a:spcPts val="600"/>
              </a:spcBef>
              <a:spcAft>
                <a:spcPts val="0"/>
              </a:spcAft>
              <a:buClr>
                <a:schemeClr val="accent1"/>
              </a:buClr>
              <a:buSzPts val="2000"/>
              <a:buFont typeface="Arial"/>
              <a:buNone/>
              <a:defRPr sz="2000" b="1" i="0" u="none" strike="noStrike" cap="none">
                <a:solidFill>
                  <a:schemeClr val="accent1"/>
                </a:solidFill>
                <a:latin typeface="Arial"/>
                <a:ea typeface="Arial"/>
                <a:cs typeface="Arial"/>
                <a:sym typeface="Arial"/>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82" name="Google Shape;282;p63"/>
          <p:cNvSpPr>
            <a:spLocks noGrp="1"/>
          </p:cNvSpPr>
          <p:nvPr>
            <p:ph type="pic" idx="5"/>
          </p:nvPr>
        </p:nvSpPr>
        <p:spPr>
          <a:xfrm>
            <a:off x="8304000" y="630978"/>
            <a:ext cx="3888000" cy="2844000"/>
          </a:xfrm>
          <a:prstGeom prst="rect">
            <a:avLst/>
          </a:prstGeom>
          <a:solidFill>
            <a:schemeClr val="lt2"/>
          </a:solidFill>
          <a:ln>
            <a:noFill/>
          </a:ln>
        </p:spPr>
        <p:txBody>
          <a:bodyPr spcFirstLastPara="1" wrap="square" lIns="0" tIns="0" rIns="0" bIns="0" anchor="ctr" anchorCtr="0">
            <a:normAutofit/>
          </a:bodyPr>
          <a:lstStyle>
            <a:lvl1pPr marR="0" lvl="0" algn="ctr" rtl="0">
              <a:lnSpc>
                <a:spcPct val="110000"/>
              </a:lnSpc>
              <a:spcBef>
                <a:spcPts val="3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1pPr>
            <a:lvl2pPr marR="0" lvl="1" algn="l" rtl="0">
              <a:lnSpc>
                <a:spcPct val="110000"/>
              </a:lnSpc>
              <a:spcBef>
                <a:spcPts val="3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110000"/>
              </a:lnSpc>
              <a:spcBef>
                <a:spcPts val="300"/>
              </a:spcBef>
              <a:spcAft>
                <a:spcPts val="0"/>
              </a:spcAft>
              <a:buClr>
                <a:schemeClr val="accent1"/>
              </a:buClr>
              <a:buSzPts val="1800"/>
              <a:buFont typeface="Arial"/>
              <a:buChar char="­"/>
              <a:defRPr sz="1800" b="0" i="0" u="none" strike="noStrike" cap="none">
                <a:solidFill>
                  <a:schemeClr val="dk1"/>
                </a:solidFill>
                <a:latin typeface="Arial"/>
                <a:ea typeface="Arial"/>
                <a:cs typeface="Arial"/>
                <a:sym typeface="Arial"/>
              </a:defRPr>
            </a:lvl3pPr>
            <a:lvl4pPr marR="0" lvl="3" algn="l" rtl="0">
              <a:lnSpc>
                <a:spcPct val="110000"/>
              </a:lnSpc>
              <a:spcBef>
                <a:spcPts val="200"/>
              </a:spcBef>
              <a:spcAft>
                <a:spcPts val="0"/>
              </a:spcAft>
              <a:buClr>
                <a:schemeClr val="dk1"/>
              </a:buClr>
              <a:buSzPts val="1800"/>
              <a:buFont typeface="Noto Sans Symbols"/>
              <a:buChar char="•"/>
              <a:defRPr sz="1800" b="0" i="0" u="none" strike="noStrike" cap="none">
                <a:solidFill>
                  <a:schemeClr val="dk1"/>
                </a:solidFill>
                <a:latin typeface="Arial"/>
                <a:ea typeface="Arial"/>
                <a:cs typeface="Arial"/>
                <a:sym typeface="Arial"/>
              </a:defRPr>
            </a:lvl4pPr>
            <a:lvl5pPr marR="0" lvl="4" algn="l" rtl="0">
              <a:lnSpc>
                <a:spcPct val="100000"/>
              </a:lnSpc>
              <a:spcBef>
                <a:spcPts val="1200"/>
              </a:spcBef>
              <a:spcAft>
                <a:spcPts val="0"/>
              </a:spcAft>
              <a:buClr>
                <a:schemeClr val="accent1"/>
              </a:buClr>
              <a:buSzPts val="2400"/>
              <a:buFont typeface="Arial"/>
              <a:buNone/>
              <a:defRPr sz="2400" b="0" i="0" u="none" strike="noStrike" cap="none">
                <a:solidFill>
                  <a:schemeClr val="accent1"/>
                </a:solidFill>
                <a:latin typeface="Arial"/>
                <a:ea typeface="Arial"/>
                <a:cs typeface="Arial"/>
                <a:sym typeface="Arial"/>
              </a:defRPr>
            </a:lvl5pPr>
            <a:lvl6pPr marR="0" lvl="5" algn="l" rtl="0">
              <a:spcBef>
                <a:spcPts val="600"/>
              </a:spcBef>
              <a:spcAft>
                <a:spcPts val="0"/>
              </a:spcAft>
              <a:buClr>
                <a:schemeClr val="accent1"/>
              </a:buClr>
              <a:buSzPts val="2000"/>
              <a:buFont typeface="Arial"/>
              <a:buNone/>
              <a:defRPr sz="2000" b="1" i="0" u="none" strike="noStrike" cap="none">
                <a:solidFill>
                  <a:schemeClr val="accent1"/>
                </a:solidFill>
                <a:latin typeface="Arial"/>
                <a:ea typeface="Arial"/>
                <a:cs typeface="Arial"/>
                <a:sym typeface="Arial"/>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83" name="Google Shape;283;p63"/>
          <p:cNvSpPr>
            <a:spLocks noGrp="1"/>
          </p:cNvSpPr>
          <p:nvPr>
            <p:ph type="pic" idx="6"/>
          </p:nvPr>
        </p:nvSpPr>
        <p:spPr>
          <a:xfrm>
            <a:off x="8304000" y="3485752"/>
            <a:ext cx="3888000" cy="2844000"/>
          </a:xfrm>
          <a:prstGeom prst="rect">
            <a:avLst/>
          </a:prstGeom>
          <a:solidFill>
            <a:schemeClr val="lt2"/>
          </a:solidFill>
          <a:ln>
            <a:noFill/>
          </a:ln>
        </p:spPr>
        <p:txBody>
          <a:bodyPr spcFirstLastPara="1" wrap="square" lIns="0" tIns="0" rIns="0" bIns="0" anchor="ctr" anchorCtr="0">
            <a:normAutofit/>
          </a:bodyPr>
          <a:lstStyle>
            <a:lvl1pPr marR="0" lvl="0" algn="ctr" rtl="0">
              <a:lnSpc>
                <a:spcPct val="110000"/>
              </a:lnSpc>
              <a:spcBef>
                <a:spcPts val="3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1pPr>
            <a:lvl2pPr marR="0" lvl="1" algn="l" rtl="0">
              <a:lnSpc>
                <a:spcPct val="110000"/>
              </a:lnSpc>
              <a:spcBef>
                <a:spcPts val="3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110000"/>
              </a:lnSpc>
              <a:spcBef>
                <a:spcPts val="300"/>
              </a:spcBef>
              <a:spcAft>
                <a:spcPts val="0"/>
              </a:spcAft>
              <a:buClr>
                <a:schemeClr val="accent1"/>
              </a:buClr>
              <a:buSzPts val="1800"/>
              <a:buFont typeface="Arial"/>
              <a:buChar char="­"/>
              <a:defRPr sz="1800" b="0" i="0" u="none" strike="noStrike" cap="none">
                <a:solidFill>
                  <a:schemeClr val="dk1"/>
                </a:solidFill>
                <a:latin typeface="Arial"/>
                <a:ea typeface="Arial"/>
                <a:cs typeface="Arial"/>
                <a:sym typeface="Arial"/>
              </a:defRPr>
            </a:lvl3pPr>
            <a:lvl4pPr marR="0" lvl="3" algn="l" rtl="0">
              <a:lnSpc>
                <a:spcPct val="110000"/>
              </a:lnSpc>
              <a:spcBef>
                <a:spcPts val="200"/>
              </a:spcBef>
              <a:spcAft>
                <a:spcPts val="0"/>
              </a:spcAft>
              <a:buClr>
                <a:schemeClr val="dk1"/>
              </a:buClr>
              <a:buSzPts val="1800"/>
              <a:buFont typeface="Noto Sans Symbols"/>
              <a:buChar char="•"/>
              <a:defRPr sz="1800" b="0" i="0" u="none" strike="noStrike" cap="none">
                <a:solidFill>
                  <a:schemeClr val="dk1"/>
                </a:solidFill>
                <a:latin typeface="Arial"/>
                <a:ea typeface="Arial"/>
                <a:cs typeface="Arial"/>
                <a:sym typeface="Arial"/>
              </a:defRPr>
            </a:lvl4pPr>
            <a:lvl5pPr marR="0" lvl="4" algn="l" rtl="0">
              <a:lnSpc>
                <a:spcPct val="100000"/>
              </a:lnSpc>
              <a:spcBef>
                <a:spcPts val="1200"/>
              </a:spcBef>
              <a:spcAft>
                <a:spcPts val="0"/>
              </a:spcAft>
              <a:buClr>
                <a:schemeClr val="accent1"/>
              </a:buClr>
              <a:buSzPts val="2400"/>
              <a:buFont typeface="Arial"/>
              <a:buNone/>
              <a:defRPr sz="2400" b="0" i="0" u="none" strike="noStrike" cap="none">
                <a:solidFill>
                  <a:schemeClr val="accent1"/>
                </a:solidFill>
                <a:latin typeface="Arial"/>
                <a:ea typeface="Arial"/>
                <a:cs typeface="Arial"/>
                <a:sym typeface="Arial"/>
              </a:defRPr>
            </a:lvl5pPr>
            <a:lvl6pPr marR="0" lvl="5" algn="l" rtl="0">
              <a:spcBef>
                <a:spcPts val="600"/>
              </a:spcBef>
              <a:spcAft>
                <a:spcPts val="0"/>
              </a:spcAft>
              <a:buClr>
                <a:schemeClr val="accent1"/>
              </a:buClr>
              <a:buSzPts val="2000"/>
              <a:buFont typeface="Arial"/>
              <a:buNone/>
              <a:defRPr sz="2000" b="1" i="0" u="none" strike="noStrike" cap="none">
                <a:solidFill>
                  <a:schemeClr val="accent1"/>
                </a:solidFill>
                <a:latin typeface="Arial"/>
                <a:ea typeface="Arial"/>
                <a:cs typeface="Arial"/>
                <a:sym typeface="Arial"/>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84" name="Google Shape;284;p63"/>
          <p:cNvSpPr/>
          <p:nvPr/>
        </p:nvSpPr>
        <p:spPr>
          <a:xfrm flipH="1">
            <a:off x="0" y="0"/>
            <a:ext cx="12192000" cy="630000"/>
          </a:xfrm>
          <a:prstGeom prst="rect">
            <a:avLst/>
          </a:prstGeom>
          <a:gradFill>
            <a:gsLst>
              <a:gs pos="0">
                <a:schemeClr val="accent1"/>
              </a:gs>
              <a:gs pos="75000">
                <a:schemeClr val="accent1"/>
              </a:gs>
              <a:gs pos="100000">
                <a:srgbClr val="962A8B"/>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285" name="Google Shape;285;p63"/>
          <p:cNvPicPr preferRelativeResize="0"/>
          <p:nvPr/>
        </p:nvPicPr>
        <p:blipFill rotWithShape="1">
          <a:blip r:embed="rId2">
            <a:alphaModFix/>
          </a:blip>
          <a:srcRect/>
          <a:stretch/>
        </p:blipFill>
        <p:spPr>
          <a:xfrm>
            <a:off x="10297935" y="152896"/>
            <a:ext cx="1210684" cy="324000"/>
          </a:xfrm>
          <a:prstGeom prst="rect">
            <a:avLst/>
          </a:prstGeom>
          <a:noFill/>
          <a:ln>
            <a:noFill/>
          </a:ln>
        </p:spPr>
      </p:pic>
      <p:sp>
        <p:nvSpPr>
          <p:cNvPr id="286" name="Google Shape;286;p63"/>
          <p:cNvSpPr txBox="1">
            <a:spLocks noGrp="1"/>
          </p:cNvSpPr>
          <p:nvPr>
            <p:ph type="title"/>
          </p:nvPr>
        </p:nvSpPr>
        <p:spPr>
          <a:xfrm>
            <a:off x="695326" y="1052736"/>
            <a:ext cx="3384549" cy="1008112"/>
          </a:xfrm>
          <a:prstGeom prst="rect">
            <a:avLst/>
          </a:prstGeom>
          <a:noFill/>
          <a:ln>
            <a:noFill/>
          </a:ln>
        </p:spPr>
        <p:txBody>
          <a:bodyPr spcFirstLastPara="1" wrap="square" lIns="0" tIns="0" rIns="0" bIns="0" anchor="t" anchorCtr="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7" name="Google Shape;287;p63"/>
          <p:cNvSpPr txBox="1">
            <a:spLocks noGrp="1"/>
          </p:cNvSpPr>
          <p:nvPr>
            <p:ph type="dt" idx="10"/>
          </p:nvPr>
        </p:nvSpPr>
        <p:spPr>
          <a:xfrm>
            <a:off x="695324" y="151134"/>
            <a:ext cx="3360109" cy="288000"/>
          </a:xfrm>
          <a:prstGeom prst="rect">
            <a:avLst/>
          </a:prstGeom>
          <a:noFill/>
          <a:ln>
            <a:noFill/>
          </a:ln>
        </p:spPr>
        <p:txBody>
          <a:bodyPr spcFirstLastPara="1" wrap="square" lIns="0" tIns="0" rIns="0" bIns="0" anchor="t" anchorCtr="0">
            <a:noAutofit/>
          </a:bodyPr>
          <a:lstStyle>
            <a:lvl1pPr lvl="0" algn="l">
              <a:lnSpc>
                <a:spcPct val="8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8" name="Google Shape;288;p63"/>
          <p:cNvSpPr txBox="1">
            <a:spLocks noGrp="1"/>
          </p:cNvSpPr>
          <p:nvPr>
            <p:ph type="ftr" idx="11"/>
          </p:nvPr>
        </p:nvSpPr>
        <p:spPr>
          <a:xfrm>
            <a:off x="695326" y="6519171"/>
            <a:ext cx="3360109" cy="240219"/>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9" name="Google Shape;289;p63"/>
          <p:cNvSpPr txBox="1">
            <a:spLocks noGrp="1"/>
          </p:cNvSpPr>
          <p:nvPr>
            <p:ph type="sldNum" idx="12"/>
          </p:nvPr>
        </p:nvSpPr>
        <p:spPr>
          <a:xfrm>
            <a:off x="11208568" y="6519171"/>
            <a:ext cx="288032" cy="240219"/>
          </a:xfrm>
          <a:prstGeom prst="rect">
            <a:avLst/>
          </a:prstGeom>
          <a:noFill/>
          <a:ln>
            <a:noFill/>
          </a:ln>
        </p:spPr>
        <p:txBody>
          <a:bodyPr spcFirstLastPara="1" wrap="square" lIns="0" tIns="0" rIns="0" bIns="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AU"/>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Icons &amp; Text">
  <p:cSld name="Icons &amp; Text">
    <p:spTree>
      <p:nvGrpSpPr>
        <p:cNvPr id="1" name="Shape 290"/>
        <p:cNvGrpSpPr/>
        <p:nvPr/>
      </p:nvGrpSpPr>
      <p:grpSpPr>
        <a:xfrm>
          <a:off x="0" y="0"/>
          <a:ext cx="0" cy="0"/>
          <a:chOff x="0" y="0"/>
          <a:chExt cx="0" cy="0"/>
        </a:xfrm>
      </p:grpSpPr>
      <p:sp>
        <p:nvSpPr>
          <p:cNvPr id="291" name="Google Shape;291;p64"/>
          <p:cNvSpPr>
            <a:spLocks noGrp="1"/>
          </p:cNvSpPr>
          <p:nvPr>
            <p:ph type="pic" idx="2"/>
          </p:nvPr>
        </p:nvSpPr>
        <p:spPr>
          <a:xfrm>
            <a:off x="1691720" y="1700808"/>
            <a:ext cx="1439897" cy="1199578"/>
          </a:xfrm>
          <a:prstGeom prst="rect">
            <a:avLst/>
          </a:prstGeom>
          <a:solidFill>
            <a:schemeClr val="lt2"/>
          </a:solidFill>
          <a:ln>
            <a:noFill/>
          </a:ln>
        </p:spPr>
        <p:txBody>
          <a:bodyPr spcFirstLastPara="1" wrap="square" lIns="0" tIns="0" rIns="0" bIns="0" anchor="ctr" anchorCtr="0">
            <a:normAutofit/>
          </a:bodyPr>
          <a:lstStyle>
            <a:lvl1pPr marR="0" lvl="0" algn="ctr" rtl="0">
              <a:lnSpc>
                <a:spcPct val="110000"/>
              </a:lnSpc>
              <a:spcBef>
                <a:spcPts val="3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1pPr>
            <a:lvl2pPr marR="0" lvl="1" algn="l" rtl="0">
              <a:lnSpc>
                <a:spcPct val="110000"/>
              </a:lnSpc>
              <a:spcBef>
                <a:spcPts val="3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110000"/>
              </a:lnSpc>
              <a:spcBef>
                <a:spcPts val="300"/>
              </a:spcBef>
              <a:spcAft>
                <a:spcPts val="0"/>
              </a:spcAft>
              <a:buClr>
                <a:schemeClr val="accent1"/>
              </a:buClr>
              <a:buSzPts val="1800"/>
              <a:buFont typeface="Arial"/>
              <a:buChar char="­"/>
              <a:defRPr sz="1800" b="0" i="0" u="none" strike="noStrike" cap="none">
                <a:solidFill>
                  <a:schemeClr val="dk1"/>
                </a:solidFill>
                <a:latin typeface="Arial"/>
                <a:ea typeface="Arial"/>
                <a:cs typeface="Arial"/>
                <a:sym typeface="Arial"/>
              </a:defRPr>
            </a:lvl3pPr>
            <a:lvl4pPr marR="0" lvl="3" algn="l" rtl="0">
              <a:lnSpc>
                <a:spcPct val="110000"/>
              </a:lnSpc>
              <a:spcBef>
                <a:spcPts val="200"/>
              </a:spcBef>
              <a:spcAft>
                <a:spcPts val="0"/>
              </a:spcAft>
              <a:buClr>
                <a:schemeClr val="dk1"/>
              </a:buClr>
              <a:buSzPts val="1800"/>
              <a:buFont typeface="Noto Sans Symbols"/>
              <a:buChar char="•"/>
              <a:defRPr sz="1800" b="0" i="0" u="none" strike="noStrike" cap="none">
                <a:solidFill>
                  <a:schemeClr val="dk1"/>
                </a:solidFill>
                <a:latin typeface="Arial"/>
                <a:ea typeface="Arial"/>
                <a:cs typeface="Arial"/>
                <a:sym typeface="Arial"/>
              </a:defRPr>
            </a:lvl4pPr>
            <a:lvl5pPr marR="0" lvl="4" algn="l" rtl="0">
              <a:lnSpc>
                <a:spcPct val="100000"/>
              </a:lnSpc>
              <a:spcBef>
                <a:spcPts val="1200"/>
              </a:spcBef>
              <a:spcAft>
                <a:spcPts val="0"/>
              </a:spcAft>
              <a:buClr>
                <a:schemeClr val="accent1"/>
              </a:buClr>
              <a:buSzPts val="2400"/>
              <a:buFont typeface="Arial"/>
              <a:buNone/>
              <a:defRPr sz="2400" b="0" i="0" u="none" strike="noStrike" cap="none">
                <a:solidFill>
                  <a:schemeClr val="accent1"/>
                </a:solidFill>
                <a:latin typeface="Arial"/>
                <a:ea typeface="Arial"/>
                <a:cs typeface="Arial"/>
                <a:sym typeface="Arial"/>
              </a:defRPr>
            </a:lvl5pPr>
            <a:lvl6pPr marR="0" lvl="5" algn="l" rtl="0">
              <a:spcBef>
                <a:spcPts val="600"/>
              </a:spcBef>
              <a:spcAft>
                <a:spcPts val="0"/>
              </a:spcAft>
              <a:buClr>
                <a:schemeClr val="accent1"/>
              </a:buClr>
              <a:buSzPts val="2000"/>
              <a:buFont typeface="Arial"/>
              <a:buNone/>
              <a:defRPr sz="2000" b="1" i="0" u="none" strike="noStrike" cap="none">
                <a:solidFill>
                  <a:schemeClr val="accent1"/>
                </a:solidFill>
                <a:latin typeface="Arial"/>
                <a:ea typeface="Arial"/>
                <a:cs typeface="Arial"/>
                <a:sym typeface="Arial"/>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92" name="Google Shape;292;p64"/>
          <p:cNvSpPr txBox="1">
            <a:spLocks noGrp="1"/>
          </p:cNvSpPr>
          <p:nvPr>
            <p:ph type="body" idx="1"/>
          </p:nvPr>
        </p:nvSpPr>
        <p:spPr>
          <a:xfrm>
            <a:off x="719668" y="2996952"/>
            <a:ext cx="3384000" cy="240219"/>
          </a:xfrm>
          <a:prstGeom prst="rect">
            <a:avLst/>
          </a:prstGeom>
          <a:noFill/>
          <a:ln>
            <a:noFill/>
          </a:ln>
        </p:spPr>
        <p:txBody>
          <a:bodyPr spcFirstLastPara="1" wrap="square" lIns="0" tIns="0" rIns="0" bIns="0" anchor="t" anchorCtr="0">
            <a:normAutofit/>
          </a:bodyPr>
          <a:lstStyle>
            <a:lvl1pPr marL="457200" lvl="0" indent="-228600" algn="ctr">
              <a:lnSpc>
                <a:spcPct val="100000"/>
              </a:lnSpc>
              <a:spcBef>
                <a:spcPts val="300"/>
              </a:spcBef>
              <a:spcAft>
                <a:spcPts val="0"/>
              </a:spcAft>
              <a:buSzPts val="1600"/>
              <a:buNone/>
              <a:defRPr sz="1600" b="1">
                <a:solidFill>
                  <a:schemeClr val="accent1"/>
                </a:solidFill>
              </a:defRPr>
            </a:lvl1pPr>
            <a:lvl2pPr marL="914400" lvl="1" indent="-342900" algn="l">
              <a:lnSpc>
                <a:spcPct val="100000"/>
              </a:lnSpc>
              <a:spcBef>
                <a:spcPts val="300"/>
              </a:spcBef>
              <a:spcAft>
                <a:spcPts val="0"/>
              </a:spcAft>
              <a:buClr>
                <a:schemeClr val="accent1"/>
              </a:buClr>
              <a:buSzPts val="1800"/>
              <a:buFont typeface="Arial"/>
              <a:buChar char="•"/>
              <a:defRPr/>
            </a:lvl2pPr>
            <a:lvl3pPr marL="1371600" lvl="2" indent="-228600" algn="l">
              <a:lnSpc>
                <a:spcPct val="110000"/>
              </a:lnSpc>
              <a:spcBef>
                <a:spcPts val="300"/>
              </a:spcBef>
              <a:spcAft>
                <a:spcPts val="0"/>
              </a:spcAft>
              <a:buClr>
                <a:schemeClr val="dk1"/>
              </a:buClr>
              <a:buSzPts val="1800"/>
              <a:buFont typeface="Arial"/>
              <a:buNone/>
              <a:defRPr/>
            </a:lvl3pPr>
            <a:lvl4pPr marL="1828800" lvl="3" indent="-342900" algn="l">
              <a:lnSpc>
                <a:spcPct val="110000"/>
              </a:lnSpc>
              <a:spcBef>
                <a:spcPts val="200"/>
              </a:spcBef>
              <a:spcAft>
                <a:spcPts val="0"/>
              </a:spcAft>
              <a:buClr>
                <a:schemeClr val="dk1"/>
              </a:buClr>
              <a:buSzPts val="1800"/>
              <a:buChar char="•"/>
              <a:defRPr/>
            </a:lvl4pPr>
            <a:lvl5pPr marL="2286000" lvl="4" indent="-228600" algn="l">
              <a:lnSpc>
                <a:spcPct val="100000"/>
              </a:lnSpc>
              <a:spcBef>
                <a:spcPts val="1200"/>
              </a:spcBef>
              <a:spcAft>
                <a:spcPts val="0"/>
              </a:spcAft>
              <a:buClr>
                <a:schemeClr val="accent1"/>
              </a:buClr>
              <a:buSzPts val="1800"/>
              <a:buNone/>
              <a:defRPr/>
            </a:lvl5pPr>
            <a:lvl6pPr marL="2743200" lvl="5" indent="-228600" algn="l">
              <a:spcBef>
                <a:spcPts val="600"/>
              </a:spcBef>
              <a:spcAft>
                <a:spcPts val="0"/>
              </a:spcAft>
              <a:buClr>
                <a:schemeClr val="accent1"/>
              </a:buClr>
              <a:buSzPts val="1800"/>
              <a:buNone/>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93" name="Google Shape;293;p64"/>
          <p:cNvSpPr txBox="1">
            <a:spLocks noGrp="1"/>
          </p:cNvSpPr>
          <p:nvPr>
            <p:ph type="body" idx="3"/>
          </p:nvPr>
        </p:nvSpPr>
        <p:spPr>
          <a:xfrm>
            <a:off x="719668" y="3271090"/>
            <a:ext cx="3384000" cy="648000"/>
          </a:xfrm>
          <a:prstGeom prst="rect">
            <a:avLst/>
          </a:prstGeom>
          <a:noFill/>
          <a:ln>
            <a:noFill/>
          </a:ln>
        </p:spPr>
        <p:txBody>
          <a:bodyPr spcFirstLastPara="1" wrap="square" lIns="0" tIns="0" rIns="0" bIns="0" anchor="t" anchorCtr="0">
            <a:normAutofit/>
          </a:bodyPr>
          <a:lstStyle>
            <a:lvl1pPr marL="457200" lvl="0" indent="-228600" algn="ctr">
              <a:lnSpc>
                <a:spcPct val="100000"/>
              </a:lnSpc>
              <a:spcBef>
                <a:spcPts val="300"/>
              </a:spcBef>
              <a:spcAft>
                <a:spcPts val="0"/>
              </a:spcAft>
              <a:buSzPts val="1600"/>
              <a:buNone/>
              <a:defRPr sz="1600"/>
            </a:lvl1pPr>
            <a:lvl2pPr marL="914400" lvl="1" indent="-330200" algn="ctr">
              <a:lnSpc>
                <a:spcPct val="100000"/>
              </a:lnSpc>
              <a:spcBef>
                <a:spcPts val="300"/>
              </a:spcBef>
              <a:spcAft>
                <a:spcPts val="0"/>
              </a:spcAft>
              <a:buClr>
                <a:schemeClr val="accent1"/>
              </a:buClr>
              <a:buSzPts val="1600"/>
              <a:buFont typeface="Arial"/>
              <a:buChar char="•"/>
              <a:defRPr sz="1600"/>
            </a:lvl2pPr>
            <a:lvl3pPr marL="1371600" lvl="2" indent="-342900" algn="l">
              <a:lnSpc>
                <a:spcPct val="110000"/>
              </a:lnSpc>
              <a:spcBef>
                <a:spcPts val="300"/>
              </a:spcBef>
              <a:spcAft>
                <a:spcPts val="0"/>
              </a:spcAft>
              <a:buClr>
                <a:schemeClr val="dk1"/>
              </a:buClr>
              <a:buSzPts val="1800"/>
              <a:buFont typeface="Arial"/>
              <a:buChar char="­"/>
              <a:defRPr/>
            </a:lvl3pPr>
            <a:lvl4pPr marL="1828800" lvl="3" indent="-342900" algn="l">
              <a:lnSpc>
                <a:spcPct val="110000"/>
              </a:lnSpc>
              <a:spcBef>
                <a:spcPts val="200"/>
              </a:spcBef>
              <a:spcAft>
                <a:spcPts val="0"/>
              </a:spcAft>
              <a:buClr>
                <a:schemeClr val="dk1"/>
              </a:buClr>
              <a:buSzPts val="1800"/>
              <a:buChar char="•"/>
              <a:defRPr/>
            </a:lvl4pPr>
            <a:lvl5pPr marL="2286000" lvl="4" indent="-228600" algn="l">
              <a:lnSpc>
                <a:spcPct val="100000"/>
              </a:lnSpc>
              <a:spcBef>
                <a:spcPts val="1200"/>
              </a:spcBef>
              <a:spcAft>
                <a:spcPts val="0"/>
              </a:spcAft>
              <a:buClr>
                <a:schemeClr val="accent1"/>
              </a:buClr>
              <a:buSzPts val="1800"/>
              <a:buNone/>
              <a:defRPr/>
            </a:lvl5pPr>
            <a:lvl6pPr marL="2743200" lvl="5" indent="-228600" algn="l">
              <a:spcBef>
                <a:spcPts val="600"/>
              </a:spcBef>
              <a:spcAft>
                <a:spcPts val="0"/>
              </a:spcAft>
              <a:buClr>
                <a:schemeClr val="accent1"/>
              </a:buClr>
              <a:buSzPts val="1800"/>
              <a:buNone/>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94" name="Google Shape;294;p64"/>
          <p:cNvSpPr txBox="1">
            <a:spLocks noGrp="1"/>
          </p:cNvSpPr>
          <p:nvPr>
            <p:ph type="body" idx="4"/>
          </p:nvPr>
        </p:nvSpPr>
        <p:spPr>
          <a:xfrm>
            <a:off x="4400550" y="6524625"/>
            <a:ext cx="3384667" cy="241300"/>
          </a:xfrm>
          <a:prstGeom prst="rect">
            <a:avLst/>
          </a:prstGeom>
          <a:noFill/>
          <a:ln>
            <a:noFill/>
          </a:ln>
        </p:spPr>
        <p:txBody>
          <a:bodyPr spcFirstLastPara="1" wrap="square" lIns="0" tIns="0" rIns="0" bIns="0" anchor="ctr" anchorCtr="0">
            <a:normAutofit/>
          </a:bodyPr>
          <a:lstStyle>
            <a:lvl1pPr marL="457200" lvl="0" indent="-228600" algn="ctr">
              <a:lnSpc>
                <a:spcPct val="110000"/>
              </a:lnSpc>
              <a:spcBef>
                <a:spcPts val="300"/>
              </a:spcBef>
              <a:spcAft>
                <a:spcPts val="0"/>
              </a:spcAft>
              <a:buSzPts val="1000"/>
              <a:buNone/>
              <a:defRPr sz="1000" b="1">
                <a:solidFill>
                  <a:schemeClr val="accent1"/>
                </a:solidFill>
              </a:defRPr>
            </a:lvl1pPr>
            <a:lvl2pPr marL="914400" lvl="1" indent="-342900" algn="l">
              <a:lnSpc>
                <a:spcPct val="110000"/>
              </a:lnSpc>
              <a:spcBef>
                <a:spcPts val="300"/>
              </a:spcBef>
              <a:spcAft>
                <a:spcPts val="0"/>
              </a:spcAft>
              <a:buSzPts val="1800"/>
              <a:buChar char="•"/>
              <a:defRPr/>
            </a:lvl2pPr>
            <a:lvl3pPr marL="1371600" lvl="2" indent="-342900" algn="l">
              <a:lnSpc>
                <a:spcPct val="110000"/>
              </a:lnSpc>
              <a:spcBef>
                <a:spcPts val="300"/>
              </a:spcBef>
              <a:spcAft>
                <a:spcPts val="0"/>
              </a:spcAft>
              <a:buSzPts val="1800"/>
              <a:buChar char="­"/>
              <a:defRPr/>
            </a:lvl3pPr>
            <a:lvl4pPr marL="1828800" lvl="3" indent="-342900" algn="l">
              <a:lnSpc>
                <a:spcPct val="110000"/>
              </a:lnSpc>
              <a:spcBef>
                <a:spcPts val="200"/>
              </a:spcBef>
              <a:spcAft>
                <a:spcPts val="0"/>
              </a:spcAft>
              <a:buClr>
                <a:schemeClr val="dk1"/>
              </a:buClr>
              <a:buSzPts val="1800"/>
              <a:buChar char="•"/>
              <a:defRPr/>
            </a:lvl4pPr>
            <a:lvl5pPr marL="2286000" lvl="4" indent="-228600" algn="l">
              <a:lnSpc>
                <a:spcPct val="100000"/>
              </a:lnSpc>
              <a:spcBef>
                <a:spcPts val="1200"/>
              </a:spcBef>
              <a:spcAft>
                <a:spcPts val="0"/>
              </a:spcAft>
              <a:buClr>
                <a:schemeClr val="accent1"/>
              </a:buClr>
              <a:buSzPts val="1800"/>
              <a:buNone/>
              <a:defRPr/>
            </a:lvl5pPr>
            <a:lvl6pPr marL="2743200" lvl="5" indent="-228600" algn="l">
              <a:spcBef>
                <a:spcPts val="600"/>
              </a:spcBef>
              <a:spcAft>
                <a:spcPts val="0"/>
              </a:spcAft>
              <a:buClr>
                <a:schemeClr val="accent1"/>
              </a:buClr>
              <a:buSzPts val="1800"/>
              <a:buNone/>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95" name="Google Shape;295;p64"/>
          <p:cNvSpPr>
            <a:spLocks noGrp="1"/>
          </p:cNvSpPr>
          <p:nvPr>
            <p:ph type="pic" idx="5"/>
          </p:nvPr>
        </p:nvSpPr>
        <p:spPr>
          <a:xfrm>
            <a:off x="5376051" y="1700808"/>
            <a:ext cx="1439897" cy="1199578"/>
          </a:xfrm>
          <a:prstGeom prst="rect">
            <a:avLst/>
          </a:prstGeom>
          <a:solidFill>
            <a:schemeClr val="lt2"/>
          </a:solidFill>
          <a:ln>
            <a:noFill/>
          </a:ln>
        </p:spPr>
        <p:txBody>
          <a:bodyPr spcFirstLastPara="1" wrap="square" lIns="0" tIns="0" rIns="0" bIns="0" anchor="ctr" anchorCtr="0">
            <a:normAutofit/>
          </a:bodyPr>
          <a:lstStyle>
            <a:lvl1pPr marR="0" lvl="0" algn="ctr" rtl="0">
              <a:lnSpc>
                <a:spcPct val="110000"/>
              </a:lnSpc>
              <a:spcBef>
                <a:spcPts val="3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1pPr>
            <a:lvl2pPr marR="0" lvl="1" algn="l" rtl="0">
              <a:lnSpc>
                <a:spcPct val="110000"/>
              </a:lnSpc>
              <a:spcBef>
                <a:spcPts val="3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110000"/>
              </a:lnSpc>
              <a:spcBef>
                <a:spcPts val="300"/>
              </a:spcBef>
              <a:spcAft>
                <a:spcPts val="0"/>
              </a:spcAft>
              <a:buClr>
                <a:schemeClr val="accent1"/>
              </a:buClr>
              <a:buSzPts val="1800"/>
              <a:buFont typeface="Arial"/>
              <a:buChar char="­"/>
              <a:defRPr sz="1800" b="0" i="0" u="none" strike="noStrike" cap="none">
                <a:solidFill>
                  <a:schemeClr val="dk1"/>
                </a:solidFill>
                <a:latin typeface="Arial"/>
                <a:ea typeface="Arial"/>
                <a:cs typeface="Arial"/>
                <a:sym typeface="Arial"/>
              </a:defRPr>
            </a:lvl3pPr>
            <a:lvl4pPr marR="0" lvl="3" algn="l" rtl="0">
              <a:lnSpc>
                <a:spcPct val="110000"/>
              </a:lnSpc>
              <a:spcBef>
                <a:spcPts val="200"/>
              </a:spcBef>
              <a:spcAft>
                <a:spcPts val="0"/>
              </a:spcAft>
              <a:buClr>
                <a:schemeClr val="dk1"/>
              </a:buClr>
              <a:buSzPts val="1800"/>
              <a:buFont typeface="Noto Sans Symbols"/>
              <a:buChar char="•"/>
              <a:defRPr sz="1800" b="0" i="0" u="none" strike="noStrike" cap="none">
                <a:solidFill>
                  <a:schemeClr val="dk1"/>
                </a:solidFill>
                <a:latin typeface="Arial"/>
                <a:ea typeface="Arial"/>
                <a:cs typeface="Arial"/>
                <a:sym typeface="Arial"/>
              </a:defRPr>
            </a:lvl4pPr>
            <a:lvl5pPr marR="0" lvl="4" algn="l" rtl="0">
              <a:lnSpc>
                <a:spcPct val="100000"/>
              </a:lnSpc>
              <a:spcBef>
                <a:spcPts val="1200"/>
              </a:spcBef>
              <a:spcAft>
                <a:spcPts val="0"/>
              </a:spcAft>
              <a:buClr>
                <a:schemeClr val="accent1"/>
              </a:buClr>
              <a:buSzPts val="2400"/>
              <a:buFont typeface="Arial"/>
              <a:buNone/>
              <a:defRPr sz="2400" b="0" i="0" u="none" strike="noStrike" cap="none">
                <a:solidFill>
                  <a:schemeClr val="accent1"/>
                </a:solidFill>
                <a:latin typeface="Arial"/>
                <a:ea typeface="Arial"/>
                <a:cs typeface="Arial"/>
                <a:sym typeface="Arial"/>
              </a:defRPr>
            </a:lvl5pPr>
            <a:lvl6pPr marR="0" lvl="5" algn="l" rtl="0">
              <a:spcBef>
                <a:spcPts val="600"/>
              </a:spcBef>
              <a:spcAft>
                <a:spcPts val="0"/>
              </a:spcAft>
              <a:buClr>
                <a:schemeClr val="accent1"/>
              </a:buClr>
              <a:buSzPts val="2000"/>
              <a:buFont typeface="Arial"/>
              <a:buNone/>
              <a:defRPr sz="2000" b="1" i="0" u="none" strike="noStrike" cap="none">
                <a:solidFill>
                  <a:schemeClr val="accent1"/>
                </a:solidFill>
                <a:latin typeface="Arial"/>
                <a:ea typeface="Arial"/>
                <a:cs typeface="Arial"/>
                <a:sym typeface="Arial"/>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96" name="Google Shape;296;p64"/>
          <p:cNvSpPr txBox="1">
            <a:spLocks noGrp="1"/>
          </p:cNvSpPr>
          <p:nvPr>
            <p:ph type="body" idx="6"/>
          </p:nvPr>
        </p:nvSpPr>
        <p:spPr>
          <a:xfrm>
            <a:off x="4403999" y="2996952"/>
            <a:ext cx="3384000" cy="240219"/>
          </a:xfrm>
          <a:prstGeom prst="rect">
            <a:avLst/>
          </a:prstGeom>
          <a:noFill/>
          <a:ln>
            <a:noFill/>
          </a:ln>
        </p:spPr>
        <p:txBody>
          <a:bodyPr spcFirstLastPara="1" wrap="square" lIns="0" tIns="0" rIns="0" bIns="0" anchor="t" anchorCtr="0">
            <a:normAutofit/>
          </a:bodyPr>
          <a:lstStyle>
            <a:lvl1pPr marL="457200" lvl="0" indent="-228600" algn="ctr">
              <a:lnSpc>
                <a:spcPct val="100000"/>
              </a:lnSpc>
              <a:spcBef>
                <a:spcPts val="300"/>
              </a:spcBef>
              <a:spcAft>
                <a:spcPts val="0"/>
              </a:spcAft>
              <a:buSzPts val="1600"/>
              <a:buNone/>
              <a:defRPr sz="1600" b="1">
                <a:solidFill>
                  <a:schemeClr val="accent1"/>
                </a:solidFill>
              </a:defRPr>
            </a:lvl1pPr>
            <a:lvl2pPr marL="914400" lvl="1" indent="-342900" algn="l">
              <a:lnSpc>
                <a:spcPct val="100000"/>
              </a:lnSpc>
              <a:spcBef>
                <a:spcPts val="300"/>
              </a:spcBef>
              <a:spcAft>
                <a:spcPts val="0"/>
              </a:spcAft>
              <a:buClr>
                <a:schemeClr val="accent1"/>
              </a:buClr>
              <a:buSzPts val="1800"/>
              <a:buFont typeface="Arial"/>
              <a:buChar char="•"/>
              <a:defRPr/>
            </a:lvl2pPr>
            <a:lvl3pPr marL="1371600" lvl="2" indent="-228600" algn="l">
              <a:lnSpc>
                <a:spcPct val="110000"/>
              </a:lnSpc>
              <a:spcBef>
                <a:spcPts val="300"/>
              </a:spcBef>
              <a:spcAft>
                <a:spcPts val="0"/>
              </a:spcAft>
              <a:buClr>
                <a:schemeClr val="dk1"/>
              </a:buClr>
              <a:buSzPts val="1800"/>
              <a:buFont typeface="Arial"/>
              <a:buNone/>
              <a:defRPr/>
            </a:lvl3pPr>
            <a:lvl4pPr marL="1828800" lvl="3" indent="-342900" algn="l">
              <a:lnSpc>
                <a:spcPct val="110000"/>
              </a:lnSpc>
              <a:spcBef>
                <a:spcPts val="200"/>
              </a:spcBef>
              <a:spcAft>
                <a:spcPts val="0"/>
              </a:spcAft>
              <a:buClr>
                <a:schemeClr val="dk1"/>
              </a:buClr>
              <a:buSzPts val="1800"/>
              <a:buChar char="•"/>
              <a:defRPr/>
            </a:lvl4pPr>
            <a:lvl5pPr marL="2286000" lvl="4" indent="-228600" algn="l">
              <a:lnSpc>
                <a:spcPct val="100000"/>
              </a:lnSpc>
              <a:spcBef>
                <a:spcPts val="1200"/>
              </a:spcBef>
              <a:spcAft>
                <a:spcPts val="0"/>
              </a:spcAft>
              <a:buClr>
                <a:schemeClr val="accent1"/>
              </a:buClr>
              <a:buSzPts val="1800"/>
              <a:buNone/>
              <a:defRPr/>
            </a:lvl5pPr>
            <a:lvl6pPr marL="2743200" lvl="5" indent="-228600" algn="l">
              <a:spcBef>
                <a:spcPts val="600"/>
              </a:spcBef>
              <a:spcAft>
                <a:spcPts val="0"/>
              </a:spcAft>
              <a:buClr>
                <a:schemeClr val="accent1"/>
              </a:buClr>
              <a:buSzPts val="1800"/>
              <a:buNone/>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97" name="Google Shape;297;p64"/>
          <p:cNvSpPr txBox="1">
            <a:spLocks noGrp="1"/>
          </p:cNvSpPr>
          <p:nvPr>
            <p:ph type="body" idx="7"/>
          </p:nvPr>
        </p:nvSpPr>
        <p:spPr>
          <a:xfrm>
            <a:off x="4403999" y="3271090"/>
            <a:ext cx="3384000" cy="648000"/>
          </a:xfrm>
          <a:prstGeom prst="rect">
            <a:avLst/>
          </a:prstGeom>
          <a:noFill/>
          <a:ln>
            <a:noFill/>
          </a:ln>
        </p:spPr>
        <p:txBody>
          <a:bodyPr spcFirstLastPara="1" wrap="square" lIns="0" tIns="0" rIns="0" bIns="0" anchor="t" anchorCtr="0">
            <a:normAutofit/>
          </a:bodyPr>
          <a:lstStyle>
            <a:lvl1pPr marL="457200" lvl="0" indent="-228600" algn="ctr">
              <a:lnSpc>
                <a:spcPct val="100000"/>
              </a:lnSpc>
              <a:spcBef>
                <a:spcPts val="300"/>
              </a:spcBef>
              <a:spcAft>
                <a:spcPts val="0"/>
              </a:spcAft>
              <a:buSzPts val="1600"/>
              <a:buNone/>
              <a:defRPr sz="1600"/>
            </a:lvl1pPr>
            <a:lvl2pPr marL="914400" lvl="1" indent="-330200" algn="ctr">
              <a:lnSpc>
                <a:spcPct val="100000"/>
              </a:lnSpc>
              <a:spcBef>
                <a:spcPts val="300"/>
              </a:spcBef>
              <a:spcAft>
                <a:spcPts val="0"/>
              </a:spcAft>
              <a:buClr>
                <a:schemeClr val="accent1"/>
              </a:buClr>
              <a:buSzPts val="1600"/>
              <a:buFont typeface="Arial"/>
              <a:buChar char="•"/>
              <a:defRPr sz="1600"/>
            </a:lvl2pPr>
            <a:lvl3pPr marL="1371600" lvl="2" indent="-342900" algn="l">
              <a:lnSpc>
                <a:spcPct val="110000"/>
              </a:lnSpc>
              <a:spcBef>
                <a:spcPts val="300"/>
              </a:spcBef>
              <a:spcAft>
                <a:spcPts val="0"/>
              </a:spcAft>
              <a:buClr>
                <a:schemeClr val="dk1"/>
              </a:buClr>
              <a:buSzPts val="1800"/>
              <a:buFont typeface="Arial"/>
              <a:buChar char="­"/>
              <a:defRPr/>
            </a:lvl3pPr>
            <a:lvl4pPr marL="1828800" lvl="3" indent="-342900" algn="l">
              <a:lnSpc>
                <a:spcPct val="110000"/>
              </a:lnSpc>
              <a:spcBef>
                <a:spcPts val="200"/>
              </a:spcBef>
              <a:spcAft>
                <a:spcPts val="0"/>
              </a:spcAft>
              <a:buClr>
                <a:schemeClr val="dk1"/>
              </a:buClr>
              <a:buSzPts val="1800"/>
              <a:buChar char="•"/>
              <a:defRPr/>
            </a:lvl4pPr>
            <a:lvl5pPr marL="2286000" lvl="4" indent="-228600" algn="l">
              <a:lnSpc>
                <a:spcPct val="100000"/>
              </a:lnSpc>
              <a:spcBef>
                <a:spcPts val="1200"/>
              </a:spcBef>
              <a:spcAft>
                <a:spcPts val="0"/>
              </a:spcAft>
              <a:buClr>
                <a:schemeClr val="accent1"/>
              </a:buClr>
              <a:buSzPts val="1800"/>
              <a:buNone/>
              <a:defRPr/>
            </a:lvl5pPr>
            <a:lvl6pPr marL="2743200" lvl="5" indent="-228600" algn="l">
              <a:spcBef>
                <a:spcPts val="600"/>
              </a:spcBef>
              <a:spcAft>
                <a:spcPts val="0"/>
              </a:spcAft>
              <a:buClr>
                <a:schemeClr val="accent1"/>
              </a:buClr>
              <a:buSzPts val="1800"/>
              <a:buNone/>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98" name="Google Shape;298;p64"/>
          <p:cNvSpPr>
            <a:spLocks noGrp="1"/>
          </p:cNvSpPr>
          <p:nvPr>
            <p:ph type="pic" idx="8"/>
          </p:nvPr>
        </p:nvSpPr>
        <p:spPr>
          <a:xfrm>
            <a:off x="9063158" y="1700907"/>
            <a:ext cx="1439897" cy="1199578"/>
          </a:xfrm>
          <a:prstGeom prst="rect">
            <a:avLst/>
          </a:prstGeom>
          <a:solidFill>
            <a:schemeClr val="lt2"/>
          </a:solidFill>
          <a:ln>
            <a:noFill/>
          </a:ln>
        </p:spPr>
        <p:txBody>
          <a:bodyPr spcFirstLastPara="1" wrap="square" lIns="0" tIns="0" rIns="0" bIns="0" anchor="ctr" anchorCtr="0">
            <a:normAutofit/>
          </a:bodyPr>
          <a:lstStyle>
            <a:lvl1pPr marR="0" lvl="0" algn="ctr" rtl="0">
              <a:lnSpc>
                <a:spcPct val="110000"/>
              </a:lnSpc>
              <a:spcBef>
                <a:spcPts val="3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1pPr>
            <a:lvl2pPr marR="0" lvl="1" algn="l" rtl="0">
              <a:lnSpc>
                <a:spcPct val="110000"/>
              </a:lnSpc>
              <a:spcBef>
                <a:spcPts val="3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110000"/>
              </a:lnSpc>
              <a:spcBef>
                <a:spcPts val="300"/>
              </a:spcBef>
              <a:spcAft>
                <a:spcPts val="0"/>
              </a:spcAft>
              <a:buClr>
                <a:schemeClr val="accent1"/>
              </a:buClr>
              <a:buSzPts val="1800"/>
              <a:buFont typeface="Arial"/>
              <a:buChar char="­"/>
              <a:defRPr sz="1800" b="0" i="0" u="none" strike="noStrike" cap="none">
                <a:solidFill>
                  <a:schemeClr val="dk1"/>
                </a:solidFill>
                <a:latin typeface="Arial"/>
                <a:ea typeface="Arial"/>
                <a:cs typeface="Arial"/>
                <a:sym typeface="Arial"/>
              </a:defRPr>
            </a:lvl3pPr>
            <a:lvl4pPr marR="0" lvl="3" algn="l" rtl="0">
              <a:lnSpc>
                <a:spcPct val="110000"/>
              </a:lnSpc>
              <a:spcBef>
                <a:spcPts val="200"/>
              </a:spcBef>
              <a:spcAft>
                <a:spcPts val="0"/>
              </a:spcAft>
              <a:buClr>
                <a:schemeClr val="dk1"/>
              </a:buClr>
              <a:buSzPts val="1800"/>
              <a:buFont typeface="Noto Sans Symbols"/>
              <a:buChar char="•"/>
              <a:defRPr sz="1800" b="0" i="0" u="none" strike="noStrike" cap="none">
                <a:solidFill>
                  <a:schemeClr val="dk1"/>
                </a:solidFill>
                <a:latin typeface="Arial"/>
                <a:ea typeface="Arial"/>
                <a:cs typeface="Arial"/>
                <a:sym typeface="Arial"/>
              </a:defRPr>
            </a:lvl4pPr>
            <a:lvl5pPr marR="0" lvl="4" algn="l" rtl="0">
              <a:lnSpc>
                <a:spcPct val="100000"/>
              </a:lnSpc>
              <a:spcBef>
                <a:spcPts val="1200"/>
              </a:spcBef>
              <a:spcAft>
                <a:spcPts val="0"/>
              </a:spcAft>
              <a:buClr>
                <a:schemeClr val="accent1"/>
              </a:buClr>
              <a:buSzPts val="2400"/>
              <a:buFont typeface="Arial"/>
              <a:buNone/>
              <a:defRPr sz="2400" b="0" i="0" u="none" strike="noStrike" cap="none">
                <a:solidFill>
                  <a:schemeClr val="accent1"/>
                </a:solidFill>
                <a:latin typeface="Arial"/>
                <a:ea typeface="Arial"/>
                <a:cs typeface="Arial"/>
                <a:sym typeface="Arial"/>
              </a:defRPr>
            </a:lvl5pPr>
            <a:lvl6pPr marR="0" lvl="5" algn="l" rtl="0">
              <a:spcBef>
                <a:spcPts val="600"/>
              </a:spcBef>
              <a:spcAft>
                <a:spcPts val="0"/>
              </a:spcAft>
              <a:buClr>
                <a:schemeClr val="accent1"/>
              </a:buClr>
              <a:buSzPts val="2000"/>
              <a:buFont typeface="Arial"/>
              <a:buNone/>
              <a:defRPr sz="2000" b="1" i="0" u="none" strike="noStrike" cap="none">
                <a:solidFill>
                  <a:schemeClr val="accent1"/>
                </a:solidFill>
                <a:latin typeface="Arial"/>
                <a:ea typeface="Arial"/>
                <a:cs typeface="Arial"/>
                <a:sym typeface="Arial"/>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99" name="Google Shape;299;p64"/>
          <p:cNvSpPr txBox="1">
            <a:spLocks noGrp="1"/>
          </p:cNvSpPr>
          <p:nvPr>
            <p:ph type="body" idx="9"/>
          </p:nvPr>
        </p:nvSpPr>
        <p:spPr>
          <a:xfrm>
            <a:off x="8091106" y="2997051"/>
            <a:ext cx="3384000" cy="240219"/>
          </a:xfrm>
          <a:prstGeom prst="rect">
            <a:avLst/>
          </a:prstGeom>
          <a:noFill/>
          <a:ln>
            <a:noFill/>
          </a:ln>
        </p:spPr>
        <p:txBody>
          <a:bodyPr spcFirstLastPara="1" wrap="square" lIns="0" tIns="0" rIns="0" bIns="0" anchor="t" anchorCtr="0">
            <a:normAutofit/>
          </a:bodyPr>
          <a:lstStyle>
            <a:lvl1pPr marL="457200" lvl="0" indent="-228600" algn="ctr">
              <a:lnSpc>
                <a:spcPct val="100000"/>
              </a:lnSpc>
              <a:spcBef>
                <a:spcPts val="300"/>
              </a:spcBef>
              <a:spcAft>
                <a:spcPts val="0"/>
              </a:spcAft>
              <a:buSzPts val="1600"/>
              <a:buNone/>
              <a:defRPr sz="1600" b="1">
                <a:solidFill>
                  <a:schemeClr val="accent1"/>
                </a:solidFill>
              </a:defRPr>
            </a:lvl1pPr>
            <a:lvl2pPr marL="914400" lvl="1" indent="-342900" algn="l">
              <a:lnSpc>
                <a:spcPct val="100000"/>
              </a:lnSpc>
              <a:spcBef>
                <a:spcPts val="300"/>
              </a:spcBef>
              <a:spcAft>
                <a:spcPts val="0"/>
              </a:spcAft>
              <a:buClr>
                <a:schemeClr val="accent1"/>
              </a:buClr>
              <a:buSzPts val="1800"/>
              <a:buFont typeface="Arial"/>
              <a:buChar char="•"/>
              <a:defRPr/>
            </a:lvl2pPr>
            <a:lvl3pPr marL="1371600" lvl="2" indent="-228600" algn="l">
              <a:lnSpc>
                <a:spcPct val="110000"/>
              </a:lnSpc>
              <a:spcBef>
                <a:spcPts val="300"/>
              </a:spcBef>
              <a:spcAft>
                <a:spcPts val="0"/>
              </a:spcAft>
              <a:buClr>
                <a:schemeClr val="dk1"/>
              </a:buClr>
              <a:buSzPts val="1800"/>
              <a:buFont typeface="Arial"/>
              <a:buNone/>
              <a:defRPr/>
            </a:lvl3pPr>
            <a:lvl4pPr marL="1828800" lvl="3" indent="-342900" algn="l">
              <a:lnSpc>
                <a:spcPct val="110000"/>
              </a:lnSpc>
              <a:spcBef>
                <a:spcPts val="200"/>
              </a:spcBef>
              <a:spcAft>
                <a:spcPts val="0"/>
              </a:spcAft>
              <a:buClr>
                <a:schemeClr val="dk1"/>
              </a:buClr>
              <a:buSzPts val="1800"/>
              <a:buChar char="•"/>
              <a:defRPr/>
            </a:lvl4pPr>
            <a:lvl5pPr marL="2286000" lvl="4" indent="-228600" algn="l">
              <a:lnSpc>
                <a:spcPct val="100000"/>
              </a:lnSpc>
              <a:spcBef>
                <a:spcPts val="1200"/>
              </a:spcBef>
              <a:spcAft>
                <a:spcPts val="0"/>
              </a:spcAft>
              <a:buClr>
                <a:schemeClr val="accent1"/>
              </a:buClr>
              <a:buSzPts val="1800"/>
              <a:buNone/>
              <a:defRPr/>
            </a:lvl5pPr>
            <a:lvl6pPr marL="2743200" lvl="5" indent="-228600" algn="l">
              <a:spcBef>
                <a:spcPts val="600"/>
              </a:spcBef>
              <a:spcAft>
                <a:spcPts val="0"/>
              </a:spcAft>
              <a:buClr>
                <a:schemeClr val="accent1"/>
              </a:buClr>
              <a:buSzPts val="1800"/>
              <a:buNone/>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00" name="Google Shape;300;p64"/>
          <p:cNvSpPr txBox="1">
            <a:spLocks noGrp="1"/>
          </p:cNvSpPr>
          <p:nvPr>
            <p:ph type="body" idx="13"/>
          </p:nvPr>
        </p:nvSpPr>
        <p:spPr>
          <a:xfrm>
            <a:off x="8091106" y="3271189"/>
            <a:ext cx="3384000" cy="648000"/>
          </a:xfrm>
          <a:prstGeom prst="rect">
            <a:avLst/>
          </a:prstGeom>
          <a:noFill/>
          <a:ln>
            <a:noFill/>
          </a:ln>
        </p:spPr>
        <p:txBody>
          <a:bodyPr spcFirstLastPara="1" wrap="square" lIns="0" tIns="0" rIns="0" bIns="0" anchor="t" anchorCtr="0">
            <a:normAutofit/>
          </a:bodyPr>
          <a:lstStyle>
            <a:lvl1pPr marL="457200" lvl="0" indent="-228600" algn="ctr">
              <a:lnSpc>
                <a:spcPct val="100000"/>
              </a:lnSpc>
              <a:spcBef>
                <a:spcPts val="300"/>
              </a:spcBef>
              <a:spcAft>
                <a:spcPts val="0"/>
              </a:spcAft>
              <a:buSzPts val="1600"/>
              <a:buNone/>
              <a:defRPr sz="1600"/>
            </a:lvl1pPr>
            <a:lvl2pPr marL="914400" lvl="1" indent="-330200" algn="ctr">
              <a:lnSpc>
                <a:spcPct val="100000"/>
              </a:lnSpc>
              <a:spcBef>
                <a:spcPts val="300"/>
              </a:spcBef>
              <a:spcAft>
                <a:spcPts val="0"/>
              </a:spcAft>
              <a:buClr>
                <a:schemeClr val="accent1"/>
              </a:buClr>
              <a:buSzPts val="1600"/>
              <a:buFont typeface="Arial"/>
              <a:buChar char="•"/>
              <a:defRPr sz="1600"/>
            </a:lvl2pPr>
            <a:lvl3pPr marL="1371600" lvl="2" indent="-342900" algn="l">
              <a:lnSpc>
                <a:spcPct val="110000"/>
              </a:lnSpc>
              <a:spcBef>
                <a:spcPts val="300"/>
              </a:spcBef>
              <a:spcAft>
                <a:spcPts val="0"/>
              </a:spcAft>
              <a:buClr>
                <a:schemeClr val="dk1"/>
              </a:buClr>
              <a:buSzPts val="1800"/>
              <a:buFont typeface="Arial"/>
              <a:buChar char="­"/>
              <a:defRPr/>
            </a:lvl3pPr>
            <a:lvl4pPr marL="1828800" lvl="3" indent="-342900" algn="l">
              <a:lnSpc>
                <a:spcPct val="110000"/>
              </a:lnSpc>
              <a:spcBef>
                <a:spcPts val="200"/>
              </a:spcBef>
              <a:spcAft>
                <a:spcPts val="0"/>
              </a:spcAft>
              <a:buClr>
                <a:schemeClr val="dk1"/>
              </a:buClr>
              <a:buSzPts val="1800"/>
              <a:buChar char="•"/>
              <a:defRPr/>
            </a:lvl4pPr>
            <a:lvl5pPr marL="2286000" lvl="4" indent="-228600" algn="l">
              <a:lnSpc>
                <a:spcPct val="100000"/>
              </a:lnSpc>
              <a:spcBef>
                <a:spcPts val="1200"/>
              </a:spcBef>
              <a:spcAft>
                <a:spcPts val="0"/>
              </a:spcAft>
              <a:buClr>
                <a:schemeClr val="accent1"/>
              </a:buClr>
              <a:buSzPts val="1800"/>
              <a:buNone/>
              <a:defRPr/>
            </a:lvl5pPr>
            <a:lvl6pPr marL="2743200" lvl="5" indent="-228600" algn="l">
              <a:spcBef>
                <a:spcPts val="600"/>
              </a:spcBef>
              <a:spcAft>
                <a:spcPts val="0"/>
              </a:spcAft>
              <a:buClr>
                <a:schemeClr val="accent1"/>
              </a:buClr>
              <a:buSzPts val="1800"/>
              <a:buNone/>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01" name="Google Shape;301;p64"/>
          <p:cNvSpPr>
            <a:spLocks noGrp="1"/>
          </p:cNvSpPr>
          <p:nvPr>
            <p:ph type="pic" idx="14"/>
          </p:nvPr>
        </p:nvSpPr>
        <p:spPr>
          <a:xfrm>
            <a:off x="1691720" y="4077242"/>
            <a:ext cx="1439897" cy="1199578"/>
          </a:xfrm>
          <a:prstGeom prst="rect">
            <a:avLst/>
          </a:prstGeom>
          <a:solidFill>
            <a:schemeClr val="lt2"/>
          </a:solidFill>
          <a:ln>
            <a:noFill/>
          </a:ln>
        </p:spPr>
        <p:txBody>
          <a:bodyPr spcFirstLastPara="1" wrap="square" lIns="0" tIns="0" rIns="0" bIns="0" anchor="ctr" anchorCtr="0">
            <a:normAutofit/>
          </a:bodyPr>
          <a:lstStyle>
            <a:lvl1pPr marR="0" lvl="0" algn="ctr" rtl="0">
              <a:lnSpc>
                <a:spcPct val="110000"/>
              </a:lnSpc>
              <a:spcBef>
                <a:spcPts val="3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1pPr>
            <a:lvl2pPr marR="0" lvl="1" algn="l" rtl="0">
              <a:lnSpc>
                <a:spcPct val="110000"/>
              </a:lnSpc>
              <a:spcBef>
                <a:spcPts val="3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110000"/>
              </a:lnSpc>
              <a:spcBef>
                <a:spcPts val="300"/>
              </a:spcBef>
              <a:spcAft>
                <a:spcPts val="0"/>
              </a:spcAft>
              <a:buClr>
                <a:schemeClr val="accent1"/>
              </a:buClr>
              <a:buSzPts val="1800"/>
              <a:buFont typeface="Arial"/>
              <a:buChar char="­"/>
              <a:defRPr sz="1800" b="0" i="0" u="none" strike="noStrike" cap="none">
                <a:solidFill>
                  <a:schemeClr val="dk1"/>
                </a:solidFill>
                <a:latin typeface="Arial"/>
                <a:ea typeface="Arial"/>
                <a:cs typeface="Arial"/>
                <a:sym typeface="Arial"/>
              </a:defRPr>
            </a:lvl3pPr>
            <a:lvl4pPr marR="0" lvl="3" algn="l" rtl="0">
              <a:lnSpc>
                <a:spcPct val="110000"/>
              </a:lnSpc>
              <a:spcBef>
                <a:spcPts val="200"/>
              </a:spcBef>
              <a:spcAft>
                <a:spcPts val="0"/>
              </a:spcAft>
              <a:buClr>
                <a:schemeClr val="dk1"/>
              </a:buClr>
              <a:buSzPts val="1800"/>
              <a:buFont typeface="Noto Sans Symbols"/>
              <a:buChar char="•"/>
              <a:defRPr sz="1800" b="0" i="0" u="none" strike="noStrike" cap="none">
                <a:solidFill>
                  <a:schemeClr val="dk1"/>
                </a:solidFill>
                <a:latin typeface="Arial"/>
                <a:ea typeface="Arial"/>
                <a:cs typeface="Arial"/>
                <a:sym typeface="Arial"/>
              </a:defRPr>
            </a:lvl4pPr>
            <a:lvl5pPr marR="0" lvl="4" algn="l" rtl="0">
              <a:lnSpc>
                <a:spcPct val="100000"/>
              </a:lnSpc>
              <a:spcBef>
                <a:spcPts val="1200"/>
              </a:spcBef>
              <a:spcAft>
                <a:spcPts val="0"/>
              </a:spcAft>
              <a:buClr>
                <a:schemeClr val="accent1"/>
              </a:buClr>
              <a:buSzPts val="2400"/>
              <a:buFont typeface="Arial"/>
              <a:buNone/>
              <a:defRPr sz="2400" b="0" i="0" u="none" strike="noStrike" cap="none">
                <a:solidFill>
                  <a:schemeClr val="accent1"/>
                </a:solidFill>
                <a:latin typeface="Arial"/>
                <a:ea typeface="Arial"/>
                <a:cs typeface="Arial"/>
                <a:sym typeface="Arial"/>
              </a:defRPr>
            </a:lvl5pPr>
            <a:lvl6pPr marR="0" lvl="5" algn="l" rtl="0">
              <a:spcBef>
                <a:spcPts val="600"/>
              </a:spcBef>
              <a:spcAft>
                <a:spcPts val="0"/>
              </a:spcAft>
              <a:buClr>
                <a:schemeClr val="accent1"/>
              </a:buClr>
              <a:buSzPts val="2000"/>
              <a:buFont typeface="Arial"/>
              <a:buNone/>
              <a:defRPr sz="2000" b="1" i="0" u="none" strike="noStrike" cap="none">
                <a:solidFill>
                  <a:schemeClr val="accent1"/>
                </a:solidFill>
                <a:latin typeface="Arial"/>
                <a:ea typeface="Arial"/>
                <a:cs typeface="Arial"/>
                <a:sym typeface="Arial"/>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302" name="Google Shape;302;p64"/>
          <p:cNvSpPr txBox="1">
            <a:spLocks noGrp="1"/>
          </p:cNvSpPr>
          <p:nvPr>
            <p:ph type="body" idx="15"/>
          </p:nvPr>
        </p:nvSpPr>
        <p:spPr>
          <a:xfrm>
            <a:off x="719668" y="5373386"/>
            <a:ext cx="3384000" cy="240219"/>
          </a:xfrm>
          <a:prstGeom prst="rect">
            <a:avLst/>
          </a:prstGeom>
          <a:noFill/>
          <a:ln>
            <a:noFill/>
          </a:ln>
        </p:spPr>
        <p:txBody>
          <a:bodyPr spcFirstLastPara="1" wrap="square" lIns="0" tIns="0" rIns="0" bIns="0" anchor="t" anchorCtr="0">
            <a:normAutofit/>
          </a:bodyPr>
          <a:lstStyle>
            <a:lvl1pPr marL="457200" lvl="0" indent="-228600" algn="ctr">
              <a:lnSpc>
                <a:spcPct val="100000"/>
              </a:lnSpc>
              <a:spcBef>
                <a:spcPts val="300"/>
              </a:spcBef>
              <a:spcAft>
                <a:spcPts val="0"/>
              </a:spcAft>
              <a:buSzPts val="1600"/>
              <a:buNone/>
              <a:defRPr sz="1600" b="1">
                <a:solidFill>
                  <a:schemeClr val="accent1"/>
                </a:solidFill>
              </a:defRPr>
            </a:lvl1pPr>
            <a:lvl2pPr marL="914400" lvl="1" indent="-342900" algn="l">
              <a:lnSpc>
                <a:spcPct val="100000"/>
              </a:lnSpc>
              <a:spcBef>
                <a:spcPts val="300"/>
              </a:spcBef>
              <a:spcAft>
                <a:spcPts val="0"/>
              </a:spcAft>
              <a:buClr>
                <a:schemeClr val="accent1"/>
              </a:buClr>
              <a:buSzPts val="1800"/>
              <a:buFont typeface="Arial"/>
              <a:buChar char="•"/>
              <a:defRPr/>
            </a:lvl2pPr>
            <a:lvl3pPr marL="1371600" lvl="2" indent="-228600" algn="l">
              <a:lnSpc>
                <a:spcPct val="110000"/>
              </a:lnSpc>
              <a:spcBef>
                <a:spcPts val="300"/>
              </a:spcBef>
              <a:spcAft>
                <a:spcPts val="0"/>
              </a:spcAft>
              <a:buClr>
                <a:schemeClr val="dk1"/>
              </a:buClr>
              <a:buSzPts val="1800"/>
              <a:buFont typeface="Arial"/>
              <a:buNone/>
              <a:defRPr/>
            </a:lvl3pPr>
            <a:lvl4pPr marL="1828800" lvl="3" indent="-342900" algn="l">
              <a:lnSpc>
                <a:spcPct val="110000"/>
              </a:lnSpc>
              <a:spcBef>
                <a:spcPts val="200"/>
              </a:spcBef>
              <a:spcAft>
                <a:spcPts val="0"/>
              </a:spcAft>
              <a:buClr>
                <a:schemeClr val="dk1"/>
              </a:buClr>
              <a:buSzPts val="1800"/>
              <a:buChar char="•"/>
              <a:defRPr/>
            </a:lvl4pPr>
            <a:lvl5pPr marL="2286000" lvl="4" indent="-228600" algn="l">
              <a:lnSpc>
                <a:spcPct val="100000"/>
              </a:lnSpc>
              <a:spcBef>
                <a:spcPts val="1200"/>
              </a:spcBef>
              <a:spcAft>
                <a:spcPts val="0"/>
              </a:spcAft>
              <a:buClr>
                <a:schemeClr val="accent1"/>
              </a:buClr>
              <a:buSzPts val="1800"/>
              <a:buNone/>
              <a:defRPr/>
            </a:lvl5pPr>
            <a:lvl6pPr marL="2743200" lvl="5" indent="-228600" algn="l">
              <a:spcBef>
                <a:spcPts val="600"/>
              </a:spcBef>
              <a:spcAft>
                <a:spcPts val="0"/>
              </a:spcAft>
              <a:buClr>
                <a:schemeClr val="accent1"/>
              </a:buClr>
              <a:buSzPts val="1800"/>
              <a:buNone/>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03" name="Google Shape;303;p64"/>
          <p:cNvSpPr txBox="1">
            <a:spLocks noGrp="1"/>
          </p:cNvSpPr>
          <p:nvPr>
            <p:ph type="body" idx="16"/>
          </p:nvPr>
        </p:nvSpPr>
        <p:spPr>
          <a:xfrm>
            <a:off x="719668" y="5647524"/>
            <a:ext cx="3384000" cy="648000"/>
          </a:xfrm>
          <a:prstGeom prst="rect">
            <a:avLst/>
          </a:prstGeom>
          <a:noFill/>
          <a:ln>
            <a:noFill/>
          </a:ln>
        </p:spPr>
        <p:txBody>
          <a:bodyPr spcFirstLastPara="1" wrap="square" lIns="0" tIns="0" rIns="0" bIns="0" anchor="t" anchorCtr="0">
            <a:normAutofit/>
          </a:bodyPr>
          <a:lstStyle>
            <a:lvl1pPr marL="457200" lvl="0" indent="-228600" algn="ctr">
              <a:lnSpc>
                <a:spcPct val="100000"/>
              </a:lnSpc>
              <a:spcBef>
                <a:spcPts val="300"/>
              </a:spcBef>
              <a:spcAft>
                <a:spcPts val="0"/>
              </a:spcAft>
              <a:buSzPts val="1600"/>
              <a:buNone/>
              <a:defRPr sz="1600"/>
            </a:lvl1pPr>
            <a:lvl2pPr marL="914400" lvl="1" indent="-330200" algn="ctr">
              <a:lnSpc>
                <a:spcPct val="100000"/>
              </a:lnSpc>
              <a:spcBef>
                <a:spcPts val="300"/>
              </a:spcBef>
              <a:spcAft>
                <a:spcPts val="0"/>
              </a:spcAft>
              <a:buClr>
                <a:schemeClr val="accent1"/>
              </a:buClr>
              <a:buSzPts val="1600"/>
              <a:buFont typeface="Arial"/>
              <a:buChar char="•"/>
              <a:defRPr sz="1600"/>
            </a:lvl2pPr>
            <a:lvl3pPr marL="1371600" lvl="2" indent="-342900" algn="l">
              <a:lnSpc>
                <a:spcPct val="110000"/>
              </a:lnSpc>
              <a:spcBef>
                <a:spcPts val="300"/>
              </a:spcBef>
              <a:spcAft>
                <a:spcPts val="0"/>
              </a:spcAft>
              <a:buClr>
                <a:schemeClr val="dk1"/>
              </a:buClr>
              <a:buSzPts val="1800"/>
              <a:buFont typeface="Arial"/>
              <a:buChar char="­"/>
              <a:defRPr/>
            </a:lvl3pPr>
            <a:lvl4pPr marL="1828800" lvl="3" indent="-342900" algn="l">
              <a:lnSpc>
                <a:spcPct val="110000"/>
              </a:lnSpc>
              <a:spcBef>
                <a:spcPts val="200"/>
              </a:spcBef>
              <a:spcAft>
                <a:spcPts val="0"/>
              </a:spcAft>
              <a:buClr>
                <a:schemeClr val="dk1"/>
              </a:buClr>
              <a:buSzPts val="1800"/>
              <a:buChar char="•"/>
              <a:defRPr/>
            </a:lvl4pPr>
            <a:lvl5pPr marL="2286000" lvl="4" indent="-228600" algn="l">
              <a:lnSpc>
                <a:spcPct val="100000"/>
              </a:lnSpc>
              <a:spcBef>
                <a:spcPts val="1200"/>
              </a:spcBef>
              <a:spcAft>
                <a:spcPts val="0"/>
              </a:spcAft>
              <a:buClr>
                <a:schemeClr val="accent1"/>
              </a:buClr>
              <a:buSzPts val="1800"/>
              <a:buNone/>
              <a:defRPr/>
            </a:lvl5pPr>
            <a:lvl6pPr marL="2743200" lvl="5" indent="-228600" algn="l">
              <a:spcBef>
                <a:spcPts val="600"/>
              </a:spcBef>
              <a:spcAft>
                <a:spcPts val="0"/>
              </a:spcAft>
              <a:buClr>
                <a:schemeClr val="accent1"/>
              </a:buClr>
              <a:buSzPts val="1800"/>
              <a:buNone/>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04" name="Google Shape;304;p64"/>
          <p:cNvSpPr>
            <a:spLocks noGrp="1"/>
          </p:cNvSpPr>
          <p:nvPr>
            <p:ph type="pic" idx="17"/>
          </p:nvPr>
        </p:nvSpPr>
        <p:spPr>
          <a:xfrm>
            <a:off x="5376051" y="4077242"/>
            <a:ext cx="1439897" cy="1199578"/>
          </a:xfrm>
          <a:prstGeom prst="rect">
            <a:avLst/>
          </a:prstGeom>
          <a:solidFill>
            <a:schemeClr val="lt2"/>
          </a:solidFill>
          <a:ln>
            <a:noFill/>
          </a:ln>
        </p:spPr>
        <p:txBody>
          <a:bodyPr spcFirstLastPara="1" wrap="square" lIns="0" tIns="0" rIns="0" bIns="0" anchor="ctr" anchorCtr="0">
            <a:normAutofit/>
          </a:bodyPr>
          <a:lstStyle>
            <a:lvl1pPr marR="0" lvl="0" algn="ctr" rtl="0">
              <a:lnSpc>
                <a:spcPct val="110000"/>
              </a:lnSpc>
              <a:spcBef>
                <a:spcPts val="3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1pPr>
            <a:lvl2pPr marR="0" lvl="1" algn="l" rtl="0">
              <a:lnSpc>
                <a:spcPct val="110000"/>
              </a:lnSpc>
              <a:spcBef>
                <a:spcPts val="3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110000"/>
              </a:lnSpc>
              <a:spcBef>
                <a:spcPts val="300"/>
              </a:spcBef>
              <a:spcAft>
                <a:spcPts val="0"/>
              </a:spcAft>
              <a:buClr>
                <a:schemeClr val="accent1"/>
              </a:buClr>
              <a:buSzPts val="1800"/>
              <a:buFont typeface="Arial"/>
              <a:buChar char="­"/>
              <a:defRPr sz="1800" b="0" i="0" u="none" strike="noStrike" cap="none">
                <a:solidFill>
                  <a:schemeClr val="dk1"/>
                </a:solidFill>
                <a:latin typeface="Arial"/>
                <a:ea typeface="Arial"/>
                <a:cs typeface="Arial"/>
                <a:sym typeface="Arial"/>
              </a:defRPr>
            </a:lvl3pPr>
            <a:lvl4pPr marR="0" lvl="3" algn="l" rtl="0">
              <a:lnSpc>
                <a:spcPct val="110000"/>
              </a:lnSpc>
              <a:spcBef>
                <a:spcPts val="200"/>
              </a:spcBef>
              <a:spcAft>
                <a:spcPts val="0"/>
              </a:spcAft>
              <a:buClr>
                <a:schemeClr val="dk1"/>
              </a:buClr>
              <a:buSzPts val="1800"/>
              <a:buFont typeface="Noto Sans Symbols"/>
              <a:buChar char="•"/>
              <a:defRPr sz="1800" b="0" i="0" u="none" strike="noStrike" cap="none">
                <a:solidFill>
                  <a:schemeClr val="dk1"/>
                </a:solidFill>
                <a:latin typeface="Arial"/>
                <a:ea typeface="Arial"/>
                <a:cs typeface="Arial"/>
                <a:sym typeface="Arial"/>
              </a:defRPr>
            </a:lvl4pPr>
            <a:lvl5pPr marR="0" lvl="4" algn="l" rtl="0">
              <a:lnSpc>
                <a:spcPct val="100000"/>
              </a:lnSpc>
              <a:spcBef>
                <a:spcPts val="1200"/>
              </a:spcBef>
              <a:spcAft>
                <a:spcPts val="0"/>
              </a:spcAft>
              <a:buClr>
                <a:schemeClr val="accent1"/>
              </a:buClr>
              <a:buSzPts val="2400"/>
              <a:buFont typeface="Arial"/>
              <a:buNone/>
              <a:defRPr sz="2400" b="0" i="0" u="none" strike="noStrike" cap="none">
                <a:solidFill>
                  <a:schemeClr val="accent1"/>
                </a:solidFill>
                <a:latin typeface="Arial"/>
                <a:ea typeface="Arial"/>
                <a:cs typeface="Arial"/>
                <a:sym typeface="Arial"/>
              </a:defRPr>
            </a:lvl5pPr>
            <a:lvl6pPr marR="0" lvl="5" algn="l" rtl="0">
              <a:spcBef>
                <a:spcPts val="600"/>
              </a:spcBef>
              <a:spcAft>
                <a:spcPts val="0"/>
              </a:spcAft>
              <a:buClr>
                <a:schemeClr val="accent1"/>
              </a:buClr>
              <a:buSzPts val="2000"/>
              <a:buFont typeface="Arial"/>
              <a:buNone/>
              <a:defRPr sz="2000" b="1" i="0" u="none" strike="noStrike" cap="none">
                <a:solidFill>
                  <a:schemeClr val="accent1"/>
                </a:solidFill>
                <a:latin typeface="Arial"/>
                <a:ea typeface="Arial"/>
                <a:cs typeface="Arial"/>
                <a:sym typeface="Arial"/>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305" name="Google Shape;305;p64"/>
          <p:cNvSpPr txBox="1">
            <a:spLocks noGrp="1"/>
          </p:cNvSpPr>
          <p:nvPr>
            <p:ph type="body" idx="18"/>
          </p:nvPr>
        </p:nvSpPr>
        <p:spPr>
          <a:xfrm>
            <a:off x="4403999" y="5373386"/>
            <a:ext cx="3384000" cy="240219"/>
          </a:xfrm>
          <a:prstGeom prst="rect">
            <a:avLst/>
          </a:prstGeom>
          <a:noFill/>
          <a:ln>
            <a:noFill/>
          </a:ln>
        </p:spPr>
        <p:txBody>
          <a:bodyPr spcFirstLastPara="1" wrap="square" lIns="0" tIns="0" rIns="0" bIns="0" anchor="t" anchorCtr="0">
            <a:normAutofit/>
          </a:bodyPr>
          <a:lstStyle>
            <a:lvl1pPr marL="457200" lvl="0" indent="-228600" algn="ctr">
              <a:lnSpc>
                <a:spcPct val="100000"/>
              </a:lnSpc>
              <a:spcBef>
                <a:spcPts val="300"/>
              </a:spcBef>
              <a:spcAft>
                <a:spcPts val="0"/>
              </a:spcAft>
              <a:buSzPts val="1600"/>
              <a:buNone/>
              <a:defRPr sz="1600" b="1">
                <a:solidFill>
                  <a:schemeClr val="accent1"/>
                </a:solidFill>
              </a:defRPr>
            </a:lvl1pPr>
            <a:lvl2pPr marL="914400" lvl="1" indent="-342900" algn="l">
              <a:lnSpc>
                <a:spcPct val="100000"/>
              </a:lnSpc>
              <a:spcBef>
                <a:spcPts val="300"/>
              </a:spcBef>
              <a:spcAft>
                <a:spcPts val="0"/>
              </a:spcAft>
              <a:buClr>
                <a:schemeClr val="accent1"/>
              </a:buClr>
              <a:buSzPts val="1800"/>
              <a:buFont typeface="Arial"/>
              <a:buChar char="•"/>
              <a:defRPr/>
            </a:lvl2pPr>
            <a:lvl3pPr marL="1371600" lvl="2" indent="-228600" algn="l">
              <a:lnSpc>
                <a:spcPct val="110000"/>
              </a:lnSpc>
              <a:spcBef>
                <a:spcPts val="300"/>
              </a:spcBef>
              <a:spcAft>
                <a:spcPts val="0"/>
              </a:spcAft>
              <a:buClr>
                <a:schemeClr val="dk1"/>
              </a:buClr>
              <a:buSzPts val="1800"/>
              <a:buFont typeface="Arial"/>
              <a:buNone/>
              <a:defRPr/>
            </a:lvl3pPr>
            <a:lvl4pPr marL="1828800" lvl="3" indent="-342900" algn="l">
              <a:lnSpc>
                <a:spcPct val="110000"/>
              </a:lnSpc>
              <a:spcBef>
                <a:spcPts val="200"/>
              </a:spcBef>
              <a:spcAft>
                <a:spcPts val="0"/>
              </a:spcAft>
              <a:buClr>
                <a:schemeClr val="dk1"/>
              </a:buClr>
              <a:buSzPts val="1800"/>
              <a:buChar char="•"/>
              <a:defRPr/>
            </a:lvl4pPr>
            <a:lvl5pPr marL="2286000" lvl="4" indent="-228600" algn="l">
              <a:lnSpc>
                <a:spcPct val="100000"/>
              </a:lnSpc>
              <a:spcBef>
                <a:spcPts val="1200"/>
              </a:spcBef>
              <a:spcAft>
                <a:spcPts val="0"/>
              </a:spcAft>
              <a:buClr>
                <a:schemeClr val="accent1"/>
              </a:buClr>
              <a:buSzPts val="1800"/>
              <a:buNone/>
              <a:defRPr/>
            </a:lvl5pPr>
            <a:lvl6pPr marL="2743200" lvl="5" indent="-228600" algn="l">
              <a:spcBef>
                <a:spcPts val="600"/>
              </a:spcBef>
              <a:spcAft>
                <a:spcPts val="0"/>
              </a:spcAft>
              <a:buClr>
                <a:schemeClr val="accent1"/>
              </a:buClr>
              <a:buSzPts val="1800"/>
              <a:buNone/>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06" name="Google Shape;306;p64"/>
          <p:cNvSpPr txBox="1">
            <a:spLocks noGrp="1"/>
          </p:cNvSpPr>
          <p:nvPr>
            <p:ph type="body" idx="19"/>
          </p:nvPr>
        </p:nvSpPr>
        <p:spPr>
          <a:xfrm>
            <a:off x="4403999" y="5647524"/>
            <a:ext cx="3384000" cy="648000"/>
          </a:xfrm>
          <a:prstGeom prst="rect">
            <a:avLst/>
          </a:prstGeom>
          <a:noFill/>
          <a:ln>
            <a:noFill/>
          </a:ln>
        </p:spPr>
        <p:txBody>
          <a:bodyPr spcFirstLastPara="1" wrap="square" lIns="0" tIns="0" rIns="0" bIns="0" anchor="t" anchorCtr="0">
            <a:normAutofit/>
          </a:bodyPr>
          <a:lstStyle>
            <a:lvl1pPr marL="457200" lvl="0" indent="-228600" algn="ctr">
              <a:lnSpc>
                <a:spcPct val="100000"/>
              </a:lnSpc>
              <a:spcBef>
                <a:spcPts val="300"/>
              </a:spcBef>
              <a:spcAft>
                <a:spcPts val="0"/>
              </a:spcAft>
              <a:buSzPts val="1600"/>
              <a:buNone/>
              <a:defRPr sz="1600"/>
            </a:lvl1pPr>
            <a:lvl2pPr marL="914400" lvl="1" indent="-330200" algn="ctr">
              <a:lnSpc>
                <a:spcPct val="100000"/>
              </a:lnSpc>
              <a:spcBef>
                <a:spcPts val="300"/>
              </a:spcBef>
              <a:spcAft>
                <a:spcPts val="0"/>
              </a:spcAft>
              <a:buClr>
                <a:schemeClr val="accent1"/>
              </a:buClr>
              <a:buSzPts val="1600"/>
              <a:buFont typeface="Arial"/>
              <a:buChar char="•"/>
              <a:defRPr sz="1600"/>
            </a:lvl2pPr>
            <a:lvl3pPr marL="1371600" lvl="2" indent="-342900" algn="l">
              <a:lnSpc>
                <a:spcPct val="110000"/>
              </a:lnSpc>
              <a:spcBef>
                <a:spcPts val="300"/>
              </a:spcBef>
              <a:spcAft>
                <a:spcPts val="0"/>
              </a:spcAft>
              <a:buClr>
                <a:schemeClr val="dk1"/>
              </a:buClr>
              <a:buSzPts val="1800"/>
              <a:buFont typeface="Arial"/>
              <a:buChar char="­"/>
              <a:defRPr/>
            </a:lvl3pPr>
            <a:lvl4pPr marL="1828800" lvl="3" indent="-342900" algn="l">
              <a:lnSpc>
                <a:spcPct val="110000"/>
              </a:lnSpc>
              <a:spcBef>
                <a:spcPts val="200"/>
              </a:spcBef>
              <a:spcAft>
                <a:spcPts val="0"/>
              </a:spcAft>
              <a:buClr>
                <a:schemeClr val="dk1"/>
              </a:buClr>
              <a:buSzPts val="1800"/>
              <a:buChar char="•"/>
              <a:defRPr/>
            </a:lvl4pPr>
            <a:lvl5pPr marL="2286000" lvl="4" indent="-228600" algn="l">
              <a:lnSpc>
                <a:spcPct val="100000"/>
              </a:lnSpc>
              <a:spcBef>
                <a:spcPts val="1200"/>
              </a:spcBef>
              <a:spcAft>
                <a:spcPts val="0"/>
              </a:spcAft>
              <a:buClr>
                <a:schemeClr val="accent1"/>
              </a:buClr>
              <a:buSzPts val="1800"/>
              <a:buNone/>
              <a:defRPr/>
            </a:lvl5pPr>
            <a:lvl6pPr marL="2743200" lvl="5" indent="-228600" algn="l">
              <a:spcBef>
                <a:spcPts val="600"/>
              </a:spcBef>
              <a:spcAft>
                <a:spcPts val="0"/>
              </a:spcAft>
              <a:buClr>
                <a:schemeClr val="accent1"/>
              </a:buClr>
              <a:buSzPts val="1800"/>
              <a:buNone/>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07" name="Google Shape;307;p64"/>
          <p:cNvSpPr>
            <a:spLocks noGrp="1"/>
          </p:cNvSpPr>
          <p:nvPr>
            <p:ph type="pic" idx="20"/>
          </p:nvPr>
        </p:nvSpPr>
        <p:spPr>
          <a:xfrm>
            <a:off x="9063158" y="4077341"/>
            <a:ext cx="1439897" cy="1199578"/>
          </a:xfrm>
          <a:prstGeom prst="rect">
            <a:avLst/>
          </a:prstGeom>
          <a:solidFill>
            <a:schemeClr val="lt2"/>
          </a:solidFill>
          <a:ln>
            <a:noFill/>
          </a:ln>
        </p:spPr>
        <p:txBody>
          <a:bodyPr spcFirstLastPara="1" wrap="square" lIns="0" tIns="0" rIns="0" bIns="0" anchor="ctr" anchorCtr="0">
            <a:normAutofit/>
          </a:bodyPr>
          <a:lstStyle>
            <a:lvl1pPr marR="0" lvl="0" algn="ctr" rtl="0">
              <a:lnSpc>
                <a:spcPct val="110000"/>
              </a:lnSpc>
              <a:spcBef>
                <a:spcPts val="3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1pPr>
            <a:lvl2pPr marR="0" lvl="1" algn="l" rtl="0">
              <a:lnSpc>
                <a:spcPct val="110000"/>
              </a:lnSpc>
              <a:spcBef>
                <a:spcPts val="3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110000"/>
              </a:lnSpc>
              <a:spcBef>
                <a:spcPts val="300"/>
              </a:spcBef>
              <a:spcAft>
                <a:spcPts val="0"/>
              </a:spcAft>
              <a:buClr>
                <a:schemeClr val="accent1"/>
              </a:buClr>
              <a:buSzPts val="1800"/>
              <a:buFont typeface="Arial"/>
              <a:buChar char="­"/>
              <a:defRPr sz="1800" b="0" i="0" u="none" strike="noStrike" cap="none">
                <a:solidFill>
                  <a:schemeClr val="dk1"/>
                </a:solidFill>
                <a:latin typeface="Arial"/>
                <a:ea typeface="Arial"/>
                <a:cs typeface="Arial"/>
                <a:sym typeface="Arial"/>
              </a:defRPr>
            </a:lvl3pPr>
            <a:lvl4pPr marR="0" lvl="3" algn="l" rtl="0">
              <a:lnSpc>
                <a:spcPct val="110000"/>
              </a:lnSpc>
              <a:spcBef>
                <a:spcPts val="200"/>
              </a:spcBef>
              <a:spcAft>
                <a:spcPts val="0"/>
              </a:spcAft>
              <a:buClr>
                <a:schemeClr val="dk1"/>
              </a:buClr>
              <a:buSzPts val="1800"/>
              <a:buFont typeface="Noto Sans Symbols"/>
              <a:buChar char="•"/>
              <a:defRPr sz="1800" b="0" i="0" u="none" strike="noStrike" cap="none">
                <a:solidFill>
                  <a:schemeClr val="dk1"/>
                </a:solidFill>
                <a:latin typeface="Arial"/>
                <a:ea typeface="Arial"/>
                <a:cs typeface="Arial"/>
                <a:sym typeface="Arial"/>
              </a:defRPr>
            </a:lvl4pPr>
            <a:lvl5pPr marR="0" lvl="4" algn="l" rtl="0">
              <a:lnSpc>
                <a:spcPct val="100000"/>
              </a:lnSpc>
              <a:spcBef>
                <a:spcPts val="1200"/>
              </a:spcBef>
              <a:spcAft>
                <a:spcPts val="0"/>
              </a:spcAft>
              <a:buClr>
                <a:schemeClr val="accent1"/>
              </a:buClr>
              <a:buSzPts val="2400"/>
              <a:buFont typeface="Arial"/>
              <a:buNone/>
              <a:defRPr sz="2400" b="0" i="0" u="none" strike="noStrike" cap="none">
                <a:solidFill>
                  <a:schemeClr val="accent1"/>
                </a:solidFill>
                <a:latin typeface="Arial"/>
                <a:ea typeface="Arial"/>
                <a:cs typeface="Arial"/>
                <a:sym typeface="Arial"/>
              </a:defRPr>
            </a:lvl5pPr>
            <a:lvl6pPr marR="0" lvl="5" algn="l" rtl="0">
              <a:spcBef>
                <a:spcPts val="600"/>
              </a:spcBef>
              <a:spcAft>
                <a:spcPts val="0"/>
              </a:spcAft>
              <a:buClr>
                <a:schemeClr val="accent1"/>
              </a:buClr>
              <a:buSzPts val="2000"/>
              <a:buFont typeface="Arial"/>
              <a:buNone/>
              <a:defRPr sz="2000" b="1" i="0" u="none" strike="noStrike" cap="none">
                <a:solidFill>
                  <a:schemeClr val="accent1"/>
                </a:solidFill>
                <a:latin typeface="Arial"/>
                <a:ea typeface="Arial"/>
                <a:cs typeface="Arial"/>
                <a:sym typeface="Arial"/>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308" name="Google Shape;308;p64"/>
          <p:cNvSpPr txBox="1">
            <a:spLocks noGrp="1"/>
          </p:cNvSpPr>
          <p:nvPr>
            <p:ph type="body" idx="21"/>
          </p:nvPr>
        </p:nvSpPr>
        <p:spPr>
          <a:xfrm>
            <a:off x="8091106" y="5373485"/>
            <a:ext cx="3384000" cy="240219"/>
          </a:xfrm>
          <a:prstGeom prst="rect">
            <a:avLst/>
          </a:prstGeom>
          <a:noFill/>
          <a:ln>
            <a:noFill/>
          </a:ln>
        </p:spPr>
        <p:txBody>
          <a:bodyPr spcFirstLastPara="1" wrap="square" lIns="0" tIns="0" rIns="0" bIns="0" anchor="t" anchorCtr="0">
            <a:normAutofit/>
          </a:bodyPr>
          <a:lstStyle>
            <a:lvl1pPr marL="457200" lvl="0" indent="-228600" algn="ctr">
              <a:lnSpc>
                <a:spcPct val="100000"/>
              </a:lnSpc>
              <a:spcBef>
                <a:spcPts val="300"/>
              </a:spcBef>
              <a:spcAft>
                <a:spcPts val="0"/>
              </a:spcAft>
              <a:buSzPts val="1600"/>
              <a:buNone/>
              <a:defRPr sz="1600" b="1">
                <a:solidFill>
                  <a:schemeClr val="accent1"/>
                </a:solidFill>
              </a:defRPr>
            </a:lvl1pPr>
            <a:lvl2pPr marL="914400" lvl="1" indent="-342900" algn="l">
              <a:lnSpc>
                <a:spcPct val="100000"/>
              </a:lnSpc>
              <a:spcBef>
                <a:spcPts val="300"/>
              </a:spcBef>
              <a:spcAft>
                <a:spcPts val="0"/>
              </a:spcAft>
              <a:buClr>
                <a:schemeClr val="accent1"/>
              </a:buClr>
              <a:buSzPts val="1800"/>
              <a:buFont typeface="Arial"/>
              <a:buChar char="•"/>
              <a:defRPr/>
            </a:lvl2pPr>
            <a:lvl3pPr marL="1371600" lvl="2" indent="-228600" algn="l">
              <a:lnSpc>
                <a:spcPct val="110000"/>
              </a:lnSpc>
              <a:spcBef>
                <a:spcPts val="300"/>
              </a:spcBef>
              <a:spcAft>
                <a:spcPts val="0"/>
              </a:spcAft>
              <a:buClr>
                <a:schemeClr val="dk1"/>
              </a:buClr>
              <a:buSzPts val="1800"/>
              <a:buFont typeface="Arial"/>
              <a:buNone/>
              <a:defRPr/>
            </a:lvl3pPr>
            <a:lvl4pPr marL="1828800" lvl="3" indent="-342900" algn="l">
              <a:lnSpc>
                <a:spcPct val="110000"/>
              </a:lnSpc>
              <a:spcBef>
                <a:spcPts val="200"/>
              </a:spcBef>
              <a:spcAft>
                <a:spcPts val="0"/>
              </a:spcAft>
              <a:buClr>
                <a:schemeClr val="dk1"/>
              </a:buClr>
              <a:buSzPts val="1800"/>
              <a:buChar char="•"/>
              <a:defRPr/>
            </a:lvl4pPr>
            <a:lvl5pPr marL="2286000" lvl="4" indent="-228600" algn="l">
              <a:lnSpc>
                <a:spcPct val="100000"/>
              </a:lnSpc>
              <a:spcBef>
                <a:spcPts val="1200"/>
              </a:spcBef>
              <a:spcAft>
                <a:spcPts val="0"/>
              </a:spcAft>
              <a:buClr>
                <a:schemeClr val="accent1"/>
              </a:buClr>
              <a:buSzPts val="1800"/>
              <a:buNone/>
              <a:defRPr/>
            </a:lvl5pPr>
            <a:lvl6pPr marL="2743200" lvl="5" indent="-228600" algn="l">
              <a:spcBef>
                <a:spcPts val="600"/>
              </a:spcBef>
              <a:spcAft>
                <a:spcPts val="0"/>
              </a:spcAft>
              <a:buClr>
                <a:schemeClr val="accent1"/>
              </a:buClr>
              <a:buSzPts val="1800"/>
              <a:buNone/>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09" name="Google Shape;309;p64"/>
          <p:cNvSpPr txBox="1">
            <a:spLocks noGrp="1"/>
          </p:cNvSpPr>
          <p:nvPr>
            <p:ph type="body" idx="22"/>
          </p:nvPr>
        </p:nvSpPr>
        <p:spPr>
          <a:xfrm>
            <a:off x="8091106" y="5647623"/>
            <a:ext cx="3384000" cy="648000"/>
          </a:xfrm>
          <a:prstGeom prst="rect">
            <a:avLst/>
          </a:prstGeom>
          <a:noFill/>
          <a:ln>
            <a:noFill/>
          </a:ln>
        </p:spPr>
        <p:txBody>
          <a:bodyPr spcFirstLastPara="1" wrap="square" lIns="0" tIns="0" rIns="0" bIns="0" anchor="t" anchorCtr="0">
            <a:normAutofit/>
          </a:bodyPr>
          <a:lstStyle>
            <a:lvl1pPr marL="457200" lvl="0" indent="-228600" algn="ctr">
              <a:lnSpc>
                <a:spcPct val="100000"/>
              </a:lnSpc>
              <a:spcBef>
                <a:spcPts val="300"/>
              </a:spcBef>
              <a:spcAft>
                <a:spcPts val="0"/>
              </a:spcAft>
              <a:buSzPts val="1600"/>
              <a:buNone/>
              <a:defRPr sz="1600"/>
            </a:lvl1pPr>
            <a:lvl2pPr marL="914400" lvl="1" indent="-330200" algn="ctr">
              <a:lnSpc>
                <a:spcPct val="100000"/>
              </a:lnSpc>
              <a:spcBef>
                <a:spcPts val="300"/>
              </a:spcBef>
              <a:spcAft>
                <a:spcPts val="0"/>
              </a:spcAft>
              <a:buClr>
                <a:schemeClr val="accent1"/>
              </a:buClr>
              <a:buSzPts val="1600"/>
              <a:buFont typeface="Arial"/>
              <a:buChar char="•"/>
              <a:defRPr sz="1600"/>
            </a:lvl2pPr>
            <a:lvl3pPr marL="1371600" lvl="2" indent="-342900" algn="l">
              <a:lnSpc>
                <a:spcPct val="110000"/>
              </a:lnSpc>
              <a:spcBef>
                <a:spcPts val="300"/>
              </a:spcBef>
              <a:spcAft>
                <a:spcPts val="0"/>
              </a:spcAft>
              <a:buClr>
                <a:schemeClr val="dk1"/>
              </a:buClr>
              <a:buSzPts val="1800"/>
              <a:buFont typeface="Arial"/>
              <a:buChar char="­"/>
              <a:defRPr/>
            </a:lvl3pPr>
            <a:lvl4pPr marL="1828800" lvl="3" indent="-342900" algn="l">
              <a:lnSpc>
                <a:spcPct val="110000"/>
              </a:lnSpc>
              <a:spcBef>
                <a:spcPts val="200"/>
              </a:spcBef>
              <a:spcAft>
                <a:spcPts val="0"/>
              </a:spcAft>
              <a:buClr>
                <a:schemeClr val="dk1"/>
              </a:buClr>
              <a:buSzPts val="1800"/>
              <a:buChar char="•"/>
              <a:defRPr/>
            </a:lvl4pPr>
            <a:lvl5pPr marL="2286000" lvl="4" indent="-228600" algn="l">
              <a:lnSpc>
                <a:spcPct val="100000"/>
              </a:lnSpc>
              <a:spcBef>
                <a:spcPts val="1200"/>
              </a:spcBef>
              <a:spcAft>
                <a:spcPts val="0"/>
              </a:spcAft>
              <a:buClr>
                <a:schemeClr val="accent1"/>
              </a:buClr>
              <a:buSzPts val="1800"/>
              <a:buNone/>
              <a:defRPr/>
            </a:lvl5pPr>
            <a:lvl6pPr marL="2743200" lvl="5" indent="-228600" algn="l">
              <a:spcBef>
                <a:spcPts val="600"/>
              </a:spcBef>
              <a:spcAft>
                <a:spcPts val="0"/>
              </a:spcAft>
              <a:buClr>
                <a:schemeClr val="accent1"/>
              </a:buClr>
              <a:buSzPts val="1800"/>
              <a:buNone/>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10" name="Google Shape;310;p64"/>
          <p:cNvSpPr/>
          <p:nvPr/>
        </p:nvSpPr>
        <p:spPr>
          <a:xfrm flipH="1">
            <a:off x="0" y="0"/>
            <a:ext cx="12192000" cy="630000"/>
          </a:xfrm>
          <a:prstGeom prst="rect">
            <a:avLst/>
          </a:prstGeom>
          <a:gradFill>
            <a:gsLst>
              <a:gs pos="0">
                <a:schemeClr val="accent1"/>
              </a:gs>
              <a:gs pos="75000">
                <a:schemeClr val="accent1"/>
              </a:gs>
              <a:gs pos="100000">
                <a:srgbClr val="962A8B"/>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311" name="Google Shape;311;p64"/>
          <p:cNvPicPr preferRelativeResize="0"/>
          <p:nvPr/>
        </p:nvPicPr>
        <p:blipFill rotWithShape="1">
          <a:blip r:embed="rId2">
            <a:alphaModFix/>
          </a:blip>
          <a:srcRect/>
          <a:stretch/>
        </p:blipFill>
        <p:spPr>
          <a:xfrm>
            <a:off x="10297935" y="152896"/>
            <a:ext cx="1210684" cy="324000"/>
          </a:xfrm>
          <a:prstGeom prst="rect">
            <a:avLst/>
          </a:prstGeom>
          <a:noFill/>
          <a:ln>
            <a:noFill/>
          </a:ln>
        </p:spPr>
      </p:pic>
      <p:sp>
        <p:nvSpPr>
          <p:cNvPr id="312" name="Google Shape;312;p64"/>
          <p:cNvSpPr txBox="1">
            <a:spLocks noGrp="1"/>
          </p:cNvSpPr>
          <p:nvPr>
            <p:ph type="title"/>
          </p:nvPr>
        </p:nvSpPr>
        <p:spPr>
          <a:xfrm>
            <a:off x="695326" y="1052736"/>
            <a:ext cx="10801350" cy="469056"/>
          </a:xfrm>
          <a:prstGeom prst="rect">
            <a:avLst/>
          </a:prstGeom>
          <a:noFill/>
          <a:ln>
            <a:noFill/>
          </a:ln>
        </p:spPr>
        <p:txBody>
          <a:bodyPr spcFirstLastPara="1" wrap="square" lIns="0" tIns="0" rIns="0" bIns="0" anchor="ctr" anchorCtr="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3" name="Google Shape;313;p64"/>
          <p:cNvSpPr txBox="1">
            <a:spLocks noGrp="1"/>
          </p:cNvSpPr>
          <p:nvPr>
            <p:ph type="dt" idx="10"/>
          </p:nvPr>
        </p:nvSpPr>
        <p:spPr>
          <a:xfrm>
            <a:off x="695324" y="151134"/>
            <a:ext cx="3360109" cy="288000"/>
          </a:xfrm>
          <a:prstGeom prst="rect">
            <a:avLst/>
          </a:prstGeom>
          <a:noFill/>
          <a:ln>
            <a:noFill/>
          </a:ln>
        </p:spPr>
        <p:txBody>
          <a:bodyPr spcFirstLastPara="1" wrap="square" lIns="0" tIns="0" rIns="0" bIns="0" anchor="t" anchorCtr="0">
            <a:noAutofit/>
          </a:bodyPr>
          <a:lstStyle>
            <a:lvl1pPr lvl="0" algn="l">
              <a:lnSpc>
                <a:spcPct val="8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4" name="Google Shape;314;p64"/>
          <p:cNvSpPr txBox="1">
            <a:spLocks noGrp="1"/>
          </p:cNvSpPr>
          <p:nvPr>
            <p:ph type="ftr" idx="11"/>
          </p:nvPr>
        </p:nvSpPr>
        <p:spPr>
          <a:xfrm>
            <a:off x="695326" y="6519171"/>
            <a:ext cx="3360109" cy="240219"/>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5" name="Google Shape;315;p64"/>
          <p:cNvSpPr txBox="1">
            <a:spLocks noGrp="1"/>
          </p:cNvSpPr>
          <p:nvPr>
            <p:ph type="sldNum" idx="12"/>
          </p:nvPr>
        </p:nvSpPr>
        <p:spPr>
          <a:xfrm>
            <a:off x="11208568" y="6519171"/>
            <a:ext cx="288032" cy="240219"/>
          </a:xfrm>
          <a:prstGeom prst="rect">
            <a:avLst/>
          </a:prstGeom>
          <a:noFill/>
          <a:ln>
            <a:noFill/>
          </a:ln>
        </p:spPr>
        <p:txBody>
          <a:bodyPr spcFirstLastPara="1" wrap="square" lIns="0" tIns="0" rIns="0" bIns="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AU"/>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Order">
  <p:cSld name="Order">
    <p:spTree>
      <p:nvGrpSpPr>
        <p:cNvPr id="1" name="Shape 316"/>
        <p:cNvGrpSpPr/>
        <p:nvPr/>
      </p:nvGrpSpPr>
      <p:grpSpPr>
        <a:xfrm>
          <a:off x="0" y="0"/>
          <a:ext cx="0" cy="0"/>
          <a:chOff x="0" y="0"/>
          <a:chExt cx="0" cy="0"/>
        </a:xfrm>
      </p:grpSpPr>
      <p:sp>
        <p:nvSpPr>
          <p:cNvPr id="317" name="Google Shape;317;p65"/>
          <p:cNvSpPr txBox="1">
            <a:spLocks noGrp="1"/>
          </p:cNvSpPr>
          <p:nvPr>
            <p:ph type="body" idx="1"/>
          </p:nvPr>
        </p:nvSpPr>
        <p:spPr>
          <a:xfrm>
            <a:off x="1079170" y="1917008"/>
            <a:ext cx="1584308" cy="1584000"/>
          </a:xfrm>
          <a:prstGeom prst="rect">
            <a:avLst/>
          </a:prstGeom>
          <a:solidFill>
            <a:schemeClr val="accent1"/>
          </a:solidFill>
          <a:ln>
            <a:noFill/>
          </a:ln>
        </p:spPr>
        <p:txBody>
          <a:bodyPr spcFirstLastPara="1" wrap="square" lIns="72000" tIns="72000" rIns="72000" bIns="72000" anchor="ctr" anchorCtr="0">
            <a:normAutofit/>
          </a:bodyPr>
          <a:lstStyle>
            <a:lvl1pPr marL="457200" lvl="0" indent="-228600" algn="ctr">
              <a:lnSpc>
                <a:spcPct val="100000"/>
              </a:lnSpc>
              <a:spcBef>
                <a:spcPts val="300"/>
              </a:spcBef>
              <a:spcAft>
                <a:spcPts val="0"/>
              </a:spcAft>
              <a:buSzPts val="2800"/>
              <a:buNone/>
              <a:defRPr sz="2800" b="1">
                <a:solidFill>
                  <a:schemeClr val="lt1"/>
                </a:solidFill>
              </a:defRPr>
            </a:lvl1pPr>
            <a:lvl2pPr marL="914400" lvl="1" indent="-342900" algn="ctr">
              <a:lnSpc>
                <a:spcPct val="100000"/>
              </a:lnSpc>
              <a:spcBef>
                <a:spcPts val="300"/>
              </a:spcBef>
              <a:spcAft>
                <a:spcPts val="0"/>
              </a:spcAft>
              <a:buClr>
                <a:schemeClr val="accent1"/>
              </a:buClr>
              <a:buSzPts val="1800"/>
              <a:buFont typeface="Arial"/>
              <a:buChar char="•"/>
              <a:defRPr/>
            </a:lvl2pPr>
            <a:lvl3pPr marL="1371600" lvl="2" indent="-342900" algn="l">
              <a:lnSpc>
                <a:spcPct val="110000"/>
              </a:lnSpc>
              <a:spcBef>
                <a:spcPts val="300"/>
              </a:spcBef>
              <a:spcAft>
                <a:spcPts val="0"/>
              </a:spcAft>
              <a:buClr>
                <a:schemeClr val="dk1"/>
              </a:buClr>
              <a:buSzPts val="1800"/>
              <a:buFont typeface="Arial"/>
              <a:buChar char="­"/>
              <a:defRPr/>
            </a:lvl3pPr>
            <a:lvl4pPr marL="1828800" lvl="3" indent="-342900" algn="l">
              <a:lnSpc>
                <a:spcPct val="110000"/>
              </a:lnSpc>
              <a:spcBef>
                <a:spcPts val="200"/>
              </a:spcBef>
              <a:spcAft>
                <a:spcPts val="0"/>
              </a:spcAft>
              <a:buClr>
                <a:schemeClr val="dk1"/>
              </a:buClr>
              <a:buSzPts val="1800"/>
              <a:buChar char="•"/>
              <a:defRPr/>
            </a:lvl4pPr>
            <a:lvl5pPr marL="2286000" lvl="4" indent="-228600" algn="l">
              <a:lnSpc>
                <a:spcPct val="100000"/>
              </a:lnSpc>
              <a:spcBef>
                <a:spcPts val="1200"/>
              </a:spcBef>
              <a:spcAft>
                <a:spcPts val="0"/>
              </a:spcAft>
              <a:buClr>
                <a:schemeClr val="accent1"/>
              </a:buClr>
              <a:buSzPts val="1800"/>
              <a:buNone/>
              <a:defRPr/>
            </a:lvl5pPr>
            <a:lvl6pPr marL="2743200" lvl="5" indent="-228600" algn="l">
              <a:spcBef>
                <a:spcPts val="600"/>
              </a:spcBef>
              <a:spcAft>
                <a:spcPts val="0"/>
              </a:spcAft>
              <a:buClr>
                <a:schemeClr val="accent1"/>
              </a:buClr>
              <a:buSzPts val="1800"/>
              <a:buNone/>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18" name="Google Shape;318;p65"/>
          <p:cNvSpPr txBox="1">
            <a:spLocks noGrp="1"/>
          </p:cNvSpPr>
          <p:nvPr>
            <p:ph type="body" idx="2"/>
          </p:nvPr>
        </p:nvSpPr>
        <p:spPr>
          <a:xfrm>
            <a:off x="695326" y="3861048"/>
            <a:ext cx="2351996" cy="240219"/>
          </a:xfrm>
          <a:prstGeom prst="rect">
            <a:avLst/>
          </a:prstGeom>
          <a:noFill/>
          <a:ln>
            <a:noFill/>
          </a:ln>
        </p:spPr>
        <p:txBody>
          <a:bodyPr spcFirstLastPara="1" wrap="square" lIns="0" tIns="0" rIns="0" bIns="0" anchor="t" anchorCtr="0">
            <a:normAutofit/>
          </a:bodyPr>
          <a:lstStyle>
            <a:lvl1pPr marL="457200" lvl="0" indent="-228600" algn="ctr">
              <a:lnSpc>
                <a:spcPct val="100000"/>
              </a:lnSpc>
              <a:spcBef>
                <a:spcPts val="300"/>
              </a:spcBef>
              <a:spcAft>
                <a:spcPts val="0"/>
              </a:spcAft>
              <a:buSzPts val="1600"/>
              <a:buNone/>
              <a:defRPr sz="1600" b="1">
                <a:solidFill>
                  <a:schemeClr val="accent1"/>
                </a:solidFill>
              </a:defRPr>
            </a:lvl1pPr>
            <a:lvl2pPr marL="914400" lvl="1" indent="-342900" algn="l">
              <a:lnSpc>
                <a:spcPct val="100000"/>
              </a:lnSpc>
              <a:spcBef>
                <a:spcPts val="300"/>
              </a:spcBef>
              <a:spcAft>
                <a:spcPts val="0"/>
              </a:spcAft>
              <a:buClr>
                <a:schemeClr val="accent1"/>
              </a:buClr>
              <a:buSzPts val="1800"/>
              <a:buFont typeface="Arial"/>
              <a:buChar char="•"/>
              <a:defRPr/>
            </a:lvl2pPr>
            <a:lvl3pPr marL="1371600" lvl="2" indent="-228600" algn="l">
              <a:lnSpc>
                <a:spcPct val="110000"/>
              </a:lnSpc>
              <a:spcBef>
                <a:spcPts val="300"/>
              </a:spcBef>
              <a:spcAft>
                <a:spcPts val="0"/>
              </a:spcAft>
              <a:buClr>
                <a:schemeClr val="dk1"/>
              </a:buClr>
              <a:buSzPts val="1800"/>
              <a:buFont typeface="Arial"/>
              <a:buNone/>
              <a:defRPr/>
            </a:lvl3pPr>
            <a:lvl4pPr marL="1828800" lvl="3" indent="-342900" algn="l">
              <a:lnSpc>
                <a:spcPct val="110000"/>
              </a:lnSpc>
              <a:spcBef>
                <a:spcPts val="200"/>
              </a:spcBef>
              <a:spcAft>
                <a:spcPts val="0"/>
              </a:spcAft>
              <a:buClr>
                <a:schemeClr val="dk1"/>
              </a:buClr>
              <a:buSzPts val="1800"/>
              <a:buChar char="•"/>
              <a:defRPr/>
            </a:lvl4pPr>
            <a:lvl5pPr marL="2286000" lvl="4" indent="-228600" algn="l">
              <a:lnSpc>
                <a:spcPct val="100000"/>
              </a:lnSpc>
              <a:spcBef>
                <a:spcPts val="1200"/>
              </a:spcBef>
              <a:spcAft>
                <a:spcPts val="0"/>
              </a:spcAft>
              <a:buClr>
                <a:schemeClr val="accent1"/>
              </a:buClr>
              <a:buSzPts val="1800"/>
              <a:buNone/>
              <a:defRPr/>
            </a:lvl5pPr>
            <a:lvl6pPr marL="2743200" lvl="5" indent="-228600" algn="l">
              <a:spcBef>
                <a:spcPts val="600"/>
              </a:spcBef>
              <a:spcAft>
                <a:spcPts val="0"/>
              </a:spcAft>
              <a:buClr>
                <a:schemeClr val="accent1"/>
              </a:buClr>
              <a:buSzPts val="1800"/>
              <a:buNone/>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19" name="Google Shape;319;p65"/>
          <p:cNvSpPr txBox="1">
            <a:spLocks noGrp="1"/>
          </p:cNvSpPr>
          <p:nvPr>
            <p:ph type="body" idx="3"/>
          </p:nvPr>
        </p:nvSpPr>
        <p:spPr>
          <a:xfrm>
            <a:off x="695326" y="4135186"/>
            <a:ext cx="2351996" cy="1516648"/>
          </a:xfrm>
          <a:prstGeom prst="rect">
            <a:avLst/>
          </a:prstGeom>
          <a:noFill/>
          <a:ln>
            <a:noFill/>
          </a:ln>
        </p:spPr>
        <p:txBody>
          <a:bodyPr spcFirstLastPara="1" wrap="square" lIns="0" tIns="0" rIns="0" bIns="0" anchor="t" anchorCtr="0">
            <a:normAutofit/>
          </a:bodyPr>
          <a:lstStyle>
            <a:lvl1pPr marL="457200" lvl="0" indent="-228600" algn="ctr">
              <a:lnSpc>
                <a:spcPct val="100000"/>
              </a:lnSpc>
              <a:spcBef>
                <a:spcPts val="300"/>
              </a:spcBef>
              <a:spcAft>
                <a:spcPts val="0"/>
              </a:spcAft>
              <a:buSzPts val="1600"/>
              <a:buNone/>
              <a:defRPr sz="1600"/>
            </a:lvl1pPr>
            <a:lvl2pPr marL="914400" lvl="1" indent="-330200" algn="ctr">
              <a:lnSpc>
                <a:spcPct val="100000"/>
              </a:lnSpc>
              <a:spcBef>
                <a:spcPts val="300"/>
              </a:spcBef>
              <a:spcAft>
                <a:spcPts val="0"/>
              </a:spcAft>
              <a:buClr>
                <a:schemeClr val="accent1"/>
              </a:buClr>
              <a:buSzPts val="1600"/>
              <a:buFont typeface="Arial"/>
              <a:buChar char="•"/>
              <a:defRPr sz="1600"/>
            </a:lvl2pPr>
            <a:lvl3pPr marL="1371600" lvl="2" indent="-342900" algn="l">
              <a:lnSpc>
                <a:spcPct val="110000"/>
              </a:lnSpc>
              <a:spcBef>
                <a:spcPts val="300"/>
              </a:spcBef>
              <a:spcAft>
                <a:spcPts val="0"/>
              </a:spcAft>
              <a:buClr>
                <a:schemeClr val="dk1"/>
              </a:buClr>
              <a:buSzPts val="1800"/>
              <a:buFont typeface="Arial"/>
              <a:buChar char="­"/>
              <a:defRPr/>
            </a:lvl3pPr>
            <a:lvl4pPr marL="1828800" lvl="3" indent="-342900" algn="l">
              <a:lnSpc>
                <a:spcPct val="110000"/>
              </a:lnSpc>
              <a:spcBef>
                <a:spcPts val="200"/>
              </a:spcBef>
              <a:spcAft>
                <a:spcPts val="0"/>
              </a:spcAft>
              <a:buClr>
                <a:schemeClr val="dk1"/>
              </a:buClr>
              <a:buSzPts val="1800"/>
              <a:buChar char="•"/>
              <a:defRPr/>
            </a:lvl4pPr>
            <a:lvl5pPr marL="2286000" lvl="4" indent="-228600" algn="l">
              <a:lnSpc>
                <a:spcPct val="100000"/>
              </a:lnSpc>
              <a:spcBef>
                <a:spcPts val="1200"/>
              </a:spcBef>
              <a:spcAft>
                <a:spcPts val="0"/>
              </a:spcAft>
              <a:buClr>
                <a:schemeClr val="accent1"/>
              </a:buClr>
              <a:buSzPts val="1800"/>
              <a:buNone/>
              <a:defRPr/>
            </a:lvl5pPr>
            <a:lvl6pPr marL="2743200" lvl="5" indent="-228600" algn="l">
              <a:spcBef>
                <a:spcPts val="600"/>
              </a:spcBef>
              <a:spcAft>
                <a:spcPts val="0"/>
              </a:spcAft>
              <a:buClr>
                <a:schemeClr val="accent1"/>
              </a:buClr>
              <a:buSzPts val="1800"/>
              <a:buNone/>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20" name="Google Shape;320;p65"/>
          <p:cNvSpPr txBox="1">
            <a:spLocks noGrp="1"/>
          </p:cNvSpPr>
          <p:nvPr>
            <p:ph type="body" idx="4"/>
          </p:nvPr>
        </p:nvSpPr>
        <p:spPr>
          <a:xfrm>
            <a:off x="4400550" y="6524625"/>
            <a:ext cx="3384667" cy="241300"/>
          </a:xfrm>
          <a:prstGeom prst="rect">
            <a:avLst/>
          </a:prstGeom>
          <a:noFill/>
          <a:ln>
            <a:noFill/>
          </a:ln>
        </p:spPr>
        <p:txBody>
          <a:bodyPr spcFirstLastPara="1" wrap="square" lIns="0" tIns="0" rIns="0" bIns="0" anchor="ctr" anchorCtr="0">
            <a:normAutofit/>
          </a:bodyPr>
          <a:lstStyle>
            <a:lvl1pPr marL="457200" lvl="0" indent="-228600" algn="ctr">
              <a:lnSpc>
                <a:spcPct val="110000"/>
              </a:lnSpc>
              <a:spcBef>
                <a:spcPts val="300"/>
              </a:spcBef>
              <a:spcAft>
                <a:spcPts val="0"/>
              </a:spcAft>
              <a:buSzPts val="1000"/>
              <a:buNone/>
              <a:defRPr sz="1000" b="1">
                <a:solidFill>
                  <a:schemeClr val="accent1"/>
                </a:solidFill>
              </a:defRPr>
            </a:lvl1pPr>
            <a:lvl2pPr marL="914400" lvl="1" indent="-342900" algn="l">
              <a:lnSpc>
                <a:spcPct val="110000"/>
              </a:lnSpc>
              <a:spcBef>
                <a:spcPts val="300"/>
              </a:spcBef>
              <a:spcAft>
                <a:spcPts val="0"/>
              </a:spcAft>
              <a:buSzPts val="1800"/>
              <a:buChar char="•"/>
              <a:defRPr/>
            </a:lvl2pPr>
            <a:lvl3pPr marL="1371600" lvl="2" indent="-342900" algn="l">
              <a:lnSpc>
                <a:spcPct val="110000"/>
              </a:lnSpc>
              <a:spcBef>
                <a:spcPts val="300"/>
              </a:spcBef>
              <a:spcAft>
                <a:spcPts val="0"/>
              </a:spcAft>
              <a:buSzPts val="1800"/>
              <a:buChar char="­"/>
              <a:defRPr/>
            </a:lvl3pPr>
            <a:lvl4pPr marL="1828800" lvl="3" indent="-342900" algn="l">
              <a:lnSpc>
                <a:spcPct val="110000"/>
              </a:lnSpc>
              <a:spcBef>
                <a:spcPts val="200"/>
              </a:spcBef>
              <a:spcAft>
                <a:spcPts val="0"/>
              </a:spcAft>
              <a:buClr>
                <a:schemeClr val="dk1"/>
              </a:buClr>
              <a:buSzPts val="1800"/>
              <a:buChar char="•"/>
              <a:defRPr/>
            </a:lvl4pPr>
            <a:lvl5pPr marL="2286000" lvl="4" indent="-228600" algn="l">
              <a:lnSpc>
                <a:spcPct val="100000"/>
              </a:lnSpc>
              <a:spcBef>
                <a:spcPts val="1200"/>
              </a:spcBef>
              <a:spcAft>
                <a:spcPts val="0"/>
              </a:spcAft>
              <a:buClr>
                <a:schemeClr val="accent1"/>
              </a:buClr>
              <a:buSzPts val="1800"/>
              <a:buNone/>
              <a:defRPr/>
            </a:lvl5pPr>
            <a:lvl6pPr marL="2743200" lvl="5" indent="-228600" algn="l">
              <a:spcBef>
                <a:spcPts val="600"/>
              </a:spcBef>
              <a:spcAft>
                <a:spcPts val="0"/>
              </a:spcAft>
              <a:buClr>
                <a:schemeClr val="accent1"/>
              </a:buClr>
              <a:buSzPts val="1800"/>
              <a:buNone/>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21" name="Google Shape;321;p65"/>
          <p:cNvSpPr txBox="1">
            <a:spLocks noGrp="1"/>
          </p:cNvSpPr>
          <p:nvPr>
            <p:ph type="body" idx="5"/>
          </p:nvPr>
        </p:nvSpPr>
        <p:spPr>
          <a:xfrm>
            <a:off x="3932120" y="1917008"/>
            <a:ext cx="1584308" cy="1584000"/>
          </a:xfrm>
          <a:prstGeom prst="rect">
            <a:avLst/>
          </a:prstGeom>
          <a:solidFill>
            <a:srgbClr val="962A8B"/>
          </a:solidFill>
          <a:ln>
            <a:noFill/>
          </a:ln>
        </p:spPr>
        <p:txBody>
          <a:bodyPr spcFirstLastPara="1" wrap="square" lIns="72000" tIns="72000" rIns="72000" bIns="72000" anchor="ctr" anchorCtr="0">
            <a:normAutofit/>
          </a:bodyPr>
          <a:lstStyle>
            <a:lvl1pPr marL="457200" lvl="0" indent="-228600" algn="ctr">
              <a:lnSpc>
                <a:spcPct val="100000"/>
              </a:lnSpc>
              <a:spcBef>
                <a:spcPts val="300"/>
              </a:spcBef>
              <a:spcAft>
                <a:spcPts val="0"/>
              </a:spcAft>
              <a:buSzPts val="2800"/>
              <a:buNone/>
              <a:defRPr sz="2800" b="1">
                <a:solidFill>
                  <a:schemeClr val="lt1"/>
                </a:solidFill>
              </a:defRPr>
            </a:lvl1pPr>
            <a:lvl2pPr marL="914400" lvl="1" indent="-342900" algn="ctr">
              <a:lnSpc>
                <a:spcPct val="100000"/>
              </a:lnSpc>
              <a:spcBef>
                <a:spcPts val="300"/>
              </a:spcBef>
              <a:spcAft>
                <a:spcPts val="0"/>
              </a:spcAft>
              <a:buClr>
                <a:schemeClr val="accent1"/>
              </a:buClr>
              <a:buSzPts val="1800"/>
              <a:buFont typeface="Arial"/>
              <a:buChar char="•"/>
              <a:defRPr/>
            </a:lvl2pPr>
            <a:lvl3pPr marL="1371600" lvl="2" indent="-342900" algn="l">
              <a:lnSpc>
                <a:spcPct val="110000"/>
              </a:lnSpc>
              <a:spcBef>
                <a:spcPts val="300"/>
              </a:spcBef>
              <a:spcAft>
                <a:spcPts val="0"/>
              </a:spcAft>
              <a:buClr>
                <a:schemeClr val="dk1"/>
              </a:buClr>
              <a:buSzPts val="1800"/>
              <a:buFont typeface="Arial"/>
              <a:buChar char="­"/>
              <a:defRPr/>
            </a:lvl3pPr>
            <a:lvl4pPr marL="1828800" lvl="3" indent="-342900" algn="l">
              <a:lnSpc>
                <a:spcPct val="110000"/>
              </a:lnSpc>
              <a:spcBef>
                <a:spcPts val="200"/>
              </a:spcBef>
              <a:spcAft>
                <a:spcPts val="0"/>
              </a:spcAft>
              <a:buClr>
                <a:schemeClr val="dk1"/>
              </a:buClr>
              <a:buSzPts val="1800"/>
              <a:buChar char="•"/>
              <a:defRPr/>
            </a:lvl4pPr>
            <a:lvl5pPr marL="2286000" lvl="4" indent="-228600" algn="l">
              <a:lnSpc>
                <a:spcPct val="100000"/>
              </a:lnSpc>
              <a:spcBef>
                <a:spcPts val="1200"/>
              </a:spcBef>
              <a:spcAft>
                <a:spcPts val="0"/>
              </a:spcAft>
              <a:buClr>
                <a:schemeClr val="accent1"/>
              </a:buClr>
              <a:buSzPts val="1800"/>
              <a:buNone/>
              <a:defRPr/>
            </a:lvl5pPr>
            <a:lvl6pPr marL="2743200" lvl="5" indent="-228600" algn="l">
              <a:spcBef>
                <a:spcPts val="600"/>
              </a:spcBef>
              <a:spcAft>
                <a:spcPts val="0"/>
              </a:spcAft>
              <a:buClr>
                <a:schemeClr val="accent1"/>
              </a:buClr>
              <a:buSzPts val="1800"/>
              <a:buNone/>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22" name="Google Shape;322;p65"/>
          <p:cNvSpPr txBox="1">
            <a:spLocks noGrp="1"/>
          </p:cNvSpPr>
          <p:nvPr>
            <p:ph type="body" idx="6"/>
          </p:nvPr>
        </p:nvSpPr>
        <p:spPr>
          <a:xfrm>
            <a:off x="3548276" y="3861048"/>
            <a:ext cx="2351996" cy="240219"/>
          </a:xfrm>
          <a:prstGeom prst="rect">
            <a:avLst/>
          </a:prstGeom>
          <a:noFill/>
          <a:ln>
            <a:noFill/>
          </a:ln>
        </p:spPr>
        <p:txBody>
          <a:bodyPr spcFirstLastPara="1" wrap="square" lIns="0" tIns="0" rIns="0" bIns="0" anchor="t" anchorCtr="0">
            <a:normAutofit/>
          </a:bodyPr>
          <a:lstStyle>
            <a:lvl1pPr marL="457200" lvl="0" indent="-228600" algn="ctr">
              <a:lnSpc>
                <a:spcPct val="100000"/>
              </a:lnSpc>
              <a:spcBef>
                <a:spcPts val="300"/>
              </a:spcBef>
              <a:spcAft>
                <a:spcPts val="0"/>
              </a:spcAft>
              <a:buSzPts val="1600"/>
              <a:buNone/>
              <a:defRPr sz="1600" b="1">
                <a:solidFill>
                  <a:schemeClr val="accent1"/>
                </a:solidFill>
              </a:defRPr>
            </a:lvl1pPr>
            <a:lvl2pPr marL="914400" lvl="1" indent="-342900" algn="l">
              <a:lnSpc>
                <a:spcPct val="100000"/>
              </a:lnSpc>
              <a:spcBef>
                <a:spcPts val="300"/>
              </a:spcBef>
              <a:spcAft>
                <a:spcPts val="0"/>
              </a:spcAft>
              <a:buClr>
                <a:schemeClr val="accent1"/>
              </a:buClr>
              <a:buSzPts val="1800"/>
              <a:buFont typeface="Arial"/>
              <a:buChar char="•"/>
              <a:defRPr/>
            </a:lvl2pPr>
            <a:lvl3pPr marL="1371600" lvl="2" indent="-228600" algn="l">
              <a:lnSpc>
                <a:spcPct val="110000"/>
              </a:lnSpc>
              <a:spcBef>
                <a:spcPts val="300"/>
              </a:spcBef>
              <a:spcAft>
                <a:spcPts val="0"/>
              </a:spcAft>
              <a:buClr>
                <a:schemeClr val="dk1"/>
              </a:buClr>
              <a:buSzPts val="1800"/>
              <a:buFont typeface="Arial"/>
              <a:buNone/>
              <a:defRPr/>
            </a:lvl3pPr>
            <a:lvl4pPr marL="1828800" lvl="3" indent="-342900" algn="l">
              <a:lnSpc>
                <a:spcPct val="110000"/>
              </a:lnSpc>
              <a:spcBef>
                <a:spcPts val="200"/>
              </a:spcBef>
              <a:spcAft>
                <a:spcPts val="0"/>
              </a:spcAft>
              <a:buClr>
                <a:schemeClr val="dk1"/>
              </a:buClr>
              <a:buSzPts val="1800"/>
              <a:buChar char="•"/>
              <a:defRPr/>
            </a:lvl4pPr>
            <a:lvl5pPr marL="2286000" lvl="4" indent="-228600" algn="l">
              <a:lnSpc>
                <a:spcPct val="100000"/>
              </a:lnSpc>
              <a:spcBef>
                <a:spcPts val="1200"/>
              </a:spcBef>
              <a:spcAft>
                <a:spcPts val="0"/>
              </a:spcAft>
              <a:buClr>
                <a:schemeClr val="accent1"/>
              </a:buClr>
              <a:buSzPts val="1800"/>
              <a:buNone/>
              <a:defRPr/>
            </a:lvl5pPr>
            <a:lvl6pPr marL="2743200" lvl="5" indent="-228600" algn="l">
              <a:spcBef>
                <a:spcPts val="600"/>
              </a:spcBef>
              <a:spcAft>
                <a:spcPts val="0"/>
              </a:spcAft>
              <a:buClr>
                <a:schemeClr val="accent1"/>
              </a:buClr>
              <a:buSzPts val="1800"/>
              <a:buNone/>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23" name="Google Shape;323;p65"/>
          <p:cNvSpPr txBox="1">
            <a:spLocks noGrp="1"/>
          </p:cNvSpPr>
          <p:nvPr>
            <p:ph type="body" idx="7"/>
          </p:nvPr>
        </p:nvSpPr>
        <p:spPr>
          <a:xfrm>
            <a:off x="3548276" y="4135186"/>
            <a:ext cx="2351996" cy="1516648"/>
          </a:xfrm>
          <a:prstGeom prst="rect">
            <a:avLst/>
          </a:prstGeom>
          <a:noFill/>
          <a:ln>
            <a:noFill/>
          </a:ln>
        </p:spPr>
        <p:txBody>
          <a:bodyPr spcFirstLastPara="1" wrap="square" lIns="0" tIns="0" rIns="0" bIns="0" anchor="t" anchorCtr="0">
            <a:normAutofit/>
          </a:bodyPr>
          <a:lstStyle>
            <a:lvl1pPr marL="457200" lvl="0" indent="-228600" algn="ctr">
              <a:lnSpc>
                <a:spcPct val="100000"/>
              </a:lnSpc>
              <a:spcBef>
                <a:spcPts val="300"/>
              </a:spcBef>
              <a:spcAft>
                <a:spcPts val="0"/>
              </a:spcAft>
              <a:buSzPts val="1600"/>
              <a:buNone/>
              <a:defRPr sz="1600"/>
            </a:lvl1pPr>
            <a:lvl2pPr marL="914400" lvl="1" indent="-330200" algn="ctr">
              <a:lnSpc>
                <a:spcPct val="100000"/>
              </a:lnSpc>
              <a:spcBef>
                <a:spcPts val="300"/>
              </a:spcBef>
              <a:spcAft>
                <a:spcPts val="0"/>
              </a:spcAft>
              <a:buClr>
                <a:schemeClr val="accent1"/>
              </a:buClr>
              <a:buSzPts val="1600"/>
              <a:buFont typeface="Arial"/>
              <a:buChar char="•"/>
              <a:defRPr sz="1600"/>
            </a:lvl2pPr>
            <a:lvl3pPr marL="1371600" lvl="2" indent="-342900" algn="l">
              <a:lnSpc>
                <a:spcPct val="110000"/>
              </a:lnSpc>
              <a:spcBef>
                <a:spcPts val="300"/>
              </a:spcBef>
              <a:spcAft>
                <a:spcPts val="0"/>
              </a:spcAft>
              <a:buClr>
                <a:schemeClr val="dk1"/>
              </a:buClr>
              <a:buSzPts val="1800"/>
              <a:buFont typeface="Arial"/>
              <a:buChar char="­"/>
              <a:defRPr/>
            </a:lvl3pPr>
            <a:lvl4pPr marL="1828800" lvl="3" indent="-342900" algn="l">
              <a:lnSpc>
                <a:spcPct val="110000"/>
              </a:lnSpc>
              <a:spcBef>
                <a:spcPts val="200"/>
              </a:spcBef>
              <a:spcAft>
                <a:spcPts val="0"/>
              </a:spcAft>
              <a:buClr>
                <a:schemeClr val="dk1"/>
              </a:buClr>
              <a:buSzPts val="1800"/>
              <a:buChar char="•"/>
              <a:defRPr/>
            </a:lvl4pPr>
            <a:lvl5pPr marL="2286000" lvl="4" indent="-228600" algn="l">
              <a:lnSpc>
                <a:spcPct val="100000"/>
              </a:lnSpc>
              <a:spcBef>
                <a:spcPts val="1200"/>
              </a:spcBef>
              <a:spcAft>
                <a:spcPts val="0"/>
              </a:spcAft>
              <a:buClr>
                <a:schemeClr val="accent1"/>
              </a:buClr>
              <a:buSzPts val="1800"/>
              <a:buNone/>
              <a:defRPr/>
            </a:lvl5pPr>
            <a:lvl6pPr marL="2743200" lvl="5" indent="-228600" algn="l">
              <a:spcBef>
                <a:spcPts val="600"/>
              </a:spcBef>
              <a:spcAft>
                <a:spcPts val="0"/>
              </a:spcAft>
              <a:buClr>
                <a:schemeClr val="accent1"/>
              </a:buClr>
              <a:buSzPts val="1800"/>
              <a:buNone/>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24" name="Google Shape;324;p65"/>
          <p:cNvSpPr txBox="1">
            <a:spLocks noGrp="1"/>
          </p:cNvSpPr>
          <p:nvPr>
            <p:ph type="body" idx="8"/>
          </p:nvPr>
        </p:nvSpPr>
        <p:spPr>
          <a:xfrm>
            <a:off x="6686160" y="1917008"/>
            <a:ext cx="1584308" cy="1584000"/>
          </a:xfrm>
          <a:prstGeom prst="rect">
            <a:avLst/>
          </a:prstGeom>
          <a:solidFill>
            <a:srgbClr val="999490"/>
          </a:solidFill>
          <a:ln>
            <a:noFill/>
          </a:ln>
        </p:spPr>
        <p:txBody>
          <a:bodyPr spcFirstLastPara="1" wrap="square" lIns="72000" tIns="72000" rIns="72000" bIns="72000" anchor="ctr" anchorCtr="0">
            <a:normAutofit/>
          </a:bodyPr>
          <a:lstStyle>
            <a:lvl1pPr marL="457200" lvl="0" indent="-228600" algn="ctr">
              <a:lnSpc>
                <a:spcPct val="100000"/>
              </a:lnSpc>
              <a:spcBef>
                <a:spcPts val="300"/>
              </a:spcBef>
              <a:spcAft>
                <a:spcPts val="0"/>
              </a:spcAft>
              <a:buSzPts val="2800"/>
              <a:buNone/>
              <a:defRPr sz="2800" b="1">
                <a:solidFill>
                  <a:schemeClr val="lt1"/>
                </a:solidFill>
              </a:defRPr>
            </a:lvl1pPr>
            <a:lvl2pPr marL="914400" lvl="1" indent="-342900" algn="ctr">
              <a:lnSpc>
                <a:spcPct val="100000"/>
              </a:lnSpc>
              <a:spcBef>
                <a:spcPts val="300"/>
              </a:spcBef>
              <a:spcAft>
                <a:spcPts val="0"/>
              </a:spcAft>
              <a:buClr>
                <a:schemeClr val="accent1"/>
              </a:buClr>
              <a:buSzPts val="1800"/>
              <a:buFont typeface="Arial"/>
              <a:buChar char="•"/>
              <a:defRPr/>
            </a:lvl2pPr>
            <a:lvl3pPr marL="1371600" lvl="2" indent="-342900" algn="l">
              <a:lnSpc>
                <a:spcPct val="110000"/>
              </a:lnSpc>
              <a:spcBef>
                <a:spcPts val="300"/>
              </a:spcBef>
              <a:spcAft>
                <a:spcPts val="0"/>
              </a:spcAft>
              <a:buClr>
                <a:schemeClr val="dk1"/>
              </a:buClr>
              <a:buSzPts val="1800"/>
              <a:buFont typeface="Arial"/>
              <a:buChar char="­"/>
              <a:defRPr/>
            </a:lvl3pPr>
            <a:lvl4pPr marL="1828800" lvl="3" indent="-342900" algn="l">
              <a:lnSpc>
                <a:spcPct val="110000"/>
              </a:lnSpc>
              <a:spcBef>
                <a:spcPts val="200"/>
              </a:spcBef>
              <a:spcAft>
                <a:spcPts val="0"/>
              </a:spcAft>
              <a:buClr>
                <a:schemeClr val="dk1"/>
              </a:buClr>
              <a:buSzPts val="1800"/>
              <a:buChar char="•"/>
              <a:defRPr/>
            </a:lvl4pPr>
            <a:lvl5pPr marL="2286000" lvl="4" indent="-228600" algn="l">
              <a:lnSpc>
                <a:spcPct val="100000"/>
              </a:lnSpc>
              <a:spcBef>
                <a:spcPts val="1200"/>
              </a:spcBef>
              <a:spcAft>
                <a:spcPts val="0"/>
              </a:spcAft>
              <a:buClr>
                <a:schemeClr val="accent1"/>
              </a:buClr>
              <a:buSzPts val="1800"/>
              <a:buNone/>
              <a:defRPr/>
            </a:lvl5pPr>
            <a:lvl6pPr marL="2743200" lvl="5" indent="-228600" algn="l">
              <a:spcBef>
                <a:spcPts val="600"/>
              </a:spcBef>
              <a:spcAft>
                <a:spcPts val="0"/>
              </a:spcAft>
              <a:buClr>
                <a:schemeClr val="accent1"/>
              </a:buClr>
              <a:buSzPts val="1800"/>
              <a:buNone/>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25" name="Google Shape;325;p65"/>
          <p:cNvSpPr txBox="1">
            <a:spLocks noGrp="1"/>
          </p:cNvSpPr>
          <p:nvPr>
            <p:ph type="body" idx="9"/>
          </p:nvPr>
        </p:nvSpPr>
        <p:spPr>
          <a:xfrm>
            <a:off x="6302316" y="3861048"/>
            <a:ext cx="2351996" cy="240219"/>
          </a:xfrm>
          <a:prstGeom prst="rect">
            <a:avLst/>
          </a:prstGeom>
          <a:noFill/>
          <a:ln>
            <a:noFill/>
          </a:ln>
        </p:spPr>
        <p:txBody>
          <a:bodyPr spcFirstLastPara="1" wrap="square" lIns="0" tIns="0" rIns="0" bIns="0" anchor="t" anchorCtr="0">
            <a:normAutofit/>
          </a:bodyPr>
          <a:lstStyle>
            <a:lvl1pPr marL="457200" lvl="0" indent="-228600" algn="ctr">
              <a:lnSpc>
                <a:spcPct val="100000"/>
              </a:lnSpc>
              <a:spcBef>
                <a:spcPts val="300"/>
              </a:spcBef>
              <a:spcAft>
                <a:spcPts val="0"/>
              </a:spcAft>
              <a:buSzPts val="1600"/>
              <a:buNone/>
              <a:defRPr sz="1600" b="1">
                <a:solidFill>
                  <a:schemeClr val="accent1"/>
                </a:solidFill>
              </a:defRPr>
            </a:lvl1pPr>
            <a:lvl2pPr marL="914400" lvl="1" indent="-342900" algn="l">
              <a:lnSpc>
                <a:spcPct val="100000"/>
              </a:lnSpc>
              <a:spcBef>
                <a:spcPts val="300"/>
              </a:spcBef>
              <a:spcAft>
                <a:spcPts val="0"/>
              </a:spcAft>
              <a:buClr>
                <a:schemeClr val="accent1"/>
              </a:buClr>
              <a:buSzPts val="1800"/>
              <a:buFont typeface="Arial"/>
              <a:buChar char="•"/>
              <a:defRPr/>
            </a:lvl2pPr>
            <a:lvl3pPr marL="1371600" lvl="2" indent="-228600" algn="l">
              <a:lnSpc>
                <a:spcPct val="110000"/>
              </a:lnSpc>
              <a:spcBef>
                <a:spcPts val="300"/>
              </a:spcBef>
              <a:spcAft>
                <a:spcPts val="0"/>
              </a:spcAft>
              <a:buClr>
                <a:schemeClr val="dk1"/>
              </a:buClr>
              <a:buSzPts val="1800"/>
              <a:buFont typeface="Arial"/>
              <a:buNone/>
              <a:defRPr/>
            </a:lvl3pPr>
            <a:lvl4pPr marL="1828800" lvl="3" indent="-342900" algn="l">
              <a:lnSpc>
                <a:spcPct val="110000"/>
              </a:lnSpc>
              <a:spcBef>
                <a:spcPts val="200"/>
              </a:spcBef>
              <a:spcAft>
                <a:spcPts val="0"/>
              </a:spcAft>
              <a:buClr>
                <a:schemeClr val="dk1"/>
              </a:buClr>
              <a:buSzPts val="1800"/>
              <a:buChar char="•"/>
              <a:defRPr/>
            </a:lvl4pPr>
            <a:lvl5pPr marL="2286000" lvl="4" indent="-228600" algn="l">
              <a:lnSpc>
                <a:spcPct val="100000"/>
              </a:lnSpc>
              <a:spcBef>
                <a:spcPts val="1200"/>
              </a:spcBef>
              <a:spcAft>
                <a:spcPts val="0"/>
              </a:spcAft>
              <a:buClr>
                <a:schemeClr val="accent1"/>
              </a:buClr>
              <a:buSzPts val="1800"/>
              <a:buNone/>
              <a:defRPr/>
            </a:lvl5pPr>
            <a:lvl6pPr marL="2743200" lvl="5" indent="-228600" algn="l">
              <a:spcBef>
                <a:spcPts val="600"/>
              </a:spcBef>
              <a:spcAft>
                <a:spcPts val="0"/>
              </a:spcAft>
              <a:buClr>
                <a:schemeClr val="accent1"/>
              </a:buClr>
              <a:buSzPts val="1800"/>
              <a:buNone/>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26" name="Google Shape;326;p65"/>
          <p:cNvSpPr txBox="1">
            <a:spLocks noGrp="1"/>
          </p:cNvSpPr>
          <p:nvPr>
            <p:ph type="body" idx="13"/>
          </p:nvPr>
        </p:nvSpPr>
        <p:spPr>
          <a:xfrm>
            <a:off x="6302316" y="4135186"/>
            <a:ext cx="2351996" cy="1516648"/>
          </a:xfrm>
          <a:prstGeom prst="rect">
            <a:avLst/>
          </a:prstGeom>
          <a:noFill/>
          <a:ln>
            <a:noFill/>
          </a:ln>
        </p:spPr>
        <p:txBody>
          <a:bodyPr spcFirstLastPara="1" wrap="square" lIns="0" tIns="0" rIns="0" bIns="0" anchor="t" anchorCtr="0">
            <a:normAutofit/>
          </a:bodyPr>
          <a:lstStyle>
            <a:lvl1pPr marL="457200" lvl="0" indent="-228600" algn="ctr">
              <a:lnSpc>
                <a:spcPct val="100000"/>
              </a:lnSpc>
              <a:spcBef>
                <a:spcPts val="300"/>
              </a:spcBef>
              <a:spcAft>
                <a:spcPts val="0"/>
              </a:spcAft>
              <a:buSzPts val="1600"/>
              <a:buNone/>
              <a:defRPr sz="1600"/>
            </a:lvl1pPr>
            <a:lvl2pPr marL="914400" lvl="1" indent="-330200" algn="ctr">
              <a:lnSpc>
                <a:spcPct val="100000"/>
              </a:lnSpc>
              <a:spcBef>
                <a:spcPts val="300"/>
              </a:spcBef>
              <a:spcAft>
                <a:spcPts val="0"/>
              </a:spcAft>
              <a:buClr>
                <a:schemeClr val="accent1"/>
              </a:buClr>
              <a:buSzPts val="1600"/>
              <a:buFont typeface="Arial"/>
              <a:buChar char="•"/>
              <a:defRPr sz="1600"/>
            </a:lvl2pPr>
            <a:lvl3pPr marL="1371600" lvl="2" indent="-342900" algn="l">
              <a:lnSpc>
                <a:spcPct val="110000"/>
              </a:lnSpc>
              <a:spcBef>
                <a:spcPts val="300"/>
              </a:spcBef>
              <a:spcAft>
                <a:spcPts val="0"/>
              </a:spcAft>
              <a:buClr>
                <a:schemeClr val="dk1"/>
              </a:buClr>
              <a:buSzPts val="1800"/>
              <a:buFont typeface="Arial"/>
              <a:buChar char="­"/>
              <a:defRPr/>
            </a:lvl3pPr>
            <a:lvl4pPr marL="1828800" lvl="3" indent="-342900" algn="l">
              <a:lnSpc>
                <a:spcPct val="110000"/>
              </a:lnSpc>
              <a:spcBef>
                <a:spcPts val="200"/>
              </a:spcBef>
              <a:spcAft>
                <a:spcPts val="0"/>
              </a:spcAft>
              <a:buClr>
                <a:schemeClr val="dk1"/>
              </a:buClr>
              <a:buSzPts val="1800"/>
              <a:buChar char="•"/>
              <a:defRPr/>
            </a:lvl4pPr>
            <a:lvl5pPr marL="2286000" lvl="4" indent="-228600" algn="l">
              <a:lnSpc>
                <a:spcPct val="100000"/>
              </a:lnSpc>
              <a:spcBef>
                <a:spcPts val="1200"/>
              </a:spcBef>
              <a:spcAft>
                <a:spcPts val="0"/>
              </a:spcAft>
              <a:buClr>
                <a:schemeClr val="accent1"/>
              </a:buClr>
              <a:buSzPts val="1800"/>
              <a:buNone/>
              <a:defRPr/>
            </a:lvl5pPr>
            <a:lvl6pPr marL="2743200" lvl="5" indent="-228600" algn="l">
              <a:spcBef>
                <a:spcPts val="600"/>
              </a:spcBef>
              <a:spcAft>
                <a:spcPts val="0"/>
              </a:spcAft>
              <a:buClr>
                <a:schemeClr val="accent1"/>
              </a:buClr>
              <a:buSzPts val="1800"/>
              <a:buNone/>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27" name="Google Shape;327;p65"/>
          <p:cNvSpPr txBox="1">
            <a:spLocks noGrp="1"/>
          </p:cNvSpPr>
          <p:nvPr>
            <p:ph type="body" idx="14"/>
          </p:nvPr>
        </p:nvSpPr>
        <p:spPr>
          <a:xfrm>
            <a:off x="9514768" y="1917008"/>
            <a:ext cx="1584308" cy="1584000"/>
          </a:xfrm>
          <a:prstGeom prst="rect">
            <a:avLst/>
          </a:prstGeom>
          <a:solidFill>
            <a:srgbClr val="D7D1CC"/>
          </a:solidFill>
          <a:ln>
            <a:noFill/>
          </a:ln>
        </p:spPr>
        <p:txBody>
          <a:bodyPr spcFirstLastPara="1" wrap="square" lIns="72000" tIns="72000" rIns="72000" bIns="72000" anchor="ctr" anchorCtr="0">
            <a:normAutofit/>
          </a:bodyPr>
          <a:lstStyle>
            <a:lvl1pPr marL="457200" lvl="0" indent="-228600" algn="ctr">
              <a:lnSpc>
                <a:spcPct val="100000"/>
              </a:lnSpc>
              <a:spcBef>
                <a:spcPts val="300"/>
              </a:spcBef>
              <a:spcAft>
                <a:spcPts val="0"/>
              </a:spcAft>
              <a:buSzPts val="2800"/>
              <a:buNone/>
              <a:defRPr sz="2800" b="1">
                <a:solidFill>
                  <a:schemeClr val="lt1"/>
                </a:solidFill>
              </a:defRPr>
            </a:lvl1pPr>
            <a:lvl2pPr marL="914400" lvl="1" indent="-342900" algn="ctr">
              <a:lnSpc>
                <a:spcPct val="100000"/>
              </a:lnSpc>
              <a:spcBef>
                <a:spcPts val="300"/>
              </a:spcBef>
              <a:spcAft>
                <a:spcPts val="0"/>
              </a:spcAft>
              <a:buClr>
                <a:schemeClr val="accent1"/>
              </a:buClr>
              <a:buSzPts val="1800"/>
              <a:buFont typeface="Arial"/>
              <a:buChar char="•"/>
              <a:defRPr/>
            </a:lvl2pPr>
            <a:lvl3pPr marL="1371600" lvl="2" indent="-342900" algn="l">
              <a:lnSpc>
                <a:spcPct val="110000"/>
              </a:lnSpc>
              <a:spcBef>
                <a:spcPts val="300"/>
              </a:spcBef>
              <a:spcAft>
                <a:spcPts val="0"/>
              </a:spcAft>
              <a:buClr>
                <a:schemeClr val="dk1"/>
              </a:buClr>
              <a:buSzPts val="1800"/>
              <a:buFont typeface="Arial"/>
              <a:buChar char="­"/>
              <a:defRPr/>
            </a:lvl3pPr>
            <a:lvl4pPr marL="1828800" lvl="3" indent="-342900" algn="l">
              <a:lnSpc>
                <a:spcPct val="110000"/>
              </a:lnSpc>
              <a:spcBef>
                <a:spcPts val="200"/>
              </a:spcBef>
              <a:spcAft>
                <a:spcPts val="0"/>
              </a:spcAft>
              <a:buClr>
                <a:schemeClr val="dk1"/>
              </a:buClr>
              <a:buSzPts val="1800"/>
              <a:buChar char="•"/>
              <a:defRPr/>
            </a:lvl4pPr>
            <a:lvl5pPr marL="2286000" lvl="4" indent="-228600" algn="l">
              <a:lnSpc>
                <a:spcPct val="100000"/>
              </a:lnSpc>
              <a:spcBef>
                <a:spcPts val="1200"/>
              </a:spcBef>
              <a:spcAft>
                <a:spcPts val="0"/>
              </a:spcAft>
              <a:buClr>
                <a:schemeClr val="accent1"/>
              </a:buClr>
              <a:buSzPts val="1800"/>
              <a:buNone/>
              <a:defRPr/>
            </a:lvl5pPr>
            <a:lvl6pPr marL="2743200" lvl="5" indent="-228600" algn="l">
              <a:spcBef>
                <a:spcPts val="600"/>
              </a:spcBef>
              <a:spcAft>
                <a:spcPts val="0"/>
              </a:spcAft>
              <a:buClr>
                <a:schemeClr val="accent1"/>
              </a:buClr>
              <a:buSzPts val="1800"/>
              <a:buNone/>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28" name="Google Shape;328;p65"/>
          <p:cNvSpPr txBox="1">
            <a:spLocks noGrp="1"/>
          </p:cNvSpPr>
          <p:nvPr>
            <p:ph type="body" idx="15"/>
          </p:nvPr>
        </p:nvSpPr>
        <p:spPr>
          <a:xfrm>
            <a:off x="9130924" y="3861048"/>
            <a:ext cx="2351996" cy="240219"/>
          </a:xfrm>
          <a:prstGeom prst="rect">
            <a:avLst/>
          </a:prstGeom>
          <a:noFill/>
          <a:ln>
            <a:noFill/>
          </a:ln>
        </p:spPr>
        <p:txBody>
          <a:bodyPr spcFirstLastPara="1" wrap="square" lIns="0" tIns="0" rIns="0" bIns="0" anchor="t" anchorCtr="0">
            <a:normAutofit/>
          </a:bodyPr>
          <a:lstStyle>
            <a:lvl1pPr marL="457200" lvl="0" indent="-228600" algn="ctr">
              <a:lnSpc>
                <a:spcPct val="100000"/>
              </a:lnSpc>
              <a:spcBef>
                <a:spcPts val="300"/>
              </a:spcBef>
              <a:spcAft>
                <a:spcPts val="0"/>
              </a:spcAft>
              <a:buSzPts val="1600"/>
              <a:buNone/>
              <a:defRPr sz="1600" b="1">
                <a:solidFill>
                  <a:schemeClr val="accent1"/>
                </a:solidFill>
              </a:defRPr>
            </a:lvl1pPr>
            <a:lvl2pPr marL="914400" lvl="1" indent="-342900" algn="l">
              <a:lnSpc>
                <a:spcPct val="100000"/>
              </a:lnSpc>
              <a:spcBef>
                <a:spcPts val="300"/>
              </a:spcBef>
              <a:spcAft>
                <a:spcPts val="0"/>
              </a:spcAft>
              <a:buClr>
                <a:schemeClr val="accent1"/>
              </a:buClr>
              <a:buSzPts val="1800"/>
              <a:buFont typeface="Arial"/>
              <a:buChar char="•"/>
              <a:defRPr/>
            </a:lvl2pPr>
            <a:lvl3pPr marL="1371600" lvl="2" indent="-228600" algn="l">
              <a:lnSpc>
                <a:spcPct val="110000"/>
              </a:lnSpc>
              <a:spcBef>
                <a:spcPts val="300"/>
              </a:spcBef>
              <a:spcAft>
                <a:spcPts val="0"/>
              </a:spcAft>
              <a:buClr>
                <a:schemeClr val="dk1"/>
              </a:buClr>
              <a:buSzPts val="1800"/>
              <a:buFont typeface="Arial"/>
              <a:buNone/>
              <a:defRPr/>
            </a:lvl3pPr>
            <a:lvl4pPr marL="1828800" lvl="3" indent="-342900" algn="l">
              <a:lnSpc>
                <a:spcPct val="110000"/>
              </a:lnSpc>
              <a:spcBef>
                <a:spcPts val="200"/>
              </a:spcBef>
              <a:spcAft>
                <a:spcPts val="0"/>
              </a:spcAft>
              <a:buClr>
                <a:schemeClr val="dk1"/>
              </a:buClr>
              <a:buSzPts val="1800"/>
              <a:buChar char="•"/>
              <a:defRPr/>
            </a:lvl4pPr>
            <a:lvl5pPr marL="2286000" lvl="4" indent="-228600" algn="l">
              <a:lnSpc>
                <a:spcPct val="100000"/>
              </a:lnSpc>
              <a:spcBef>
                <a:spcPts val="1200"/>
              </a:spcBef>
              <a:spcAft>
                <a:spcPts val="0"/>
              </a:spcAft>
              <a:buClr>
                <a:schemeClr val="accent1"/>
              </a:buClr>
              <a:buSzPts val="1800"/>
              <a:buNone/>
              <a:defRPr/>
            </a:lvl5pPr>
            <a:lvl6pPr marL="2743200" lvl="5" indent="-228600" algn="l">
              <a:spcBef>
                <a:spcPts val="600"/>
              </a:spcBef>
              <a:spcAft>
                <a:spcPts val="0"/>
              </a:spcAft>
              <a:buClr>
                <a:schemeClr val="accent1"/>
              </a:buClr>
              <a:buSzPts val="1800"/>
              <a:buNone/>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29" name="Google Shape;329;p65"/>
          <p:cNvSpPr txBox="1">
            <a:spLocks noGrp="1"/>
          </p:cNvSpPr>
          <p:nvPr>
            <p:ph type="body" idx="16"/>
          </p:nvPr>
        </p:nvSpPr>
        <p:spPr>
          <a:xfrm>
            <a:off x="9130924" y="4135186"/>
            <a:ext cx="2351996" cy="1516648"/>
          </a:xfrm>
          <a:prstGeom prst="rect">
            <a:avLst/>
          </a:prstGeom>
          <a:noFill/>
          <a:ln>
            <a:noFill/>
          </a:ln>
        </p:spPr>
        <p:txBody>
          <a:bodyPr spcFirstLastPara="1" wrap="square" lIns="0" tIns="0" rIns="0" bIns="0" anchor="t" anchorCtr="0">
            <a:normAutofit/>
          </a:bodyPr>
          <a:lstStyle>
            <a:lvl1pPr marL="457200" lvl="0" indent="-228600" algn="ctr">
              <a:lnSpc>
                <a:spcPct val="100000"/>
              </a:lnSpc>
              <a:spcBef>
                <a:spcPts val="300"/>
              </a:spcBef>
              <a:spcAft>
                <a:spcPts val="0"/>
              </a:spcAft>
              <a:buSzPts val="1600"/>
              <a:buNone/>
              <a:defRPr sz="1600"/>
            </a:lvl1pPr>
            <a:lvl2pPr marL="914400" lvl="1" indent="-330200" algn="ctr">
              <a:lnSpc>
                <a:spcPct val="100000"/>
              </a:lnSpc>
              <a:spcBef>
                <a:spcPts val="300"/>
              </a:spcBef>
              <a:spcAft>
                <a:spcPts val="0"/>
              </a:spcAft>
              <a:buClr>
                <a:schemeClr val="accent1"/>
              </a:buClr>
              <a:buSzPts val="1600"/>
              <a:buFont typeface="Arial"/>
              <a:buChar char="•"/>
              <a:defRPr sz="1600"/>
            </a:lvl2pPr>
            <a:lvl3pPr marL="1371600" lvl="2" indent="-342900" algn="l">
              <a:lnSpc>
                <a:spcPct val="110000"/>
              </a:lnSpc>
              <a:spcBef>
                <a:spcPts val="300"/>
              </a:spcBef>
              <a:spcAft>
                <a:spcPts val="0"/>
              </a:spcAft>
              <a:buClr>
                <a:schemeClr val="dk1"/>
              </a:buClr>
              <a:buSzPts val="1800"/>
              <a:buFont typeface="Arial"/>
              <a:buChar char="­"/>
              <a:defRPr/>
            </a:lvl3pPr>
            <a:lvl4pPr marL="1828800" lvl="3" indent="-342900" algn="l">
              <a:lnSpc>
                <a:spcPct val="110000"/>
              </a:lnSpc>
              <a:spcBef>
                <a:spcPts val="200"/>
              </a:spcBef>
              <a:spcAft>
                <a:spcPts val="0"/>
              </a:spcAft>
              <a:buClr>
                <a:schemeClr val="dk1"/>
              </a:buClr>
              <a:buSzPts val="1800"/>
              <a:buChar char="•"/>
              <a:defRPr/>
            </a:lvl4pPr>
            <a:lvl5pPr marL="2286000" lvl="4" indent="-228600" algn="l">
              <a:lnSpc>
                <a:spcPct val="100000"/>
              </a:lnSpc>
              <a:spcBef>
                <a:spcPts val="1200"/>
              </a:spcBef>
              <a:spcAft>
                <a:spcPts val="0"/>
              </a:spcAft>
              <a:buClr>
                <a:schemeClr val="accent1"/>
              </a:buClr>
              <a:buSzPts val="1800"/>
              <a:buNone/>
              <a:defRPr/>
            </a:lvl5pPr>
            <a:lvl6pPr marL="2743200" lvl="5" indent="-228600" algn="l">
              <a:spcBef>
                <a:spcPts val="600"/>
              </a:spcBef>
              <a:spcAft>
                <a:spcPts val="0"/>
              </a:spcAft>
              <a:buClr>
                <a:schemeClr val="accent1"/>
              </a:buClr>
              <a:buSzPts val="1800"/>
              <a:buNone/>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30" name="Google Shape;330;p65"/>
          <p:cNvSpPr/>
          <p:nvPr/>
        </p:nvSpPr>
        <p:spPr>
          <a:xfrm flipH="1">
            <a:off x="0" y="0"/>
            <a:ext cx="12192000" cy="630000"/>
          </a:xfrm>
          <a:prstGeom prst="rect">
            <a:avLst/>
          </a:prstGeom>
          <a:gradFill>
            <a:gsLst>
              <a:gs pos="0">
                <a:schemeClr val="accent1"/>
              </a:gs>
              <a:gs pos="75000">
                <a:schemeClr val="accent1"/>
              </a:gs>
              <a:gs pos="100000">
                <a:srgbClr val="962A8B"/>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331" name="Google Shape;331;p65"/>
          <p:cNvPicPr preferRelativeResize="0"/>
          <p:nvPr/>
        </p:nvPicPr>
        <p:blipFill rotWithShape="1">
          <a:blip r:embed="rId2">
            <a:alphaModFix/>
          </a:blip>
          <a:srcRect/>
          <a:stretch/>
        </p:blipFill>
        <p:spPr>
          <a:xfrm>
            <a:off x="10297935" y="152896"/>
            <a:ext cx="1210684" cy="324000"/>
          </a:xfrm>
          <a:prstGeom prst="rect">
            <a:avLst/>
          </a:prstGeom>
          <a:noFill/>
          <a:ln>
            <a:noFill/>
          </a:ln>
        </p:spPr>
      </p:pic>
      <p:sp>
        <p:nvSpPr>
          <p:cNvPr id="332" name="Google Shape;332;p65"/>
          <p:cNvSpPr txBox="1">
            <a:spLocks noGrp="1"/>
          </p:cNvSpPr>
          <p:nvPr>
            <p:ph type="title"/>
          </p:nvPr>
        </p:nvSpPr>
        <p:spPr>
          <a:xfrm>
            <a:off x="695326" y="1052736"/>
            <a:ext cx="10801350" cy="469056"/>
          </a:xfrm>
          <a:prstGeom prst="rect">
            <a:avLst/>
          </a:prstGeom>
          <a:noFill/>
          <a:ln>
            <a:noFill/>
          </a:ln>
        </p:spPr>
        <p:txBody>
          <a:bodyPr spcFirstLastPara="1" wrap="square" lIns="0" tIns="0" rIns="0" bIns="0" anchor="ctr" anchorCtr="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3" name="Google Shape;333;p65"/>
          <p:cNvSpPr txBox="1">
            <a:spLocks noGrp="1"/>
          </p:cNvSpPr>
          <p:nvPr>
            <p:ph type="dt" idx="10"/>
          </p:nvPr>
        </p:nvSpPr>
        <p:spPr>
          <a:xfrm>
            <a:off x="695324" y="151134"/>
            <a:ext cx="3360109" cy="288000"/>
          </a:xfrm>
          <a:prstGeom prst="rect">
            <a:avLst/>
          </a:prstGeom>
          <a:noFill/>
          <a:ln>
            <a:noFill/>
          </a:ln>
        </p:spPr>
        <p:txBody>
          <a:bodyPr spcFirstLastPara="1" wrap="square" lIns="0" tIns="0" rIns="0" bIns="0" anchor="t" anchorCtr="0">
            <a:noAutofit/>
          </a:bodyPr>
          <a:lstStyle>
            <a:lvl1pPr lvl="0" algn="l">
              <a:lnSpc>
                <a:spcPct val="8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4" name="Google Shape;334;p65"/>
          <p:cNvSpPr txBox="1">
            <a:spLocks noGrp="1"/>
          </p:cNvSpPr>
          <p:nvPr>
            <p:ph type="ftr" idx="11"/>
          </p:nvPr>
        </p:nvSpPr>
        <p:spPr>
          <a:xfrm>
            <a:off x="695326" y="6519171"/>
            <a:ext cx="3360109" cy="240219"/>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5" name="Google Shape;335;p65"/>
          <p:cNvSpPr txBox="1">
            <a:spLocks noGrp="1"/>
          </p:cNvSpPr>
          <p:nvPr>
            <p:ph type="sldNum" idx="12"/>
          </p:nvPr>
        </p:nvSpPr>
        <p:spPr>
          <a:xfrm>
            <a:off x="11208568" y="6519171"/>
            <a:ext cx="288032" cy="240219"/>
          </a:xfrm>
          <a:prstGeom prst="rect">
            <a:avLst/>
          </a:prstGeom>
          <a:noFill/>
          <a:ln>
            <a:noFill/>
          </a:ln>
        </p:spPr>
        <p:txBody>
          <a:bodyPr spcFirstLastPara="1" wrap="square" lIns="0" tIns="0" rIns="0" bIns="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AU"/>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ext with Purple Block">
  <p:cSld name="Text with Purple Block">
    <p:spTree>
      <p:nvGrpSpPr>
        <p:cNvPr id="1" name="Shape 336"/>
        <p:cNvGrpSpPr/>
        <p:nvPr/>
      </p:nvGrpSpPr>
      <p:grpSpPr>
        <a:xfrm>
          <a:off x="0" y="0"/>
          <a:ext cx="0" cy="0"/>
          <a:chOff x="0" y="0"/>
          <a:chExt cx="0" cy="0"/>
        </a:xfrm>
      </p:grpSpPr>
      <p:sp>
        <p:nvSpPr>
          <p:cNvPr id="337" name="Google Shape;337;p66"/>
          <p:cNvSpPr txBox="1">
            <a:spLocks noGrp="1"/>
          </p:cNvSpPr>
          <p:nvPr>
            <p:ph type="body" idx="1"/>
          </p:nvPr>
        </p:nvSpPr>
        <p:spPr>
          <a:xfrm>
            <a:off x="6096002" y="1700212"/>
            <a:ext cx="5400673" cy="4608513"/>
          </a:xfrm>
          <a:prstGeom prst="rect">
            <a:avLst/>
          </a:prstGeom>
          <a:solidFill>
            <a:srgbClr val="962A8B"/>
          </a:solidFill>
          <a:ln>
            <a:noFill/>
          </a:ln>
        </p:spPr>
        <p:txBody>
          <a:bodyPr spcFirstLastPara="1" wrap="square" lIns="0" tIns="0" rIns="0" bIns="0" anchor="ctr" anchorCtr="0">
            <a:normAutofit/>
          </a:bodyPr>
          <a:lstStyle>
            <a:lvl1pPr marL="457200" lvl="0" indent="-228600" algn="ctr">
              <a:lnSpc>
                <a:spcPct val="110000"/>
              </a:lnSpc>
              <a:spcBef>
                <a:spcPts val="300"/>
              </a:spcBef>
              <a:spcAft>
                <a:spcPts val="0"/>
              </a:spcAft>
              <a:buSzPts val="1800"/>
              <a:buNone/>
              <a:defRPr sz="1800">
                <a:solidFill>
                  <a:schemeClr val="lt1"/>
                </a:solidFill>
              </a:defRPr>
            </a:lvl1pPr>
            <a:lvl2pPr marL="914400" lvl="1" indent="-342900" algn="l">
              <a:lnSpc>
                <a:spcPct val="110000"/>
              </a:lnSpc>
              <a:spcBef>
                <a:spcPts val="300"/>
              </a:spcBef>
              <a:spcAft>
                <a:spcPts val="0"/>
              </a:spcAft>
              <a:buSzPts val="1800"/>
              <a:buChar char="•"/>
              <a:defRPr/>
            </a:lvl2pPr>
            <a:lvl3pPr marL="1371600" lvl="2" indent="-342900" algn="l">
              <a:lnSpc>
                <a:spcPct val="110000"/>
              </a:lnSpc>
              <a:spcBef>
                <a:spcPts val="300"/>
              </a:spcBef>
              <a:spcAft>
                <a:spcPts val="0"/>
              </a:spcAft>
              <a:buSzPts val="1800"/>
              <a:buChar char="­"/>
              <a:defRPr/>
            </a:lvl3pPr>
            <a:lvl4pPr marL="1828800" lvl="3" indent="-342900" algn="l">
              <a:lnSpc>
                <a:spcPct val="110000"/>
              </a:lnSpc>
              <a:spcBef>
                <a:spcPts val="200"/>
              </a:spcBef>
              <a:spcAft>
                <a:spcPts val="0"/>
              </a:spcAft>
              <a:buClr>
                <a:schemeClr val="dk1"/>
              </a:buClr>
              <a:buSzPts val="1800"/>
              <a:buChar char="•"/>
              <a:defRPr/>
            </a:lvl4pPr>
            <a:lvl5pPr marL="2286000" lvl="4" indent="-228600" algn="l">
              <a:lnSpc>
                <a:spcPct val="100000"/>
              </a:lnSpc>
              <a:spcBef>
                <a:spcPts val="1200"/>
              </a:spcBef>
              <a:spcAft>
                <a:spcPts val="0"/>
              </a:spcAft>
              <a:buClr>
                <a:schemeClr val="accent1"/>
              </a:buClr>
              <a:buSzPts val="1800"/>
              <a:buNone/>
              <a:defRPr/>
            </a:lvl5pPr>
            <a:lvl6pPr marL="2743200" lvl="5" indent="-228600" algn="l">
              <a:spcBef>
                <a:spcPts val="600"/>
              </a:spcBef>
              <a:spcAft>
                <a:spcPts val="0"/>
              </a:spcAft>
              <a:buClr>
                <a:schemeClr val="accent1"/>
              </a:buClr>
              <a:buSzPts val="1800"/>
              <a:buNone/>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38" name="Google Shape;338;p66"/>
          <p:cNvSpPr txBox="1">
            <a:spLocks noGrp="1"/>
          </p:cNvSpPr>
          <p:nvPr>
            <p:ph type="body" idx="2"/>
          </p:nvPr>
        </p:nvSpPr>
        <p:spPr>
          <a:xfrm>
            <a:off x="694800" y="1700212"/>
            <a:ext cx="5209113" cy="4608516"/>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300"/>
              </a:spcBef>
              <a:spcAft>
                <a:spcPts val="0"/>
              </a:spcAft>
              <a:buSzPts val="1800"/>
              <a:buNone/>
              <a:defRPr/>
            </a:lvl1pPr>
            <a:lvl2pPr marL="914400" lvl="1" indent="-342900" algn="l">
              <a:lnSpc>
                <a:spcPct val="110000"/>
              </a:lnSpc>
              <a:spcBef>
                <a:spcPts val="300"/>
              </a:spcBef>
              <a:spcAft>
                <a:spcPts val="0"/>
              </a:spcAft>
              <a:buSzPts val="1800"/>
              <a:buChar char="•"/>
              <a:defRPr/>
            </a:lvl2pPr>
            <a:lvl3pPr marL="1371600" lvl="2" indent="-342900" algn="l">
              <a:lnSpc>
                <a:spcPct val="110000"/>
              </a:lnSpc>
              <a:spcBef>
                <a:spcPts val="300"/>
              </a:spcBef>
              <a:spcAft>
                <a:spcPts val="0"/>
              </a:spcAft>
              <a:buSzPts val="1800"/>
              <a:buChar char="­"/>
              <a:defRPr/>
            </a:lvl3pPr>
            <a:lvl4pPr marL="1828800" lvl="3" indent="-342900" algn="l">
              <a:lnSpc>
                <a:spcPct val="110000"/>
              </a:lnSpc>
              <a:spcBef>
                <a:spcPts val="200"/>
              </a:spcBef>
              <a:spcAft>
                <a:spcPts val="0"/>
              </a:spcAft>
              <a:buClr>
                <a:schemeClr val="dk1"/>
              </a:buClr>
              <a:buSzPts val="1800"/>
              <a:buChar char="•"/>
              <a:defRPr/>
            </a:lvl4pPr>
            <a:lvl5pPr marL="2286000" lvl="4" indent="-228600" algn="l">
              <a:lnSpc>
                <a:spcPct val="100000"/>
              </a:lnSpc>
              <a:spcBef>
                <a:spcPts val="1200"/>
              </a:spcBef>
              <a:spcAft>
                <a:spcPts val="0"/>
              </a:spcAft>
              <a:buClr>
                <a:schemeClr val="accent1"/>
              </a:buClr>
              <a:buSzPts val="2400"/>
              <a:buNone/>
              <a:defRPr/>
            </a:lvl5pPr>
            <a:lvl6pPr marL="2743200" lvl="5" indent="-228600" algn="l">
              <a:spcBef>
                <a:spcPts val="600"/>
              </a:spcBef>
              <a:spcAft>
                <a:spcPts val="0"/>
              </a:spcAft>
              <a:buClr>
                <a:schemeClr val="accent1"/>
              </a:buClr>
              <a:buSzPts val="2000"/>
              <a:buNone/>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39" name="Google Shape;339;p66"/>
          <p:cNvSpPr txBox="1">
            <a:spLocks noGrp="1"/>
          </p:cNvSpPr>
          <p:nvPr>
            <p:ph type="title"/>
          </p:nvPr>
        </p:nvSpPr>
        <p:spPr>
          <a:xfrm>
            <a:off x="695326" y="1052736"/>
            <a:ext cx="10801350" cy="469056"/>
          </a:xfrm>
          <a:prstGeom prst="rect">
            <a:avLst/>
          </a:prstGeom>
          <a:noFill/>
          <a:ln>
            <a:noFill/>
          </a:ln>
        </p:spPr>
        <p:txBody>
          <a:bodyPr spcFirstLastPara="1" wrap="square" lIns="0" tIns="0" rIns="0" bIns="0" anchor="ctr" anchorCtr="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0" name="Google Shape;340;p66"/>
          <p:cNvSpPr txBox="1">
            <a:spLocks noGrp="1"/>
          </p:cNvSpPr>
          <p:nvPr>
            <p:ph type="body" idx="3"/>
          </p:nvPr>
        </p:nvSpPr>
        <p:spPr>
          <a:xfrm>
            <a:off x="4400550" y="6524625"/>
            <a:ext cx="3384667" cy="241300"/>
          </a:xfrm>
          <a:prstGeom prst="rect">
            <a:avLst/>
          </a:prstGeom>
          <a:noFill/>
          <a:ln>
            <a:noFill/>
          </a:ln>
        </p:spPr>
        <p:txBody>
          <a:bodyPr spcFirstLastPara="1" wrap="square" lIns="0" tIns="0" rIns="0" bIns="0" anchor="ctr" anchorCtr="0">
            <a:normAutofit/>
          </a:bodyPr>
          <a:lstStyle>
            <a:lvl1pPr marL="457200" lvl="0" indent="-228600" algn="ctr">
              <a:lnSpc>
                <a:spcPct val="110000"/>
              </a:lnSpc>
              <a:spcBef>
                <a:spcPts val="300"/>
              </a:spcBef>
              <a:spcAft>
                <a:spcPts val="0"/>
              </a:spcAft>
              <a:buSzPts val="1000"/>
              <a:buNone/>
              <a:defRPr sz="1000" b="1">
                <a:solidFill>
                  <a:schemeClr val="accent1"/>
                </a:solidFill>
              </a:defRPr>
            </a:lvl1pPr>
            <a:lvl2pPr marL="914400" lvl="1" indent="-342900" algn="l">
              <a:lnSpc>
                <a:spcPct val="110000"/>
              </a:lnSpc>
              <a:spcBef>
                <a:spcPts val="300"/>
              </a:spcBef>
              <a:spcAft>
                <a:spcPts val="0"/>
              </a:spcAft>
              <a:buSzPts val="1800"/>
              <a:buChar char="•"/>
              <a:defRPr/>
            </a:lvl2pPr>
            <a:lvl3pPr marL="1371600" lvl="2" indent="-342900" algn="l">
              <a:lnSpc>
                <a:spcPct val="110000"/>
              </a:lnSpc>
              <a:spcBef>
                <a:spcPts val="300"/>
              </a:spcBef>
              <a:spcAft>
                <a:spcPts val="0"/>
              </a:spcAft>
              <a:buSzPts val="1800"/>
              <a:buChar char="­"/>
              <a:defRPr/>
            </a:lvl3pPr>
            <a:lvl4pPr marL="1828800" lvl="3" indent="-342900" algn="l">
              <a:lnSpc>
                <a:spcPct val="110000"/>
              </a:lnSpc>
              <a:spcBef>
                <a:spcPts val="200"/>
              </a:spcBef>
              <a:spcAft>
                <a:spcPts val="0"/>
              </a:spcAft>
              <a:buClr>
                <a:schemeClr val="dk1"/>
              </a:buClr>
              <a:buSzPts val="1800"/>
              <a:buChar char="•"/>
              <a:defRPr/>
            </a:lvl4pPr>
            <a:lvl5pPr marL="2286000" lvl="4" indent="-228600" algn="l">
              <a:lnSpc>
                <a:spcPct val="100000"/>
              </a:lnSpc>
              <a:spcBef>
                <a:spcPts val="1200"/>
              </a:spcBef>
              <a:spcAft>
                <a:spcPts val="0"/>
              </a:spcAft>
              <a:buClr>
                <a:schemeClr val="accent1"/>
              </a:buClr>
              <a:buSzPts val="1800"/>
              <a:buNone/>
              <a:defRPr/>
            </a:lvl5pPr>
            <a:lvl6pPr marL="2743200" lvl="5" indent="-228600" algn="l">
              <a:spcBef>
                <a:spcPts val="600"/>
              </a:spcBef>
              <a:spcAft>
                <a:spcPts val="0"/>
              </a:spcAft>
              <a:buClr>
                <a:schemeClr val="accent1"/>
              </a:buClr>
              <a:buSzPts val="1800"/>
              <a:buNone/>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41" name="Google Shape;341;p66"/>
          <p:cNvSpPr/>
          <p:nvPr/>
        </p:nvSpPr>
        <p:spPr>
          <a:xfrm flipH="1">
            <a:off x="0" y="0"/>
            <a:ext cx="12192000" cy="630000"/>
          </a:xfrm>
          <a:prstGeom prst="rect">
            <a:avLst/>
          </a:prstGeom>
          <a:gradFill>
            <a:gsLst>
              <a:gs pos="0">
                <a:schemeClr val="accent1"/>
              </a:gs>
              <a:gs pos="75000">
                <a:schemeClr val="accent1"/>
              </a:gs>
              <a:gs pos="100000">
                <a:srgbClr val="962A8B"/>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342" name="Google Shape;342;p66"/>
          <p:cNvPicPr preferRelativeResize="0"/>
          <p:nvPr/>
        </p:nvPicPr>
        <p:blipFill rotWithShape="1">
          <a:blip r:embed="rId2">
            <a:alphaModFix/>
          </a:blip>
          <a:srcRect/>
          <a:stretch/>
        </p:blipFill>
        <p:spPr>
          <a:xfrm>
            <a:off x="10297935" y="152896"/>
            <a:ext cx="1210684" cy="324000"/>
          </a:xfrm>
          <a:prstGeom prst="rect">
            <a:avLst/>
          </a:prstGeom>
          <a:noFill/>
          <a:ln>
            <a:noFill/>
          </a:ln>
        </p:spPr>
      </p:pic>
      <p:sp>
        <p:nvSpPr>
          <p:cNvPr id="343" name="Google Shape;343;p66"/>
          <p:cNvSpPr txBox="1">
            <a:spLocks noGrp="1"/>
          </p:cNvSpPr>
          <p:nvPr>
            <p:ph type="dt" idx="10"/>
          </p:nvPr>
        </p:nvSpPr>
        <p:spPr>
          <a:xfrm>
            <a:off x="695324" y="151134"/>
            <a:ext cx="3360109" cy="288000"/>
          </a:xfrm>
          <a:prstGeom prst="rect">
            <a:avLst/>
          </a:prstGeom>
          <a:noFill/>
          <a:ln>
            <a:noFill/>
          </a:ln>
        </p:spPr>
        <p:txBody>
          <a:bodyPr spcFirstLastPara="1" wrap="square" lIns="0" tIns="0" rIns="0" bIns="0" anchor="t" anchorCtr="0">
            <a:noAutofit/>
          </a:bodyPr>
          <a:lstStyle>
            <a:lvl1pPr lvl="0" algn="l">
              <a:lnSpc>
                <a:spcPct val="8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4" name="Google Shape;344;p66"/>
          <p:cNvSpPr txBox="1">
            <a:spLocks noGrp="1"/>
          </p:cNvSpPr>
          <p:nvPr>
            <p:ph type="ftr" idx="11"/>
          </p:nvPr>
        </p:nvSpPr>
        <p:spPr>
          <a:xfrm>
            <a:off x="695326" y="6519171"/>
            <a:ext cx="3360109" cy="240219"/>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5" name="Google Shape;345;p66"/>
          <p:cNvSpPr txBox="1">
            <a:spLocks noGrp="1"/>
          </p:cNvSpPr>
          <p:nvPr>
            <p:ph type="sldNum" idx="12"/>
          </p:nvPr>
        </p:nvSpPr>
        <p:spPr>
          <a:xfrm>
            <a:off x="11208568" y="6519171"/>
            <a:ext cx="288032" cy="240219"/>
          </a:xfrm>
          <a:prstGeom prst="rect">
            <a:avLst/>
          </a:prstGeom>
          <a:noFill/>
          <a:ln>
            <a:noFill/>
          </a:ln>
        </p:spPr>
        <p:txBody>
          <a:bodyPr spcFirstLastPara="1" wrap="square" lIns="0" tIns="0" rIns="0" bIns="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AU"/>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ext with Neutral 1 Block">
  <p:cSld name="Text with Neutral 1 Block">
    <p:spTree>
      <p:nvGrpSpPr>
        <p:cNvPr id="1" name="Shape 346"/>
        <p:cNvGrpSpPr/>
        <p:nvPr/>
      </p:nvGrpSpPr>
      <p:grpSpPr>
        <a:xfrm>
          <a:off x="0" y="0"/>
          <a:ext cx="0" cy="0"/>
          <a:chOff x="0" y="0"/>
          <a:chExt cx="0" cy="0"/>
        </a:xfrm>
      </p:grpSpPr>
      <p:sp>
        <p:nvSpPr>
          <p:cNvPr id="347" name="Google Shape;347;p67"/>
          <p:cNvSpPr txBox="1">
            <a:spLocks noGrp="1"/>
          </p:cNvSpPr>
          <p:nvPr>
            <p:ph type="body" idx="1"/>
          </p:nvPr>
        </p:nvSpPr>
        <p:spPr>
          <a:xfrm>
            <a:off x="6096003" y="1700213"/>
            <a:ext cx="5400672" cy="4608515"/>
          </a:xfrm>
          <a:prstGeom prst="rect">
            <a:avLst/>
          </a:prstGeom>
          <a:solidFill>
            <a:srgbClr val="D7D1CC"/>
          </a:solidFill>
          <a:ln>
            <a:noFill/>
          </a:ln>
        </p:spPr>
        <p:txBody>
          <a:bodyPr spcFirstLastPara="1" wrap="square" lIns="0" tIns="0" rIns="0" bIns="0" anchor="ctr" anchorCtr="0">
            <a:normAutofit/>
          </a:bodyPr>
          <a:lstStyle>
            <a:lvl1pPr marL="457200" lvl="0" indent="-228600" algn="ctr">
              <a:lnSpc>
                <a:spcPct val="110000"/>
              </a:lnSpc>
              <a:spcBef>
                <a:spcPts val="300"/>
              </a:spcBef>
              <a:spcAft>
                <a:spcPts val="0"/>
              </a:spcAft>
              <a:buSzPts val="1800"/>
              <a:buNone/>
              <a:defRPr sz="1800">
                <a:solidFill>
                  <a:schemeClr val="dk1"/>
                </a:solidFill>
              </a:defRPr>
            </a:lvl1pPr>
            <a:lvl2pPr marL="914400" lvl="1" indent="-342900" algn="l">
              <a:lnSpc>
                <a:spcPct val="110000"/>
              </a:lnSpc>
              <a:spcBef>
                <a:spcPts val="300"/>
              </a:spcBef>
              <a:spcAft>
                <a:spcPts val="0"/>
              </a:spcAft>
              <a:buSzPts val="1800"/>
              <a:buChar char="•"/>
              <a:defRPr/>
            </a:lvl2pPr>
            <a:lvl3pPr marL="1371600" lvl="2" indent="-342900" algn="l">
              <a:lnSpc>
                <a:spcPct val="110000"/>
              </a:lnSpc>
              <a:spcBef>
                <a:spcPts val="300"/>
              </a:spcBef>
              <a:spcAft>
                <a:spcPts val="0"/>
              </a:spcAft>
              <a:buSzPts val="1800"/>
              <a:buChar char="­"/>
              <a:defRPr/>
            </a:lvl3pPr>
            <a:lvl4pPr marL="1828800" lvl="3" indent="-342900" algn="l">
              <a:lnSpc>
                <a:spcPct val="110000"/>
              </a:lnSpc>
              <a:spcBef>
                <a:spcPts val="200"/>
              </a:spcBef>
              <a:spcAft>
                <a:spcPts val="0"/>
              </a:spcAft>
              <a:buClr>
                <a:schemeClr val="dk1"/>
              </a:buClr>
              <a:buSzPts val="1800"/>
              <a:buChar char="•"/>
              <a:defRPr/>
            </a:lvl4pPr>
            <a:lvl5pPr marL="2286000" lvl="4" indent="-228600" algn="l">
              <a:lnSpc>
                <a:spcPct val="100000"/>
              </a:lnSpc>
              <a:spcBef>
                <a:spcPts val="1200"/>
              </a:spcBef>
              <a:spcAft>
                <a:spcPts val="0"/>
              </a:spcAft>
              <a:buClr>
                <a:schemeClr val="accent1"/>
              </a:buClr>
              <a:buSzPts val="1800"/>
              <a:buNone/>
              <a:defRPr/>
            </a:lvl5pPr>
            <a:lvl6pPr marL="2743200" lvl="5" indent="-228600" algn="l">
              <a:spcBef>
                <a:spcPts val="600"/>
              </a:spcBef>
              <a:spcAft>
                <a:spcPts val="0"/>
              </a:spcAft>
              <a:buClr>
                <a:schemeClr val="accent1"/>
              </a:buClr>
              <a:buSzPts val="1800"/>
              <a:buNone/>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48" name="Google Shape;348;p67"/>
          <p:cNvSpPr txBox="1">
            <a:spLocks noGrp="1"/>
          </p:cNvSpPr>
          <p:nvPr>
            <p:ph type="body" idx="2"/>
          </p:nvPr>
        </p:nvSpPr>
        <p:spPr>
          <a:xfrm>
            <a:off x="694800" y="1700213"/>
            <a:ext cx="5209113" cy="4608515"/>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300"/>
              </a:spcBef>
              <a:spcAft>
                <a:spcPts val="0"/>
              </a:spcAft>
              <a:buSzPts val="1800"/>
              <a:buNone/>
              <a:defRPr/>
            </a:lvl1pPr>
            <a:lvl2pPr marL="914400" lvl="1" indent="-342900" algn="l">
              <a:lnSpc>
                <a:spcPct val="110000"/>
              </a:lnSpc>
              <a:spcBef>
                <a:spcPts val="300"/>
              </a:spcBef>
              <a:spcAft>
                <a:spcPts val="0"/>
              </a:spcAft>
              <a:buSzPts val="1800"/>
              <a:buChar char="•"/>
              <a:defRPr/>
            </a:lvl2pPr>
            <a:lvl3pPr marL="1371600" lvl="2" indent="-342900" algn="l">
              <a:lnSpc>
                <a:spcPct val="110000"/>
              </a:lnSpc>
              <a:spcBef>
                <a:spcPts val="300"/>
              </a:spcBef>
              <a:spcAft>
                <a:spcPts val="0"/>
              </a:spcAft>
              <a:buSzPts val="1800"/>
              <a:buChar char="­"/>
              <a:defRPr/>
            </a:lvl3pPr>
            <a:lvl4pPr marL="1828800" lvl="3" indent="-342900" algn="l">
              <a:lnSpc>
                <a:spcPct val="110000"/>
              </a:lnSpc>
              <a:spcBef>
                <a:spcPts val="200"/>
              </a:spcBef>
              <a:spcAft>
                <a:spcPts val="0"/>
              </a:spcAft>
              <a:buClr>
                <a:schemeClr val="dk1"/>
              </a:buClr>
              <a:buSzPts val="1800"/>
              <a:buChar char="•"/>
              <a:defRPr/>
            </a:lvl4pPr>
            <a:lvl5pPr marL="2286000" lvl="4" indent="-228600" algn="l">
              <a:lnSpc>
                <a:spcPct val="100000"/>
              </a:lnSpc>
              <a:spcBef>
                <a:spcPts val="1200"/>
              </a:spcBef>
              <a:spcAft>
                <a:spcPts val="0"/>
              </a:spcAft>
              <a:buClr>
                <a:schemeClr val="accent1"/>
              </a:buClr>
              <a:buSzPts val="2400"/>
              <a:buNone/>
              <a:defRPr/>
            </a:lvl5pPr>
            <a:lvl6pPr marL="2743200" lvl="5" indent="-228600" algn="l">
              <a:spcBef>
                <a:spcPts val="600"/>
              </a:spcBef>
              <a:spcAft>
                <a:spcPts val="0"/>
              </a:spcAft>
              <a:buClr>
                <a:schemeClr val="accent1"/>
              </a:buClr>
              <a:buSzPts val="2000"/>
              <a:buNone/>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49" name="Google Shape;349;p67"/>
          <p:cNvSpPr txBox="1">
            <a:spLocks noGrp="1"/>
          </p:cNvSpPr>
          <p:nvPr>
            <p:ph type="title"/>
          </p:nvPr>
        </p:nvSpPr>
        <p:spPr>
          <a:xfrm>
            <a:off x="695326" y="1052736"/>
            <a:ext cx="10801350" cy="469056"/>
          </a:xfrm>
          <a:prstGeom prst="rect">
            <a:avLst/>
          </a:prstGeom>
          <a:noFill/>
          <a:ln>
            <a:noFill/>
          </a:ln>
        </p:spPr>
        <p:txBody>
          <a:bodyPr spcFirstLastPara="1" wrap="square" lIns="0" tIns="0" rIns="0" bIns="0" anchor="ctr" anchorCtr="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0" name="Google Shape;350;p67"/>
          <p:cNvSpPr txBox="1">
            <a:spLocks noGrp="1"/>
          </p:cNvSpPr>
          <p:nvPr>
            <p:ph type="body" idx="3"/>
          </p:nvPr>
        </p:nvSpPr>
        <p:spPr>
          <a:xfrm>
            <a:off x="4400550" y="6524625"/>
            <a:ext cx="3384667" cy="241300"/>
          </a:xfrm>
          <a:prstGeom prst="rect">
            <a:avLst/>
          </a:prstGeom>
          <a:noFill/>
          <a:ln>
            <a:noFill/>
          </a:ln>
        </p:spPr>
        <p:txBody>
          <a:bodyPr spcFirstLastPara="1" wrap="square" lIns="0" tIns="0" rIns="0" bIns="0" anchor="ctr" anchorCtr="0">
            <a:normAutofit/>
          </a:bodyPr>
          <a:lstStyle>
            <a:lvl1pPr marL="457200" lvl="0" indent="-228600" algn="ctr">
              <a:lnSpc>
                <a:spcPct val="110000"/>
              </a:lnSpc>
              <a:spcBef>
                <a:spcPts val="300"/>
              </a:spcBef>
              <a:spcAft>
                <a:spcPts val="0"/>
              </a:spcAft>
              <a:buSzPts val="1000"/>
              <a:buNone/>
              <a:defRPr sz="1000" b="1">
                <a:solidFill>
                  <a:schemeClr val="accent1"/>
                </a:solidFill>
              </a:defRPr>
            </a:lvl1pPr>
            <a:lvl2pPr marL="914400" lvl="1" indent="-342900" algn="l">
              <a:lnSpc>
                <a:spcPct val="110000"/>
              </a:lnSpc>
              <a:spcBef>
                <a:spcPts val="300"/>
              </a:spcBef>
              <a:spcAft>
                <a:spcPts val="0"/>
              </a:spcAft>
              <a:buSzPts val="1800"/>
              <a:buChar char="•"/>
              <a:defRPr/>
            </a:lvl2pPr>
            <a:lvl3pPr marL="1371600" lvl="2" indent="-342900" algn="l">
              <a:lnSpc>
                <a:spcPct val="110000"/>
              </a:lnSpc>
              <a:spcBef>
                <a:spcPts val="300"/>
              </a:spcBef>
              <a:spcAft>
                <a:spcPts val="0"/>
              </a:spcAft>
              <a:buSzPts val="1800"/>
              <a:buChar char="­"/>
              <a:defRPr/>
            </a:lvl3pPr>
            <a:lvl4pPr marL="1828800" lvl="3" indent="-342900" algn="l">
              <a:lnSpc>
                <a:spcPct val="110000"/>
              </a:lnSpc>
              <a:spcBef>
                <a:spcPts val="200"/>
              </a:spcBef>
              <a:spcAft>
                <a:spcPts val="0"/>
              </a:spcAft>
              <a:buClr>
                <a:schemeClr val="dk1"/>
              </a:buClr>
              <a:buSzPts val="1800"/>
              <a:buChar char="•"/>
              <a:defRPr/>
            </a:lvl4pPr>
            <a:lvl5pPr marL="2286000" lvl="4" indent="-228600" algn="l">
              <a:lnSpc>
                <a:spcPct val="100000"/>
              </a:lnSpc>
              <a:spcBef>
                <a:spcPts val="1200"/>
              </a:spcBef>
              <a:spcAft>
                <a:spcPts val="0"/>
              </a:spcAft>
              <a:buClr>
                <a:schemeClr val="accent1"/>
              </a:buClr>
              <a:buSzPts val="1800"/>
              <a:buNone/>
              <a:defRPr/>
            </a:lvl5pPr>
            <a:lvl6pPr marL="2743200" lvl="5" indent="-228600" algn="l">
              <a:spcBef>
                <a:spcPts val="600"/>
              </a:spcBef>
              <a:spcAft>
                <a:spcPts val="0"/>
              </a:spcAft>
              <a:buClr>
                <a:schemeClr val="accent1"/>
              </a:buClr>
              <a:buSzPts val="1800"/>
              <a:buNone/>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51" name="Google Shape;351;p67"/>
          <p:cNvSpPr/>
          <p:nvPr/>
        </p:nvSpPr>
        <p:spPr>
          <a:xfrm flipH="1">
            <a:off x="0" y="0"/>
            <a:ext cx="12192000" cy="630000"/>
          </a:xfrm>
          <a:prstGeom prst="rect">
            <a:avLst/>
          </a:prstGeom>
          <a:gradFill>
            <a:gsLst>
              <a:gs pos="0">
                <a:schemeClr val="accent1"/>
              </a:gs>
              <a:gs pos="75000">
                <a:schemeClr val="accent1"/>
              </a:gs>
              <a:gs pos="100000">
                <a:srgbClr val="962A8B"/>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352" name="Google Shape;352;p67"/>
          <p:cNvPicPr preferRelativeResize="0"/>
          <p:nvPr/>
        </p:nvPicPr>
        <p:blipFill rotWithShape="1">
          <a:blip r:embed="rId2">
            <a:alphaModFix/>
          </a:blip>
          <a:srcRect/>
          <a:stretch/>
        </p:blipFill>
        <p:spPr>
          <a:xfrm>
            <a:off x="10297935" y="152896"/>
            <a:ext cx="1210684" cy="324000"/>
          </a:xfrm>
          <a:prstGeom prst="rect">
            <a:avLst/>
          </a:prstGeom>
          <a:noFill/>
          <a:ln>
            <a:noFill/>
          </a:ln>
        </p:spPr>
      </p:pic>
      <p:sp>
        <p:nvSpPr>
          <p:cNvPr id="353" name="Google Shape;353;p67"/>
          <p:cNvSpPr txBox="1">
            <a:spLocks noGrp="1"/>
          </p:cNvSpPr>
          <p:nvPr>
            <p:ph type="dt" idx="10"/>
          </p:nvPr>
        </p:nvSpPr>
        <p:spPr>
          <a:xfrm>
            <a:off x="695324" y="151134"/>
            <a:ext cx="3360109" cy="288000"/>
          </a:xfrm>
          <a:prstGeom prst="rect">
            <a:avLst/>
          </a:prstGeom>
          <a:noFill/>
          <a:ln>
            <a:noFill/>
          </a:ln>
        </p:spPr>
        <p:txBody>
          <a:bodyPr spcFirstLastPara="1" wrap="square" lIns="0" tIns="0" rIns="0" bIns="0" anchor="t" anchorCtr="0">
            <a:noAutofit/>
          </a:bodyPr>
          <a:lstStyle>
            <a:lvl1pPr lvl="0" algn="l">
              <a:lnSpc>
                <a:spcPct val="8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4" name="Google Shape;354;p67"/>
          <p:cNvSpPr txBox="1">
            <a:spLocks noGrp="1"/>
          </p:cNvSpPr>
          <p:nvPr>
            <p:ph type="ftr" idx="11"/>
          </p:nvPr>
        </p:nvSpPr>
        <p:spPr>
          <a:xfrm>
            <a:off x="695326" y="6519171"/>
            <a:ext cx="3360109" cy="240219"/>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5" name="Google Shape;355;p67"/>
          <p:cNvSpPr txBox="1">
            <a:spLocks noGrp="1"/>
          </p:cNvSpPr>
          <p:nvPr>
            <p:ph type="sldNum" idx="12"/>
          </p:nvPr>
        </p:nvSpPr>
        <p:spPr>
          <a:xfrm>
            <a:off x="11208568" y="6519171"/>
            <a:ext cx="288032" cy="240219"/>
          </a:xfrm>
          <a:prstGeom prst="rect">
            <a:avLst/>
          </a:prstGeom>
          <a:noFill/>
          <a:ln>
            <a:noFill/>
          </a:ln>
        </p:spPr>
        <p:txBody>
          <a:bodyPr spcFirstLastPara="1" wrap="square" lIns="0" tIns="0" rIns="0" bIns="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AU"/>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ext with Neutral 2 Block">
  <p:cSld name="Text with Neutral 2 Block">
    <p:spTree>
      <p:nvGrpSpPr>
        <p:cNvPr id="1" name="Shape 356"/>
        <p:cNvGrpSpPr/>
        <p:nvPr/>
      </p:nvGrpSpPr>
      <p:grpSpPr>
        <a:xfrm>
          <a:off x="0" y="0"/>
          <a:ext cx="0" cy="0"/>
          <a:chOff x="0" y="0"/>
          <a:chExt cx="0" cy="0"/>
        </a:xfrm>
      </p:grpSpPr>
      <p:sp>
        <p:nvSpPr>
          <p:cNvPr id="357" name="Google Shape;357;p68"/>
          <p:cNvSpPr txBox="1">
            <a:spLocks noGrp="1"/>
          </p:cNvSpPr>
          <p:nvPr>
            <p:ph type="body" idx="1"/>
          </p:nvPr>
        </p:nvSpPr>
        <p:spPr>
          <a:xfrm>
            <a:off x="6096002" y="1700213"/>
            <a:ext cx="5400673" cy="4608512"/>
          </a:xfrm>
          <a:prstGeom prst="rect">
            <a:avLst/>
          </a:prstGeom>
          <a:solidFill>
            <a:srgbClr val="999490"/>
          </a:solidFill>
          <a:ln>
            <a:noFill/>
          </a:ln>
        </p:spPr>
        <p:txBody>
          <a:bodyPr spcFirstLastPara="1" wrap="square" lIns="0" tIns="0" rIns="0" bIns="0" anchor="ctr" anchorCtr="0">
            <a:normAutofit/>
          </a:bodyPr>
          <a:lstStyle>
            <a:lvl1pPr marL="457200" lvl="0" indent="-228600" algn="ctr">
              <a:lnSpc>
                <a:spcPct val="110000"/>
              </a:lnSpc>
              <a:spcBef>
                <a:spcPts val="300"/>
              </a:spcBef>
              <a:spcAft>
                <a:spcPts val="0"/>
              </a:spcAft>
              <a:buSzPts val="1800"/>
              <a:buNone/>
              <a:defRPr sz="1800">
                <a:solidFill>
                  <a:schemeClr val="lt1"/>
                </a:solidFill>
              </a:defRPr>
            </a:lvl1pPr>
            <a:lvl2pPr marL="914400" lvl="1" indent="-342900" algn="l">
              <a:lnSpc>
                <a:spcPct val="110000"/>
              </a:lnSpc>
              <a:spcBef>
                <a:spcPts val="300"/>
              </a:spcBef>
              <a:spcAft>
                <a:spcPts val="0"/>
              </a:spcAft>
              <a:buSzPts val="1800"/>
              <a:buChar char="•"/>
              <a:defRPr/>
            </a:lvl2pPr>
            <a:lvl3pPr marL="1371600" lvl="2" indent="-342900" algn="l">
              <a:lnSpc>
                <a:spcPct val="110000"/>
              </a:lnSpc>
              <a:spcBef>
                <a:spcPts val="300"/>
              </a:spcBef>
              <a:spcAft>
                <a:spcPts val="0"/>
              </a:spcAft>
              <a:buSzPts val="1800"/>
              <a:buChar char="­"/>
              <a:defRPr/>
            </a:lvl3pPr>
            <a:lvl4pPr marL="1828800" lvl="3" indent="-342900" algn="l">
              <a:lnSpc>
                <a:spcPct val="110000"/>
              </a:lnSpc>
              <a:spcBef>
                <a:spcPts val="200"/>
              </a:spcBef>
              <a:spcAft>
                <a:spcPts val="0"/>
              </a:spcAft>
              <a:buClr>
                <a:schemeClr val="dk1"/>
              </a:buClr>
              <a:buSzPts val="1800"/>
              <a:buChar char="•"/>
              <a:defRPr/>
            </a:lvl4pPr>
            <a:lvl5pPr marL="2286000" lvl="4" indent="-228600" algn="l">
              <a:lnSpc>
                <a:spcPct val="100000"/>
              </a:lnSpc>
              <a:spcBef>
                <a:spcPts val="1200"/>
              </a:spcBef>
              <a:spcAft>
                <a:spcPts val="0"/>
              </a:spcAft>
              <a:buClr>
                <a:schemeClr val="accent1"/>
              </a:buClr>
              <a:buSzPts val="1800"/>
              <a:buNone/>
              <a:defRPr/>
            </a:lvl5pPr>
            <a:lvl6pPr marL="2743200" lvl="5" indent="-228600" algn="l">
              <a:spcBef>
                <a:spcPts val="600"/>
              </a:spcBef>
              <a:spcAft>
                <a:spcPts val="0"/>
              </a:spcAft>
              <a:buClr>
                <a:schemeClr val="accent1"/>
              </a:buClr>
              <a:buSzPts val="1800"/>
              <a:buNone/>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58" name="Google Shape;358;p68"/>
          <p:cNvSpPr txBox="1">
            <a:spLocks noGrp="1"/>
          </p:cNvSpPr>
          <p:nvPr>
            <p:ph type="body" idx="2"/>
          </p:nvPr>
        </p:nvSpPr>
        <p:spPr>
          <a:xfrm>
            <a:off x="694800" y="1700212"/>
            <a:ext cx="5209113" cy="4608515"/>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300"/>
              </a:spcBef>
              <a:spcAft>
                <a:spcPts val="0"/>
              </a:spcAft>
              <a:buSzPts val="1800"/>
              <a:buNone/>
              <a:defRPr/>
            </a:lvl1pPr>
            <a:lvl2pPr marL="914400" lvl="1" indent="-342900" algn="l">
              <a:lnSpc>
                <a:spcPct val="110000"/>
              </a:lnSpc>
              <a:spcBef>
                <a:spcPts val="300"/>
              </a:spcBef>
              <a:spcAft>
                <a:spcPts val="0"/>
              </a:spcAft>
              <a:buSzPts val="1800"/>
              <a:buChar char="•"/>
              <a:defRPr/>
            </a:lvl2pPr>
            <a:lvl3pPr marL="1371600" lvl="2" indent="-342900" algn="l">
              <a:lnSpc>
                <a:spcPct val="110000"/>
              </a:lnSpc>
              <a:spcBef>
                <a:spcPts val="300"/>
              </a:spcBef>
              <a:spcAft>
                <a:spcPts val="0"/>
              </a:spcAft>
              <a:buSzPts val="1800"/>
              <a:buChar char="­"/>
              <a:defRPr/>
            </a:lvl3pPr>
            <a:lvl4pPr marL="1828800" lvl="3" indent="-342900" algn="l">
              <a:lnSpc>
                <a:spcPct val="110000"/>
              </a:lnSpc>
              <a:spcBef>
                <a:spcPts val="200"/>
              </a:spcBef>
              <a:spcAft>
                <a:spcPts val="0"/>
              </a:spcAft>
              <a:buClr>
                <a:schemeClr val="dk1"/>
              </a:buClr>
              <a:buSzPts val="1800"/>
              <a:buChar char="•"/>
              <a:defRPr/>
            </a:lvl4pPr>
            <a:lvl5pPr marL="2286000" lvl="4" indent="-228600" algn="l">
              <a:lnSpc>
                <a:spcPct val="100000"/>
              </a:lnSpc>
              <a:spcBef>
                <a:spcPts val="1200"/>
              </a:spcBef>
              <a:spcAft>
                <a:spcPts val="0"/>
              </a:spcAft>
              <a:buClr>
                <a:schemeClr val="accent1"/>
              </a:buClr>
              <a:buSzPts val="2400"/>
              <a:buNone/>
              <a:defRPr/>
            </a:lvl5pPr>
            <a:lvl6pPr marL="2743200" lvl="5" indent="-228600" algn="l">
              <a:spcBef>
                <a:spcPts val="600"/>
              </a:spcBef>
              <a:spcAft>
                <a:spcPts val="0"/>
              </a:spcAft>
              <a:buClr>
                <a:schemeClr val="accent1"/>
              </a:buClr>
              <a:buSzPts val="2000"/>
              <a:buNone/>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59" name="Google Shape;359;p68"/>
          <p:cNvSpPr txBox="1">
            <a:spLocks noGrp="1"/>
          </p:cNvSpPr>
          <p:nvPr>
            <p:ph type="title"/>
          </p:nvPr>
        </p:nvSpPr>
        <p:spPr>
          <a:xfrm>
            <a:off x="695326" y="1052736"/>
            <a:ext cx="10801350" cy="469056"/>
          </a:xfrm>
          <a:prstGeom prst="rect">
            <a:avLst/>
          </a:prstGeom>
          <a:noFill/>
          <a:ln>
            <a:noFill/>
          </a:ln>
        </p:spPr>
        <p:txBody>
          <a:bodyPr spcFirstLastPara="1" wrap="square" lIns="0" tIns="0" rIns="0" bIns="0" anchor="ctr" anchorCtr="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0" name="Google Shape;360;p68"/>
          <p:cNvSpPr txBox="1">
            <a:spLocks noGrp="1"/>
          </p:cNvSpPr>
          <p:nvPr>
            <p:ph type="body" idx="3"/>
          </p:nvPr>
        </p:nvSpPr>
        <p:spPr>
          <a:xfrm>
            <a:off x="4400550" y="6524625"/>
            <a:ext cx="3384667" cy="241300"/>
          </a:xfrm>
          <a:prstGeom prst="rect">
            <a:avLst/>
          </a:prstGeom>
          <a:noFill/>
          <a:ln>
            <a:noFill/>
          </a:ln>
        </p:spPr>
        <p:txBody>
          <a:bodyPr spcFirstLastPara="1" wrap="square" lIns="0" tIns="0" rIns="0" bIns="0" anchor="ctr" anchorCtr="0">
            <a:normAutofit/>
          </a:bodyPr>
          <a:lstStyle>
            <a:lvl1pPr marL="457200" lvl="0" indent="-228600" algn="ctr">
              <a:lnSpc>
                <a:spcPct val="110000"/>
              </a:lnSpc>
              <a:spcBef>
                <a:spcPts val="300"/>
              </a:spcBef>
              <a:spcAft>
                <a:spcPts val="0"/>
              </a:spcAft>
              <a:buSzPts val="1000"/>
              <a:buNone/>
              <a:defRPr sz="1000" b="1">
                <a:solidFill>
                  <a:schemeClr val="accent1"/>
                </a:solidFill>
              </a:defRPr>
            </a:lvl1pPr>
            <a:lvl2pPr marL="914400" lvl="1" indent="-342900" algn="l">
              <a:lnSpc>
                <a:spcPct val="110000"/>
              </a:lnSpc>
              <a:spcBef>
                <a:spcPts val="300"/>
              </a:spcBef>
              <a:spcAft>
                <a:spcPts val="0"/>
              </a:spcAft>
              <a:buSzPts val="1800"/>
              <a:buChar char="•"/>
              <a:defRPr/>
            </a:lvl2pPr>
            <a:lvl3pPr marL="1371600" lvl="2" indent="-342900" algn="l">
              <a:lnSpc>
                <a:spcPct val="110000"/>
              </a:lnSpc>
              <a:spcBef>
                <a:spcPts val="300"/>
              </a:spcBef>
              <a:spcAft>
                <a:spcPts val="0"/>
              </a:spcAft>
              <a:buSzPts val="1800"/>
              <a:buChar char="­"/>
              <a:defRPr/>
            </a:lvl3pPr>
            <a:lvl4pPr marL="1828800" lvl="3" indent="-342900" algn="l">
              <a:lnSpc>
                <a:spcPct val="110000"/>
              </a:lnSpc>
              <a:spcBef>
                <a:spcPts val="200"/>
              </a:spcBef>
              <a:spcAft>
                <a:spcPts val="0"/>
              </a:spcAft>
              <a:buClr>
                <a:schemeClr val="dk1"/>
              </a:buClr>
              <a:buSzPts val="1800"/>
              <a:buChar char="•"/>
              <a:defRPr/>
            </a:lvl4pPr>
            <a:lvl5pPr marL="2286000" lvl="4" indent="-228600" algn="l">
              <a:lnSpc>
                <a:spcPct val="100000"/>
              </a:lnSpc>
              <a:spcBef>
                <a:spcPts val="1200"/>
              </a:spcBef>
              <a:spcAft>
                <a:spcPts val="0"/>
              </a:spcAft>
              <a:buClr>
                <a:schemeClr val="accent1"/>
              </a:buClr>
              <a:buSzPts val="1800"/>
              <a:buNone/>
              <a:defRPr/>
            </a:lvl5pPr>
            <a:lvl6pPr marL="2743200" lvl="5" indent="-228600" algn="l">
              <a:spcBef>
                <a:spcPts val="600"/>
              </a:spcBef>
              <a:spcAft>
                <a:spcPts val="0"/>
              </a:spcAft>
              <a:buClr>
                <a:schemeClr val="accent1"/>
              </a:buClr>
              <a:buSzPts val="1800"/>
              <a:buNone/>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61" name="Google Shape;361;p68"/>
          <p:cNvSpPr/>
          <p:nvPr/>
        </p:nvSpPr>
        <p:spPr>
          <a:xfrm flipH="1">
            <a:off x="0" y="0"/>
            <a:ext cx="12192000" cy="630000"/>
          </a:xfrm>
          <a:prstGeom prst="rect">
            <a:avLst/>
          </a:prstGeom>
          <a:gradFill>
            <a:gsLst>
              <a:gs pos="0">
                <a:schemeClr val="accent1"/>
              </a:gs>
              <a:gs pos="75000">
                <a:schemeClr val="accent1"/>
              </a:gs>
              <a:gs pos="100000">
                <a:srgbClr val="962A8B"/>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362" name="Google Shape;362;p68"/>
          <p:cNvPicPr preferRelativeResize="0"/>
          <p:nvPr/>
        </p:nvPicPr>
        <p:blipFill rotWithShape="1">
          <a:blip r:embed="rId2">
            <a:alphaModFix/>
          </a:blip>
          <a:srcRect/>
          <a:stretch/>
        </p:blipFill>
        <p:spPr>
          <a:xfrm>
            <a:off x="10297935" y="152896"/>
            <a:ext cx="1210684" cy="324000"/>
          </a:xfrm>
          <a:prstGeom prst="rect">
            <a:avLst/>
          </a:prstGeom>
          <a:noFill/>
          <a:ln>
            <a:noFill/>
          </a:ln>
        </p:spPr>
      </p:pic>
      <p:sp>
        <p:nvSpPr>
          <p:cNvPr id="363" name="Google Shape;363;p68"/>
          <p:cNvSpPr txBox="1">
            <a:spLocks noGrp="1"/>
          </p:cNvSpPr>
          <p:nvPr>
            <p:ph type="dt" idx="10"/>
          </p:nvPr>
        </p:nvSpPr>
        <p:spPr>
          <a:xfrm>
            <a:off x="695324" y="151134"/>
            <a:ext cx="3360109" cy="288000"/>
          </a:xfrm>
          <a:prstGeom prst="rect">
            <a:avLst/>
          </a:prstGeom>
          <a:noFill/>
          <a:ln>
            <a:noFill/>
          </a:ln>
        </p:spPr>
        <p:txBody>
          <a:bodyPr spcFirstLastPara="1" wrap="square" lIns="0" tIns="0" rIns="0" bIns="0" anchor="t" anchorCtr="0">
            <a:noAutofit/>
          </a:bodyPr>
          <a:lstStyle>
            <a:lvl1pPr lvl="0" algn="l">
              <a:lnSpc>
                <a:spcPct val="8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4" name="Google Shape;364;p68"/>
          <p:cNvSpPr txBox="1">
            <a:spLocks noGrp="1"/>
          </p:cNvSpPr>
          <p:nvPr>
            <p:ph type="ftr" idx="11"/>
          </p:nvPr>
        </p:nvSpPr>
        <p:spPr>
          <a:xfrm>
            <a:off x="695326" y="6519171"/>
            <a:ext cx="3360109" cy="240219"/>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5" name="Google Shape;365;p68"/>
          <p:cNvSpPr txBox="1">
            <a:spLocks noGrp="1"/>
          </p:cNvSpPr>
          <p:nvPr>
            <p:ph type="sldNum" idx="12"/>
          </p:nvPr>
        </p:nvSpPr>
        <p:spPr>
          <a:xfrm>
            <a:off x="11208568" y="6519171"/>
            <a:ext cx="288032" cy="240219"/>
          </a:xfrm>
          <a:prstGeom prst="rect">
            <a:avLst/>
          </a:prstGeom>
          <a:noFill/>
          <a:ln>
            <a:noFill/>
          </a:ln>
        </p:spPr>
        <p:txBody>
          <a:bodyPr spcFirstLastPara="1" wrap="square" lIns="0" tIns="0" rIns="0" bIns="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AU"/>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Multi-layout 2">
  <p:cSld name="Multi-layout 2">
    <p:spTree>
      <p:nvGrpSpPr>
        <p:cNvPr id="1" name="Shape 366"/>
        <p:cNvGrpSpPr/>
        <p:nvPr/>
      </p:nvGrpSpPr>
      <p:grpSpPr>
        <a:xfrm>
          <a:off x="0" y="0"/>
          <a:ext cx="0" cy="0"/>
          <a:chOff x="0" y="0"/>
          <a:chExt cx="0" cy="0"/>
        </a:xfrm>
      </p:grpSpPr>
      <p:sp>
        <p:nvSpPr>
          <p:cNvPr id="367" name="Google Shape;367;p69"/>
          <p:cNvSpPr txBox="1">
            <a:spLocks noGrp="1"/>
          </p:cNvSpPr>
          <p:nvPr>
            <p:ph type="body" idx="1"/>
          </p:nvPr>
        </p:nvSpPr>
        <p:spPr>
          <a:xfrm>
            <a:off x="6286500" y="2677684"/>
            <a:ext cx="5219998" cy="1615411"/>
          </a:xfrm>
          <a:prstGeom prst="rect">
            <a:avLst/>
          </a:prstGeom>
          <a:noFill/>
          <a:ln>
            <a:noFill/>
          </a:ln>
        </p:spPr>
        <p:txBody>
          <a:bodyPr spcFirstLastPara="1" wrap="square" lIns="0" tIns="0" rIns="0" bIns="0" anchor="t" anchorCtr="0">
            <a:normAutofit/>
          </a:bodyPr>
          <a:lstStyle>
            <a:lvl1pPr marL="457200" lvl="0" indent="-228600" algn="l">
              <a:lnSpc>
                <a:spcPct val="110000"/>
              </a:lnSpc>
              <a:spcBef>
                <a:spcPts val="300"/>
              </a:spcBef>
              <a:spcAft>
                <a:spcPts val="0"/>
              </a:spcAft>
              <a:buSzPts val="1800"/>
              <a:buNone/>
              <a:defRPr/>
            </a:lvl1pPr>
            <a:lvl2pPr marL="914400" lvl="1" indent="-342900" algn="l">
              <a:lnSpc>
                <a:spcPct val="110000"/>
              </a:lnSpc>
              <a:spcBef>
                <a:spcPts val="300"/>
              </a:spcBef>
              <a:spcAft>
                <a:spcPts val="0"/>
              </a:spcAft>
              <a:buSzPts val="1800"/>
              <a:buChar char="•"/>
              <a:defRPr/>
            </a:lvl2pPr>
            <a:lvl3pPr marL="1371600" lvl="2" indent="-342900" algn="l">
              <a:lnSpc>
                <a:spcPct val="110000"/>
              </a:lnSpc>
              <a:spcBef>
                <a:spcPts val="300"/>
              </a:spcBef>
              <a:spcAft>
                <a:spcPts val="0"/>
              </a:spcAft>
              <a:buSzPts val="1800"/>
              <a:buChar char="­"/>
              <a:defRPr/>
            </a:lvl3pPr>
            <a:lvl4pPr marL="1828800" lvl="3" indent="-342900" algn="l">
              <a:lnSpc>
                <a:spcPct val="110000"/>
              </a:lnSpc>
              <a:spcBef>
                <a:spcPts val="200"/>
              </a:spcBef>
              <a:spcAft>
                <a:spcPts val="0"/>
              </a:spcAft>
              <a:buClr>
                <a:schemeClr val="dk1"/>
              </a:buClr>
              <a:buSzPts val="1800"/>
              <a:buChar char="•"/>
              <a:defRPr/>
            </a:lvl4pPr>
            <a:lvl5pPr marL="2286000" lvl="4" indent="-228600" algn="l">
              <a:lnSpc>
                <a:spcPct val="100000"/>
              </a:lnSpc>
              <a:spcBef>
                <a:spcPts val="1200"/>
              </a:spcBef>
              <a:spcAft>
                <a:spcPts val="0"/>
              </a:spcAft>
              <a:buClr>
                <a:schemeClr val="accent1"/>
              </a:buClr>
              <a:buSzPts val="1800"/>
              <a:buNone/>
              <a:defRPr/>
            </a:lvl5pPr>
            <a:lvl6pPr marL="2743200" lvl="5" indent="-228600" algn="l">
              <a:spcBef>
                <a:spcPts val="600"/>
              </a:spcBef>
              <a:spcAft>
                <a:spcPts val="0"/>
              </a:spcAft>
              <a:buClr>
                <a:schemeClr val="accent1"/>
              </a:buClr>
              <a:buSzPts val="1800"/>
              <a:buNone/>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68" name="Google Shape;368;p69"/>
          <p:cNvSpPr txBox="1">
            <a:spLocks noGrp="1"/>
          </p:cNvSpPr>
          <p:nvPr>
            <p:ph type="body" idx="2"/>
          </p:nvPr>
        </p:nvSpPr>
        <p:spPr>
          <a:xfrm>
            <a:off x="6286500" y="4694142"/>
            <a:ext cx="5219996" cy="1615178"/>
          </a:xfrm>
          <a:prstGeom prst="rect">
            <a:avLst/>
          </a:prstGeom>
          <a:noFill/>
          <a:ln>
            <a:noFill/>
          </a:ln>
        </p:spPr>
        <p:txBody>
          <a:bodyPr spcFirstLastPara="1" wrap="square" lIns="0" tIns="0" rIns="0" bIns="0" anchor="t" anchorCtr="0">
            <a:normAutofit/>
          </a:bodyPr>
          <a:lstStyle>
            <a:lvl1pPr marL="457200" lvl="0" indent="-228600" algn="l">
              <a:lnSpc>
                <a:spcPct val="110000"/>
              </a:lnSpc>
              <a:spcBef>
                <a:spcPts val="300"/>
              </a:spcBef>
              <a:spcAft>
                <a:spcPts val="0"/>
              </a:spcAft>
              <a:buSzPts val="1800"/>
              <a:buNone/>
              <a:defRPr/>
            </a:lvl1pPr>
            <a:lvl2pPr marL="914400" lvl="1" indent="-342900" algn="l">
              <a:lnSpc>
                <a:spcPct val="110000"/>
              </a:lnSpc>
              <a:spcBef>
                <a:spcPts val="300"/>
              </a:spcBef>
              <a:spcAft>
                <a:spcPts val="0"/>
              </a:spcAft>
              <a:buSzPts val="1800"/>
              <a:buChar char="•"/>
              <a:defRPr/>
            </a:lvl2pPr>
            <a:lvl3pPr marL="1371600" lvl="2" indent="-342900" algn="l">
              <a:lnSpc>
                <a:spcPct val="110000"/>
              </a:lnSpc>
              <a:spcBef>
                <a:spcPts val="300"/>
              </a:spcBef>
              <a:spcAft>
                <a:spcPts val="0"/>
              </a:spcAft>
              <a:buSzPts val="1800"/>
              <a:buChar char="­"/>
              <a:defRPr/>
            </a:lvl3pPr>
            <a:lvl4pPr marL="1828800" lvl="3" indent="-342900" algn="l">
              <a:lnSpc>
                <a:spcPct val="110000"/>
              </a:lnSpc>
              <a:spcBef>
                <a:spcPts val="200"/>
              </a:spcBef>
              <a:spcAft>
                <a:spcPts val="0"/>
              </a:spcAft>
              <a:buClr>
                <a:schemeClr val="dk1"/>
              </a:buClr>
              <a:buSzPts val="1800"/>
              <a:buChar char="•"/>
              <a:defRPr/>
            </a:lvl4pPr>
            <a:lvl5pPr marL="2286000" lvl="4" indent="-228600" algn="l">
              <a:lnSpc>
                <a:spcPct val="100000"/>
              </a:lnSpc>
              <a:spcBef>
                <a:spcPts val="1200"/>
              </a:spcBef>
              <a:spcAft>
                <a:spcPts val="0"/>
              </a:spcAft>
              <a:buClr>
                <a:schemeClr val="accent1"/>
              </a:buClr>
              <a:buSzPts val="1800"/>
              <a:buNone/>
              <a:defRPr/>
            </a:lvl5pPr>
            <a:lvl6pPr marL="2743200" lvl="5" indent="-228600" algn="l">
              <a:spcBef>
                <a:spcPts val="600"/>
              </a:spcBef>
              <a:spcAft>
                <a:spcPts val="0"/>
              </a:spcAft>
              <a:buClr>
                <a:schemeClr val="accent1"/>
              </a:buClr>
              <a:buSzPts val="1800"/>
              <a:buNone/>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69" name="Google Shape;369;p69"/>
          <p:cNvSpPr txBox="1">
            <a:spLocks noGrp="1"/>
          </p:cNvSpPr>
          <p:nvPr>
            <p:ph type="body" idx="3"/>
          </p:nvPr>
        </p:nvSpPr>
        <p:spPr>
          <a:xfrm>
            <a:off x="6286500" y="2279659"/>
            <a:ext cx="5222136" cy="32400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300"/>
              </a:spcBef>
              <a:spcAft>
                <a:spcPts val="0"/>
              </a:spcAft>
              <a:buSzPts val="1200"/>
              <a:buNone/>
              <a:defRPr sz="1200" b="1">
                <a:solidFill>
                  <a:schemeClr val="accent1"/>
                </a:solidFill>
              </a:defRPr>
            </a:lvl1pPr>
            <a:lvl2pPr marL="914400" lvl="1" indent="-342900" algn="l">
              <a:lnSpc>
                <a:spcPct val="110000"/>
              </a:lnSpc>
              <a:spcBef>
                <a:spcPts val="300"/>
              </a:spcBef>
              <a:spcAft>
                <a:spcPts val="0"/>
              </a:spcAft>
              <a:buSzPts val="1800"/>
              <a:buChar char="•"/>
              <a:defRPr/>
            </a:lvl2pPr>
            <a:lvl3pPr marL="1371600" lvl="2" indent="-342900" algn="l">
              <a:lnSpc>
                <a:spcPct val="110000"/>
              </a:lnSpc>
              <a:spcBef>
                <a:spcPts val="300"/>
              </a:spcBef>
              <a:spcAft>
                <a:spcPts val="0"/>
              </a:spcAft>
              <a:buSzPts val="1800"/>
              <a:buChar char="­"/>
              <a:defRPr/>
            </a:lvl3pPr>
            <a:lvl4pPr marL="1828800" lvl="3" indent="-342900" algn="l">
              <a:lnSpc>
                <a:spcPct val="110000"/>
              </a:lnSpc>
              <a:spcBef>
                <a:spcPts val="200"/>
              </a:spcBef>
              <a:spcAft>
                <a:spcPts val="0"/>
              </a:spcAft>
              <a:buClr>
                <a:schemeClr val="dk1"/>
              </a:buClr>
              <a:buSzPts val="1800"/>
              <a:buChar char="•"/>
              <a:defRPr/>
            </a:lvl4pPr>
            <a:lvl5pPr marL="2286000" lvl="4" indent="-228600" algn="l">
              <a:lnSpc>
                <a:spcPct val="100000"/>
              </a:lnSpc>
              <a:spcBef>
                <a:spcPts val="1200"/>
              </a:spcBef>
              <a:spcAft>
                <a:spcPts val="0"/>
              </a:spcAft>
              <a:buClr>
                <a:schemeClr val="accent1"/>
              </a:buClr>
              <a:buSzPts val="1800"/>
              <a:buNone/>
              <a:defRPr/>
            </a:lvl5pPr>
            <a:lvl6pPr marL="2743200" lvl="5" indent="-228600" algn="l">
              <a:spcBef>
                <a:spcPts val="600"/>
              </a:spcBef>
              <a:spcAft>
                <a:spcPts val="0"/>
              </a:spcAft>
              <a:buClr>
                <a:schemeClr val="accent1"/>
              </a:buClr>
              <a:buSzPts val="2000"/>
              <a:buNone/>
              <a:defRPr b="0"/>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70" name="Google Shape;370;p69"/>
          <p:cNvSpPr txBox="1">
            <a:spLocks noGrp="1"/>
          </p:cNvSpPr>
          <p:nvPr>
            <p:ph type="body" idx="4"/>
          </p:nvPr>
        </p:nvSpPr>
        <p:spPr>
          <a:xfrm>
            <a:off x="6286500" y="4401144"/>
            <a:ext cx="5222136" cy="32400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300"/>
              </a:spcBef>
              <a:spcAft>
                <a:spcPts val="0"/>
              </a:spcAft>
              <a:buSzPts val="1200"/>
              <a:buNone/>
              <a:defRPr sz="1200" b="1">
                <a:solidFill>
                  <a:schemeClr val="accent1"/>
                </a:solidFill>
              </a:defRPr>
            </a:lvl1pPr>
            <a:lvl2pPr marL="914400" lvl="1" indent="-342900" algn="l">
              <a:lnSpc>
                <a:spcPct val="110000"/>
              </a:lnSpc>
              <a:spcBef>
                <a:spcPts val="300"/>
              </a:spcBef>
              <a:spcAft>
                <a:spcPts val="0"/>
              </a:spcAft>
              <a:buSzPts val="1800"/>
              <a:buChar char="•"/>
              <a:defRPr/>
            </a:lvl2pPr>
            <a:lvl3pPr marL="1371600" lvl="2" indent="-342900" algn="l">
              <a:lnSpc>
                <a:spcPct val="110000"/>
              </a:lnSpc>
              <a:spcBef>
                <a:spcPts val="300"/>
              </a:spcBef>
              <a:spcAft>
                <a:spcPts val="0"/>
              </a:spcAft>
              <a:buSzPts val="1800"/>
              <a:buChar char="­"/>
              <a:defRPr/>
            </a:lvl3pPr>
            <a:lvl4pPr marL="1828800" lvl="3" indent="-342900" algn="l">
              <a:lnSpc>
                <a:spcPct val="110000"/>
              </a:lnSpc>
              <a:spcBef>
                <a:spcPts val="200"/>
              </a:spcBef>
              <a:spcAft>
                <a:spcPts val="0"/>
              </a:spcAft>
              <a:buClr>
                <a:schemeClr val="dk1"/>
              </a:buClr>
              <a:buSzPts val="1800"/>
              <a:buChar char="•"/>
              <a:defRPr/>
            </a:lvl4pPr>
            <a:lvl5pPr marL="2286000" lvl="4" indent="-228600" algn="l">
              <a:lnSpc>
                <a:spcPct val="100000"/>
              </a:lnSpc>
              <a:spcBef>
                <a:spcPts val="1200"/>
              </a:spcBef>
              <a:spcAft>
                <a:spcPts val="0"/>
              </a:spcAft>
              <a:buClr>
                <a:schemeClr val="accent1"/>
              </a:buClr>
              <a:buSzPts val="1800"/>
              <a:buNone/>
              <a:defRPr/>
            </a:lvl5pPr>
            <a:lvl6pPr marL="2743200" lvl="5" indent="-228600" algn="l">
              <a:spcBef>
                <a:spcPts val="600"/>
              </a:spcBef>
              <a:spcAft>
                <a:spcPts val="0"/>
              </a:spcAft>
              <a:buClr>
                <a:schemeClr val="accent1"/>
              </a:buClr>
              <a:buSzPts val="2000"/>
              <a:buNone/>
              <a:defRPr b="0"/>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71" name="Google Shape;371;p69"/>
          <p:cNvSpPr txBox="1">
            <a:spLocks noGrp="1"/>
          </p:cNvSpPr>
          <p:nvPr>
            <p:ph type="body" idx="5"/>
          </p:nvPr>
        </p:nvSpPr>
        <p:spPr>
          <a:xfrm>
            <a:off x="694800" y="2279196"/>
            <a:ext cx="5183717" cy="2013899"/>
          </a:xfrm>
          <a:prstGeom prst="rect">
            <a:avLst/>
          </a:prstGeom>
          <a:noFill/>
          <a:ln>
            <a:noFill/>
          </a:ln>
        </p:spPr>
        <p:txBody>
          <a:bodyPr spcFirstLastPara="1" wrap="square" lIns="0" tIns="0" rIns="0" bIns="0" anchor="t" anchorCtr="0">
            <a:normAutofit/>
          </a:bodyPr>
          <a:lstStyle>
            <a:lvl1pPr marL="457200" lvl="0" indent="-228600" algn="l">
              <a:lnSpc>
                <a:spcPct val="110000"/>
              </a:lnSpc>
              <a:spcBef>
                <a:spcPts val="300"/>
              </a:spcBef>
              <a:spcAft>
                <a:spcPts val="0"/>
              </a:spcAft>
              <a:buSzPts val="1800"/>
              <a:buNone/>
              <a:defRPr/>
            </a:lvl1pPr>
            <a:lvl2pPr marL="914400" lvl="1" indent="-342900" algn="l">
              <a:lnSpc>
                <a:spcPct val="110000"/>
              </a:lnSpc>
              <a:spcBef>
                <a:spcPts val="300"/>
              </a:spcBef>
              <a:spcAft>
                <a:spcPts val="0"/>
              </a:spcAft>
              <a:buSzPts val="1800"/>
              <a:buChar char="•"/>
              <a:defRPr/>
            </a:lvl2pPr>
            <a:lvl3pPr marL="1371600" lvl="2" indent="-342900" algn="l">
              <a:lnSpc>
                <a:spcPct val="110000"/>
              </a:lnSpc>
              <a:spcBef>
                <a:spcPts val="300"/>
              </a:spcBef>
              <a:spcAft>
                <a:spcPts val="0"/>
              </a:spcAft>
              <a:buSzPts val="1800"/>
              <a:buChar char="­"/>
              <a:defRPr/>
            </a:lvl3pPr>
            <a:lvl4pPr marL="1828800" lvl="3" indent="-342900" algn="l">
              <a:lnSpc>
                <a:spcPct val="110000"/>
              </a:lnSpc>
              <a:spcBef>
                <a:spcPts val="200"/>
              </a:spcBef>
              <a:spcAft>
                <a:spcPts val="0"/>
              </a:spcAft>
              <a:buClr>
                <a:schemeClr val="dk1"/>
              </a:buClr>
              <a:buSzPts val="1800"/>
              <a:buChar char="•"/>
              <a:defRPr/>
            </a:lvl4pPr>
            <a:lvl5pPr marL="2286000" lvl="4" indent="-228600" algn="l">
              <a:lnSpc>
                <a:spcPct val="100000"/>
              </a:lnSpc>
              <a:spcBef>
                <a:spcPts val="1200"/>
              </a:spcBef>
              <a:spcAft>
                <a:spcPts val="0"/>
              </a:spcAft>
              <a:buClr>
                <a:schemeClr val="accent1"/>
              </a:buClr>
              <a:buSzPts val="2400"/>
              <a:buNone/>
              <a:defRPr/>
            </a:lvl5pPr>
            <a:lvl6pPr marL="2743200" lvl="5" indent="-228600" algn="l">
              <a:spcBef>
                <a:spcPts val="600"/>
              </a:spcBef>
              <a:spcAft>
                <a:spcPts val="0"/>
              </a:spcAft>
              <a:buClr>
                <a:schemeClr val="accent1"/>
              </a:buClr>
              <a:buSzPts val="2000"/>
              <a:buNone/>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72" name="Google Shape;372;p69"/>
          <p:cNvSpPr txBox="1">
            <a:spLocks noGrp="1"/>
          </p:cNvSpPr>
          <p:nvPr>
            <p:ph type="body" idx="6"/>
          </p:nvPr>
        </p:nvSpPr>
        <p:spPr>
          <a:xfrm>
            <a:off x="694800" y="4401144"/>
            <a:ext cx="5183717" cy="1908176"/>
          </a:xfrm>
          <a:prstGeom prst="rect">
            <a:avLst/>
          </a:prstGeom>
          <a:noFill/>
          <a:ln>
            <a:noFill/>
          </a:ln>
        </p:spPr>
        <p:txBody>
          <a:bodyPr spcFirstLastPara="1" wrap="square" lIns="0" tIns="0" rIns="0" bIns="0" anchor="t" anchorCtr="0">
            <a:normAutofit/>
          </a:bodyPr>
          <a:lstStyle>
            <a:lvl1pPr marL="457200" lvl="0" indent="-228600" algn="l">
              <a:lnSpc>
                <a:spcPct val="110000"/>
              </a:lnSpc>
              <a:spcBef>
                <a:spcPts val="300"/>
              </a:spcBef>
              <a:spcAft>
                <a:spcPts val="0"/>
              </a:spcAft>
              <a:buSzPts val="1800"/>
              <a:buNone/>
              <a:defRPr/>
            </a:lvl1pPr>
            <a:lvl2pPr marL="914400" lvl="1" indent="-342900" algn="l">
              <a:lnSpc>
                <a:spcPct val="110000"/>
              </a:lnSpc>
              <a:spcBef>
                <a:spcPts val="300"/>
              </a:spcBef>
              <a:spcAft>
                <a:spcPts val="0"/>
              </a:spcAft>
              <a:buSzPts val="1800"/>
              <a:buChar char="•"/>
              <a:defRPr/>
            </a:lvl2pPr>
            <a:lvl3pPr marL="1371600" lvl="2" indent="-342900" algn="l">
              <a:lnSpc>
                <a:spcPct val="110000"/>
              </a:lnSpc>
              <a:spcBef>
                <a:spcPts val="300"/>
              </a:spcBef>
              <a:spcAft>
                <a:spcPts val="0"/>
              </a:spcAft>
              <a:buSzPts val="1800"/>
              <a:buChar char="­"/>
              <a:defRPr/>
            </a:lvl3pPr>
            <a:lvl4pPr marL="1828800" lvl="3" indent="-342900" algn="l">
              <a:lnSpc>
                <a:spcPct val="110000"/>
              </a:lnSpc>
              <a:spcBef>
                <a:spcPts val="200"/>
              </a:spcBef>
              <a:spcAft>
                <a:spcPts val="0"/>
              </a:spcAft>
              <a:buClr>
                <a:schemeClr val="dk1"/>
              </a:buClr>
              <a:buSzPts val="1800"/>
              <a:buChar char="•"/>
              <a:defRPr/>
            </a:lvl4pPr>
            <a:lvl5pPr marL="2286000" lvl="4" indent="-228600" algn="l">
              <a:lnSpc>
                <a:spcPct val="100000"/>
              </a:lnSpc>
              <a:spcBef>
                <a:spcPts val="1200"/>
              </a:spcBef>
              <a:spcAft>
                <a:spcPts val="0"/>
              </a:spcAft>
              <a:buClr>
                <a:schemeClr val="accent1"/>
              </a:buClr>
              <a:buSzPts val="2400"/>
              <a:buNone/>
              <a:defRPr/>
            </a:lvl5pPr>
            <a:lvl6pPr marL="2743200" lvl="5" indent="-228600" algn="l">
              <a:spcBef>
                <a:spcPts val="600"/>
              </a:spcBef>
              <a:spcAft>
                <a:spcPts val="0"/>
              </a:spcAft>
              <a:buClr>
                <a:schemeClr val="accent1"/>
              </a:buClr>
              <a:buSzPts val="2000"/>
              <a:buNone/>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73" name="Google Shape;373;p69"/>
          <p:cNvSpPr txBox="1">
            <a:spLocks noGrp="1"/>
          </p:cNvSpPr>
          <p:nvPr>
            <p:ph type="title"/>
          </p:nvPr>
        </p:nvSpPr>
        <p:spPr>
          <a:xfrm>
            <a:off x="695326" y="1052736"/>
            <a:ext cx="10801350" cy="469056"/>
          </a:xfrm>
          <a:prstGeom prst="rect">
            <a:avLst/>
          </a:prstGeom>
          <a:noFill/>
          <a:ln>
            <a:noFill/>
          </a:ln>
        </p:spPr>
        <p:txBody>
          <a:bodyPr spcFirstLastPara="1" wrap="square" lIns="0" tIns="0" rIns="0" bIns="0" anchor="ctr" anchorCtr="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4" name="Google Shape;374;p69"/>
          <p:cNvSpPr txBox="1">
            <a:spLocks noGrp="1"/>
          </p:cNvSpPr>
          <p:nvPr>
            <p:ph type="body" idx="7"/>
          </p:nvPr>
        </p:nvSpPr>
        <p:spPr>
          <a:xfrm>
            <a:off x="4400550" y="6524625"/>
            <a:ext cx="3384667" cy="241300"/>
          </a:xfrm>
          <a:prstGeom prst="rect">
            <a:avLst/>
          </a:prstGeom>
          <a:noFill/>
          <a:ln>
            <a:noFill/>
          </a:ln>
        </p:spPr>
        <p:txBody>
          <a:bodyPr spcFirstLastPara="1" wrap="square" lIns="0" tIns="0" rIns="0" bIns="0" anchor="ctr" anchorCtr="0">
            <a:normAutofit/>
          </a:bodyPr>
          <a:lstStyle>
            <a:lvl1pPr marL="457200" lvl="0" indent="-228600" algn="ctr">
              <a:lnSpc>
                <a:spcPct val="110000"/>
              </a:lnSpc>
              <a:spcBef>
                <a:spcPts val="300"/>
              </a:spcBef>
              <a:spcAft>
                <a:spcPts val="0"/>
              </a:spcAft>
              <a:buSzPts val="1000"/>
              <a:buNone/>
              <a:defRPr sz="1000" b="1">
                <a:solidFill>
                  <a:schemeClr val="accent1"/>
                </a:solidFill>
              </a:defRPr>
            </a:lvl1pPr>
            <a:lvl2pPr marL="914400" lvl="1" indent="-342900" algn="l">
              <a:lnSpc>
                <a:spcPct val="110000"/>
              </a:lnSpc>
              <a:spcBef>
                <a:spcPts val="300"/>
              </a:spcBef>
              <a:spcAft>
                <a:spcPts val="0"/>
              </a:spcAft>
              <a:buSzPts val="1800"/>
              <a:buChar char="•"/>
              <a:defRPr/>
            </a:lvl2pPr>
            <a:lvl3pPr marL="1371600" lvl="2" indent="-342900" algn="l">
              <a:lnSpc>
                <a:spcPct val="110000"/>
              </a:lnSpc>
              <a:spcBef>
                <a:spcPts val="300"/>
              </a:spcBef>
              <a:spcAft>
                <a:spcPts val="0"/>
              </a:spcAft>
              <a:buSzPts val="1800"/>
              <a:buChar char="­"/>
              <a:defRPr/>
            </a:lvl3pPr>
            <a:lvl4pPr marL="1828800" lvl="3" indent="-342900" algn="l">
              <a:lnSpc>
                <a:spcPct val="110000"/>
              </a:lnSpc>
              <a:spcBef>
                <a:spcPts val="200"/>
              </a:spcBef>
              <a:spcAft>
                <a:spcPts val="0"/>
              </a:spcAft>
              <a:buClr>
                <a:schemeClr val="dk1"/>
              </a:buClr>
              <a:buSzPts val="1800"/>
              <a:buChar char="•"/>
              <a:defRPr/>
            </a:lvl4pPr>
            <a:lvl5pPr marL="2286000" lvl="4" indent="-228600" algn="l">
              <a:lnSpc>
                <a:spcPct val="100000"/>
              </a:lnSpc>
              <a:spcBef>
                <a:spcPts val="1200"/>
              </a:spcBef>
              <a:spcAft>
                <a:spcPts val="0"/>
              </a:spcAft>
              <a:buClr>
                <a:schemeClr val="accent1"/>
              </a:buClr>
              <a:buSzPts val="1800"/>
              <a:buNone/>
              <a:defRPr/>
            </a:lvl5pPr>
            <a:lvl6pPr marL="2743200" lvl="5" indent="-228600" algn="l">
              <a:spcBef>
                <a:spcPts val="600"/>
              </a:spcBef>
              <a:spcAft>
                <a:spcPts val="0"/>
              </a:spcAft>
              <a:buClr>
                <a:schemeClr val="accent1"/>
              </a:buClr>
              <a:buSzPts val="1800"/>
              <a:buNone/>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75" name="Google Shape;375;p69"/>
          <p:cNvSpPr/>
          <p:nvPr/>
        </p:nvSpPr>
        <p:spPr>
          <a:xfrm flipH="1">
            <a:off x="0" y="0"/>
            <a:ext cx="12192000" cy="630000"/>
          </a:xfrm>
          <a:prstGeom prst="rect">
            <a:avLst/>
          </a:prstGeom>
          <a:gradFill>
            <a:gsLst>
              <a:gs pos="0">
                <a:schemeClr val="accent1"/>
              </a:gs>
              <a:gs pos="75000">
                <a:schemeClr val="accent1"/>
              </a:gs>
              <a:gs pos="100000">
                <a:srgbClr val="962A8B"/>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376" name="Google Shape;376;p69"/>
          <p:cNvPicPr preferRelativeResize="0"/>
          <p:nvPr/>
        </p:nvPicPr>
        <p:blipFill rotWithShape="1">
          <a:blip r:embed="rId2">
            <a:alphaModFix/>
          </a:blip>
          <a:srcRect/>
          <a:stretch/>
        </p:blipFill>
        <p:spPr>
          <a:xfrm>
            <a:off x="10297935" y="152896"/>
            <a:ext cx="1210684" cy="324000"/>
          </a:xfrm>
          <a:prstGeom prst="rect">
            <a:avLst/>
          </a:prstGeom>
          <a:noFill/>
          <a:ln>
            <a:noFill/>
          </a:ln>
        </p:spPr>
      </p:pic>
      <p:sp>
        <p:nvSpPr>
          <p:cNvPr id="377" name="Google Shape;377;p69"/>
          <p:cNvSpPr txBox="1">
            <a:spLocks noGrp="1"/>
          </p:cNvSpPr>
          <p:nvPr>
            <p:ph type="body" idx="8"/>
          </p:nvPr>
        </p:nvSpPr>
        <p:spPr>
          <a:xfrm>
            <a:off x="695325" y="1700808"/>
            <a:ext cx="10801350" cy="504825"/>
          </a:xfrm>
          <a:prstGeom prst="rect">
            <a:avLst/>
          </a:prstGeom>
          <a:noFill/>
          <a:ln>
            <a:noFill/>
          </a:ln>
        </p:spPr>
        <p:txBody>
          <a:bodyPr spcFirstLastPara="1" wrap="square" lIns="0" tIns="0" rIns="0" bIns="0" anchor="t" anchorCtr="0">
            <a:normAutofit/>
          </a:bodyPr>
          <a:lstStyle>
            <a:lvl1pPr marL="457200" lvl="0" indent="-228600" algn="l">
              <a:lnSpc>
                <a:spcPct val="110000"/>
              </a:lnSpc>
              <a:spcBef>
                <a:spcPts val="300"/>
              </a:spcBef>
              <a:spcAft>
                <a:spcPts val="0"/>
              </a:spcAft>
              <a:buSzPts val="2000"/>
              <a:buNone/>
              <a:defRPr sz="2000" b="1">
                <a:solidFill>
                  <a:schemeClr val="accent1"/>
                </a:solidFill>
              </a:defRPr>
            </a:lvl1pPr>
            <a:lvl2pPr marL="914400" lvl="1" indent="-228600" algn="l">
              <a:lnSpc>
                <a:spcPct val="110000"/>
              </a:lnSpc>
              <a:spcBef>
                <a:spcPts val="300"/>
              </a:spcBef>
              <a:spcAft>
                <a:spcPts val="0"/>
              </a:spcAft>
              <a:buSzPts val="1800"/>
              <a:buNone/>
              <a:defRPr/>
            </a:lvl2pPr>
            <a:lvl3pPr marL="1371600" lvl="2" indent="-342900" algn="l">
              <a:lnSpc>
                <a:spcPct val="110000"/>
              </a:lnSpc>
              <a:spcBef>
                <a:spcPts val="300"/>
              </a:spcBef>
              <a:spcAft>
                <a:spcPts val="0"/>
              </a:spcAft>
              <a:buSzPts val="1800"/>
              <a:buChar char="­"/>
              <a:defRPr/>
            </a:lvl3pPr>
            <a:lvl4pPr marL="1828800" lvl="3" indent="-342900" algn="l">
              <a:lnSpc>
                <a:spcPct val="110000"/>
              </a:lnSpc>
              <a:spcBef>
                <a:spcPts val="200"/>
              </a:spcBef>
              <a:spcAft>
                <a:spcPts val="0"/>
              </a:spcAft>
              <a:buClr>
                <a:schemeClr val="dk1"/>
              </a:buClr>
              <a:buSzPts val="1800"/>
              <a:buChar char="•"/>
              <a:defRPr/>
            </a:lvl4pPr>
            <a:lvl5pPr marL="2286000" lvl="4" indent="-228600" algn="l">
              <a:lnSpc>
                <a:spcPct val="100000"/>
              </a:lnSpc>
              <a:spcBef>
                <a:spcPts val="1200"/>
              </a:spcBef>
              <a:spcAft>
                <a:spcPts val="0"/>
              </a:spcAft>
              <a:buClr>
                <a:schemeClr val="accent1"/>
              </a:buClr>
              <a:buSzPts val="1800"/>
              <a:buNone/>
              <a:defRPr/>
            </a:lvl5pPr>
            <a:lvl6pPr marL="2743200" lvl="5" indent="-228600" algn="l">
              <a:spcBef>
                <a:spcPts val="600"/>
              </a:spcBef>
              <a:spcAft>
                <a:spcPts val="0"/>
              </a:spcAft>
              <a:buClr>
                <a:schemeClr val="accent1"/>
              </a:buClr>
              <a:buSzPts val="1800"/>
              <a:buNone/>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78" name="Google Shape;378;p69"/>
          <p:cNvSpPr txBox="1">
            <a:spLocks noGrp="1"/>
          </p:cNvSpPr>
          <p:nvPr>
            <p:ph type="dt" idx="10"/>
          </p:nvPr>
        </p:nvSpPr>
        <p:spPr>
          <a:xfrm>
            <a:off x="695324" y="151134"/>
            <a:ext cx="3360109" cy="288000"/>
          </a:xfrm>
          <a:prstGeom prst="rect">
            <a:avLst/>
          </a:prstGeom>
          <a:noFill/>
          <a:ln>
            <a:noFill/>
          </a:ln>
        </p:spPr>
        <p:txBody>
          <a:bodyPr spcFirstLastPara="1" wrap="square" lIns="0" tIns="0" rIns="0" bIns="0" anchor="t" anchorCtr="0">
            <a:noAutofit/>
          </a:bodyPr>
          <a:lstStyle>
            <a:lvl1pPr lvl="0" algn="l">
              <a:lnSpc>
                <a:spcPct val="8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9" name="Google Shape;379;p69"/>
          <p:cNvSpPr txBox="1">
            <a:spLocks noGrp="1"/>
          </p:cNvSpPr>
          <p:nvPr>
            <p:ph type="ftr" idx="11"/>
          </p:nvPr>
        </p:nvSpPr>
        <p:spPr>
          <a:xfrm>
            <a:off x="695326" y="6519171"/>
            <a:ext cx="3360109" cy="240219"/>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0" name="Google Shape;380;p69"/>
          <p:cNvSpPr txBox="1">
            <a:spLocks noGrp="1"/>
          </p:cNvSpPr>
          <p:nvPr>
            <p:ph type="sldNum" idx="12"/>
          </p:nvPr>
        </p:nvSpPr>
        <p:spPr>
          <a:xfrm>
            <a:off x="11208568" y="6519171"/>
            <a:ext cx="288032" cy="240219"/>
          </a:xfrm>
          <a:prstGeom prst="rect">
            <a:avLst/>
          </a:prstGeom>
          <a:noFill/>
          <a:ln>
            <a:noFill/>
          </a:ln>
        </p:spPr>
        <p:txBody>
          <a:bodyPr spcFirstLastPara="1" wrap="square" lIns="0" tIns="0" rIns="0" bIns="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AU"/>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ulti-layout 1">
  <p:cSld name="Multi-layout 1">
    <p:spTree>
      <p:nvGrpSpPr>
        <p:cNvPr id="1" name="Shape 32"/>
        <p:cNvGrpSpPr/>
        <p:nvPr/>
      </p:nvGrpSpPr>
      <p:grpSpPr>
        <a:xfrm>
          <a:off x="0" y="0"/>
          <a:ext cx="0" cy="0"/>
          <a:chOff x="0" y="0"/>
          <a:chExt cx="0" cy="0"/>
        </a:xfrm>
      </p:grpSpPr>
      <p:sp>
        <p:nvSpPr>
          <p:cNvPr id="33" name="Google Shape;33;p37"/>
          <p:cNvSpPr txBox="1">
            <a:spLocks noGrp="1"/>
          </p:cNvSpPr>
          <p:nvPr>
            <p:ph type="body" idx="1"/>
          </p:nvPr>
        </p:nvSpPr>
        <p:spPr>
          <a:xfrm>
            <a:off x="694800" y="3593712"/>
            <a:ext cx="5198533" cy="2715015"/>
          </a:xfrm>
          <a:prstGeom prst="rect">
            <a:avLst/>
          </a:prstGeom>
          <a:noFill/>
          <a:ln>
            <a:noFill/>
          </a:ln>
        </p:spPr>
        <p:txBody>
          <a:bodyPr spcFirstLastPara="1" wrap="square" lIns="0" tIns="0" rIns="0" bIns="0" anchor="t" anchorCtr="0">
            <a:normAutofit/>
          </a:bodyPr>
          <a:lstStyle>
            <a:lvl1pPr marL="457200" lvl="0" indent="-228600" algn="l">
              <a:lnSpc>
                <a:spcPct val="110000"/>
              </a:lnSpc>
              <a:spcBef>
                <a:spcPts val="300"/>
              </a:spcBef>
              <a:spcAft>
                <a:spcPts val="0"/>
              </a:spcAft>
              <a:buSzPts val="1800"/>
              <a:buNone/>
              <a:defRPr/>
            </a:lvl1pPr>
            <a:lvl2pPr marL="914400" lvl="1" indent="-342900" algn="l">
              <a:lnSpc>
                <a:spcPct val="110000"/>
              </a:lnSpc>
              <a:spcBef>
                <a:spcPts val="300"/>
              </a:spcBef>
              <a:spcAft>
                <a:spcPts val="0"/>
              </a:spcAft>
              <a:buSzPts val="1800"/>
              <a:buChar char="•"/>
              <a:defRPr/>
            </a:lvl2pPr>
            <a:lvl3pPr marL="1371600" lvl="2" indent="-342900" algn="l">
              <a:lnSpc>
                <a:spcPct val="110000"/>
              </a:lnSpc>
              <a:spcBef>
                <a:spcPts val="300"/>
              </a:spcBef>
              <a:spcAft>
                <a:spcPts val="0"/>
              </a:spcAft>
              <a:buSzPts val="1800"/>
              <a:buChar char="­"/>
              <a:defRPr/>
            </a:lvl3pPr>
            <a:lvl4pPr marL="1828800" lvl="3" indent="-342900" algn="l">
              <a:lnSpc>
                <a:spcPct val="110000"/>
              </a:lnSpc>
              <a:spcBef>
                <a:spcPts val="200"/>
              </a:spcBef>
              <a:spcAft>
                <a:spcPts val="0"/>
              </a:spcAft>
              <a:buClr>
                <a:schemeClr val="dk1"/>
              </a:buClr>
              <a:buSzPts val="1800"/>
              <a:buChar char="•"/>
              <a:defRPr/>
            </a:lvl4pPr>
            <a:lvl5pPr marL="2286000" lvl="4" indent="-228600" algn="l">
              <a:lnSpc>
                <a:spcPct val="100000"/>
              </a:lnSpc>
              <a:spcBef>
                <a:spcPts val="1200"/>
              </a:spcBef>
              <a:spcAft>
                <a:spcPts val="0"/>
              </a:spcAft>
              <a:buClr>
                <a:schemeClr val="accent1"/>
              </a:buClr>
              <a:buSzPts val="2400"/>
              <a:buNone/>
              <a:defRPr/>
            </a:lvl5pPr>
            <a:lvl6pPr marL="2743200" lvl="5" indent="-228600" algn="l">
              <a:spcBef>
                <a:spcPts val="600"/>
              </a:spcBef>
              <a:spcAft>
                <a:spcPts val="0"/>
              </a:spcAft>
              <a:buClr>
                <a:schemeClr val="accent1"/>
              </a:buClr>
              <a:buSzPts val="2000"/>
              <a:buNone/>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4" name="Google Shape;34;p37"/>
          <p:cNvSpPr txBox="1">
            <a:spLocks noGrp="1"/>
          </p:cNvSpPr>
          <p:nvPr>
            <p:ph type="body" idx="2"/>
          </p:nvPr>
        </p:nvSpPr>
        <p:spPr>
          <a:xfrm>
            <a:off x="6288618" y="2024810"/>
            <a:ext cx="5198400" cy="2427894"/>
          </a:xfrm>
          <a:prstGeom prst="rect">
            <a:avLst/>
          </a:prstGeom>
          <a:noFill/>
          <a:ln>
            <a:noFill/>
          </a:ln>
        </p:spPr>
        <p:txBody>
          <a:bodyPr spcFirstLastPara="1" wrap="square" lIns="0" tIns="0" rIns="0" bIns="0" anchor="t" anchorCtr="0">
            <a:normAutofit/>
          </a:bodyPr>
          <a:lstStyle>
            <a:lvl1pPr marL="457200" lvl="0" indent="-228600" algn="l">
              <a:lnSpc>
                <a:spcPct val="110000"/>
              </a:lnSpc>
              <a:spcBef>
                <a:spcPts val="300"/>
              </a:spcBef>
              <a:spcAft>
                <a:spcPts val="0"/>
              </a:spcAft>
              <a:buSzPts val="1800"/>
              <a:buNone/>
              <a:defRPr/>
            </a:lvl1pPr>
            <a:lvl2pPr marL="914400" lvl="1" indent="-342900" algn="l">
              <a:lnSpc>
                <a:spcPct val="110000"/>
              </a:lnSpc>
              <a:spcBef>
                <a:spcPts val="300"/>
              </a:spcBef>
              <a:spcAft>
                <a:spcPts val="0"/>
              </a:spcAft>
              <a:buSzPts val="1800"/>
              <a:buChar char="•"/>
              <a:defRPr/>
            </a:lvl2pPr>
            <a:lvl3pPr marL="1371600" lvl="2" indent="-342900" algn="l">
              <a:lnSpc>
                <a:spcPct val="110000"/>
              </a:lnSpc>
              <a:spcBef>
                <a:spcPts val="300"/>
              </a:spcBef>
              <a:spcAft>
                <a:spcPts val="0"/>
              </a:spcAft>
              <a:buSzPts val="1800"/>
              <a:buChar char="­"/>
              <a:defRPr/>
            </a:lvl3pPr>
            <a:lvl4pPr marL="1828800" lvl="3" indent="-342900" algn="l">
              <a:lnSpc>
                <a:spcPct val="110000"/>
              </a:lnSpc>
              <a:spcBef>
                <a:spcPts val="200"/>
              </a:spcBef>
              <a:spcAft>
                <a:spcPts val="0"/>
              </a:spcAft>
              <a:buClr>
                <a:schemeClr val="dk1"/>
              </a:buClr>
              <a:buSzPts val="1800"/>
              <a:buChar char="•"/>
              <a:defRPr/>
            </a:lvl4pPr>
            <a:lvl5pPr marL="2286000" lvl="4" indent="-228600" algn="l">
              <a:lnSpc>
                <a:spcPct val="100000"/>
              </a:lnSpc>
              <a:spcBef>
                <a:spcPts val="1200"/>
              </a:spcBef>
              <a:spcAft>
                <a:spcPts val="0"/>
              </a:spcAft>
              <a:buClr>
                <a:schemeClr val="accent1"/>
              </a:buClr>
              <a:buSzPts val="1800"/>
              <a:buNone/>
              <a:defRPr/>
            </a:lvl5pPr>
            <a:lvl6pPr marL="2743200" lvl="5" indent="-228600" algn="l">
              <a:spcBef>
                <a:spcPts val="600"/>
              </a:spcBef>
              <a:spcAft>
                <a:spcPts val="0"/>
              </a:spcAft>
              <a:buClr>
                <a:schemeClr val="accent1"/>
              </a:buClr>
              <a:buSzPts val="1800"/>
              <a:buNone/>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5" name="Google Shape;35;p37"/>
          <p:cNvSpPr txBox="1">
            <a:spLocks noGrp="1"/>
          </p:cNvSpPr>
          <p:nvPr>
            <p:ph type="body" idx="3"/>
          </p:nvPr>
        </p:nvSpPr>
        <p:spPr>
          <a:xfrm>
            <a:off x="6288619" y="4602158"/>
            <a:ext cx="5198533" cy="1700191"/>
          </a:xfrm>
          <a:prstGeom prst="rect">
            <a:avLst/>
          </a:prstGeom>
          <a:noFill/>
          <a:ln>
            <a:noFill/>
          </a:ln>
        </p:spPr>
        <p:txBody>
          <a:bodyPr spcFirstLastPara="1" wrap="square" lIns="0" tIns="0" rIns="0" bIns="0" anchor="t" anchorCtr="0">
            <a:normAutofit/>
          </a:bodyPr>
          <a:lstStyle>
            <a:lvl1pPr marL="457200" lvl="0" indent="-228600" algn="l">
              <a:lnSpc>
                <a:spcPct val="110000"/>
              </a:lnSpc>
              <a:spcBef>
                <a:spcPts val="300"/>
              </a:spcBef>
              <a:spcAft>
                <a:spcPts val="0"/>
              </a:spcAft>
              <a:buSzPts val="1800"/>
              <a:buNone/>
              <a:defRPr/>
            </a:lvl1pPr>
            <a:lvl2pPr marL="914400" lvl="1" indent="-342900" algn="l">
              <a:lnSpc>
                <a:spcPct val="110000"/>
              </a:lnSpc>
              <a:spcBef>
                <a:spcPts val="300"/>
              </a:spcBef>
              <a:spcAft>
                <a:spcPts val="0"/>
              </a:spcAft>
              <a:buSzPts val="1800"/>
              <a:buChar char="•"/>
              <a:defRPr/>
            </a:lvl2pPr>
            <a:lvl3pPr marL="1371600" lvl="2" indent="-342900" algn="l">
              <a:lnSpc>
                <a:spcPct val="110000"/>
              </a:lnSpc>
              <a:spcBef>
                <a:spcPts val="300"/>
              </a:spcBef>
              <a:spcAft>
                <a:spcPts val="0"/>
              </a:spcAft>
              <a:buSzPts val="1800"/>
              <a:buChar char="­"/>
              <a:defRPr/>
            </a:lvl3pPr>
            <a:lvl4pPr marL="1828800" lvl="3" indent="-342900" algn="l">
              <a:lnSpc>
                <a:spcPct val="110000"/>
              </a:lnSpc>
              <a:spcBef>
                <a:spcPts val="200"/>
              </a:spcBef>
              <a:spcAft>
                <a:spcPts val="0"/>
              </a:spcAft>
              <a:buClr>
                <a:schemeClr val="dk1"/>
              </a:buClr>
              <a:buSzPts val="1800"/>
              <a:buChar char="•"/>
              <a:defRPr/>
            </a:lvl4pPr>
            <a:lvl5pPr marL="2286000" lvl="4" indent="-228600" algn="l">
              <a:lnSpc>
                <a:spcPct val="100000"/>
              </a:lnSpc>
              <a:spcBef>
                <a:spcPts val="1200"/>
              </a:spcBef>
              <a:spcAft>
                <a:spcPts val="0"/>
              </a:spcAft>
              <a:buClr>
                <a:schemeClr val="accent1"/>
              </a:buClr>
              <a:buSzPts val="2400"/>
              <a:buNone/>
              <a:defRPr/>
            </a:lvl5pPr>
            <a:lvl6pPr marL="2743200" lvl="5" indent="-228600" algn="l">
              <a:spcBef>
                <a:spcPts val="600"/>
              </a:spcBef>
              <a:spcAft>
                <a:spcPts val="0"/>
              </a:spcAft>
              <a:buClr>
                <a:schemeClr val="accent1"/>
              </a:buClr>
              <a:buSzPts val="2000"/>
              <a:buNone/>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6" name="Google Shape;36;p37"/>
          <p:cNvSpPr txBox="1">
            <a:spLocks noGrp="1"/>
          </p:cNvSpPr>
          <p:nvPr>
            <p:ph type="body" idx="4"/>
          </p:nvPr>
        </p:nvSpPr>
        <p:spPr>
          <a:xfrm>
            <a:off x="694800" y="1700808"/>
            <a:ext cx="5198532" cy="1743450"/>
          </a:xfrm>
          <a:prstGeom prst="rect">
            <a:avLst/>
          </a:prstGeom>
          <a:noFill/>
          <a:ln>
            <a:noFill/>
          </a:ln>
        </p:spPr>
        <p:txBody>
          <a:bodyPr spcFirstLastPara="1" wrap="square" lIns="0" tIns="0" rIns="0" bIns="0" anchor="t" anchorCtr="0">
            <a:normAutofit/>
          </a:bodyPr>
          <a:lstStyle>
            <a:lvl1pPr marL="457200" lvl="0" indent="-228600" algn="l">
              <a:lnSpc>
                <a:spcPct val="110000"/>
              </a:lnSpc>
              <a:spcBef>
                <a:spcPts val="300"/>
              </a:spcBef>
              <a:spcAft>
                <a:spcPts val="0"/>
              </a:spcAft>
              <a:buSzPts val="1800"/>
              <a:buNone/>
              <a:defRPr/>
            </a:lvl1pPr>
            <a:lvl2pPr marL="914400" lvl="1" indent="-342900" algn="l">
              <a:lnSpc>
                <a:spcPct val="110000"/>
              </a:lnSpc>
              <a:spcBef>
                <a:spcPts val="300"/>
              </a:spcBef>
              <a:spcAft>
                <a:spcPts val="0"/>
              </a:spcAft>
              <a:buSzPts val="1800"/>
              <a:buChar char="•"/>
              <a:defRPr/>
            </a:lvl2pPr>
            <a:lvl3pPr marL="1371600" lvl="2" indent="-342900" algn="l">
              <a:lnSpc>
                <a:spcPct val="110000"/>
              </a:lnSpc>
              <a:spcBef>
                <a:spcPts val="300"/>
              </a:spcBef>
              <a:spcAft>
                <a:spcPts val="0"/>
              </a:spcAft>
              <a:buSzPts val="1800"/>
              <a:buChar char="­"/>
              <a:defRPr/>
            </a:lvl3pPr>
            <a:lvl4pPr marL="1828800" lvl="3" indent="-342900" algn="l">
              <a:lnSpc>
                <a:spcPct val="110000"/>
              </a:lnSpc>
              <a:spcBef>
                <a:spcPts val="200"/>
              </a:spcBef>
              <a:spcAft>
                <a:spcPts val="0"/>
              </a:spcAft>
              <a:buClr>
                <a:schemeClr val="dk1"/>
              </a:buClr>
              <a:buSzPts val="1800"/>
              <a:buChar char="•"/>
              <a:defRPr/>
            </a:lvl4pPr>
            <a:lvl5pPr marL="2286000" lvl="4" indent="-228600" algn="l">
              <a:lnSpc>
                <a:spcPct val="100000"/>
              </a:lnSpc>
              <a:spcBef>
                <a:spcPts val="1200"/>
              </a:spcBef>
              <a:spcAft>
                <a:spcPts val="0"/>
              </a:spcAft>
              <a:buClr>
                <a:schemeClr val="accent1"/>
              </a:buClr>
              <a:buSzPts val="1800"/>
              <a:buNone/>
              <a:defRPr/>
            </a:lvl5pPr>
            <a:lvl6pPr marL="2743200" lvl="5" indent="-228600" algn="l">
              <a:spcBef>
                <a:spcPts val="600"/>
              </a:spcBef>
              <a:spcAft>
                <a:spcPts val="0"/>
              </a:spcAft>
              <a:buClr>
                <a:schemeClr val="accent1"/>
              </a:buClr>
              <a:buSzPts val="1800"/>
              <a:buNone/>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7" name="Google Shape;37;p37"/>
          <p:cNvSpPr txBox="1">
            <a:spLocks noGrp="1"/>
          </p:cNvSpPr>
          <p:nvPr>
            <p:ph type="body" idx="5"/>
          </p:nvPr>
        </p:nvSpPr>
        <p:spPr>
          <a:xfrm>
            <a:off x="6288619" y="1700809"/>
            <a:ext cx="5198533" cy="324000"/>
          </a:xfrm>
          <a:prstGeom prst="rect">
            <a:avLst/>
          </a:prstGeom>
          <a:noFill/>
          <a:ln>
            <a:noFill/>
          </a:ln>
        </p:spPr>
        <p:txBody>
          <a:bodyPr spcFirstLastPara="1" wrap="square" lIns="0" tIns="0" rIns="0" bIns="0" anchor="t" anchorCtr="0">
            <a:normAutofit/>
          </a:bodyPr>
          <a:lstStyle>
            <a:lvl1pPr marL="457200" lvl="0" indent="-228600" algn="l">
              <a:lnSpc>
                <a:spcPct val="110000"/>
              </a:lnSpc>
              <a:spcBef>
                <a:spcPts val="300"/>
              </a:spcBef>
              <a:spcAft>
                <a:spcPts val="0"/>
              </a:spcAft>
              <a:buSzPts val="1800"/>
              <a:buNone/>
              <a:defRPr/>
            </a:lvl1pPr>
            <a:lvl2pPr marL="914400" lvl="1" indent="-342900" algn="l">
              <a:lnSpc>
                <a:spcPct val="110000"/>
              </a:lnSpc>
              <a:spcBef>
                <a:spcPts val="300"/>
              </a:spcBef>
              <a:spcAft>
                <a:spcPts val="0"/>
              </a:spcAft>
              <a:buSzPts val="1800"/>
              <a:buChar char="•"/>
              <a:defRPr/>
            </a:lvl2pPr>
            <a:lvl3pPr marL="1371600" lvl="2" indent="-342900" algn="l">
              <a:lnSpc>
                <a:spcPct val="110000"/>
              </a:lnSpc>
              <a:spcBef>
                <a:spcPts val="300"/>
              </a:spcBef>
              <a:spcAft>
                <a:spcPts val="0"/>
              </a:spcAft>
              <a:buSzPts val="1800"/>
              <a:buChar char="­"/>
              <a:defRPr/>
            </a:lvl3pPr>
            <a:lvl4pPr marL="1828800" lvl="3" indent="-342900" algn="l">
              <a:lnSpc>
                <a:spcPct val="110000"/>
              </a:lnSpc>
              <a:spcBef>
                <a:spcPts val="200"/>
              </a:spcBef>
              <a:spcAft>
                <a:spcPts val="0"/>
              </a:spcAft>
              <a:buClr>
                <a:schemeClr val="dk1"/>
              </a:buClr>
              <a:buSzPts val="1800"/>
              <a:buChar char="•"/>
              <a:defRPr/>
            </a:lvl4pPr>
            <a:lvl5pPr marL="2286000" lvl="4" indent="-228600" algn="l">
              <a:lnSpc>
                <a:spcPct val="100000"/>
              </a:lnSpc>
              <a:spcBef>
                <a:spcPts val="1200"/>
              </a:spcBef>
              <a:spcAft>
                <a:spcPts val="0"/>
              </a:spcAft>
              <a:buClr>
                <a:schemeClr val="accent1"/>
              </a:buClr>
              <a:buSzPts val="2000"/>
              <a:buNone/>
              <a:defRPr sz="2000" b="1"/>
            </a:lvl5pPr>
            <a:lvl6pPr marL="2743200" lvl="5" indent="-228600" algn="l">
              <a:spcBef>
                <a:spcPts val="600"/>
              </a:spcBef>
              <a:spcAft>
                <a:spcPts val="0"/>
              </a:spcAft>
              <a:buClr>
                <a:schemeClr val="accent1"/>
              </a:buClr>
              <a:buSzPts val="1800"/>
              <a:buNone/>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8" name="Google Shape;38;p37"/>
          <p:cNvSpPr txBox="1">
            <a:spLocks noGrp="1"/>
          </p:cNvSpPr>
          <p:nvPr>
            <p:ph type="title"/>
          </p:nvPr>
        </p:nvSpPr>
        <p:spPr>
          <a:xfrm>
            <a:off x="695326" y="1052736"/>
            <a:ext cx="10801350" cy="469056"/>
          </a:xfrm>
          <a:prstGeom prst="rect">
            <a:avLst/>
          </a:prstGeom>
          <a:noFill/>
          <a:ln>
            <a:noFill/>
          </a:ln>
        </p:spPr>
        <p:txBody>
          <a:bodyPr spcFirstLastPara="1" wrap="square" lIns="0" tIns="0" rIns="0" bIns="0" anchor="ctr" anchorCtr="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37"/>
          <p:cNvSpPr txBox="1">
            <a:spLocks noGrp="1"/>
          </p:cNvSpPr>
          <p:nvPr>
            <p:ph type="body" idx="6"/>
          </p:nvPr>
        </p:nvSpPr>
        <p:spPr>
          <a:xfrm>
            <a:off x="4400550" y="6524625"/>
            <a:ext cx="3384667" cy="241300"/>
          </a:xfrm>
          <a:prstGeom prst="rect">
            <a:avLst/>
          </a:prstGeom>
          <a:noFill/>
          <a:ln>
            <a:noFill/>
          </a:ln>
        </p:spPr>
        <p:txBody>
          <a:bodyPr spcFirstLastPara="1" wrap="square" lIns="0" tIns="0" rIns="0" bIns="0" anchor="ctr" anchorCtr="0">
            <a:normAutofit/>
          </a:bodyPr>
          <a:lstStyle>
            <a:lvl1pPr marL="457200" lvl="0" indent="-228600" algn="ctr">
              <a:lnSpc>
                <a:spcPct val="110000"/>
              </a:lnSpc>
              <a:spcBef>
                <a:spcPts val="300"/>
              </a:spcBef>
              <a:spcAft>
                <a:spcPts val="0"/>
              </a:spcAft>
              <a:buSzPts val="1000"/>
              <a:buNone/>
              <a:defRPr sz="1000" b="1">
                <a:solidFill>
                  <a:schemeClr val="accent1"/>
                </a:solidFill>
              </a:defRPr>
            </a:lvl1pPr>
            <a:lvl2pPr marL="914400" lvl="1" indent="-342900" algn="l">
              <a:lnSpc>
                <a:spcPct val="110000"/>
              </a:lnSpc>
              <a:spcBef>
                <a:spcPts val="300"/>
              </a:spcBef>
              <a:spcAft>
                <a:spcPts val="0"/>
              </a:spcAft>
              <a:buSzPts val="1800"/>
              <a:buChar char="•"/>
              <a:defRPr/>
            </a:lvl2pPr>
            <a:lvl3pPr marL="1371600" lvl="2" indent="-342900" algn="l">
              <a:lnSpc>
                <a:spcPct val="110000"/>
              </a:lnSpc>
              <a:spcBef>
                <a:spcPts val="300"/>
              </a:spcBef>
              <a:spcAft>
                <a:spcPts val="0"/>
              </a:spcAft>
              <a:buSzPts val="1800"/>
              <a:buChar char="­"/>
              <a:defRPr/>
            </a:lvl3pPr>
            <a:lvl4pPr marL="1828800" lvl="3" indent="-342900" algn="l">
              <a:lnSpc>
                <a:spcPct val="110000"/>
              </a:lnSpc>
              <a:spcBef>
                <a:spcPts val="200"/>
              </a:spcBef>
              <a:spcAft>
                <a:spcPts val="0"/>
              </a:spcAft>
              <a:buClr>
                <a:schemeClr val="dk1"/>
              </a:buClr>
              <a:buSzPts val="1800"/>
              <a:buChar char="•"/>
              <a:defRPr/>
            </a:lvl4pPr>
            <a:lvl5pPr marL="2286000" lvl="4" indent="-228600" algn="l">
              <a:lnSpc>
                <a:spcPct val="100000"/>
              </a:lnSpc>
              <a:spcBef>
                <a:spcPts val="1200"/>
              </a:spcBef>
              <a:spcAft>
                <a:spcPts val="0"/>
              </a:spcAft>
              <a:buClr>
                <a:schemeClr val="accent1"/>
              </a:buClr>
              <a:buSzPts val="1800"/>
              <a:buNone/>
              <a:defRPr/>
            </a:lvl5pPr>
            <a:lvl6pPr marL="2743200" lvl="5" indent="-228600" algn="l">
              <a:spcBef>
                <a:spcPts val="600"/>
              </a:spcBef>
              <a:spcAft>
                <a:spcPts val="0"/>
              </a:spcAft>
              <a:buClr>
                <a:schemeClr val="accent1"/>
              </a:buClr>
              <a:buSzPts val="1800"/>
              <a:buNone/>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0" name="Google Shape;40;p37"/>
          <p:cNvSpPr/>
          <p:nvPr/>
        </p:nvSpPr>
        <p:spPr>
          <a:xfrm flipH="1">
            <a:off x="0" y="0"/>
            <a:ext cx="12192000" cy="630000"/>
          </a:xfrm>
          <a:prstGeom prst="rect">
            <a:avLst/>
          </a:prstGeom>
          <a:gradFill>
            <a:gsLst>
              <a:gs pos="0">
                <a:schemeClr val="accent1"/>
              </a:gs>
              <a:gs pos="75000">
                <a:schemeClr val="accent1"/>
              </a:gs>
              <a:gs pos="100000">
                <a:srgbClr val="962A8B"/>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41" name="Google Shape;41;p37"/>
          <p:cNvPicPr preferRelativeResize="0"/>
          <p:nvPr/>
        </p:nvPicPr>
        <p:blipFill rotWithShape="1">
          <a:blip r:embed="rId2">
            <a:alphaModFix/>
          </a:blip>
          <a:srcRect/>
          <a:stretch/>
        </p:blipFill>
        <p:spPr>
          <a:xfrm>
            <a:off x="10297935" y="152896"/>
            <a:ext cx="1210684" cy="324000"/>
          </a:xfrm>
          <a:prstGeom prst="rect">
            <a:avLst/>
          </a:prstGeom>
          <a:noFill/>
          <a:ln>
            <a:noFill/>
          </a:ln>
        </p:spPr>
      </p:pic>
      <p:sp>
        <p:nvSpPr>
          <p:cNvPr id="42" name="Google Shape;42;p37"/>
          <p:cNvSpPr txBox="1">
            <a:spLocks noGrp="1"/>
          </p:cNvSpPr>
          <p:nvPr>
            <p:ph type="dt" idx="10"/>
          </p:nvPr>
        </p:nvSpPr>
        <p:spPr>
          <a:xfrm>
            <a:off x="695324" y="151134"/>
            <a:ext cx="3360109" cy="288000"/>
          </a:xfrm>
          <a:prstGeom prst="rect">
            <a:avLst/>
          </a:prstGeom>
          <a:noFill/>
          <a:ln>
            <a:noFill/>
          </a:ln>
        </p:spPr>
        <p:txBody>
          <a:bodyPr spcFirstLastPara="1" wrap="square" lIns="0" tIns="0" rIns="0" bIns="0" anchor="t" anchorCtr="0">
            <a:noAutofit/>
          </a:bodyPr>
          <a:lstStyle>
            <a:lvl1pPr lvl="0" algn="l">
              <a:lnSpc>
                <a:spcPct val="8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37"/>
          <p:cNvSpPr txBox="1">
            <a:spLocks noGrp="1"/>
          </p:cNvSpPr>
          <p:nvPr>
            <p:ph type="ftr" idx="11"/>
          </p:nvPr>
        </p:nvSpPr>
        <p:spPr>
          <a:xfrm>
            <a:off x="695326" y="6519171"/>
            <a:ext cx="3360109" cy="240219"/>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37"/>
          <p:cNvSpPr txBox="1">
            <a:spLocks noGrp="1"/>
          </p:cNvSpPr>
          <p:nvPr>
            <p:ph type="sldNum" idx="12"/>
          </p:nvPr>
        </p:nvSpPr>
        <p:spPr>
          <a:xfrm>
            <a:off x="11208568" y="6519171"/>
            <a:ext cx="288032" cy="240219"/>
          </a:xfrm>
          <a:prstGeom prst="rect">
            <a:avLst/>
          </a:prstGeom>
          <a:noFill/>
          <a:ln>
            <a:noFill/>
          </a:ln>
        </p:spPr>
        <p:txBody>
          <a:bodyPr spcFirstLastPara="1" wrap="square" lIns="0" tIns="0" rIns="0" bIns="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AU"/>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hank You">
  <p:cSld name="Thank You">
    <p:spTree>
      <p:nvGrpSpPr>
        <p:cNvPr id="1" name="Shape 381"/>
        <p:cNvGrpSpPr/>
        <p:nvPr/>
      </p:nvGrpSpPr>
      <p:grpSpPr>
        <a:xfrm>
          <a:off x="0" y="0"/>
          <a:ext cx="0" cy="0"/>
          <a:chOff x="0" y="0"/>
          <a:chExt cx="0" cy="0"/>
        </a:xfrm>
      </p:grpSpPr>
      <p:sp>
        <p:nvSpPr>
          <p:cNvPr id="382" name="Google Shape;382;p70"/>
          <p:cNvSpPr/>
          <p:nvPr/>
        </p:nvSpPr>
        <p:spPr>
          <a:xfrm>
            <a:off x="0" y="0"/>
            <a:ext cx="12192000" cy="6858000"/>
          </a:xfrm>
          <a:prstGeom prst="rect">
            <a:avLst/>
          </a:prstGeom>
          <a:gradFill>
            <a:gsLst>
              <a:gs pos="0">
                <a:schemeClr val="accent1"/>
              </a:gs>
              <a:gs pos="75000">
                <a:schemeClr val="accent1"/>
              </a:gs>
              <a:gs pos="100000">
                <a:srgbClr val="962A8B"/>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83" name="Google Shape;383;p70"/>
          <p:cNvSpPr txBox="1">
            <a:spLocks noGrp="1"/>
          </p:cNvSpPr>
          <p:nvPr>
            <p:ph type="title"/>
          </p:nvPr>
        </p:nvSpPr>
        <p:spPr>
          <a:xfrm>
            <a:off x="694800" y="1082188"/>
            <a:ext cx="10744005" cy="720081"/>
          </a:xfrm>
          <a:prstGeom prst="rect">
            <a:avLst/>
          </a:prstGeom>
          <a:noFill/>
          <a:ln>
            <a:noFill/>
          </a:ln>
        </p:spPr>
        <p:txBody>
          <a:bodyPr spcFirstLastPara="1" wrap="square" lIns="0" tIns="0" rIns="0" bIns="0" anchor="b" anchorCtr="0">
            <a:noAutofit/>
          </a:bodyPr>
          <a:lstStyle>
            <a:lvl1pPr lvl="0" algn="l">
              <a:lnSpc>
                <a:spcPct val="120000"/>
              </a:lnSpc>
              <a:spcBef>
                <a:spcPts val="0"/>
              </a:spcBef>
              <a:spcAft>
                <a:spcPts val="0"/>
              </a:spcAft>
              <a:buClr>
                <a:schemeClr val="lt1"/>
              </a:buClr>
              <a:buSzPts val="4200"/>
              <a:buFont typeface="Arial"/>
              <a:buNone/>
              <a:defRPr sz="42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4" name="Google Shape;384;p70"/>
          <p:cNvSpPr txBox="1">
            <a:spLocks noGrp="1"/>
          </p:cNvSpPr>
          <p:nvPr>
            <p:ph type="body" idx="1"/>
          </p:nvPr>
        </p:nvSpPr>
        <p:spPr>
          <a:xfrm>
            <a:off x="694800" y="1876346"/>
            <a:ext cx="3254263" cy="832577"/>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200"/>
              <a:buNone/>
              <a:defRPr sz="1200">
                <a:solidFill>
                  <a:schemeClr val="lt1"/>
                </a:solidFill>
              </a:defRPr>
            </a:lvl1pPr>
            <a:lvl2pPr marL="914400" lvl="1" indent="-342900" algn="l">
              <a:lnSpc>
                <a:spcPct val="110000"/>
              </a:lnSpc>
              <a:spcBef>
                <a:spcPts val="300"/>
              </a:spcBef>
              <a:spcAft>
                <a:spcPts val="0"/>
              </a:spcAft>
              <a:buSzPts val="1800"/>
              <a:buChar char="•"/>
              <a:defRPr/>
            </a:lvl2pPr>
            <a:lvl3pPr marL="1371600" lvl="2" indent="-342900" algn="l">
              <a:lnSpc>
                <a:spcPct val="110000"/>
              </a:lnSpc>
              <a:spcBef>
                <a:spcPts val="300"/>
              </a:spcBef>
              <a:spcAft>
                <a:spcPts val="0"/>
              </a:spcAft>
              <a:buSzPts val="1800"/>
              <a:buChar char="­"/>
              <a:defRPr/>
            </a:lvl3pPr>
            <a:lvl4pPr marL="1828800" lvl="3" indent="-342900" algn="l">
              <a:lnSpc>
                <a:spcPct val="110000"/>
              </a:lnSpc>
              <a:spcBef>
                <a:spcPts val="200"/>
              </a:spcBef>
              <a:spcAft>
                <a:spcPts val="0"/>
              </a:spcAft>
              <a:buClr>
                <a:schemeClr val="dk1"/>
              </a:buClr>
              <a:buSzPts val="1800"/>
              <a:buChar char="•"/>
              <a:defRPr/>
            </a:lvl4pPr>
            <a:lvl5pPr marL="2286000" lvl="4" indent="-228600" algn="l">
              <a:lnSpc>
                <a:spcPct val="100000"/>
              </a:lnSpc>
              <a:spcBef>
                <a:spcPts val="1200"/>
              </a:spcBef>
              <a:spcAft>
                <a:spcPts val="0"/>
              </a:spcAft>
              <a:buClr>
                <a:schemeClr val="accent1"/>
              </a:buClr>
              <a:buSzPts val="1800"/>
              <a:buNone/>
              <a:defRPr/>
            </a:lvl5pPr>
            <a:lvl6pPr marL="2743200" lvl="5" indent="-228600" algn="l">
              <a:spcBef>
                <a:spcPts val="600"/>
              </a:spcBef>
              <a:spcAft>
                <a:spcPts val="0"/>
              </a:spcAft>
              <a:buClr>
                <a:schemeClr val="accent1"/>
              </a:buClr>
              <a:buSzPts val="1800"/>
              <a:buNone/>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85" name="Google Shape;385;p70"/>
          <p:cNvSpPr txBox="1">
            <a:spLocks noGrp="1"/>
          </p:cNvSpPr>
          <p:nvPr>
            <p:ph type="body" idx="2"/>
          </p:nvPr>
        </p:nvSpPr>
        <p:spPr>
          <a:xfrm>
            <a:off x="1087509" y="2852939"/>
            <a:ext cx="3418763" cy="202889"/>
          </a:xfrm>
          <a:prstGeom prst="rect">
            <a:avLst/>
          </a:prstGeom>
          <a:noFill/>
          <a:ln>
            <a:noFill/>
          </a:ln>
        </p:spPr>
        <p:txBody>
          <a:bodyPr spcFirstLastPara="1" wrap="square" lIns="0" tIns="0" rIns="0" bIns="0" anchor="t" anchorCtr="0">
            <a:normAutofit/>
          </a:bodyPr>
          <a:lstStyle>
            <a:lvl1pPr marL="457200" lvl="0" indent="-228600" algn="l">
              <a:lnSpc>
                <a:spcPct val="157894"/>
              </a:lnSpc>
              <a:spcBef>
                <a:spcPts val="300"/>
              </a:spcBef>
              <a:spcAft>
                <a:spcPts val="0"/>
              </a:spcAft>
              <a:buSzPts val="950"/>
              <a:buNone/>
              <a:defRPr sz="950">
                <a:solidFill>
                  <a:schemeClr val="lt1"/>
                </a:solidFill>
              </a:defRPr>
            </a:lvl1pPr>
            <a:lvl2pPr marL="914400" lvl="1" indent="-342900" algn="l">
              <a:lnSpc>
                <a:spcPct val="110000"/>
              </a:lnSpc>
              <a:spcBef>
                <a:spcPts val="300"/>
              </a:spcBef>
              <a:spcAft>
                <a:spcPts val="0"/>
              </a:spcAft>
              <a:buSzPts val="1800"/>
              <a:buChar char="•"/>
              <a:defRPr/>
            </a:lvl2pPr>
            <a:lvl3pPr marL="1371600" lvl="2" indent="-342900" algn="l">
              <a:lnSpc>
                <a:spcPct val="110000"/>
              </a:lnSpc>
              <a:spcBef>
                <a:spcPts val="300"/>
              </a:spcBef>
              <a:spcAft>
                <a:spcPts val="0"/>
              </a:spcAft>
              <a:buSzPts val="1800"/>
              <a:buChar char="­"/>
              <a:defRPr/>
            </a:lvl3pPr>
            <a:lvl4pPr marL="1828800" lvl="3" indent="-342900" algn="l">
              <a:lnSpc>
                <a:spcPct val="110000"/>
              </a:lnSpc>
              <a:spcBef>
                <a:spcPts val="200"/>
              </a:spcBef>
              <a:spcAft>
                <a:spcPts val="0"/>
              </a:spcAft>
              <a:buClr>
                <a:schemeClr val="dk1"/>
              </a:buClr>
              <a:buSzPts val="1800"/>
              <a:buChar char="•"/>
              <a:defRPr/>
            </a:lvl4pPr>
            <a:lvl5pPr marL="2286000" lvl="4" indent="-228600" algn="l">
              <a:lnSpc>
                <a:spcPct val="100000"/>
              </a:lnSpc>
              <a:spcBef>
                <a:spcPts val="1200"/>
              </a:spcBef>
              <a:spcAft>
                <a:spcPts val="0"/>
              </a:spcAft>
              <a:buClr>
                <a:schemeClr val="accent1"/>
              </a:buClr>
              <a:buSzPts val="1800"/>
              <a:buNone/>
              <a:defRPr/>
            </a:lvl5pPr>
            <a:lvl6pPr marL="2743200" lvl="5" indent="-228600" algn="l">
              <a:spcBef>
                <a:spcPts val="600"/>
              </a:spcBef>
              <a:spcAft>
                <a:spcPts val="0"/>
              </a:spcAft>
              <a:buClr>
                <a:schemeClr val="accent1"/>
              </a:buClr>
              <a:buSzPts val="1800"/>
              <a:buNone/>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86" name="Google Shape;386;p70"/>
          <p:cNvSpPr txBox="1">
            <a:spLocks noGrp="1"/>
          </p:cNvSpPr>
          <p:nvPr>
            <p:ph type="body" idx="3"/>
          </p:nvPr>
        </p:nvSpPr>
        <p:spPr>
          <a:xfrm>
            <a:off x="1087509" y="3125021"/>
            <a:ext cx="3418763" cy="202889"/>
          </a:xfrm>
          <a:prstGeom prst="rect">
            <a:avLst/>
          </a:prstGeom>
          <a:noFill/>
          <a:ln>
            <a:noFill/>
          </a:ln>
        </p:spPr>
        <p:txBody>
          <a:bodyPr spcFirstLastPara="1" wrap="square" lIns="0" tIns="0" rIns="0" bIns="0" anchor="t" anchorCtr="0">
            <a:normAutofit/>
          </a:bodyPr>
          <a:lstStyle>
            <a:lvl1pPr marL="457200" lvl="0" indent="-228600" algn="l">
              <a:lnSpc>
                <a:spcPct val="157894"/>
              </a:lnSpc>
              <a:spcBef>
                <a:spcPts val="300"/>
              </a:spcBef>
              <a:spcAft>
                <a:spcPts val="0"/>
              </a:spcAft>
              <a:buSzPts val="950"/>
              <a:buNone/>
              <a:defRPr sz="950">
                <a:solidFill>
                  <a:schemeClr val="lt1"/>
                </a:solidFill>
              </a:defRPr>
            </a:lvl1pPr>
            <a:lvl2pPr marL="914400" lvl="1" indent="-342900" algn="l">
              <a:lnSpc>
                <a:spcPct val="110000"/>
              </a:lnSpc>
              <a:spcBef>
                <a:spcPts val="300"/>
              </a:spcBef>
              <a:spcAft>
                <a:spcPts val="0"/>
              </a:spcAft>
              <a:buSzPts val="1800"/>
              <a:buChar char="•"/>
              <a:defRPr/>
            </a:lvl2pPr>
            <a:lvl3pPr marL="1371600" lvl="2" indent="-342900" algn="l">
              <a:lnSpc>
                <a:spcPct val="110000"/>
              </a:lnSpc>
              <a:spcBef>
                <a:spcPts val="300"/>
              </a:spcBef>
              <a:spcAft>
                <a:spcPts val="0"/>
              </a:spcAft>
              <a:buSzPts val="1800"/>
              <a:buChar char="­"/>
              <a:defRPr/>
            </a:lvl3pPr>
            <a:lvl4pPr marL="1828800" lvl="3" indent="-342900" algn="l">
              <a:lnSpc>
                <a:spcPct val="110000"/>
              </a:lnSpc>
              <a:spcBef>
                <a:spcPts val="200"/>
              </a:spcBef>
              <a:spcAft>
                <a:spcPts val="0"/>
              </a:spcAft>
              <a:buClr>
                <a:schemeClr val="dk1"/>
              </a:buClr>
              <a:buSzPts val="1800"/>
              <a:buChar char="•"/>
              <a:defRPr/>
            </a:lvl4pPr>
            <a:lvl5pPr marL="2286000" lvl="4" indent="-228600" algn="l">
              <a:lnSpc>
                <a:spcPct val="100000"/>
              </a:lnSpc>
              <a:spcBef>
                <a:spcPts val="1200"/>
              </a:spcBef>
              <a:spcAft>
                <a:spcPts val="0"/>
              </a:spcAft>
              <a:buClr>
                <a:schemeClr val="accent1"/>
              </a:buClr>
              <a:buSzPts val="1800"/>
              <a:buNone/>
              <a:defRPr/>
            </a:lvl5pPr>
            <a:lvl6pPr marL="2743200" lvl="5" indent="-228600" algn="l">
              <a:spcBef>
                <a:spcPts val="600"/>
              </a:spcBef>
              <a:spcAft>
                <a:spcPts val="0"/>
              </a:spcAft>
              <a:buClr>
                <a:schemeClr val="accent1"/>
              </a:buClr>
              <a:buSzPts val="1800"/>
              <a:buNone/>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87" name="Google Shape;387;p70"/>
          <p:cNvSpPr/>
          <p:nvPr/>
        </p:nvSpPr>
        <p:spPr>
          <a:xfrm>
            <a:off x="1" y="4076700"/>
            <a:ext cx="2555875" cy="2781300"/>
          </a:xfrm>
          <a:custGeom>
            <a:avLst/>
            <a:gdLst/>
            <a:ahLst/>
            <a:cxnLst/>
            <a:rect l="l" t="t" r="r" b="b"/>
            <a:pathLst>
              <a:path w="2555875" h="2781300" extrusionOk="0">
                <a:moveTo>
                  <a:pt x="0" y="2781300"/>
                </a:moveTo>
                <a:lnTo>
                  <a:pt x="0" y="0"/>
                </a:lnTo>
                <a:cubicBezTo>
                  <a:pt x="158687" y="1674158"/>
                  <a:pt x="1584388" y="2511611"/>
                  <a:pt x="2555875" y="2781300"/>
                </a:cubicBezTo>
                <a:lnTo>
                  <a:pt x="0" y="2781300"/>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88" name="Google Shape;388;p70"/>
          <p:cNvSpPr txBox="1">
            <a:spLocks noGrp="1"/>
          </p:cNvSpPr>
          <p:nvPr>
            <p:ph type="body" idx="4"/>
          </p:nvPr>
        </p:nvSpPr>
        <p:spPr>
          <a:xfrm>
            <a:off x="1087509" y="3415094"/>
            <a:ext cx="3418763" cy="202889"/>
          </a:xfrm>
          <a:prstGeom prst="rect">
            <a:avLst/>
          </a:prstGeom>
          <a:noFill/>
          <a:ln>
            <a:noFill/>
          </a:ln>
        </p:spPr>
        <p:txBody>
          <a:bodyPr spcFirstLastPara="1" wrap="square" lIns="0" tIns="0" rIns="0" bIns="0" anchor="t" anchorCtr="0">
            <a:normAutofit/>
          </a:bodyPr>
          <a:lstStyle>
            <a:lvl1pPr marL="457200" lvl="0" indent="-228600" algn="l">
              <a:lnSpc>
                <a:spcPct val="157894"/>
              </a:lnSpc>
              <a:spcBef>
                <a:spcPts val="300"/>
              </a:spcBef>
              <a:spcAft>
                <a:spcPts val="0"/>
              </a:spcAft>
              <a:buSzPts val="950"/>
              <a:buNone/>
              <a:defRPr sz="950">
                <a:solidFill>
                  <a:schemeClr val="lt1"/>
                </a:solidFill>
              </a:defRPr>
            </a:lvl1pPr>
            <a:lvl2pPr marL="914400" lvl="1" indent="-342900" algn="l">
              <a:lnSpc>
                <a:spcPct val="110000"/>
              </a:lnSpc>
              <a:spcBef>
                <a:spcPts val="300"/>
              </a:spcBef>
              <a:spcAft>
                <a:spcPts val="0"/>
              </a:spcAft>
              <a:buSzPts val="1800"/>
              <a:buChar char="•"/>
              <a:defRPr/>
            </a:lvl2pPr>
            <a:lvl3pPr marL="1371600" lvl="2" indent="-342900" algn="l">
              <a:lnSpc>
                <a:spcPct val="110000"/>
              </a:lnSpc>
              <a:spcBef>
                <a:spcPts val="300"/>
              </a:spcBef>
              <a:spcAft>
                <a:spcPts val="0"/>
              </a:spcAft>
              <a:buSzPts val="1800"/>
              <a:buChar char="­"/>
              <a:defRPr/>
            </a:lvl3pPr>
            <a:lvl4pPr marL="1828800" lvl="3" indent="-342900" algn="l">
              <a:lnSpc>
                <a:spcPct val="110000"/>
              </a:lnSpc>
              <a:spcBef>
                <a:spcPts val="200"/>
              </a:spcBef>
              <a:spcAft>
                <a:spcPts val="0"/>
              </a:spcAft>
              <a:buClr>
                <a:schemeClr val="dk1"/>
              </a:buClr>
              <a:buSzPts val="1800"/>
              <a:buChar char="•"/>
              <a:defRPr/>
            </a:lvl4pPr>
            <a:lvl5pPr marL="2286000" lvl="4" indent="-228600" algn="l">
              <a:lnSpc>
                <a:spcPct val="100000"/>
              </a:lnSpc>
              <a:spcBef>
                <a:spcPts val="1200"/>
              </a:spcBef>
              <a:spcAft>
                <a:spcPts val="0"/>
              </a:spcAft>
              <a:buClr>
                <a:schemeClr val="accent1"/>
              </a:buClr>
              <a:buSzPts val="1800"/>
              <a:buNone/>
              <a:defRPr/>
            </a:lvl5pPr>
            <a:lvl6pPr marL="2743200" lvl="5" indent="-228600" algn="l">
              <a:spcBef>
                <a:spcPts val="600"/>
              </a:spcBef>
              <a:spcAft>
                <a:spcPts val="0"/>
              </a:spcAft>
              <a:buClr>
                <a:schemeClr val="accent1"/>
              </a:buClr>
              <a:buSzPts val="1800"/>
              <a:buNone/>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89" name="Google Shape;389;p70"/>
          <p:cNvSpPr txBox="1">
            <a:spLocks noGrp="1"/>
          </p:cNvSpPr>
          <p:nvPr>
            <p:ph type="body" idx="5"/>
          </p:nvPr>
        </p:nvSpPr>
        <p:spPr>
          <a:xfrm>
            <a:off x="1087509" y="3687176"/>
            <a:ext cx="3418763" cy="202889"/>
          </a:xfrm>
          <a:prstGeom prst="rect">
            <a:avLst/>
          </a:prstGeom>
          <a:noFill/>
          <a:ln>
            <a:noFill/>
          </a:ln>
        </p:spPr>
        <p:txBody>
          <a:bodyPr spcFirstLastPara="1" wrap="square" lIns="0" tIns="0" rIns="0" bIns="0" anchor="t" anchorCtr="0">
            <a:normAutofit/>
          </a:bodyPr>
          <a:lstStyle>
            <a:lvl1pPr marL="457200" lvl="0" indent="-228600" algn="l">
              <a:lnSpc>
                <a:spcPct val="157894"/>
              </a:lnSpc>
              <a:spcBef>
                <a:spcPts val="300"/>
              </a:spcBef>
              <a:spcAft>
                <a:spcPts val="0"/>
              </a:spcAft>
              <a:buSzPts val="950"/>
              <a:buNone/>
              <a:defRPr sz="950">
                <a:solidFill>
                  <a:schemeClr val="lt1"/>
                </a:solidFill>
              </a:defRPr>
            </a:lvl1pPr>
            <a:lvl2pPr marL="914400" lvl="1" indent="-342900" algn="l">
              <a:lnSpc>
                <a:spcPct val="110000"/>
              </a:lnSpc>
              <a:spcBef>
                <a:spcPts val="300"/>
              </a:spcBef>
              <a:spcAft>
                <a:spcPts val="0"/>
              </a:spcAft>
              <a:buSzPts val="1800"/>
              <a:buChar char="•"/>
              <a:defRPr/>
            </a:lvl2pPr>
            <a:lvl3pPr marL="1371600" lvl="2" indent="-342900" algn="l">
              <a:lnSpc>
                <a:spcPct val="110000"/>
              </a:lnSpc>
              <a:spcBef>
                <a:spcPts val="300"/>
              </a:spcBef>
              <a:spcAft>
                <a:spcPts val="0"/>
              </a:spcAft>
              <a:buSzPts val="1800"/>
              <a:buChar char="­"/>
              <a:defRPr/>
            </a:lvl3pPr>
            <a:lvl4pPr marL="1828800" lvl="3" indent="-342900" algn="l">
              <a:lnSpc>
                <a:spcPct val="110000"/>
              </a:lnSpc>
              <a:spcBef>
                <a:spcPts val="200"/>
              </a:spcBef>
              <a:spcAft>
                <a:spcPts val="0"/>
              </a:spcAft>
              <a:buClr>
                <a:schemeClr val="dk1"/>
              </a:buClr>
              <a:buSzPts val="1800"/>
              <a:buChar char="•"/>
              <a:defRPr/>
            </a:lvl4pPr>
            <a:lvl5pPr marL="2286000" lvl="4" indent="-228600" algn="l">
              <a:lnSpc>
                <a:spcPct val="100000"/>
              </a:lnSpc>
              <a:spcBef>
                <a:spcPts val="1200"/>
              </a:spcBef>
              <a:spcAft>
                <a:spcPts val="0"/>
              </a:spcAft>
              <a:buClr>
                <a:schemeClr val="accent1"/>
              </a:buClr>
              <a:buSzPts val="1800"/>
              <a:buNone/>
              <a:defRPr/>
            </a:lvl5pPr>
            <a:lvl6pPr marL="2743200" lvl="5" indent="-228600" algn="l">
              <a:spcBef>
                <a:spcPts val="600"/>
              </a:spcBef>
              <a:spcAft>
                <a:spcPts val="0"/>
              </a:spcAft>
              <a:buClr>
                <a:schemeClr val="accent1"/>
              </a:buClr>
              <a:buSzPts val="1800"/>
              <a:buNone/>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90" name="Google Shape;390;p70"/>
          <p:cNvSpPr txBox="1">
            <a:spLocks noGrp="1"/>
          </p:cNvSpPr>
          <p:nvPr>
            <p:ph type="body" idx="6"/>
          </p:nvPr>
        </p:nvSpPr>
        <p:spPr>
          <a:xfrm>
            <a:off x="1087509" y="3957493"/>
            <a:ext cx="3418763" cy="202889"/>
          </a:xfrm>
          <a:prstGeom prst="rect">
            <a:avLst/>
          </a:prstGeom>
          <a:noFill/>
          <a:ln>
            <a:noFill/>
          </a:ln>
        </p:spPr>
        <p:txBody>
          <a:bodyPr spcFirstLastPara="1" wrap="square" lIns="0" tIns="0" rIns="0" bIns="0" anchor="t" anchorCtr="0">
            <a:normAutofit/>
          </a:bodyPr>
          <a:lstStyle>
            <a:lvl1pPr marL="457200" lvl="0" indent="-228600" algn="l">
              <a:lnSpc>
                <a:spcPct val="157894"/>
              </a:lnSpc>
              <a:spcBef>
                <a:spcPts val="300"/>
              </a:spcBef>
              <a:spcAft>
                <a:spcPts val="0"/>
              </a:spcAft>
              <a:buSzPts val="950"/>
              <a:buNone/>
              <a:defRPr sz="950">
                <a:solidFill>
                  <a:schemeClr val="lt1"/>
                </a:solidFill>
              </a:defRPr>
            </a:lvl1pPr>
            <a:lvl2pPr marL="914400" lvl="1" indent="-342900" algn="l">
              <a:lnSpc>
                <a:spcPct val="110000"/>
              </a:lnSpc>
              <a:spcBef>
                <a:spcPts val="300"/>
              </a:spcBef>
              <a:spcAft>
                <a:spcPts val="0"/>
              </a:spcAft>
              <a:buSzPts val="1800"/>
              <a:buChar char="•"/>
              <a:defRPr/>
            </a:lvl2pPr>
            <a:lvl3pPr marL="1371600" lvl="2" indent="-342900" algn="l">
              <a:lnSpc>
                <a:spcPct val="110000"/>
              </a:lnSpc>
              <a:spcBef>
                <a:spcPts val="300"/>
              </a:spcBef>
              <a:spcAft>
                <a:spcPts val="0"/>
              </a:spcAft>
              <a:buSzPts val="1800"/>
              <a:buChar char="­"/>
              <a:defRPr/>
            </a:lvl3pPr>
            <a:lvl4pPr marL="1828800" lvl="3" indent="-342900" algn="l">
              <a:lnSpc>
                <a:spcPct val="110000"/>
              </a:lnSpc>
              <a:spcBef>
                <a:spcPts val="200"/>
              </a:spcBef>
              <a:spcAft>
                <a:spcPts val="0"/>
              </a:spcAft>
              <a:buClr>
                <a:schemeClr val="dk1"/>
              </a:buClr>
              <a:buSzPts val="1800"/>
              <a:buChar char="•"/>
              <a:defRPr/>
            </a:lvl4pPr>
            <a:lvl5pPr marL="2286000" lvl="4" indent="-228600" algn="l">
              <a:lnSpc>
                <a:spcPct val="100000"/>
              </a:lnSpc>
              <a:spcBef>
                <a:spcPts val="1200"/>
              </a:spcBef>
              <a:spcAft>
                <a:spcPts val="0"/>
              </a:spcAft>
              <a:buClr>
                <a:schemeClr val="accent1"/>
              </a:buClr>
              <a:buSzPts val="1800"/>
              <a:buNone/>
              <a:defRPr/>
            </a:lvl5pPr>
            <a:lvl6pPr marL="2743200" lvl="5" indent="-228600" algn="l">
              <a:spcBef>
                <a:spcPts val="600"/>
              </a:spcBef>
              <a:spcAft>
                <a:spcPts val="0"/>
              </a:spcAft>
              <a:buClr>
                <a:schemeClr val="accent1"/>
              </a:buClr>
              <a:buSzPts val="1800"/>
              <a:buNone/>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91" name="Google Shape;391;p70"/>
          <p:cNvSpPr/>
          <p:nvPr/>
        </p:nvSpPr>
        <p:spPr>
          <a:xfrm>
            <a:off x="9912424" y="5571759"/>
            <a:ext cx="2279576" cy="1286241"/>
          </a:xfrm>
          <a:custGeom>
            <a:avLst/>
            <a:gdLst/>
            <a:ahLst/>
            <a:cxnLst/>
            <a:rect l="l" t="t" r="r" b="b"/>
            <a:pathLst>
              <a:path w="1704975" h="962025" extrusionOk="0">
                <a:moveTo>
                  <a:pt x="1704499" y="961382"/>
                </a:moveTo>
                <a:cubicBezTo>
                  <a:pt x="1523524" y="935665"/>
                  <a:pt x="1348264" y="859465"/>
                  <a:pt x="1172051" y="803267"/>
                </a:cubicBezTo>
                <a:cubicBezTo>
                  <a:pt x="976789" y="741355"/>
                  <a:pt x="788194" y="654677"/>
                  <a:pt x="589121" y="611815"/>
                </a:cubicBezTo>
                <a:cubicBezTo>
                  <a:pt x="301466" y="550855"/>
                  <a:pt x="224314" y="585145"/>
                  <a:pt x="7144" y="768977"/>
                </a:cubicBezTo>
                <a:cubicBezTo>
                  <a:pt x="50006" y="717542"/>
                  <a:pt x="525304" y="253675"/>
                  <a:pt x="764381" y="128897"/>
                </a:cubicBezTo>
                <a:cubicBezTo>
                  <a:pt x="1040606" y="-14930"/>
                  <a:pt x="1321594" y="-28265"/>
                  <a:pt x="1614011" y="72700"/>
                </a:cubicBezTo>
                <a:cubicBezTo>
                  <a:pt x="1644491" y="83177"/>
                  <a:pt x="1674971" y="93655"/>
                  <a:pt x="1705451" y="104132"/>
                </a:cubicBezTo>
                <a:lnTo>
                  <a:pt x="1704499" y="961382"/>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pic>
        <p:nvPicPr>
          <p:cNvPr id="392" name="Google Shape;392;p70"/>
          <p:cNvPicPr preferRelativeResize="0"/>
          <p:nvPr/>
        </p:nvPicPr>
        <p:blipFill rotWithShape="1">
          <a:blip r:embed="rId2">
            <a:alphaModFix/>
          </a:blip>
          <a:srcRect/>
          <a:stretch/>
        </p:blipFill>
        <p:spPr>
          <a:xfrm>
            <a:off x="695325" y="207631"/>
            <a:ext cx="3204000" cy="472463"/>
          </a:xfrm>
          <a:prstGeom prst="rect">
            <a:avLst/>
          </a:prstGeom>
          <a:noFill/>
          <a:ln>
            <a:noFill/>
          </a:ln>
        </p:spPr>
      </p:pic>
      <p:sp>
        <p:nvSpPr>
          <p:cNvPr id="393" name="Google Shape;393;p70"/>
          <p:cNvSpPr txBox="1"/>
          <p:nvPr/>
        </p:nvSpPr>
        <p:spPr>
          <a:xfrm>
            <a:off x="694800" y="4545136"/>
            <a:ext cx="2391677" cy="108000"/>
          </a:xfrm>
          <a:prstGeom prst="rect">
            <a:avLst/>
          </a:prstGeom>
          <a:noFill/>
          <a:ln>
            <a:noFill/>
          </a:ln>
        </p:spPr>
        <p:txBody>
          <a:bodyPr spcFirstLastPara="1" wrap="square" lIns="0" tIns="0" rIns="0" bIns="0" anchor="ctr" anchorCtr="0">
            <a:noAutofit/>
          </a:bodyPr>
          <a:lstStyle/>
          <a:p>
            <a:pPr marL="0" marR="0" lvl="0" indent="0" algn="l" rtl="0">
              <a:spcBef>
                <a:spcPts val="0"/>
              </a:spcBef>
              <a:spcAft>
                <a:spcPts val="0"/>
              </a:spcAft>
              <a:buNone/>
            </a:pPr>
            <a:r>
              <a:rPr lang="en-AU" sz="650">
                <a:solidFill>
                  <a:schemeClr val="lt1"/>
                </a:solidFill>
                <a:latin typeface="Arial"/>
                <a:ea typeface="Arial"/>
                <a:cs typeface="Arial"/>
                <a:sym typeface="Arial"/>
              </a:rPr>
              <a:t>CRICOS code 00025B</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matchingName="Thank You 2">
  <p:cSld name="Thank You 2">
    <p:spTree>
      <p:nvGrpSpPr>
        <p:cNvPr id="1" name="Shape 394"/>
        <p:cNvGrpSpPr/>
        <p:nvPr/>
      </p:nvGrpSpPr>
      <p:grpSpPr>
        <a:xfrm>
          <a:off x="0" y="0"/>
          <a:ext cx="0" cy="0"/>
          <a:chOff x="0" y="0"/>
          <a:chExt cx="0" cy="0"/>
        </a:xfrm>
      </p:grpSpPr>
      <p:sp>
        <p:nvSpPr>
          <p:cNvPr id="395" name="Google Shape;395;p71"/>
          <p:cNvSpPr/>
          <p:nvPr/>
        </p:nvSpPr>
        <p:spPr>
          <a:xfrm>
            <a:off x="0" y="0"/>
            <a:ext cx="12192000" cy="928800"/>
          </a:xfrm>
          <a:prstGeom prst="rect">
            <a:avLst/>
          </a:prstGeom>
          <a:gradFill>
            <a:gsLst>
              <a:gs pos="0">
                <a:schemeClr val="accent1"/>
              </a:gs>
              <a:gs pos="75000">
                <a:schemeClr val="accent1"/>
              </a:gs>
              <a:gs pos="100000">
                <a:srgbClr val="962A8B"/>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96" name="Google Shape;396;p71"/>
          <p:cNvSpPr txBox="1">
            <a:spLocks noGrp="1"/>
          </p:cNvSpPr>
          <p:nvPr>
            <p:ph type="body" idx="1"/>
          </p:nvPr>
        </p:nvSpPr>
        <p:spPr>
          <a:xfrm>
            <a:off x="694800" y="1876346"/>
            <a:ext cx="3254263" cy="832577"/>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200"/>
              <a:buNone/>
              <a:defRPr sz="1200">
                <a:solidFill>
                  <a:schemeClr val="dk1"/>
                </a:solidFill>
              </a:defRPr>
            </a:lvl1pPr>
            <a:lvl2pPr marL="914400" lvl="1" indent="-342900" algn="l">
              <a:lnSpc>
                <a:spcPct val="110000"/>
              </a:lnSpc>
              <a:spcBef>
                <a:spcPts val="300"/>
              </a:spcBef>
              <a:spcAft>
                <a:spcPts val="0"/>
              </a:spcAft>
              <a:buSzPts val="1800"/>
              <a:buChar char="•"/>
              <a:defRPr/>
            </a:lvl2pPr>
            <a:lvl3pPr marL="1371600" lvl="2" indent="-342900" algn="l">
              <a:lnSpc>
                <a:spcPct val="110000"/>
              </a:lnSpc>
              <a:spcBef>
                <a:spcPts val="300"/>
              </a:spcBef>
              <a:spcAft>
                <a:spcPts val="0"/>
              </a:spcAft>
              <a:buSzPts val="1800"/>
              <a:buChar char="­"/>
              <a:defRPr/>
            </a:lvl3pPr>
            <a:lvl4pPr marL="1828800" lvl="3" indent="-342900" algn="l">
              <a:lnSpc>
                <a:spcPct val="110000"/>
              </a:lnSpc>
              <a:spcBef>
                <a:spcPts val="200"/>
              </a:spcBef>
              <a:spcAft>
                <a:spcPts val="0"/>
              </a:spcAft>
              <a:buClr>
                <a:schemeClr val="dk1"/>
              </a:buClr>
              <a:buSzPts val="1800"/>
              <a:buChar char="•"/>
              <a:defRPr/>
            </a:lvl4pPr>
            <a:lvl5pPr marL="2286000" lvl="4" indent="-228600" algn="l">
              <a:lnSpc>
                <a:spcPct val="100000"/>
              </a:lnSpc>
              <a:spcBef>
                <a:spcPts val="1200"/>
              </a:spcBef>
              <a:spcAft>
                <a:spcPts val="0"/>
              </a:spcAft>
              <a:buClr>
                <a:schemeClr val="accent1"/>
              </a:buClr>
              <a:buSzPts val="1800"/>
              <a:buNone/>
              <a:defRPr/>
            </a:lvl5pPr>
            <a:lvl6pPr marL="2743200" lvl="5" indent="-228600" algn="l">
              <a:spcBef>
                <a:spcPts val="600"/>
              </a:spcBef>
              <a:spcAft>
                <a:spcPts val="0"/>
              </a:spcAft>
              <a:buClr>
                <a:schemeClr val="accent1"/>
              </a:buClr>
              <a:buSzPts val="1800"/>
              <a:buNone/>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97" name="Google Shape;397;p71"/>
          <p:cNvSpPr txBox="1">
            <a:spLocks noGrp="1"/>
          </p:cNvSpPr>
          <p:nvPr>
            <p:ph type="body" idx="2"/>
          </p:nvPr>
        </p:nvSpPr>
        <p:spPr>
          <a:xfrm>
            <a:off x="1087509" y="2852939"/>
            <a:ext cx="3418763" cy="202889"/>
          </a:xfrm>
          <a:prstGeom prst="rect">
            <a:avLst/>
          </a:prstGeom>
          <a:noFill/>
          <a:ln>
            <a:noFill/>
          </a:ln>
        </p:spPr>
        <p:txBody>
          <a:bodyPr spcFirstLastPara="1" wrap="square" lIns="0" tIns="0" rIns="0" bIns="0" anchor="t" anchorCtr="0">
            <a:normAutofit/>
          </a:bodyPr>
          <a:lstStyle>
            <a:lvl1pPr marL="457200" lvl="0" indent="-228600" algn="l">
              <a:lnSpc>
                <a:spcPct val="157894"/>
              </a:lnSpc>
              <a:spcBef>
                <a:spcPts val="300"/>
              </a:spcBef>
              <a:spcAft>
                <a:spcPts val="0"/>
              </a:spcAft>
              <a:buSzPts val="950"/>
              <a:buNone/>
              <a:defRPr sz="950">
                <a:solidFill>
                  <a:schemeClr val="dk1"/>
                </a:solidFill>
              </a:defRPr>
            </a:lvl1pPr>
            <a:lvl2pPr marL="914400" lvl="1" indent="-342900" algn="l">
              <a:lnSpc>
                <a:spcPct val="110000"/>
              </a:lnSpc>
              <a:spcBef>
                <a:spcPts val="300"/>
              </a:spcBef>
              <a:spcAft>
                <a:spcPts val="0"/>
              </a:spcAft>
              <a:buSzPts val="1800"/>
              <a:buChar char="•"/>
              <a:defRPr/>
            </a:lvl2pPr>
            <a:lvl3pPr marL="1371600" lvl="2" indent="-342900" algn="l">
              <a:lnSpc>
                <a:spcPct val="110000"/>
              </a:lnSpc>
              <a:spcBef>
                <a:spcPts val="300"/>
              </a:spcBef>
              <a:spcAft>
                <a:spcPts val="0"/>
              </a:spcAft>
              <a:buSzPts val="1800"/>
              <a:buChar char="­"/>
              <a:defRPr/>
            </a:lvl3pPr>
            <a:lvl4pPr marL="1828800" lvl="3" indent="-342900" algn="l">
              <a:lnSpc>
                <a:spcPct val="110000"/>
              </a:lnSpc>
              <a:spcBef>
                <a:spcPts val="200"/>
              </a:spcBef>
              <a:spcAft>
                <a:spcPts val="0"/>
              </a:spcAft>
              <a:buClr>
                <a:schemeClr val="dk1"/>
              </a:buClr>
              <a:buSzPts val="1800"/>
              <a:buChar char="•"/>
              <a:defRPr/>
            </a:lvl4pPr>
            <a:lvl5pPr marL="2286000" lvl="4" indent="-228600" algn="l">
              <a:lnSpc>
                <a:spcPct val="100000"/>
              </a:lnSpc>
              <a:spcBef>
                <a:spcPts val="1200"/>
              </a:spcBef>
              <a:spcAft>
                <a:spcPts val="0"/>
              </a:spcAft>
              <a:buClr>
                <a:schemeClr val="accent1"/>
              </a:buClr>
              <a:buSzPts val="1800"/>
              <a:buNone/>
              <a:defRPr/>
            </a:lvl5pPr>
            <a:lvl6pPr marL="2743200" lvl="5" indent="-228600" algn="l">
              <a:spcBef>
                <a:spcPts val="600"/>
              </a:spcBef>
              <a:spcAft>
                <a:spcPts val="0"/>
              </a:spcAft>
              <a:buClr>
                <a:schemeClr val="accent1"/>
              </a:buClr>
              <a:buSzPts val="1800"/>
              <a:buNone/>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98" name="Google Shape;398;p71"/>
          <p:cNvSpPr txBox="1">
            <a:spLocks noGrp="1"/>
          </p:cNvSpPr>
          <p:nvPr>
            <p:ph type="body" idx="3"/>
          </p:nvPr>
        </p:nvSpPr>
        <p:spPr>
          <a:xfrm>
            <a:off x="1087509" y="3125021"/>
            <a:ext cx="3418763" cy="202889"/>
          </a:xfrm>
          <a:prstGeom prst="rect">
            <a:avLst/>
          </a:prstGeom>
          <a:noFill/>
          <a:ln>
            <a:noFill/>
          </a:ln>
        </p:spPr>
        <p:txBody>
          <a:bodyPr spcFirstLastPara="1" wrap="square" lIns="0" tIns="0" rIns="0" bIns="0" anchor="t" anchorCtr="0">
            <a:normAutofit/>
          </a:bodyPr>
          <a:lstStyle>
            <a:lvl1pPr marL="457200" lvl="0" indent="-228600" algn="l">
              <a:lnSpc>
                <a:spcPct val="157894"/>
              </a:lnSpc>
              <a:spcBef>
                <a:spcPts val="300"/>
              </a:spcBef>
              <a:spcAft>
                <a:spcPts val="0"/>
              </a:spcAft>
              <a:buSzPts val="950"/>
              <a:buNone/>
              <a:defRPr sz="950">
                <a:solidFill>
                  <a:schemeClr val="dk1"/>
                </a:solidFill>
              </a:defRPr>
            </a:lvl1pPr>
            <a:lvl2pPr marL="914400" lvl="1" indent="-342900" algn="l">
              <a:lnSpc>
                <a:spcPct val="110000"/>
              </a:lnSpc>
              <a:spcBef>
                <a:spcPts val="300"/>
              </a:spcBef>
              <a:spcAft>
                <a:spcPts val="0"/>
              </a:spcAft>
              <a:buSzPts val="1800"/>
              <a:buChar char="•"/>
              <a:defRPr/>
            </a:lvl2pPr>
            <a:lvl3pPr marL="1371600" lvl="2" indent="-342900" algn="l">
              <a:lnSpc>
                <a:spcPct val="110000"/>
              </a:lnSpc>
              <a:spcBef>
                <a:spcPts val="300"/>
              </a:spcBef>
              <a:spcAft>
                <a:spcPts val="0"/>
              </a:spcAft>
              <a:buSzPts val="1800"/>
              <a:buChar char="­"/>
              <a:defRPr/>
            </a:lvl3pPr>
            <a:lvl4pPr marL="1828800" lvl="3" indent="-342900" algn="l">
              <a:lnSpc>
                <a:spcPct val="110000"/>
              </a:lnSpc>
              <a:spcBef>
                <a:spcPts val="200"/>
              </a:spcBef>
              <a:spcAft>
                <a:spcPts val="0"/>
              </a:spcAft>
              <a:buClr>
                <a:schemeClr val="dk1"/>
              </a:buClr>
              <a:buSzPts val="1800"/>
              <a:buChar char="•"/>
              <a:defRPr/>
            </a:lvl4pPr>
            <a:lvl5pPr marL="2286000" lvl="4" indent="-228600" algn="l">
              <a:lnSpc>
                <a:spcPct val="100000"/>
              </a:lnSpc>
              <a:spcBef>
                <a:spcPts val="1200"/>
              </a:spcBef>
              <a:spcAft>
                <a:spcPts val="0"/>
              </a:spcAft>
              <a:buClr>
                <a:schemeClr val="accent1"/>
              </a:buClr>
              <a:buSzPts val="1800"/>
              <a:buNone/>
              <a:defRPr/>
            </a:lvl5pPr>
            <a:lvl6pPr marL="2743200" lvl="5" indent="-228600" algn="l">
              <a:spcBef>
                <a:spcPts val="600"/>
              </a:spcBef>
              <a:spcAft>
                <a:spcPts val="0"/>
              </a:spcAft>
              <a:buClr>
                <a:schemeClr val="accent1"/>
              </a:buClr>
              <a:buSzPts val="1800"/>
              <a:buNone/>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99" name="Google Shape;399;p71"/>
          <p:cNvSpPr txBox="1">
            <a:spLocks noGrp="1"/>
          </p:cNvSpPr>
          <p:nvPr>
            <p:ph type="body" idx="4"/>
          </p:nvPr>
        </p:nvSpPr>
        <p:spPr>
          <a:xfrm>
            <a:off x="1087509" y="3415094"/>
            <a:ext cx="3418763" cy="202889"/>
          </a:xfrm>
          <a:prstGeom prst="rect">
            <a:avLst/>
          </a:prstGeom>
          <a:noFill/>
          <a:ln>
            <a:noFill/>
          </a:ln>
        </p:spPr>
        <p:txBody>
          <a:bodyPr spcFirstLastPara="1" wrap="square" lIns="0" tIns="0" rIns="0" bIns="0" anchor="t" anchorCtr="0">
            <a:normAutofit/>
          </a:bodyPr>
          <a:lstStyle>
            <a:lvl1pPr marL="457200" lvl="0" indent="-228600" algn="l">
              <a:lnSpc>
                <a:spcPct val="157894"/>
              </a:lnSpc>
              <a:spcBef>
                <a:spcPts val="300"/>
              </a:spcBef>
              <a:spcAft>
                <a:spcPts val="0"/>
              </a:spcAft>
              <a:buSzPts val="950"/>
              <a:buNone/>
              <a:defRPr sz="950">
                <a:solidFill>
                  <a:schemeClr val="dk1"/>
                </a:solidFill>
              </a:defRPr>
            </a:lvl1pPr>
            <a:lvl2pPr marL="914400" lvl="1" indent="-342900" algn="l">
              <a:lnSpc>
                <a:spcPct val="110000"/>
              </a:lnSpc>
              <a:spcBef>
                <a:spcPts val="300"/>
              </a:spcBef>
              <a:spcAft>
                <a:spcPts val="0"/>
              </a:spcAft>
              <a:buSzPts val="1800"/>
              <a:buChar char="•"/>
              <a:defRPr/>
            </a:lvl2pPr>
            <a:lvl3pPr marL="1371600" lvl="2" indent="-342900" algn="l">
              <a:lnSpc>
                <a:spcPct val="110000"/>
              </a:lnSpc>
              <a:spcBef>
                <a:spcPts val="300"/>
              </a:spcBef>
              <a:spcAft>
                <a:spcPts val="0"/>
              </a:spcAft>
              <a:buSzPts val="1800"/>
              <a:buChar char="­"/>
              <a:defRPr/>
            </a:lvl3pPr>
            <a:lvl4pPr marL="1828800" lvl="3" indent="-342900" algn="l">
              <a:lnSpc>
                <a:spcPct val="110000"/>
              </a:lnSpc>
              <a:spcBef>
                <a:spcPts val="200"/>
              </a:spcBef>
              <a:spcAft>
                <a:spcPts val="0"/>
              </a:spcAft>
              <a:buClr>
                <a:schemeClr val="dk1"/>
              </a:buClr>
              <a:buSzPts val="1800"/>
              <a:buChar char="•"/>
              <a:defRPr/>
            </a:lvl4pPr>
            <a:lvl5pPr marL="2286000" lvl="4" indent="-228600" algn="l">
              <a:lnSpc>
                <a:spcPct val="100000"/>
              </a:lnSpc>
              <a:spcBef>
                <a:spcPts val="1200"/>
              </a:spcBef>
              <a:spcAft>
                <a:spcPts val="0"/>
              </a:spcAft>
              <a:buClr>
                <a:schemeClr val="accent1"/>
              </a:buClr>
              <a:buSzPts val="1800"/>
              <a:buNone/>
              <a:defRPr/>
            </a:lvl5pPr>
            <a:lvl6pPr marL="2743200" lvl="5" indent="-228600" algn="l">
              <a:spcBef>
                <a:spcPts val="600"/>
              </a:spcBef>
              <a:spcAft>
                <a:spcPts val="0"/>
              </a:spcAft>
              <a:buClr>
                <a:schemeClr val="accent1"/>
              </a:buClr>
              <a:buSzPts val="1800"/>
              <a:buNone/>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00" name="Google Shape;400;p71"/>
          <p:cNvSpPr txBox="1">
            <a:spLocks noGrp="1"/>
          </p:cNvSpPr>
          <p:nvPr>
            <p:ph type="body" idx="5"/>
          </p:nvPr>
        </p:nvSpPr>
        <p:spPr>
          <a:xfrm>
            <a:off x="1087509" y="3687176"/>
            <a:ext cx="3418763" cy="202889"/>
          </a:xfrm>
          <a:prstGeom prst="rect">
            <a:avLst/>
          </a:prstGeom>
          <a:noFill/>
          <a:ln>
            <a:noFill/>
          </a:ln>
        </p:spPr>
        <p:txBody>
          <a:bodyPr spcFirstLastPara="1" wrap="square" lIns="0" tIns="0" rIns="0" bIns="0" anchor="t" anchorCtr="0">
            <a:normAutofit/>
          </a:bodyPr>
          <a:lstStyle>
            <a:lvl1pPr marL="457200" lvl="0" indent="-228600" algn="l">
              <a:lnSpc>
                <a:spcPct val="157894"/>
              </a:lnSpc>
              <a:spcBef>
                <a:spcPts val="300"/>
              </a:spcBef>
              <a:spcAft>
                <a:spcPts val="0"/>
              </a:spcAft>
              <a:buSzPts val="950"/>
              <a:buNone/>
              <a:defRPr sz="950">
                <a:solidFill>
                  <a:schemeClr val="dk1"/>
                </a:solidFill>
              </a:defRPr>
            </a:lvl1pPr>
            <a:lvl2pPr marL="914400" lvl="1" indent="-342900" algn="l">
              <a:lnSpc>
                <a:spcPct val="110000"/>
              </a:lnSpc>
              <a:spcBef>
                <a:spcPts val="300"/>
              </a:spcBef>
              <a:spcAft>
                <a:spcPts val="0"/>
              </a:spcAft>
              <a:buSzPts val="1800"/>
              <a:buChar char="•"/>
              <a:defRPr/>
            </a:lvl2pPr>
            <a:lvl3pPr marL="1371600" lvl="2" indent="-342900" algn="l">
              <a:lnSpc>
                <a:spcPct val="110000"/>
              </a:lnSpc>
              <a:spcBef>
                <a:spcPts val="300"/>
              </a:spcBef>
              <a:spcAft>
                <a:spcPts val="0"/>
              </a:spcAft>
              <a:buSzPts val="1800"/>
              <a:buChar char="­"/>
              <a:defRPr/>
            </a:lvl3pPr>
            <a:lvl4pPr marL="1828800" lvl="3" indent="-342900" algn="l">
              <a:lnSpc>
                <a:spcPct val="110000"/>
              </a:lnSpc>
              <a:spcBef>
                <a:spcPts val="200"/>
              </a:spcBef>
              <a:spcAft>
                <a:spcPts val="0"/>
              </a:spcAft>
              <a:buClr>
                <a:schemeClr val="dk1"/>
              </a:buClr>
              <a:buSzPts val="1800"/>
              <a:buChar char="•"/>
              <a:defRPr/>
            </a:lvl4pPr>
            <a:lvl5pPr marL="2286000" lvl="4" indent="-228600" algn="l">
              <a:lnSpc>
                <a:spcPct val="100000"/>
              </a:lnSpc>
              <a:spcBef>
                <a:spcPts val="1200"/>
              </a:spcBef>
              <a:spcAft>
                <a:spcPts val="0"/>
              </a:spcAft>
              <a:buClr>
                <a:schemeClr val="accent1"/>
              </a:buClr>
              <a:buSzPts val="1800"/>
              <a:buNone/>
              <a:defRPr/>
            </a:lvl5pPr>
            <a:lvl6pPr marL="2743200" lvl="5" indent="-228600" algn="l">
              <a:spcBef>
                <a:spcPts val="600"/>
              </a:spcBef>
              <a:spcAft>
                <a:spcPts val="0"/>
              </a:spcAft>
              <a:buClr>
                <a:schemeClr val="accent1"/>
              </a:buClr>
              <a:buSzPts val="1800"/>
              <a:buNone/>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01" name="Google Shape;401;p71"/>
          <p:cNvSpPr txBox="1">
            <a:spLocks noGrp="1"/>
          </p:cNvSpPr>
          <p:nvPr>
            <p:ph type="body" idx="6"/>
          </p:nvPr>
        </p:nvSpPr>
        <p:spPr>
          <a:xfrm>
            <a:off x="1087509" y="3957493"/>
            <a:ext cx="3418763" cy="202889"/>
          </a:xfrm>
          <a:prstGeom prst="rect">
            <a:avLst/>
          </a:prstGeom>
          <a:noFill/>
          <a:ln>
            <a:noFill/>
          </a:ln>
        </p:spPr>
        <p:txBody>
          <a:bodyPr spcFirstLastPara="1" wrap="square" lIns="0" tIns="0" rIns="0" bIns="0" anchor="t" anchorCtr="0">
            <a:normAutofit/>
          </a:bodyPr>
          <a:lstStyle>
            <a:lvl1pPr marL="457200" lvl="0" indent="-228600" algn="l">
              <a:lnSpc>
                <a:spcPct val="157894"/>
              </a:lnSpc>
              <a:spcBef>
                <a:spcPts val="300"/>
              </a:spcBef>
              <a:spcAft>
                <a:spcPts val="0"/>
              </a:spcAft>
              <a:buSzPts val="950"/>
              <a:buNone/>
              <a:defRPr sz="950">
                <a:solidFill>
                  <a:schemeClr val="dk1"/>
                </a:solidFill>
              </a:defRPr>
            </a:lvl1pPr>
            <a:lvl2pPr marL="914400" lvl="1" indent="-342900" algn="l">
              <a:lnSpc>
                <a:spcPct val="110000"/>
              </a:lnSpc>
              <a:spcBef>
                <a:spcPts val="300"/>
              </a:spcBef>
              <a:spcAft>
                <a:spcPts val="0"/>
              </a:spcAft>
              <a:buSzPts val="1800"/>
              <a:buChar char="•"/>
              <a:defRPr/>
            </a:lvl2pPr>
            <a:lvl3pPr marL="1371600" lvl="2" indent="-342900" algn="l">
              <a:lnSpc>
                <a:spcPct val="110000"/>
              </a:lnSpc>
              <a:spcBef>
                <a:spcPts val="300"/>
              </a:spcBef>
              <a:spcAft>
                <a:spcPts val="0"/>
              </a:spcAft>
              <a:buSzPts val="1800"/>
              <a:buChar char="­"/>
              <a:defRPr/>
            </a:lvl3pPr>
            <a:lvl4pPr marL="1828800" lvl="3" indent="-342900" algn="l">
              <a:lnSpc>
                <a:spcPct val="110000"/>
              </a:lnSpc>
              <a:spcBef>
                <a:spcPts val="200"/>
              </a:spcBef>
              <a:spcAft>
                <a:spcPts val="0"/>
              </a:spcAft>
              <a:buClr>
                <a:schemeClr val="dk1"/>
              </a:buClr>
              <a:buSzPts val="1800"/>
              <a:buChar char="•"/>
              <a:defRPr/>
            </a:lvl4pPr>
            <a:lvl5pPr marL="2286000" lvl="4" indent="-228600" algn="l">
              <a:lnSpc>
                <a:spcPct val="100000"/>
              </a:lnSpc>
              <a:spcBef>
                <a:spcPts val="1200"/>
              </a:spcBef>
              <a:spcAft>
                <a:spcPts val="0"/>
              </a:spcAft>
              <a:buClr>
                <a:schemeClr val="accent1"/>
              </a:buClr>
              <a:buSzPts val="1800"/>
              <a:buNone/>
              <a:defRPr/>
            </a:lvl5pPr>
            <a:lvl6pPr marL="2743200" lvl="5" indent="-228600" algn="l">
              <a:spcBef>
                <a:spcPts val="600"/>
              </a:spcBef>
              <a:spcAft>
                <a:spcPts val="0"/>
              </a:spcAft>
              <a:buClr>
                <a:schemeClr val="accent1"/>
              </a:buClr>
              <a:buSzPts val="1800"/>
              <a:buNone/>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02" name="Google Shape;402;p71"/>
          <p:cNvSpPr txBox="1">
            <a:spLocks noGrp="1"/>
          </p:cNvSpPr>
          <p:nvPr>
            <p:ph type="title"/>
          </p:nvPr>
        </p:nvSpPr>
        <p:spPr>
          <a:xfrm>
            <a:off x="694800" y="1082188"/>
            <a:ext cx="5209113" cy="720081"/>
          </a:xfrm>
          <a:prstGeom prst="rect">
            <a:avLst/>
          </a:prstGeom>
          <a:noFill/>
          <a:ln>
            <a:noFill/>
          </a:ln>
        </p:spPr>
        <p:txBody>
          <a:bodyPr spcFirstLastPara="1" wrap="square" lIns="0" tIns="0" rIns="0" bIns="0" anchor="b" anchorCtr="0">
            <a:noAutofit/>
          </a:bodyPr>
          <a:lstStyle>
            <a:lvl1pPr lvl="0" algn="l">
              <a:lnSpc>
                <a:spcPct val="120000"/>
              </a:lnSpc>
              <a:spcBef>
                <a:spcPts val="0"/>
              </a:spcBef>
              <a:spcAft>
                <a:spcPts val="0"/>
              </a:spcAft>
              <a:buClr>
                <a:schemeClr val="accent1"/>
              </a:buClr>
              <a:buSzPts val="4200"/>
              <a:buFont typeface="Arial"/>
              <a:buNone/>
              <a:defRPr sz="4200">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3" name="Google Shape;403;p71"/>
          <p:cNvSpPr>
            <a:spLocks noGrp="1"/>
          </p:cNvSpPr>
          <p:nvPr>
            <p:ph type="pic" idx="7"/>
          </p:nvPr>
        </p:nvSpPr>
        <p:spPr>
          <a:xfrm>
            <a:off x="6092454" y="923051"/>
            <a:ext cx="6101952" cy="5934795"/>
          </a:xfrm>
          <a:prstGeom prst="rect">
            <a:avLst/>
          </a:prstGeom>
          <a:solidFill>
            <a:schemeClr val="lt2"/>
          </a:solidFill>
          <a:ln>
            <a:noFill/>
          </a:ln>
        </p:spPr>
        <p:txBody>
          <a:bodyPr spcFirstLastPara="1" wrap="square" lIns="0" tIns="0" rIns="0" bIns="0" anchor="ctr" anchorCtr="0">
            <a:normAutofit/>
          </a:bodyPr>
          <a:lstStyle>
            <a:lvl1pPr marR="0" lvl="0" algn="ctr" rtl="0">
              <a:lnSpc>
                <a:spcPct val="110000"/>
              </a:lnSpc>
              <a:spcBef>
                <a:spcPts val="3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1pPr>
            <a:lvl2pPr marR="0" lvl="1" algn="l" rtl="0">
              <a:lnSpc>
                <a:spcPct val="110000"/>
              </a:lnSpc>
              <a:spcBef>
                <a:spcPts val="3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110000"/>
              </a:lnSpc>
              <a:spcBef>
                <a:spcPts val="300"/>
              </a:spcBef>
              <a:spcAft>
                <a:spcPts val="0"/>
              </a:spcAft>
              <a:buClr>
                <a:schemeClr val="accent1"/>
              </a:buClr>
              <a:buSzPts val="1800"/>
              <a:buFont typeface="Arial"/>
              <a:buChar char="­"/>
              <a:defRPr sz="1800" b="0" i="0" u="none" strike="noStrike" cap="none">
                <a:solidFill>
                  <a:schemeClr val="dk1"/>
                </a:solidFill>
                <a:latin typeface="Arial"/>
                <a:ea typeface="Arial"/>
                <a:cs typeface="Arial"/>
                <a:sym typeface="Arial"/>
              </a:defRPr>
            </a:lvl3pPr>
            <a:lvl4pPr marR="0" lvl="3" algn="l" rtl="0">
              <a:lnSpc>
                <a:spcPct val="110000"/>
              </a:lnSpc>
              <a:spcBef>
                <a:spcPts val="200"/>
              </a:spcBef>
              <a:spcAft>
                <a:spcPts val="0"/>
              </a:spcAft>
              <a:buClr>
                <a:schemeClr val="dk1"/>
              </a:buClr>
              <a:buSzPts val="1800"/>
              <a:buFont typeface="Noto Sans Symbols"/>
              <a:buChar char="•"/>
              <a:defRPr sz="1800" b="0" i="0" u="none" strike="noStrike" cap="none">
                <a:solidFill>
                  <a:schemeClr val="dk1"/>
                </a:solidFill>
                <a:latin typeface="Arial"/>
                <a:ea typeface="Arial"/>
                <a:cs typeface="Arial"/>
                <a:sym typeface="Arial"/>
              </a:defRPr>
            </a:lvl4pPr>
            <a:lvl5pPr marR="0" lvl="4" algn="l" rtl="0">
              <a:lnSpc>
                <a:spcPct val="100000"/>
              </a:lnSpc>
              <a:spcBef>
                <a:spcPts val="1200"/>
              </a:spcBef>
              <a:spcAft>
                <a:spcPts val="0"/>
              </a:spcAft>
              <a:buClr>
                <a:schemeClr val="accent1"/>
              </a:buClr>
              <a:buSzPts val="2400"/>
              <a:buFont typeface="Arial"/>
              <a:buNone/>
              <a:defRPr sz="2400" b="0" i="0" u="none" strike="noStrike" cap="none">
                <a:solidFill>
                  <a:schemeClr val="accent1"/>
                </a:solidFill>
                <a:latin typeface="Arial"/>
                <a:ea typeface="Arial"/>
                <a:cs typeface="Arial"/>
                <a:sym typeface="Arial"/>
              </a:defRPr>
            </a:lvl5pPr>
            <a:lvl6pPr marR="0" lvl="5" algn="l" rtl="0">
              <a:spcBef>
                <a:spcPts val="600"/>
              </a:spcBef>
              <a:spcAft>
                <a:spcPts val="0"/>
              </a:spcAft>
              <a:buClr>
                <a:schemeClr val="accent1"/>
              </a:buClr>
              <a:buSzPts val="2000"/>
              <a:buFont typeface="Arial"/>
              <a:buNone/>
              <a:defRPr sz="2000" b="1" i="0" u="none" strike="noStrike" cap="none">
                <a:solidFill>
                  <a:schemeClr val="accent1"/>
                </a:solidFill>
                <a:latin typeface="Arial"/>
                <a:ea typeface="Arial"/>
                <a:cs typeface="Arial"/>
                <a:sym typeface="Arial"/>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pic>
        <p:nvPicPr>
          <p:cNvPr id="404" name="Google Shape;404;p71"/>
          <p:cNvPicPr preferRelativeResize="0"/>
          <p:nvPr/>
        </p:nvPicPr>
        <p:blipFill rotWithShape="1">
          <a:blip r:embed="rId2">
            <a:alphaModFix/>
          </a:blip>
          <a:srcRect/>
          <a:stretch/>
        </p:blipFill>
        <p:spPr>
          <a:xfrm>
            <a:off x="695325" y="207631"/>
            <a:ext cx="3204000" cy="472463"/>
          </a:xfrm>
          <a:prstGeom prst="rect">
            <a:avLst/>
          </a:prstGeom>
          <a:noFill/>
          <a:ln>
            <a:noFill/>
          </a:ln>
        </p:spPr>
      </p:pic>
      <p:sp>
        <p:nvSpPr>
          <p:cNvPr id="405" name="Google Shape;405;p71"/>
          <p:cNvSpPr txBox="1"/>
          <p:nvPr/>
        </p:nvSpPr>
        <p:spPr>
          <a:xfrm>
            <a:off x="694800" y="4545136"/>
            <a:ext cx="2391677" cy="108000"/>
          </a:xfrm>
          <a:prstGeom prst="rect">
            <a:avLst/>
          </a:prstGeom>
          <a:noFill/>
          <a:ln>
            <a:noFill/>
          </a:ln>
        </p:spPr>
        <p:txBody>
          <a:bodyPr spcFirstLastPara="1" wrap="square" lIns="0" tIns="0" rIns="0" bIns="0" anchor="ctr" anchorCtr="0">
            <a:noAutofit/>
          </a:bodyPr>
          <a:lstStyle/>
          <a:p>
            <a:pPr marL="0" marR="0" lvl="0" indent="0" algn="l" rtl="0">
              <a:spcBef>
                <a:spcPts val="0"/>
              </a:spcBef>
              <a:spcAft>
                <a:spcPts val="0"/>
              </a:spcAft>
              <a:buNone/>
            </a:pPr>
            <a:r>
              <a:rPr lang="en-AU" sz="650">
                <a:solidFill>
                  <a:schemeClr val="dk1"/>
                </a:solidFill>
                <a:latin typeface="Arial"/>
                <a:ea typeface="Arial"/>
                <a:cs typeface="Arial"/>
                <a:sym typeface="Arial"/>
              </a:rPr>
              <a:t>CRICOS code 00025B</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One Third Two Third Title and Content">
  <p:cSld name="One Third Two Third Title and Content">
    <p:spTree>
      <p:nvGrpSpPr>
        <p:cNvPr id="1" name="Shape 96"/>
        <p:cNvGrpSpPr/>
        <p:nvPr/>
      </p:nvGrpSpPr>
      <p:grpSpPr>
        <a:xfrm>
          <a:off x="0" y="0"/>
          <a:ext cx="0" cy="0"/>
          <a:chOff x="0" y="0"/>
          <a:chExt cx="0" cy="0"/>
        </a:xfrm>
      </p:grpSpPr>
      <p:sp>
        <p:nvSpPr>
          <p:cNvPr id="97" name="Google Shape;97;p44"/>
          <p:cNvSpPr txBox="1">
            <a:spLocks noGrp="1"/>
          </p:cNvSpPr>
          <p:nvPr>
            <p:ph type="body" idx="1"/>
          </p:nvPr>
        </p:nvSpPr>
        <p:spPr>
          <a:xfrm>
            <a:off x="4407049" y="1700213"/>
            <a:ext cx="7089626" cy="4608515"/>
          </a:xfrm>
          <a:prstGeom prst="rect">
            <a:avLst/>
          </a:prstGeom>
          <a:noFill/>
          <a:ln>
            <a:noFill/>
          </a:ln>
        </p:spPr>
        <p:txBody>
          <a:bodyPr spcFirstLastPara="1" wrap="square" lIns="0" tIns="0" rIns="0" bIns="0" anchor="t" anchorCtr="0">
            <a:normAutofit/>
          </a:bodyPr>
          <a:lstStyle>
            <a:lvl1pPr marL="457200" lvl="0" indent="-228600" algn="l">
              <a:lnSpc>
                <a:spcPct val="110000"/>
              </a:lnSpc>
              <a:spcBef>
                <a:spcPts val="300"/>
              </a:spcBef>
              <a:spcAft>
                <a:spcPts val="0"/>
              </a:spcAft>
              <a:buSzPts val="1800"/>
              <a:buNone/>
              <a:defRPr/>
            </a:lvl1pPr>
            <a:lvl2pPr marL="914400" lvl="1" indent="-342900" algn="l">
              <a:lnSpc>
                <a:spcPct val="110000"/>
              </a:lnSpc>
              <a:spcBef>
                <a:spcPts val="300"/>
              </a:spcBef>
              <a:spcAft>
                <a:spcPts val="0"/>
              </a:spcAft>
              <a:buSzPts val="1800"/>
              <a:buChar char="•"/>
              <a:defRPr/>
            </a:lvl2pPr>
            <a:lvl3pPr marL="1371600" lvl="2" indent="-342900" algn="l">
              <a:lnSpc>
                <a:spcPct val="110000"/>
              </a:lnSpc>
              <a:spcBef>
                <a:spcPts val="300"/>
              </a:spcBef>
              <a:spcAft>
                <a:spcPts val="0"/>
              </a:spcAft>
              <a:buSzPts val="1800"/>
              <a:buChar char="­"/>
              <a:defRPr/>
            </a:lvl3pPr>
            <a:lvl4pPr marL="1828800" lvl="3" indent="-342900" algn="l">
              <a:lnSpc>
                <a:spcPct val="110000"/>
              </a:lnSpc>
              <a:spcBef>
                <a:spcPts val="200"/>
              </a:spcBef>
              <a:spcAft>
                <a:spcPts val="0"/>
              </a:spcAft>
              <a:buClr>
                <a:schemeClr val="dk1"/>
              </a:buClr>
              <a:buSzPts val="1800"/>
              <a:buChar char="•"/>
              <a:defRPr/>
            </a:lvl4pPr>
            <a:lvl5pPr marL="2286000" lvl="4" indent="-228600" algn="l">
              <a:lnSpc>
                <a:spcPct val="100000"/>
              </a:lnSpc>
              <a:spcBef>
                <a:spcPts val="1200"/>
              </a:spcBef>
              <a:spcAft>
                <a:spcPts val="0"/>
              </a:spcAft>
              <a:buClr>
                <a:schemeClr val="accent1"/>
              </a:buClr>
              <a:buSzPts val="2400"/>
              <a:buNone/>
              <a:defRPr/>
            </a:lvl5pPr>
            <a:lvl6pPr marL="2743200" lvl="5" indent="-228600" algn="l">
              <a:spcBef>
                <a:spcPts val="600"/>
              </a:spcBef>
              <a:spcAft>
                <a:spcPts val="0"/>
              </a:spcAft>
              <a:buClr>
                <a:schemeClr val="accent1"/>
              </a:buClr>
              <a:buSzPts val="2000"/>
              <a:buNone/>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98" name="Google Shape;98;p44"/>
          <p:cNvSpPr txBox="1">
            <a:spLocks noGrp="1"/>
          </p:cNvSpPr>
          <p:nvPr>
            <p:ph type="body" idx="2"/>
          </p:nvPr>
        </p:nvSpPr>
        <p:spPr>
          <a:xfrm>
            <a:off x="695325" y="1698659"/>
            <a:ext cx="3384000" cy="4608515"/>
          </a:xfrm>
          <a:prstGeom prst="rect">
            <a:avLst/>
          </a:prstGeom>
          <a:noFill/>
          <a:ln>
            <a:noFill/>
          </a:ln>
        </p:spPr>
        <p:txBody>
          <a:bodyPr spcFirstLastPara="1" wrap="square" lIns="0" tIns="0" rIns="0" bIns="0" anchor="t" anchorCtr="0">
            <a:normAutofit/>
          </a:bodyPr>
          <a:lstStyle>
            <a:lvl1pPr marL="457200" lvl="0" indent="-228600" algn="l">
              <a:lnSpc>
                <a:spcPct val="110000"/>
              </a:lnSpc>
              <a:spcBef>
                <a:spcPts val="300"/>
              </a:spcBef>
              <a:spcAft>
                <a:spcPts val="0"/>
              </a:spcAft>
              <a:buSzPts val="1800"/>
              <a:buNone/>
              <a:defRPr/>
            </a:lvl1pPr>
            <a:lvl2pPr marL="914400" lvl="1" indent="-342900" algn="l">
              <a:lnSpc>
                <a:spcPct val="110000"/>
              </a:lnSpc>
              <a:spcBef>
                <a:spcPts val="300"/>
              </a:spcBef>
              <a:spcAft>
                <a:spcPts val="0"/>
              </a:spcAft>
              <a:buSzPts val="1800"/>
              <a:buChar char="•"/>
              <a:defRPr/>
            </a:lvl2pPr>
            <a:lvl3pPr marL="1371600" lvl="2" indent="-342900" algn="l">
              <a:lnSpc>
                <a:spcPct val="110000"/>
              </a:lnSpc>
              <a:spcBef>
                <a:spcPts val="300"/>
              </a:spcBef>
              <a:spcAft>
                <a:spcPts val="0"/>
              </a:spcAft>
              <a:buSzPts val="1800"/>
              <a:buChar char="­"/>
              <a:defRPr/>
            </a:lvl3pPr>
            <a:lvl4pPr marL="1828800" lvl="3" indent="-342900" algn="l">
              <a:lnSpc>
                <a:spcPct val="110000"/>
              </a:lnSpc>
              <a:spcBef>
                <a:spcPts val="200"/>
              </a:spcBef>
              <a:spcAft>
                <a:spcPts val="0"/>
              </a:spcAft>
              <a:buClr>
                <a:schemeClr val="dk1"/>
              </a:buClr>
              <a:buSzPts val="1800"/>
              <a:buChar char="•"/>
              <a:defRPr/>
            </a:lvl4pPr>
            <a:lvl5pPr marL="2286000" lvl="4" indent="-228600" algn="l">
              <a:lnSpc>
                <a:spcPct val="100000"/>
              </a:lnSpc>
              <a:spcBef>
                <a:spcPts val="1200"/>
              </a:spcBef>
              <a:spcAft>
                <a:spcPts val="0"/>
              </a:spcAft>
              <a:buClr>
                <a:schemeClr val="accent1"/>
              </a:buClr>
              <a:buSzPts val="2400"/>
              <a:buNone/>
              <a:defRPr/>
            </a:lvl5pPr>
            <a:lvl6pPr marL="2743200" lvl="5" indent="-228600" algn="l">
              <a:spcBef>
                <a:spcPts val="600"/>
              </a:spcBef>
              <a:spcAft>
                <a:spcPts val="0"/>
              </a:spcAft>
              <a:buClr>
                <a:schemeClr val="accent1"/>
              </a:buClr>
              <a:buSzPts val="2000"/>
              <a:buNone/>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99" name="Google Shape;99;p44"/>
          <p:cNvSpPr txBox="1">
            <a:spLocks noGrp="1"/>
          </p:cNvSpPr>
          <p:nvPr>
            <p:ph type="body" idx="3"/>
          </p:nvPr>
        </p:nvSpPr>
        <p:spPr>
          <a:xfrm>
            <a:off x="4400550" y="6524625"/>
            <a:ext cx="3384667" cy="241300"/>
          </a:xfrm>
          <a:prstGeom prst="rect">
            <a:avLst/>
          </a:prstGeom>
          <a:noFill/>
          <a:ln>
            <a:noFill/>
          </a:ln>
        </p:spPr>
        <p:txBody>
          <a:bodyPr spcFirstLastPara="1" wrap="square" lIns="0" tIns="0" rIns="0" bIns="0" anchor="ctr" anchorCtr="0">
            <a:normAutofit/>
          </a:bodyPr>
          <a:lstStyle>
            <a:lvl1pPr marL="457200" lvl="0" indent="-228600" algn="ctr">
              <a:lnSpc>
                <a:spcPct val="110000"/>
              </a:lnSpc>
              <a:spcBef>
                <a:spcPts val="300"/>
              </a:spcBef>
              <a:spcAft>
                <a:spcPts val="0"/>
              </a:spcAft>
              <a:buSzPts val="1000"/>
              <a:buNone/>
              <a:defRPr sz="1000" b="1">
                <a:solidFill>
                  <a:schemeClr val="accent1"/>
                </a:solidFill>
              </a:defRPr>
            </a:lvl1pPr>
            <a:lvl2pPr marL="914400" lvl="1" indent="-342900" algn="l">
              <a:lnSpc>
                <a:spcPct val="110000"/>
              </a:lnSpc>
              <a:spcBef>
                <a:spcPts val="300"/>
              </a:spcBef>
              <a:spcAft>
                <a:spcPts val="0"/>
              </a:spcAft>
              <a:buSzPts val="1800"/>
              <a:buChar char="•"/>
              <a:defRPr/>
            </a:lvl2pPr>
            <a:lvl3pPr marL="1371600" lvl="2" indent="-342900" algn="l">
              <a:lnSpc>
                <a:spcPct val="110000"/>
              </a:lnSpc>
              <a:spcBef>
                <a:spcPts val="300"/>
              </a:spcBef>
              <a:spcAft>
                <a:spcPts val="0"/>
              </a:spcAft>
              <a:buSzPts val="1800"/>
              <a:buChar char="­"/>
              <a:defRPr/>
            </a:lvl3pPr>
            <a:lvl4pPr marL="1828800" lvl="3" indent="-342900" algn="l">
              <a:lnSpc>
                <a:spcPct val="110000"/>
              </a:lnSpc>
              <a:spcBef>
                <a:spcPts val="200"/>
              </a:spcBef>
              <a:spcAft>
                <a:spcPts val="0"/>
              </a:spcAft>
              <a:buClr>
                <a:schemeClr val="dk1"/>
              </a:buClr>
              <a:buSzPts val="1800"/>
              <a:buChar char="•"/>
              <a:defRPr/>
            </a:lvl4pPr>
            <a:lvl5pPr marL="2286000" lvl="4" indent="-228600" algn="l">
              <a:lnSpc>
                <a:spcPct val="100000"/>
              </a:lnSpc>
              <a:spcBef>
                <a:spcPts val="1200"/>
              </a:spcBef>
              <a:spcAft>
                <a:spcPts val="0"/>
              </a:spcAft>
              <a:buClr>
                <a:schemeClr val="accent1"/>
              </a:buClr>
              <a:buSzPts val="1800"/>
              <a:buNone/>
              <a:defRPr/>
            </a:lvl5pPr>
            <a:lvl6pPr marL="2743200" lvl="5" indent="-228600" algn="l">
              <a:spcBef>
                <a:spcPts val="600"/>
              </a:spcBef>
              <a:spcAft>
                <a:spcPts val="0"/>
              </a:spcAft>
              <a:buClr>
                <a:schemeClr val="accent1"/>
              </a:buClr>
              <a:buSzPts val="1800"/>
              <a:buNone/>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00" name="Google Shape;100;p44"/>
          <p:cNvSpPr/>
          <p:nvPr/>
        </p:nvSpPr>
        <p:spPr>
          <a:xfrm flipH="1">
            <a:off x="0" y="0"/>
            <a:ext cx="12192000" cy="630000"/>
          </a:xfrm>
          <a:prstGeom prst="rect">
            <a:avLst/>
          </a:prstGeom>
          <a:gradFill>
            <a:gsLst>
              <a:gs pos="0">
                <a:schemeClr val="accent1"/>
              </a:gs>
              <a:gs pos="75000">
                <a:schemeClr val="accent1"/>
              </a:gs>
              <a:gs pos="100000">
                <a:srgbClr val="962A8B"/>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101" name="Google Shape;101;p44"/>
          <p:cNvPicPr preferRelativeResize="0"/>
          <p:nvPr/>
        </p:nvPicPr>
        <p:blipFill rotWithShape="1">
          <a:blip r:embed="rId2">
            <a:alphaModFix/>
          </a:blip>
          <a:srcRect/>
          <a:stretch/>
        </p:blipFill>
        <p:spPr>
          <a:xfrm>
            <a:off x="10297935" y="152896"/>
            <a:ext cx="1210684" cy="324000"/>
          </a:xfrm>
          <a:prstGeom prst="rect">
            <a:avLst/>
          </a:prstGeom>
          <a:noFill/>
          <a:ln>
            <a:noFill/>
          </a:ln>
        </p:spPr>
      </p:pic>
      <p:sp>
        <p:nvSpPr>
          <p:cNvPr id="102" name="Google Shape;102;p44"/>
          <p:cNvSpPr txBox="1">
            <a:spLocks noGrp="1"/>
          </p:cNvSpPr>
          <p:nvPr>
            <p:ph type="title"/>
          </p:nvPr>
        </p:nvSpPr>
        <p:spPr>
          <a:xfrm>
            <a:off x="695326" y="1052736"/>
            <a:ext cx="10801350" cy="469056"/>
          </a:xfrm>
          <a:prstGeom prst="rect">
            <a:avLst/>
          </a:prstGeom>
          <a:noFill/>
          <a:ln>
            <a:noFill/>
          </a:ln>
        </p:spPr>
        <p:txBody>
          <a:bodyPr spcFirstLastPara="1" wrap="square" lIns="0" tIns="0" rIns="0" bIns="0" anchor="ctr" anchorCtr="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3" name="Google Shape;103;p44"/>
          <p:cNvSpPr txBox="1">
            <a:spLocks noGrp="1"/>
          </p:cNvSpPr>
          <p:nvPr>
            <p:ph type="dt" idx="10"/>
          </p:nvPr>
        </p:nvSpPr>
        <p:spPr>
          <a:xfrm>
            <a:off x="695324" y="151134"/>
            <a:ext cx="3360109" cy="288000"/>
          </a:xfrm>
          <a:prstGeom prst="rect">
            <a:avLst/>
          </a:prstGeom>
          <a:noFill/>
          <a:ln>
            <a:noFill/>
          </a:ln>
        </p:spPr>
        <p:txBody>
          <a:bodyPr spcFirstLastPara="1" wrap="square" lIns="0" tIns="0" rIns="0" bIns="0" anchor="t" anchorCtr="0">
            <a:noAutofit/>
          </a:bodyPr>
          <a:lstStyle>
            <a:lvl1pPr lvl="0" algn="l">
              <a:lnSpc>
                <a:spcPct val="8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4" name="Google Shape;104;p44"/>
          <p:cNvSpPr txBox="1">
            <a:spLocks noGrp="1"/>
          </p:cNvSpPr>
          <p:nvPr>
            <p:ph type="ftr" idx="11"/>
          </p:nvPr>
        </p:nvSpPr>
        <p:spPr>
          <a:xfrm>
            <a:off x="695326" y="6519171"/>
            <a:ext cx="3360109" cy="240219"/>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44"/>
          <p:cNvSpPr txBox="1">
            <a:spLocks noGrp="1"/>
          </p:cNvSpPr>
          <p:nvPr>
            <p:ph type="sldNum" idx="12"/>
          </p:nvPr>
        </p:nvSpPr>
        <p:spPr>
          <a:xfrm>
            <a:off x="11208568" y="6519171"/>
            <a:ext cx="288032" cy="240219"/>
          </a:xfrm>
          <a:prstGeom prst="rect">
            <a:avLst/>
          </a:prstGeom>
          <a:noFill/>
          <a:ln>
            <a:noFill/>
          </a:ln>
        </p:spPr>
        <p:txBody>
          <a:bodyPr spcFirstLastPara="1" wrap="square" lIns="0" tIns="0" rIns="0" bIns="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AU"/>
              <a:t>‹#›</a:t>
            </a:fld>
            <a:endParaRPr/>
          </a:p>
        </p:txBody>
      </p:sp>
    </p:spTree>
    <p:extLst>
      <p:ext uri="{BB962C8B-B14F-4D97-AF65-F5344CB8AC3E}">
        <p14:creationId xmlns:p14="http://schemas.microsoft.com/office/powerpoint/2010/main" val="2720881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wo Content Layout Horizontal">
  <p:cSld name="Two Content Layout Horizontal">
    <p:spTree>
      <p:nvGrpSpPr>
        <p:cNvPr id="1" name="Shape 106"/>
        <p:cNvGrpSpPr/>
        <p:nvPr/>
      </p:nvGrpSpPr>
      <p:grpSpPr>
        <a:xfrm>
          <a:off x="0" y="0"/>
          <a:ext cx="0" cy="0"/>
          <a:chOff x="0" y="0"/>
          <a:chExt cx="0" cy="0"/>
        </a:xfrm>
      </p:grpSpPr>
      <p:sp>
        <p:nvSpPr>
          <p:cNvPr id="107" name="Google Shape;107;p45"/>
          <p:cNvSpPr txBox="1">
            <a:spLocks noGrp="1"/>
          </p:cNvSpPr>
          <p:nvPr>
            <p:ph type="body" idx="1"/>
          </p:nvPr>
        </p:nvSpPr>
        <p:spPr>
          <a:xfrm>
            <a:off x="695325" y="1700212"/>
            <a:ext cx="10801350" cy="2160000"/>
          </a:xfrm>
          <a:prstGeom prst="rect">
            <a:avLst/>
          </a:prstGeom>
          <a:noFill/>
          <a:ln>
            <a:noFill/>
          </a:ln>
        </p:spPr>
        <p:txBody>
          <a:bodyPr spcFirstLastPara="1" wrap="square" lIns="0" tIns="0" rIns="0" bIns="0" anchor="t" anchorCtr="0">
            <a:normAutofit/>
          </a:bodyPr>
          <a:lstStyle>
            <a:lvl1pPr marL="457200" lvl="0" indent="-228600" algn="l">
              <a:lnSpc>
                <a:spcPct val="110000"/>
              </a:lnSpc>
              <a:spcBef>
                <a:spcPts val="300"/>
              </a:spcBef>
              <a:spcAft>
                <a:spcPts val="0"/>
              </a:spcAft>
              <a:buSzPts val="1800"/>
              <a:buNone/>
              <a:defRPr/>
            </a:lvl1pPr>
            <a:lvl2pPr marL="914400" lvl="1" indent="-342900" algn="l">
              <a:lnSpc>
                <a:spcPct val="110000"/>
              </a:lnSpc>
              <a:spcBef>
                <a:spcPts val="300"/>
              </a:spcBef>
              <a:spcAft>
                <a:spcPts val="0"/>
              </a:spcAft>
              <a:buSzPts val="1800"/>
              <a:buChar char="•"/>
              <a:defRPr/>
            </a:lvl2pPr>
            <a:lvl3pPr marL="1371600" lvl="2" indent="-342900" algn="l">
              <a:lnSpc>
                <a:spcPct val="110000"/>
              </a:lnSpc>
              <a:spcBef>
                <a:spcPts val="300"/>
              </a:spcBef>
              <a:spcAft>
                <a:spcPts val="0"/>
              </a:spcAft>
              <a:buSzPts val="1800"/>
              <a:buChar char="­"/>
              <a:defRPr/>
            </a:lvl3pPr>
            <a:lvl4pPr marL="1828800" lvl="3" indent="-342900" algn="l">
              <a:lnSpc>
                <a:spcPct val="110000"/>
              </a:lnSpc>
              <a:spcBef>
                <a:spcPts val="200"/>
              </a:spcBef>
              <a:spcAft>
                <a:spcPts val="0"/>
              </a:spcAft>
              <a:buClr>
                <a:schemeClr val="dk1"/>
              </a:buClr>
              <a:buSzPts val="1800"/>
              <a:buChar char="•"/>
              <a:defRPr/>
            </a:lvl4pPr>
            <a:lvl5pPr marL="2286000" lvl="4" indent="-228600" algn="l">
              <a:lnSpc>
                <a:spcPct val="100000"/>
              </a:lnSpc>
              <a:spcBef>
                <a:spcPts val="1200"/>
              </a:spcBef>
              <a:spcAft>
                <a:spcPts val="0"/>
              </a:spcAft>
              <a:buClr>
                <a:schemeClr val="accent1"/>
              </a:buClr>
              <a:buSzPts val="2400"/>
              <a:buNone/>
              <a:defRPr/>
            </a:lvl5pPr>
            <a:lvl6pPr marL="2743200" lvl="5" indent="-228600" algn="l">
              <a:spcBef>
                <a:spcPts val="600"/>
              </a:spcBef>
              <a:spcAft>
                <a:spcPts val="0"/>
              </a:spcAft>
              <a:buClr>
                <a:schemeClr val="accent1"/>
              </a:buClr>
              <a:buSzPts val="2000"/>
              <a:buNone/>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08" name="Google Shape;108;p45"/>
          <p:cNvSpPr txBox="1">
            <a:spLocks noGrp="1"/>
          </p:cNvSpPr>
          <p:nvPr>
            <p:ph type="body" idx="2"/>
          </p:nvPr>
        </p:nvSpPr>
        <p:spPr>
          <a:xfrm>
            <a:off x="695325" y="4149320"/>
            <a:ext cx="10801350" cy="2160000"/>
          </a:xfrm>
          <a:prstGeom prst="rect">
            <a:avLst/>
          </a:prstGeom>
          <a:noFill/>
          <a:ln>
            <a:noFill/>
          </a:ln>
        </p:spPr>
        <p:txBody>
          <a:bodyPr spcFirstLastPara="1" wrap="square" lIns="0" tIns="0" rIns="0" bIns="0" anchor="t" anchorCtr="0">
            <a:normAutofit/>
          </a:bodyPr>
          <a:lstStyle>
            <a:lvl1pPr marL="457200" lvl="0" indent="-228600" algn="l">
              <a:lnSpc>
                <a:spcPct val="110000"/>
              </a:lnSpc>
              <a:spcBef>
                <a:spcPts val="300"/>
              </a:spcBef>
              <a:spcAft>
                <a:spcPts val="0"/>
              </a:spcAft>
              <a:buSzPts val="1800"/>
              <a:buNone/>
              <a:defRPr/>
            </a:lvl1pPr>
            <a:lvl2pPr marL="914400" lvl="1" indent="-342900" algn="l">
              <a:lnSpc>
                <a:spcPct val="110000"/>
              </a:lnSpc>
              <a:spcBef>
                <a:spcPts val="300"/>
              </a:spcBef>
              <a:spcAft>
                <a:spcPts val="0"/>
              </a:spcAft>
              <a:buSzPts val="1800"/>
              <a:buChar char="•"/>
              <a:defRPr/>
            </a:lvl2pPr>
            <a:lvl3pPr marL="1371600" lvl="2" indent="-342900" algn="l">
              <a:lnSpc>
                <a:spcPct val="110000"/>
              </a:lnSpc>
              <a:spcBef>
                <a:spcPts val="300"/>
              </a:spcBef>
              <a:spcAft>
                <a:spcPts val="0"/>
              </a:spcAft>
              <a:buSzPts val="1800"/>
              <a:buChar char="­"/>
              <a:defRPr/>
            </a:lvl3pPr>
            <a:lvl4pPr marL="1828800" lvl="3" indent="-342900" algn="l">
              <a:lnSpc>
                <a:spcPct val="110000"/>
              </a:lnSpc>
              <a:spcBef>
                <a:spcPts val="200"/>
              </a:spcBef>
              <a:spcAft>
                <a:spcPts val="0"/>
              </a:spcAft>
              <a:buClr>
                <a:schemeClr val="dk1"/>
              </a:buClr>
              <a:buSzPts val="1800"/>
              <a:buChar char="•"/>
              <a:defRPr/>
            </a:lvl4pPr>
            <a:lvl5pPr marL="2286000" lvl="4" indent="-228600" algn="l">
              <a:lnSpc>
                <a:spcPct val="100000"/>
              </a:lnSpc>
              <a:spcBef>
                <a:spcPts val="1200"/>
              </a:spcBef>
              <a:spcAft>
                <a:spcPts val="0"/>
              </a:spcAft>
              <a:buClr>
                <a:schemeClr val="accent1"/>
              </a:buClr>
              <a:buSzPts val="2400"/>
              <a:buNone/>
              <a:defRPr/>
            </a:lvl5pPr>
            <a:lvl6pPr marL="2743200" lvl="5" indent="-228600" algn="l">
              <a:spcBef>
                <a:spcPts val="600"/>
              </a:spcBef>
              <a:spcAft>
                <a:spcPts val="0"/>
              </a:spcAft>
              <a:buClr>
                <a:schemeClr val="accent1"/>
              </a:buClr>
              <a:buSzPts val="2000"/>
              <a:buNone/>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09" name="Google Shape;109;p45"/>
          <p:cNvSpPr txBox="1">
            <a:spLocks noGrp="1"/>
          </p:cNvSpPr>
          <p:nvPr>
            <p:ph type="body" idx="3"/>
          </p:nvPr>
        </p:nvSpPr>
        <p:spPr>
          <a:xfrm>
            <a:off x="4400550" y="6524625"/>
            <a:ext cx="3384667" cy="241300"/>
          </a:xfrm>
          <a:prstGeom prst="rect">
            <a:avLst/>
          </a:prstGeom>
          <a:noFill/>
          <a:ln>
            <a:noFill/>
          </a:ln>
        </p:spPr>
        <p:txBody>
          <a:bodyPr spcFirstLastPara="1" wrap="square" lIns="0" tIns="0" rIns="0" bIns="0" anchor="ctr" anchorCtr="0">
            <a:normAutofit/>
          </a:bodyPr>
          <a:lstStyle>
            <a:lvl1pPr marL="457200" lvl="0" indent="-228600" algn="ctr">
              <a:lnSpc>
                <a:spcPct val="110000"/>
              </a:lnSpc>
              <a:spcBef>
                <a:spcPts val="300"/>
              </a:spcBef>
              <a:spcAft>
                <a:spcPts val="0"/>
              </a:spcAft>
              <a:buSzPts val="1000"/>
              <a:buNone/>
              <a:defRPr sz="1000" b="1">
                <a:solidFill>
                  <a:schemeClr val="accent1"/>
                </a:solidFill>
              </a:defRPr>
            </a:lvl1pPr>
            <a:lvl2pPr marL="914400" lvl="1" indent="-342900" algn="l">
              <a:lnSpc>
                <a:spcPct val="110000"/>
              </a:lnSpc>
              <a:spcBef>
                <a:spcPts val="300"/>
              </a:spcBef>
              <a:spcAft>
                <a:spcPts val="0"/>
              </a:spcAft>
              <a:buSzPts val="1800"/>
              <a:buChar char="•"/>
              <a:defRPr/>
            </a:lvl2pPr>
            <a:lvl3pPr marL="1371600" lvl="2" indent="-342900" algn="l">
              <a:lnSpc>
                <a:spcPct val="110000"/>
              </a:lnSpc>
              <a:spcBef>
                <a:spcPts val="300"/>
              </a:spcBef>
              <a:spcAft>
                <a:spcPts val="0"/>
              </a:spcAft>
              <a:buSzPts val="1800"/>
              <a:buChar char="­"/>
              <a:defRPr/>
            </a:lvl3pPr>
            <a:lvl4pPr marL="1828800" lvl="3" indent="-342900" algn="l">
              <a:lnSpc>
                <a:spcPct val="110000"/>
              </a:lnSpc>
              <a:spcBef>
                <a:spcPts val="200"/>
              </a:spcBef>
              <a:spcAft>
                <a:spcPts val="0"/>
              </a:spcAft>
              <a:buClr>
                <a:schemeClr val="dk1"/>
              </a:buClr>
              <a:buSzPts val="1800"/>
              <a:buChar char="•"/>
              <a:defRPr/>
            </a:lvl4pPr>
            <a:lvl5pPr marL="2286000" lvl="4" indent="-228600" algn="l">
              <a:lnSpc>
                <a:spcPct val="100000"/>
              </a:lnSpc>
              <a:spcBef>
                <a:spcPts val="1200"/>
              </a:spcBef>
              <a:spcAft>
                <a:spcPts val="0"/>
              </a:spcAft>
              <a:buClr>
                <a:schemeClr val="accent1"/>
              </a:buClr>
              <a:buSzPts val="1800"/>
              <a:buNone/>
              <a:defRPr/>
            </a:lvl5pPr>
            <a:lvl6pPr marL="2743200" lvl="5" indent="-228600" algn="l">
              <a:spcBef>
                <a:spcPts val="600"/>
              </a:spcBef>
              <a:spcAft>
                <a:spcPts val="0"/>
              </a:spcAft>
              <a:buClr>
                <a:schemeClr val="accent1"/>
              </a:buClr>
              <a:buSzPts val="1800"/>
              <a:buNone/>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10" name="Google Shape;110;p45"/>
          <p:cNvSpPr/>
          <p:nvPr/>
        </p:nvSpPr>
        <p:spPr>
          <a:xfrm flipH="1">
            <a:off x="0" y="0"/>
            <a:ext cx="12192000" cy="630000"/>
          </a:xfrm>
          <a:prstGeom prst="rect">
            <a:avLst/>
          </a:prstGeom>
          <a:gradFill>
            <a:gsLst>
              <a:gs pos="0">
                <a:schemeClr val="accent1"/>
              </a:gs>
              <a:gs pos="75000">
                <a:schemeClr val="accent1"/>
              </a:gs>
              <a:gs pos="100000">
                <a:srgbClr val="962A8B"/>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111" name="Google Shape;111;p45"/>
          <p:cNvPicPr preferRelativeResize="0"/>
          <p:nvPr/>
        </p:nvPicPr>
        <p:blipFill rotWithShape="1">
          <a:blip r:embed="rId2">
            <a:alphaModFix/>
          </a:blip>
          <a:srcRect/>
          <a:stretch/>
        </p:blipFill>
        <p:spPr>
          <a:xfrm>
            <a:off x="10297935" y="152896"/>
            <a:ext cx="1210684" cy="324000"/>
          </a:xfrm>
          <a:prstGeom prst="rect">
            <a:avLst/>
          </a:prstGeom>
          <a:noFill/>
          <a:ln>
            <a:noFill/>
          </a:ln>
        </p:spPr>
      </p:pic>
      <p:sp>
        <p:nvSpPr>
          <p:cNvPr id="112" name="Google Shape;112;p45"/>
          <p:cNvSpPr txBox="1">
            <a:spLocks noGrp="1"/>
          </p:cNvSpPr>
          <p:nvPr>
            <p:ph type="title"/>
          </p:nvPr>
        </p:nvSpPr>
        <p:spPr>
          <a:xfrm>
            <a:off x="695326" y="1052736"/>
            <a:ext cx="10801350" cy="469056"/>
          </a:xfrm>
          <a:prstGeom prst="rect">
            <a:avLst/>
          </a:prstGeom>
          <a:noFill/>
          <a:ln>
            <a:noFill/>
          </a:ln>
        </p:spPr>
        <p:txBody>
          <a:bodyPr spcFirstLastPara="1" wrap="square" lIns="0" tIns="0" rIns="0" bIns="0" anchor="ctr" anchorCtr="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3" name="Google Shape;113;p45"/>
          <p:cNvSpPr txBox="1">
            <a:spLocks noGrp="1"/>
          </p:cNvSpPr>
          <p:nvPr>
            <p:ph type="dt" idx="10"/>
          </p:nvPr>
        </p:nvSpPr>
        <p:spPr>
          <a:xfrm>
            <a:off x="695324" y="151134"/>
            <a:ext cx="3360109" cy="288000"/>
          </a:xfrm>
          <a:prstGeom prst="rect">
            <a:avLst/>
          </a:prstGeom>
          <a:noFill/>
          <a:ln>
            <a:noFill/>
          </a:ln>
        </p:spPr>
        <p:txBody>
          <a:bodyPr spcFirstLastPara="1" wrap="square" lIns="0" tIns="0" rIns="0" bIns="0" anchor="t" anchorCtr="0">
            <a:noAutofit/>
          </a:bodyPr>
          <a:lstStyle>
            <a:lvl1pPr lvl="0" algn="l">
              <a:lnSpc>
                <a:spcPct val="8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4" name="Google Shape;114;p45"/>
          <p:cNvSpPr txBox="1">
            <a:spLocks noGrp="1"/>
          </p:cNvSpPr>
          <p:nvPr>
            <p:ph type="ftr" idx="11"/>
          </p:nvPr>
        </p:nvSpPr>
        <p:spPr>
          <a:xfrm>
            <a:off x="695326" y="6519171"/>
            <a:ext cx="3360109" cy="240219"/>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5" name="Google Shape;115;p45"/>
          <p:cNvSpPr txBox="1">
            <a:spLocks noGrp="1"/>
          </p:cNvSpPr>
          <p:nvPr>
            <p:ph type="sldNum" idx="12"/>
          </p:nvPr>
        </p:nvSpPr>
        <p:spPr>
          <a:xfrm>
            <a:off x="11208568" y="6519171"/>
            <a:ext cx="288032" cy="240219"/>
          </a:xfrm>
          <a:prstGeom prst="rect">
            <a:avLst/>
          </a:prstGeom>
          <a:noFill/>
          <a:ln>
            <a:noFill/>
          </a:ln>
        </p:spPr>
        <p:txBody>
          <a:bodyPr spcFirstLastPara="1" wrap="square" lIns="0" tIns="0" rIns="0" bIns="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AU"/>
              <a:t>‹#›</a:t>
            </a:fld>
            <a:endParaRPr/>
          </a:p>
        </p:txBody>
      </p:sp>
    </p:spTree>
    <p:extLst>
      <p:ext uri="{BB962C8B-B14F-4D97-AF65-F5344CB8AC3E}">
        <p14:creationId xmlns:p14="http://schemas.microsoft.com/office/powerpoint/2010/main" val="3074546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65"/>
        <p:cNvGrpSpPr/>
        <p:nvPr/>
      </p:nvGrpSpPr>
      <p:grpSpPr>
        <a:xfrm>
          <a:off x="0" y="0"/>
          <a:ext cx="0" cy="0"/>
          <a:chOff x="0" y="0"/>
          <a:chExt cx="0" cy="0"/>
        </a:xfrm>
      </p:grpSpPr>
      <p:sp>
        <p:nvSpPr>
          <p:cNvPr id="66" name="Google Shape;66;p40"/>
          <p:cNvSpPr txBox="1">
            <a:spLocks noGrp="1"/>
          </p:cNvSpPr>
          <p:nvPr>
            <p:ph type="title"/>
          </p:nvPr>
        </p:nvSpPr>
        <p:spPr>
          <a:xfrm>
            <a:off x="695326" y="1052736"/>
            <a:ext cx="10801350" cy="469056"/>
          </a:xfrm>
          <a:prstGeom prst="rect">
            <a:avLst/>
          </a:prstGeom>
          <a:noFill/>
          <a:ln>
            <a:noFill/>
          </a:ln>
        </p:spPr>
        <p:txBody>
          <a:bodyPr spcFirstLastPara="1" wrap="square" lIns="0" tIns="0" rIns="0" bIns="0" anchor="ctr" anchorCtr="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40"/>
          <p:cNvSpPr txBox="1">
            <a:spLocks noGrp="1"/>
          </p:cNvSpPr>
          <p:nvPr>
            <p:ph type="body" idx="1"/>
          </p:nvPr>
        </p:nvSpPr>
        <p:spPr>
          <a:xfrm>
            <a:off x="4400550" y="6524625"/>
            <a:ext cx="3384667" cy="241300"/>
          </a:xfrm>
          <a:prstGeom prst="rect">
            <a:avLst/>
          </a:prstGeom>
          <a:noFill/>
          <a:ln>
            <a:noFill/>
          </a:ln>
        </p:spPr>
        <p:txBody>
          <a:bodyPr spcFirstLastPara="1" wrap="square" lIns="0" tIns="0" rIns="0" bIns="0" anchor="ctr" anchorCtr="0">
            <a:normAutofit/>
          </a:bodyPr>
          <a:lstStyle>
            <a:lvl1pPr marL="457200" lvl="0" indent="-228600" algn="ctr">
              <a:lnSpc>
                <a:spcPct val="110000"/>
              </a:lnSpc>
              <a:spcBef>
                <a:spcPts val="300"/>
              </a:spcBef>
              <a:spcAft>
                <a:spcPts val="0"/>
              </a:spcAft>
              <a:buSzPts val="1000"/>
              <a:buNone/>
              <a:defRPr sz="1000" b="1">
                <a:solidFill>
                  <a:schemeClr val="accent1"/>
                </a:solidFill>
              </a:defRPr>
            </a:lvl1pPr>
            <a:lvl2pPr marL="914400" lvl="1" indent="-342900" algn="l">
              <a:lnSpc>
                <a:spcPct val="110000"/>
              </a:lnSpc>
              <a:spcBef>
                <a:spcPts val="300"/>
              </a:spcBef>
              <a:spcAft>
                <a:spcPts val="0"/>
              </a:spcAft>
              <a:buSzPts val="1800"/>
              <a:buChar char="•"/>
              <a:defRPr/>
            </a:lvl2pPr>
            <a:lvl3pPr marL="1371600" lvl="2" indent="-342900" algn="l">
              <a:lnSpc>
                <a:spcPct val="110000"/>
              </a:lnSpc>
              <a:spcBef>
                <a:spcPts val="300"/>
              </a:spcBef>
              <a:spcAft>
                <a:spcPts val="0"/>
              </a:spcAft>
              <a:buSzPts val="1800"/>
              <a:buChar char="­"/>
              <a:defRPr/>
            </a:lvl3pPr>
            <a:lvl4pPr marL="1828800" lvl="3" indent="-342900" algn="l">
              <a:lnSpc>
                <a:spcPct val="110000"/>
              </a:lnSpc>
              <a:spcBef>
                <a:spcPts val="200"/>
              </a:spcBef>
              <a:spcAft>
                <a:spcPts val="0"/>
              </a:spcAft>
              <a:buClr>
                <a:schemeClr val="dk1"/>
              </a:buClr>
              <a:buSzPts val="1800"/>
              <a:buChar char="•"/>
              <a:defRPr/>
            </a:lvl4pPr>
            <a:lvl5pPr marL="2286000" lvl="4" indent="-228600" algn="l">
              <a:lnSpc>
                <a:spcPct val="100000"/>
              </a:lnSpc>
              <a:spcBef>
                <a:spcPts val="1200"/>
              </a:spcBef>
              <a:spcAft>
                <a:spcPts val="0"/>
              </a:spcAft>
              <a:buClr>
                <a:schemeClr val="accent1"/>
              </a:buClr>
              <a:buSzPts val="1800"/>
              <a:buNone/>
              <a:defRPr/>
            </a:lvl5pPr>
            <a:lvl6pPr marL="2743200" lvl="5" indent="-228600" algn="l">
              <a:spcBef>
                <a:spcPts val="600"/>
              </a:spcBef>
              <a:spcAft>
                <a:spcPts val="0"/>
              </a:spcAft>
              <a:buClr>
                <a:schemeClr val="accent1"/>
              </a:buClr>
              <a:buSzPts val="1800"/>
              <a:buNone/>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68" name="Google Shape;68;p40"/>
          <p:cNvSpPr/>
          <p:nvPr/>
        </p:nvSpPr>
        <p:spPr>
          <a:xfrm flipH="1">
            <a:off x="0" y="0"/>
            <a:ext cx="12192000" cy="630000"/>
          </a:xfrm>
          <a:prstGeom prst="rect">
            <a:avLst/>
          </a:prstGeom>
          <a:gradFill>
            <a:gsLst>
              <a:gs pos="0">
                <a:schemeClr val="accent1"/>
              </a:gs>
              <a:gs pos="75000">
                <a:schemeClr val="accent1"/>
              </a:gs>
              <a:gs pos="100000">
                <a:srgbClr val="962A8B"/>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69" name="Google Shape;69;p40"/>
          <p:cNvPicPr preferRelativeResize="0"/>
          <p:nvPr/>
        </p:nvPicPr>
        <p:blipFill rotWithShape="1">
          <a:blip r:embed="rId2">
            <a:alphaModFix/>
          </a:blip>
          <a:srcRect/>
          <a:stretch/>
        </p:blipFill>
        <p:spPr>
          <a:xfrm>
            <a:off x="10297935" y="152896"/>
            <a:ext cx="1210684" cy="324000"/>
          </a:xfrm>
          <a:prstGeom prst="rect">
            <a:avLst/>
          </a:prstGeom>
          <a:noFill/>
          <a:ln>
            <a:noFill/>
          </a:ln>
        </p:spPr>
      </p:pic>
      <p:sp>
        <p:nvSpPr>
          <p:cNvPr id="70" name="Google Shape;70;p40"/>
          <p:cNvSpPr txBox="1">
            <a:spLocks noGrp="1"/>
          </p:cNvSpPr>
          <p:nvPr>
            <p:ph type="dt" idx="10"/>
          </p:nvPr>
        </p:nvSpPr>
        <p:spPr>
          <a:xfrm>
            <a:off x="695324" y="151134"/>
            <a:ext cx="3360109" cy="288000"/>
          </a:xfrm>
          <a:prstGeom prst="rect">
            <a:avLst/>
          </a:prstGeom>
          <a:noFill/>
          <a:ln>
            <a:noFill/>
          </a:ln>
        </p:spPr>
        <p:txBody>
          <a:bodyPr spcFirstLastPara="1" wrap="square" lIns="0" tIns="0" rIns="0" bIns="0" anchor="t" anchorCtr="0">
            <a:noAutofit/>
          </a:bodyPr>
          <a:lstStyle>
            <a:lvl1pPr lvl="0" algn="l">
              <a:lnSpc>
                <a:spcPct val="8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40"/>
          <p:cNvSpPr txBox="1">
            <a:spLocks noGrp="1"/>
          </p:cNvSpPr>
          <p:nvPr>
            <p:ph type="ftr" idx="11"/>
          </p:nvPr>
        </p:nvSpPr>
        <p:spPr>
          <a:xfrm>
            <a:off x="695326" y="6519171"/>
            <a:ext cx="3360109" cy="240219"/>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40"/>
          <p:cNvSpPr txBox="1">
            <a:spLocks noGrp="1"/>
          </p:cNvSpPr>
          <p:nvPr>
            <p:ph type="sldNum" idx="12"/>
          </p:nvPr>
        </p:nvSpPr>
        <p:spPr>
          <a:xfrm>
            <a:off x="11208568" y="6519171"/>
            <a:ext cx="288032" cy="240219"/>
          </a:xfrm>
          <a:prstGeom prst="rect">
            <a:avLst/>
          </a:prstGeom>
          <a:noFill/>
          <a:ln>
            <a:noFill/>
          </a:ln>
        </p:spPr>
        <p:txBody>
          <a:bodyPr spcFirstLastPara="1" wrap="square" lIns="0" tIns="0" rIns="0" bIns="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AU"/>
              <a:t>‹#›</a:t>
            </a:fld>
            <a:endParaRPr/>
          </a:p>
        </p:txBody>
      </p:sp>
    </p:spTree>
    <p:extLst>
      <p:ext uri="{BB962C8B-B14F-4D97-AF65-F5344CB8AC3E}">
        <p14:creationId xmlns:p14="http://schemas.microsoft.com/office/powerpoint/2010/main" val="17293193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matchingName="Blank Branded">
  <p:cSld name="Blank Branded">
    <p:bg>
      <p:bgPr>
        <a:solidFill>
          <a:schemeClr val="lt1"/>
        </a:solidFill>
        <a:effectLst/>
      </p:bgPr>
    </p:bg>
    <p:spTree>
      <p:nvGrpSpPr>
        <p:cNvPr id="1" name="Shape 73"/>
        <p:cNvGrpSpPr/>
        <p:nvPr/>
      </p:nvGrpSpPr>
      <p:grpSpPr>
        <a:xfrm>
          <a:off x="0" y="0"/>
          <a:ext cx="0" cy="0"/>
          <a:chOff x="0" y="0"/>
          <a:chExt cx="0" cy="0"/>
        </a:xfrm>
      </p:grpSpPr>
      <p:sp>
        <p:nvSpPr>
          <p:cNvPr id="74" name="Google Shape;74;p41"/>
          <p:cNvSpPr/>
          <p:nvPr/>
        </p:nvSpPr>
        <p:spPr>
          <a:xfrm>
            <a:off x="2" y="-27384"/>
            <a:ext cx="12191999" cy="1008112"/>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75" name="Google Shape;75;p41"/>
          <p:cNvPicPr preferRelativeResize="0"/>
          <p:nvPr/>
        </p:nvPicPr>
        <p:blipFill rotWithShape="1">
          <a:blip r:embed="rId2">
            <a:alphaModFix/>
          </a:blip>
          <a:srcRect r="42155"/>
          <a:stretch/>
        </p:blipFill>
        <p:spPr>
          <a:xfrm>
            <a:off x="10271272" y="152896"/>
            <a:ext cx="1237347" cy="324000"/>
          </a:xfrm>
          <a:prstGeom prst="rect">
            <a:avLst/>
          </a:prstGeom>
          <a:noFill/>
          <a:ln>
            <a:noFill/>
          </a:ln>
        </p:spPr>
      </p:pic>
    </p:spTree>
    <p:extLst>
      <p:ext uri="{BB962C8B-B14F-4D97-AF65-F5344CB8AC3E}">
        <p14:creationId xmlns:p14="http://schemas.microsoft.com/office/powerpoint/2010/main" val="794539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hree Pullouts">
  <p:cSld name="Three Pullouts">
    <p:spTree>
      <p:nvGrpSpPr>
        <p:cNvPr id="1" name="Shape 149"/>
        <p:cNvGrpSpPr/>
        <p:nvPr/>
      </p:nvGrpSpPr>
      <p:grpSpPr>
        <a:xfrm>
          <a:off x="0" y="0"/>
          <a:ext cx="0" cy="0"/>
          <a:chOff x="0" y="0"/>
          <a:chExt cx="0" cy="0"/>
        </a:xfrm>
      </p:grpSpPr>
      <p:sp>
        <p:nvSpPr>
          <p:cNvPr id="150" name="Google Shape;150;p49"/>
          <p:cNvSpPr txBox="1">
            <a:spLocks noGrp="1"/>
          </p:cNvSpPr>
          <p:nvPr>
            <p:ph type="body" idx="1"/>
          </p:nvPr>
        </p:nvSpPr>
        <p:spPr>
          <a:xfrm>
            <a:off x="8112127" y="1700213"/>
            <a:ext cx="3384548" cy="4615710"/>
          </a:xfrm>
          <a:prstGeom prst="rect">
            <a:avLst/>
          </a:prstGeom>
          <a:solidFill>
            <a:schemeClr val="accent1"/>
          </a:solidFill>
          <a:ln>
            <a:noFill/>
          </a:ln>
        </p:spPr>
        <p:txBody>
          <a:bodyPr spcFirstLastPara="1" wrap="square" lIns="180000" tIns="108000" rIns="180000" bIns="180000" anchor="t" anchorCtr="0">
            <a:normAutofit/>
          </a:bodyPr>
          <a:lstStyle>
            <a:lvl1pPr marL="457200" lvl="0" indent="-317500" algn="l">
              <a:lnSpc>
                <a:spcPct val="110000"/>
              </a:lnSpc>
              <a:spcBef>
                <a:spcPts val="300"/>
              </a:spcBef>
              <a:spcAft>
                <a:spcPts val="0"/>
              </a:spcAft>
              <a:buClr>
                <a:schemeClr val="lt1"/>
              </a:buClr>
              <a:buSzPts val="1400"/>
              <a:buFont typeface="Arial"/>
              <a:buChar char="•"/>
              <a:defRPr sz="1400">
                <a:solidFill>
                  <a:schemeClr val="lt1"/>
                </a:solidFill>
              </a:defRPr>
            </a:lvl1pPr>
            <a:lvl2pPr marL="914400" lvl="1" indent="-342900" algn="l">
              <a:lnSpc>
                <a:spcPct val="110000"/>
              </a:lnSpc>
              <a:spcBef>
                <a:spcPts val="300"/>
              </a:spcBef>
              <a:spcAft>
                <a:spcPts val="0"/>
              </a:spcAft>
              <a:buSzPts val="1800"/>
              <a:buChar char="•"/>
              <a:defRPr/>
            </a:lvl2pPr>
            <a:lvl3pPr marL="1371600" lvl="2" indent="-342900" algn="l">
              <a:lnSpc>
                <a:spcPct val="110000"/>
              </a:lnSpc>
              <a:spcBef>
                <a:spcPts val="300"/>
              </a:spcBef>
              <a:spcAft>
                <a:spcPts val="0"/>
              </a:spcAft>
              <a:buSzPts val="1800"/>
              <a:buChar char="­"/>
              <a:defRPr/>
            </a:lvl3pPr>
            <a:lvl4pPr marL="1828800" lvl="3" indent="-342900" algn="l">
              <a:lnSpc>
                <a:spcPct val="110000"/>
              </a:lnSpc>
              <a:spcBef>
                <a:spcPts val="200"/>
              </a:spcBef>
              <a:spcAft>
                <a:spcPts val="0"/>
              </a:spcAft>
              <a:buClr>
                <a:schemeClr val="dk1"/>
              </a:buClr>
              <a:buSzPts val="1800"/>
              <a:buChar char="•"/>
              <a:defRPr/>
            </a:lvl4pPr>
            <a:lvl5pPr marL="2286000" lvl="4" indent="-228600" algn="l">
              <a:lnSpc>
                <a:spcPct val="100000"/>
              </a:lnSpc>
              <a:spcBef>
                <a:spcPts val="1200"/>
              </a:spcBef>
              <a:spcAft>
                <a:spcPts val="0"/>
              </a:spcAft>
              <a:buClr>
                <a:schemeClr val="accent1"/>
              </a:buClr>
              <a:buSzPts val="1800"/>
              <a:buNone/>
              <a:defRPr/>
            </a:lvl5pPr>
            <a:lvl6pPr marL="2743200" lvl="5" indent="-228600" algn="l">
              <a:spcBef>
                <a:spcPts val="600"/>
              </a:spcBef>
              <a:spcAft>
                <a:spcPts val="0"/>
              </a:spcAft>
              <a:buClr>
                <a:schemeClr val="accent1"/>
              </a:buClr>
              <a:buSzPts val="1800"/>
              <a:buNone/>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51" name="Google Shape;151;p49"/>
          <p:cNvSpPr txBox="1">
            <a:spLocks noGrp="1"/>
          </p:cNvSpPr>
          <p:nvPr>
            <p:ph type="title"/>
          </p:nvPr>
        </p:nvSpPr>
        <p:spPr>
          <a:xfrm>
            <a:off x="695326" y="1052736"/>
            <a:ext cx="10801350" cy="469056"/>
          </a:xfrm>
          <a:prstGeom prst="rect">
            <a:avLst/>
          </a:prstGeom>
          <a:noFill/>
          <a:ln>
            <a:noFill/>
          </a:ln>
        </p:spPr>
        <p:txBody>
          <a:bodyPr spcFirstLastPara="1" wrap="square" lIns="0" tIns="0" rIns="0" bIns="0" anchor="ctr" anchorCtr="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2" name="Google Shape;152;p49"/>
          <p:cNvSpPr txBox="1">
            <a:spLocks noGrp="1"/>
          </p:cNvSpPr>
          <p:nvPr>
            <p:ph type="body" idx="2"/>
          </p:nvPr>
        </p:nvSpPr>
        <p:spPr>
          <a:xfrm>
            <a:off x="4400550" y="6524625"/>
            <a:ext cx="3384667" cy="241300"/>
          </a:xfrm>
          <a:prstGeom prst="rect">
            <a:avLst/>
          </a:prstGeom>
          <a:noFill/>
          <a:ln>
            <a:noFill/>
          </a:ln>
        </p:spPr>
        <p:txBody>
          <a:bodyPr spcFirstLastPara="1" wrap="square" lIns="0" tIns="0" rIns="0" bIns="0" anchor="ctr" anchorCtr="0">
            <a:normAutofit/>
          </a:bodyPr>
          <a:lstStyle>
            <a:lvl1pPr marL="457200" lvl="0" indent="-228600" algn="ctr">
              <a:lnSpc>
                <a:spcPct val="110000"/>
              </a:lnSpc>
              <a:spcBef>
                <a:spcPts val="300"/>
              </a:spcBef>
              <a:spcAft>
                <a:spcPts val="0"/>
              </a:spcAft>
              <a:buSzPts val="1000"/>
              <a:buNone/>
              <a:defRPr sz="1000" b="1">
                <a:solidFill>
                  <a:schemeClr val="accent1"/>
                </a:solidFill>
              </a:defRPr>
            </a:lvl1pPr>
            <a:lvl2pPr marL="914400" lvl="1" indent="-342900" algn="l">
              <a:lnSpc>
                <a:spcPct val="110000"/>
              </a:lnSpc>
              <a:spcBef>
                <a:spcPts val="300"/>
              </a:spcBef>
              <a:spcAft>
                <a:spcPts val="0"/>
              </a:spcAft>
              <a:buSzPts val="1800"/>
              <a:buChar char="•"/>
              <a:defRPr/>
            </a:lvl2pPr>
            <a:lvl3pPr marL="1371600" lvl="2" indent="-342900" algn="l">
              <a:lnSpc>
                <a:spcPct val="110000"/>
              </a:lnSpc>
              <a:spcBef>
                <a:spcPts val="300"/>
              </a:spcBef>
              <a:spcAft>
                <a:spcPts val="0"/>
              </a:spcAft>
              <a:buSzPts val="1800"/>
              <a:buChar char="­"/>
              <a:defRPr/>
            </a:lvl3pPr>
            <a:lvl4pPr marL="1828800" lvl="3" indent="-342900" algn="l">
              <a:lnSpc>
                <a:spcPct val="110000"/>
              </a:lnSpc>
              <a:spcBef>
                <a:spcPts val="200"/>
              </a:spcBef>
              <a:spcAft>
                <a:spcPts val="0"/>
              </a:spcAft>
              <a:buClr>
                <a:schemeClr val="dk1"/>
              </a:buClr>
              <a:buSzPts val="1800"/>
              <a:buChar char="•"/>
              <a:defRPr/>
            </a:lvl4pPr>
            <a:lvl5pPr marL="2286000" lvl="4" indent="-228600" algn="l">
              <a:lnSpc>
                <a:spcPct val="100000"/>
              </a:lnSpc>
              <a:spcBef>
                <a:spcPts val="1200"/>
              </a:spcBef>
              <a:spcAft>
                <a:spcPts val="0"/>
              </a:spcAft>
              <a:buClr>
                <a:schemeClr val="accent1"/>
              </a:buClr>
              <a:buSzPts val="1800"/>
              <a:buNone/>
              <a:defRPr/>
            </a:lvl5pPr>
            <a:lvl6pPr marL="2743200" lvl="5" indent="-228600" algn="l">
              <a:spcBef>
                <a:spcPts val="600"/>
              </a:spcBef>
              <a:spcAft>
                <a:spcPts val="0"/>
              </a:spcAft>
              <a:buClr>
                <a:schemeClr val="accent1"/>
              </a:buClr>
              <a:buSzPts val="1800"/>
              <a:buNone/>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53" name="Google Shape;153;p49"/>
          <p:cNvSpPr txBox="1">
            <a:spLocks noGrp="1"/>
          </p:cNvSpPr>
          <p:nvPr>
            <p:ph type="body" idx="3"/>
          </p:nvPr>
        </p:nvSpPr>
        <p:spPr>
          <a:xfrm>
            <a:off x="695328" y="1700213"/>
            <a:ext cx="3384548" cy="4615710"/>
          </a:xfrm>
          <a:prstGeom prst="rect">
            <a:avLst/>
          </a:prstGeom>
          <a:solidFill>
            <a:srgbClr val="962A8B"/>
          </a:solidFill>
          <a:ln>
            <a:noFill/>
          </a:ln>
        </p:spPr>
        <p:txBody>
          <a:bodyPr spcFirstLastPara="1" wrap="square" lIns="180000" tIns="108000" rIns="180000" bIns="180000" anchor="t" anchorCtr="0">
            <a:normAutofit/>
          </a:bodyPr>
          <a:lstStyle>
            <a:lvl1pPr marL="457200" lvl="0" indent="-317500" algn="l">
              <a:lnSpc>
                <a:spcPct val="110000"/>
              </a:lnSpc>
              <a:spcBef>
                <a:spcPts val="300"/>
              </a:spcBef>
              <a:spcAft>
                <a:spcPts val="0"/>
              </a:spcAft>
              <a:buClr>
                <a:schemeClr val="lt1"/>
              </a:buClr>
              <a:buSzPts val="1400"/>
              <a:buFont typeface="Arial"/>
              <a:buChar char="•"/>
              <a:defRPr sz="1400">
                <a:solidFill>
                  <a:schemeClr val="lt1"/>
                </a:solidFill>
              </a:defRPr>
            </a:lvl1pPr>
            <a:lvl2pPr marL="914400" lvl="1" indent="-342900" algn="l">
              <a:lnSpc>
                <a:spcPct val="110000"/>
              </a:lnSpc>
              <a:spcBef>
                <a:spcPts val="300"/>
              </a:spcBef>
              <a:spcAft>
                <a:spcPts val="0"/>
              </a:spcAft>
              <a:buSzPts val="1800"/>
              <a:buChar char="•"/>
              <a:defRPr/>
            </a:lvl2pPr>
            <a:lvl3pPr marL="1371600" lvl="2" indent="-342900" algn="l">
              <a:lnSpc>
                <a:spcPct val="110000"/>
              </a:lnSpc>
              <a:spcBef>
                <a:spcPts val="300"/>
              </a:spcBef>
              <a:spcAft>
                <a:spcPts val="0"/>
              </a:spcAft>
              <a:buSzPts val="1800"/>
              <a:buChar char="­"/>
              <a:defRPr/>
            </a:lvl3pPr>
            <a:lvl4pPr marL="1828800" lvl="3" indent="-342900" algn="l">
              <a:lnSpc>
                <a:spcPct val="110000"/>
              </a:lnSpc>
              <a:spcBef>
                <a:spcPts val="200"/>
              </a:spcBef>
              <a:spcAft>
                <a:spcPts val="0"/>
              </a:spcAft>
              <a:buClr>
                <a:schemeClr val="dk1"/>
              </a:buClr>
              <a:buSzPts val="1800"/>
              <a:buChar char="•"/>
              <a:defRPr/>
            </a:lvl4pPr>
            <a:lvl5pPr marL="2286000" lvl="4" indent="-228600" algn="l">
              <a:lnSpc>
                <a:spcPct val="100000"/>
              </a:lnSpc>
              <a:spcBef>
                <a:spcPts val="1200"/>
              </a:spcBef>
              <a:spcAft>
                <a:spcPts val="0"/>
              </a:spcAft>
              <a:buClr>
                <a:schemeClr val="accent1"/>
              </a:buClr>
              <a:buSzPts val="1800"/>
              <a:buNone/>
              <a:defRPr/>
            </a:lvl5pPr>
            <a:lvl6pPr marL="2743200" lvl="5" indent="-228600" algn="l">
              <a:spcBef>
                <a:spcPts val="600"/>
              </a:spcBef>
              <a:spcAft>
                <a:spcPts val="0"/>
              </a:spcAft>
              <a:buClr>
                <a:schemeClr val="accent1"/>
              </a:buClr>
              <a:buSzPts val="1800"/>
              <a:buNone/>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54" name="Google Shape;154;p49"/>
          <p:cNvSpPr txBox="1">
            <a:spLocks noGrp="1"/>
          </p:cNvSpPr>
          <p:nvPr>
            <p:ph type="body" idx="4"/>
          </p:nvPr>
        </p:nvSpPr>
        <p:spPr>
          <a:xfrm>
            <a:off x="4387255" y="1692905"/>
            <a:ext cx="3384548" cy="4615710"/>
          </a:xfrm>
          <a:prstGeom prst="rect">
            <a:avLst/>
          </a:prstGeom>
          <a:solidFill>
            <a:srgbClr val="999490"/>
          </a:solidFill>
          <a:ln>
            <a:noFill/>
          </a:ln>
        </p:spPr>
        <p:txBody>
          <a:bodyPr spcFirstLastPara="1" wrap="square" lIns="180000" tIns="108000" rIns="180000" bIns="180000" anchor="t" anchorCtr="0">
            <a:normAutofit/>
          </a:bodyPr>
          <a:lstStyle>
            <a:lvl1pPr marL="457200" lvl="0" indent="-317500" algn="l">
              <a:lnSpc>
                <a:spcPct val="110000"/>
              </a:lnSpc>
              <a:spcBef>
                <a:spcPts val="300"/>
              </a:spcBef>
              <a:spcAft>
                <a:spcPts val="0"/>
              </a:spcAft>
              <a:buClr>
                <a:schemeClr val="lt1"/>
              </a:buClr>
              <a:buSzPts val="1400"/>
              <a:buFont typeface="Arial"/>
              <a:buChar char="•"/>
              <a:defRPr sz="1400">
                <a:solidFill>
                  <a:schemeClr val="lt1"/>
                </a:solidFill>
              </a:defRPr>
            </a:lvl1pPr>
            <a:lvl2pPr marL="914400" lvl="1" indent="-342900" algn="l">
              <a:lnSpc>
                <a:spcPct val="110000"/>
              </a:lnSpc>
              <a:spcBef>
                <a:spcPts val="300"/>
              </a:spcBef>
              <a:spcAft>
                <a:spcPts val="0"/>
              </a:spcAft>
              <a:buSzPts val="1800"/>
              <a:buChar char="•"/>
              <a:defRPr/>
            </a:lvl2pPr>
            <a:lvl3pPr marL="1371600" lvl="2" indent="-342900" algn="l">
              <a:lnSpc>
                <a:spcPct val="110000"/>
              </a:lnSpc>
              <a:spcBef>
                <a:spcPts val="300"/>
              </a:spcBef>
              <a:spcAft>
                <a:spcPts val="0"/>
              </a:spcAft>
              <a:buSzPts val="1800"/>
              <a:buChar char="­"/>
              <a:defRPr/>
            </a:lvl3pPr>
            <a:lvl4pPr marL="1828800" lvl="3" indent="-342900" algn="l">
              <a:lnSpc>
                <a:spcPct val="110000"/>
              </a:lnSpc>
              <a:spcBef>
                <a:spcPts val="200"/>
              </a:spcBef>
              <a:spcAft>
                <a:spcPts val="0"/>
              </a:spcAft>
              <a:buClr>
                <a:schemeClr val="dk1"/>
              </a:buClr>
              <a:buSzPts val="1800"/>
              <a:buChar char="•"/>
              <a:defRPr/>
            </a:lvl4pPr>
            <a:lvl5pPr marL="2286000" lvl="4" indent="-228600" algn="l">
              <a:lnSpc>
                <a:spcPct val="100000"/>
              </a:lnSpc>
              <a:spcBef>
                <a:spcPts val="1200"/>
              </a:spcBef>
              <a:spcAft>
                <a:spcPts val="0"/>
              </a:spcAft>
              <a:buClr>
                <a:schemeClr val="accent1"/>
              </a:buClr>
              <a:buSzPts val="1800"/>
              <a:buNone/>
              <a:defRPr/>
            </a:lvl5pPr>
            <a:lvl6pPr marL="2743200" lvl="5" indent="-228600" algn="l">
              <a:spcBef>
                <a:spcPts val="600"/>
              </a:spcBef>
              <a:spcAft>
                <a:spcPts val="0"/>
              </a:spcAft>
              <a:buClr>
                <a:schemeClr val="accent1"/>
              </a:buClr>
              <a:buSzPts val="1800"/>
              <a:buNone/>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55" name="Google Shape;155;p49"/>
          <p:cNvSpPr/>
          <p:nvPr/>
        </p:nvSpPr>
        <p:spPr>
          <a:xfrm flipH="1">
            <a:off x="0" y="0"/>
            <a:ext cx="12192000" cy="630000"/>
          </a:xfrm>
          <a:prstGeom prst="rect">
            <a:avLst/>
          </a:prstGeom>
          <a:gradFill>
            <a:gsLst>
              <a:gs pos="0">
                <a:schemeClr val="accent1"/>
              </a:gs>
              <a:gs pos="75000">
                <a:schemeClr val="accent1"/>
              </a:gs>
              <a:gs pos="100000">
                <a:srgbClr val="962A8B"/>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156" name="Google Shape;156;p49"/>
          <p:cNvPicPr preferRelativeResize="0"/>
          <p:nvPr/>
        </p:nvPicPr>
        <p:blipFill rotWithShape="1">
          <a:blip r:embed="rId2">
            <a:alphaModFix/>
          </a:blip>
          <a:srcRect/>
          <a:stretch/>
        </p:blipFill>
        <p:spPr>
          <a:xfrm>
            <a:off x="10297935" y="152896"/>
            <a:ext cx="1210684" cy="324000"/>
          </a:xfrm>
          <a:prstGeom prst="rect">
            <a:avLst/>
          </a:prstGeom>
          <a:noFill/>
          <a:ln>
            <a:noFill/>
          </a:ln>
        </p:spPr>
      </p:pic>
      <p:sp>
        <p:nvSpPr>
          <p:cNvPr id="157" name="Google Shape;157;p49"/>
          <p:cNvSpPr txBox="1">
            <a:spLocks noGrp="1"/>
          </p:cNvSpPr>
          <p:nvPr>
            <p:ph type="dt" idx="10"/>
          </p:nvPr>
        </p:nvSpPr>
        <p:spPr>
          <a:xfrm>
            <a:off x="695324" y="151134"/>
            <a:ext cx="3360109" cy="288000"/>
          </a:xfrm>
          <a:prstGeom prst="rect">
            <a:avLst/>
          </a:prstGeom>
          <a:noFill/>
          <a:ln>
            <a:noFill/>
          </a:ln>
        </p:spPr>
        <p:txBody>
          <a:bodyPr spcFirstLastPara="1" wrap="square" lIns="0" tIns="0" rIns="0" bIns="0" anchor="t" anchorCtr="0">
            <a:noAutofit/>
          </a:bodyPr>
          <a:lstStyle>
            <a:lvl1pPr lvl="0" algn="l">
              <a:lnSpc>
                <a:spcPct val="8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8" name="Google Shape;158;p49"/>
          <p:cNvSpPr txBox="1">
            <a:spLocks noGrp="1"/>
          </p:cNvSpPr>
          <p:nvPr>
            <p:ph type="ftr" idx="11"/>
          </p:nvPr>
        </p:nvSpPr>
        <p:spPr>
          <a:xfrm>
            <a:off x="695326" y="6519171"/>
            <a:ext cx="3360109" cy="240219"/>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9" name="Google Shape;159;p49"/>
          <p:cNvSpPr txBox="1">
            <a:spLocks noGrp="1"/>
          </p:cNvSpPr>
          <p:nvPr>
            <p:ph type="sldNum" idx="12"/>
          </p:nvPr>
        </p:nvSpPr>
        <p:spPr>
          <a:xfrm>
            <a:off x="11208568" y="6519171"/>
            <a:ext cx="288032" cy="240219"/>
          </a:xfrm>
          <a:prstGeom prst="rect">
            <a:avLst/>
          </a:prstGeom>
          <a:noFill/>
          <a:ln>
            <a:noFill/>
          </a:ln>
        </p:spPr>
        <p:txBody>
          <a:bodyPr spcFirstLastPara="1" wrap="square" lIns="0" tIns="0" rIns="0" bIns="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AU"/>
              <a:t>‹#›</a:t>
            </a:fld>
            <a:endParaRPr/>
          </a:p>
        </p:txBody>
      </p:sp>
    </p:spTree>
    <p:extLst>
      <p:ext uri="{BB962C8B-B14F-4D97-AF65-F5344CB8AC3E}">
        <p14:creationId xmlns:p14="http://schemas.microsoft.com/office/powerpoint/2010/main" val="2099809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1_Text with Neutral 1 Block">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50BF09EC-4B00-4B1E-B06B-0D0F89DA05A2}"/>
              </a:ext>
            </a:extLst>
          </p:cNvPr>
          <p:cNvSpPr>
            <a:spLocks noGrp="1"/>
          </p:cNvSpPr>
          <p:nvPr>
            <p:ph type="body" sz="quarter" idx="14"/>
          </p:nvPr>
        </p:nvSpPr>
        <p:spPr>
          <a:xfrm>
            <a:off x="6096003" y="1700213"/>
            <a:ext cx="5400672" cy="4608515"/>
          </a:xfrm>
          <a:prstGeom prst="rect">
            <a:avLst/>
          </a:prstGeom>
          <a:solidFill>
            <a:srgbClr val="D7D1CC"/>
          </a:solidFill>
        </p:spPr>
        <p:txBody>
          <a:bodyPr anchor="ctr">
            <a:normAutofit/>
          </a:bodyPr>
          <a:lstStyle>
            <a:lvl1pPr algn="ctr">
              <a:defRPr sz="1800">
                <a:solidFill>
                  <a:schemeClr val="tx1"/>
                </a:solidFill>
              </a:defRPr>
            </a:lvl1pPr>
          </a:lstStyle>
          <a:p>
            <a:pPr lvl="0"/>
            <a:r>
              <a:rPr lang="en-US"/>
              <a:t>Edit Master text styles</a:t>
            </a:r>
          </a:p>
        </p:txBody>
      </p:sp>
      <p:sp>
        <p:nvSpPr>
          <p:cNvPr id="10" name="Text Placeholder 5">
            <a:extLst>
              <a:ext uri="{FF2B5EF4-FFF2-40B4-BE49-F238E27FC236}">
                <a16:creationId xmlns:a16="http://schemas.microsoft.com/office/drawing/2014/main" id="{643BCE34-49B7-4BA0-8263-6432C37E47F9}"/>
              </a:ext>
            </a:extLst>
          </p:cNvPr>
          <p:cNvSpPr>
            <a:spLocks noGrp="1"/>
          </p:cNvSpPr>
          <p:nvPr>
            <p:ph type="body" sz="quarter" idx="15"/>
          </p:nvPr>
        </p:nvSpPr>
        <p:spPr>
          <a:xfrm>
            <a:off x="694800" y="1700213"/>
            <a:ext cx="5209113" cy="4608515"/>
          </a:xfrm>
          <a:prstGeom prst="rect">
            <a:avLst/>
          </a:prstGeom>
        </p:spPr>
        <p:txBody>
          <a:bodyPr/>
          <a:lstStyle>
            <a:lvl1pPr>
              <a:lnSpc>
                <a:spcPct val="100000"/>
              </a:lnSpc>
              <a:defRPr lang="en-US" dirty="0"/>
            </a:lvl1pPr>
            <a:lvl2pPr>
              <a:defRPr lang="en-US" dirty="0"/>
            </a:lvl2pPr>
            <a:lvl3pPr>
              <a:defRPr lang="en-US" dirty="0"/>
            </a:lvl3pPr>
            <a:lvl4pPr>
              <a:defRPr lang="en-US" dirty="0"/>
            </a:lvl4pPr>
            <a:lvl5pPr>
              <a:defRPr lang="en-AU" dirty="0"/>
            </a:lvl5pPr>
            <a:lvl6pPr>
              <a:defRPr/>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5" name="Title 4">
            <a:extLst>
              <a:ext uri="{FF2B5EF4-FFF2-40B4-BE49-F238E27FC236}">
                <a16:creationId xmlns:a16="http://schemas.microsoft.com/office/drawing/2014/main" id="{5045A20B-3961-4824-8B5F-429563405594}"/>
              </a:ext>
            </a:extLst>
          </p:cNvPr>
          <p:cNvSpPr>
            <a:spLocks noGrp="1"/>
          </p:cNvSpPr>
          <p:nvPr>
            <p:ph type="title"/>
          </p:nvPr>
        </p:nvSpPr>
        <p:spPr/>
        <p:txBody>
          <a:bodyPr/>
          <a:lstStyle/>
          <a:p>
            <a:r>
              <a:rPr lang="en-US"/>
              <a:t>Click to edit Master title style</a:t>
            </a:r>
            <a:endParaRPr lang="en-AU" dirty="0"/>
          </a:p>
        </p:txBody>
      </p:sp>
      <p:sp>
        <p:nvSpPr>
          <p:cNvPr id="9" name="Text Placeholder 5">
            <a:extLst>
              <a:ext uri="{FF2B5EF4-FFF2-40B4-BE49-F238E27FC236}">
                <a16:creationId xmlns:a16="http://schemas.microsoft.com/office/drawing/2014/main" id="{DB36345A-6B2C-4967-909A-6BAA4D16DEDF}"/>
              </a:ext>
            </a:extLst>
          </p:cNvPr>
          <p:cNvSpPr>
            <a:spLocks noGrp="1"/>
          </p:cNvSpPr>
          <p:nvPr>
            <p:ph type="body" sz="quarter" idx="17" hasCustomPrompt="1"/>
          </p:nvPr>
        </p:nvSpPr>
        <p:spPr>
          <a:xfrm>
            <a:off x="4400550" y="6524625"/>
            <a:ext cx="3384667" cy="241300"/>
          </a:xfrm>
        </p:spPr>
        <p:txBody>
          <a:bodyPr anchor="ctr">
            <a:normAutofit/>
          </a:bodyPr>
          <a:lstStyle>
            <a:lvl1pPr algn="ctr">
              <a:defRPr sz="1000" b="1">
                <a:solidFill>
                  <a:schemeClr val="accent1"/>
                </a:solidFill>
              </a:defRPr>
            </a:lvl1pPr>
          </a:lstStyle>
          <a:p>
            <a:pPr lvl="0"/>
            <a:r>
              <a:rPr lang="en-US" dirty="0"/>
              <a:t>#[Hashtag text]</a:t>
            </a:r>
          </a:p>
        </p:txBody>
      </p:sp>
      <p:sp>
        <p:nvSpPr>
          <p:cNvPr id="11" name="Rectangle 10">
            <a:extLst>
              <a:ext uri="{FF2B5EF4-FFF2-40B4-BE49-F238E27FC236}">
                <a16:creationId xmlns:a16="http://schemas.microsoft.com/office/drawing/2014/main" id="{2DA7A291-5EAC-486D-928E-F46ED8B55AD0}"/>
              </a:ext>
            </a:extLst>
          </p:cNvPr>
          <p:cNvSpPr/>
          <p:nvPr userDrawn="1"/>
        </p:nvSpPr>
        <p:spPr bwMode="invGray">
          <a:xfrm flipH="1">
            <a:off x="0" y="0"/>
            <a:ext cx="12192000" cy="630000"/>
          </a:xfrm>
          <a:prstGeom prst="rect">
            <a:avLst/>
          </a:prstGeom>
          <a:gradFill flip="none" rotWithShape="1">
            <a:gsLst>
              <a:gs pos="75000">
                <a:schemeClr val="accent1"/>
              </a:gs>
              <a:gs pos="100000">
                <a:srgbClr val="962A8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pic>
        <p:nvPicPr>
          <p:cNvPr id="13" name="Picture 12">
            <a:extLst>
              <a:ext uri="{FF2B5EF4-FFF2-40B4-BE49-F238E27FC236}">
                <a16:creationId xmlns:a16="http://schemas.microsoft.com/office/drawing/2014/main" id="{CD6EAF7D-7C9B-4789-AC1C-A7AF349D1D21}"/>
              </a:ext>
            </a:extLst>
          </p:cNvPr>
          <p:cNvPicPr>
            <a:picLocks noChangeAspect="1"/>
          </p:cNvPicPr>
          <p:nvPr userDrawn="1"/>
        </p:nvPicPr>
        <p:blipFill>
          <a:blip r:embed="rId2"/>
          <a:stretch>
            <a:fillRect/>
          </a:stretch>
        </p:blipFill>
        <p:spPr>
          <a:xfrm>
            <a:off x="10297935" y="152896"/>
            <a:ext cx="1210684" cy="324000"/>
          </a:xfrm>
          <a:prstGeom prst="rect">
            <a:avLst/>
          </a:prstGeom>
        </p:spPr>
      </p:pic>
      <p:sp>
        <p:nvSpPr>
          <p:cNvPr id="6" name="Date Placeholder 5">
            <a:extLst>
              <a:ext uri="{FF2B5EF4-FFF2-40B4-BE49-F238E27FC236}">
                <a16:creationId xmlns:a16="http://schemas.microsoft.com/office/drawing/2014/main" id="{B7E5C78F-E1DA-41DF-B969-597539E60F5D}"/>
              </a:ext>
            </a:extLst>
          </p:cNvPr>
          <p:cNvSpPr>
            <a:spLocks noGrp="1"/>
          </p:cNvSpPr>
          <p:nvPr>
            <p:ph type="dt" sz="half" idx="18"/>
          </p:nvPr>
        </p:nvSpPr>
        <p:spPr bwMode="white"/>
        <p:txBody>
          <a:bodyPr/>
          <a:lstStyle/>
          <a:p>
            <a:r>
              <a:rPr lang="en-US" dirty="0"/>
              <a:t>[Entity Name]</a:t>
            </a:r>
            <a:endParaRPr lang="en-AU" dirty="0"/>
          </a:p>
        </p:txBody>
      </p:sp>
      <p:sp>
        <p:nvSpPr>
          <p:cNvPr id="8" name="Footer Placeholder 7">
            <a:extLst>
              <a:ext uri="{FF2B5EF4-FFF2-40B4-BE49-F238E27FC236}">
                <a16:creationId xmlns:a16="http://schemas.microsoft.com/office/drawing/2014/main" id="{F8E8DCA5-91C8-4DF9-B37E-735B2EA5D36B}"/>
              </a:ext>
            </a:extLst>
          </p:cNvPr>
          <p:cNvSpPr>
            <a:spLocks noGrp="1"/>
          </p:cNvSpPr>
          <p:nvPr>
            <p:ph type="ftr" sz="quarter" idx="19"/>
          </p:nvPr>
        </p:nvSpPr>
        <p:spPr/>
        <p:txBody>
          <a:bodyPr/>
          <a:lstStyle/>
          <a:p>
            <a:r>
              <a:rPr lang="en-AU"/>
              <a:t>[Presentation Title] | [Date]</a:t>
            </a:r>
            <a:endParaRPr lang="en-AU" dirty="0"/>
          </a:p>
        </p:txBody>
      </p:sp>
      <p:sp>
        <p:nvSpPr>
          <p:cNvPr id="12" name="Slide Number Placeholder 11">
            <a:extLst>
              <a:ext uri="{FF2B5EF4-FFF2-40B4-BE49-F238E27FC236}">
                <a16:creationId xmlns:a16="http://schemas.microsoft.com/office/drawing/2014/main" id="{BFFC83A9-C0D2-49A3-AC00-E1A4A64271B0}"/>
              </a:ext>
            </a:extLst>
          </p:cNvPr>
          <p:cNvSpPr>
            <a:spLocks noGrp="1"/>
          </p:cNvSpPr>
          <p:nvPr>
            <p:ph type="sldNum" sz="quarter" idx="20"/>
          </p:nvPr>
        </p:nvSpPr>
        <p:spPr/>
        <p:txBody>
          <a:bodyPr/>
          <a:lstStyle/>
          <a:p>
            <a:fld id="{E917DE0E-AFB1-41FD-BC35-27DB61CA125F}" type="slidenum">
              <a:rPr lang="en-AU" smtClean="0"/>
              <a:pPr/>
              <a:t>‹#›</a:t>
            </a:fld>
            <a:endParaRPr lang="en-AU" dirty="0"/>
          </a:p>
        </p:txBody>
      </p:sp>
    </p:spTree>
    <p:extLst>
      <p:ext uri="{BB962C8B-B14F-4D97-AF65-F5344CB8AC3E}">
        <p14:creationId xmlns:p14="http://schemas.microsoft.com/office/powerpoint/2010/main" val="37597317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1_Picture with Pullout">
    <p:spTree>
      <p:nvGrpSpPr>
        <p:cNvPr id="1" name=""/>
        <p:cNvGrpSpPr/>
        <p:nvPr/>
      </p:nvGrpSpPr>
      <p:grpSpPr>
        <a:xfrm>
          <a:off x="0" y="0"/>
          <a:ext cx="0" cy="0"/>
          <a:chOff x="0" y="0"/>
          <a:chExt cx="0" cy="0"/>
        </a:xfrm>
      </p:grpSpPr>
      <p:sp>
        <p:nvSpPr>
          <p:cNvPr id="3" name="Picture Placeholder 2"/>
          <p:cNvSpPr>
            <a:spLocks noGrp="1"/>
          </p:cNvSpPr>
          <p:nvPr>
            <p:ph type="pic" idx="1" hasCustomPrompt="1"/>
          </p:nvPr>
        </p:nvSpPr>
        <p:spPr>
          <a:xfrm>
            <a:off x="0" y="624880"/>
            <a:ext cx="12191999" cy="6233119"/>
          </a:xfrm>
          <a:prstGeom prst="rect">
            <a:avLst/>
          </a:prstGeom>
          <a:solidFill>
            <a:schemeClr val="bg2"/>
          </a:solidFill>
        </p:spPr>
        <p:txBody>
          <a:bodyPr anchor="ctr"/>
          <a:lstStyle>
            <a:lvl1pPr marL="0" indent="0" algn="ctr">
              <a:spcBef>
                <a:spcPts val="0"/>
              </a:spcBef>
              <a:spcAft>
                <a:spcPts val="0"/>
              </a:spcAft>
              <a:buNone/>
              <a:defRPr lang="en-AU" dirty="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AU" dirty="0"/>
              <a:t>Click icon to add picture</a:t>
            </a:r>
            <a:br>
              <a:rPr lang="en-AU" dirty="0"/>
            </a:br>
            <a:r>
              <a:rPr lang="en-AU" dirty="0"/>
              <a:t/>
            </a:r>
            <a:br>
              <a:rPr lang="en-AU" dirty="0"/>
            </a:br>
            <a:r>
              <a:rPr lang="en-AU" dirty="0"/>
              <a:t/>
            </a:r>
            <a:br>
              <a:rPr lang="en-AU" dirty="0"/>
            </a:br>
            <a:endParaRPr lang="en-AU" dirty="0"/>
          </a:p>
        </p:txBody>
      </p:sp>
      <p:sp>
        <p:nvSpPr>
          <p:cNvPr id="11" name="Text Placeholder 6">
            <a:extLst>
              <a:ext uri="{FF2B5EF4-FFF2-40B4-BE49-F238E27FC236}">
                <a16:creationId xmlns:a16="http://schemas.microsoft.com/office/drawing/2014/main" id="{F90B2496-E1DB-4D4C-859D-CC14426C6917}"/>
              </a:ext>
            </a:extLst>
          </p:cNvPr>
          <p:cNvSpPr>
            <a:spLocks noGrp="1"/>
          </p:cNvSpPr>
          <p:nvPr>
            <p:ph type="body" sz="quarter" idx="19" hasCustomPrompt="1"/>
          </p:nvPr>
        </p:nvSpPr>
        <p:spPr>
          <a:xfrm>
            <a:off x="695328" y="1052514"/>
            <a:ext cx="3384548" cy="5263410"/>
          </a:xfrm>
          <a:prstGeom prst="rect">
            <a:avLst/>
          </a:prstGeom>
          <a:solidFill>
            <a:schemeClr val="bg1"/>
          </a:solidFill>
        </p:spPr>
        <p:txBody>
          <a:bodyPr lIns="180000" tIns="1260000" rIns="180000" bIns="180000" anchor="t">
            <a:normAutofit/>
          </a:bodyPr>
          <a:lstStyle>
            <a:lvl1pPr marL="285750" indent="-285750" algn="l">
              <a:buClr>
                <a:schemeClr val="bg1"/>
              </a:buClr>
              <a:buFont typeface="Arial" panose="020B0604020202020204" pitchFamily="34" charset="0"/>
              <a:buChar char="•"/>
              <a:defRPr lang="en-AU" dirty="0"/>
            </a:lvl1pPr>
          </a:lstStyle>
          <a:p>
            <a:pPr lvl="0"/>
            <a:r>
              <a:rPr lang="en-AU" dirty="0"/>
              <a:t>[Enter text – You can change the colour of this placeholder under the ‘Shape fill’ menu. Change shape width/height as preferred]</a:t>
            </a:r>
          </a:p>
        </p:txBody>
      </p:sp>
      <p:sp>
        <p:nvSpPr>
          <p:cNvPr id="2" name="Title 1">
            <a:extLst>
              <a:ext uri="{FF2B5EF4-FFF2-40B4-BE49-F238E27FC236}">
                <a16:creationId xmlns:a16="http://schemas.microsoft.com/office/drawing/2014/main" id="{DFCB796C-2145-4E36-9CCD-4A6E104CD86A}"/>
              </a:ext>
            </a:extLst>
          </p:cNvPr>
          <p:cNvSpPr>
            <a:spLocks noGrp="1"/>
          </p:cNvSpPr>
          <p:nvPr>
            <p:ph type="title" hasCustomPrompt="1"/>
          </p:nvPr>
        </p:nvSpPr>
        <p:spPr>
          <a:xfrm>
            <a:off x="1127448" y="1340768"/>
            <a:ext cx="2592288" cy="876470"/>
          </a:xfrm>
        </p:spPr>
        <p:txBody>
          <a:bodyPr anchor="t">
            <a:normAutofit/>
          </a:bodyPr>
          <a:lstStyle>
            <a:lvl1pPr>
              <a:defRPr sz="2800"/>
            </a:lvl1pPr>
          </a:lstStyle>
          <a:p>
            <a:r>
              <a:rPr lang="en-US" dirty="0"/>
              <a:t>[Title]</a:t>
            </a:r>
            <a:endParaRPr lang="en-AU" dirty="0"/>
          </a:p>
        </p:txBody>
      </p:sp>
      <p:sp>
        <p:nvSpPr>
          <p:cNvPr id="10" name="Text Placeholder 5">
            <a:extLst>
              <a:ext uri="{FF2B5EF4-FFF2-40B4-BE49-F238E27FC236}">
                <a16:creationId xmlns:a16="http://schemas.microsoft.com/office/drawing/2014/main" id="{D683528B-5613-4179-BFD8-DFE24675A848}"/>
              </a:ext>
            </a:extLst>
          </p:cNvPr>
          <p:cNvSpPr>
            <a:spLocks noGrp="1"/>
          </p:cNvSpPr>
          <p:nvPr>
            <p:ph type="body" sz="quarter" idx="15" hasCustomPrompt="1"/>
          </p:nvPr>
        </p:nvSpPr>
        <p:spPr>
          <a:xfrm>
            <a:off x="4400550" y="6524625"/>
            <a:ext cx="3384667" cy="241300"/>
          </a:xfrm>
        </p:spPr>
        <p:txBody>
          <a:bodyPr anchor="ctr">
            <a:normAutofit/>
          </a:bodyPr>
          <a:lstStyle>
            <a:lvl1pPr algn="ctr">
              <a:defRPr sz="1000" b="1">
                <a:solidFill>
                  <a:schemeClr val="accent1"/>
                </a:solidFill>
              </a:defRPr>
            </a:lvl1pPr>
          </a:lstStyle>
          <a:p>
            <a:pPr lvl="0"/>
            <a:r>
              <a:rPr lang="en-US" dirty="0"/>
              <a:t>#[Hashtag text]</a:t>
            </a:r>
          </a:p>
        </p:txBody>
      </p:sp>
      <p:sp>
        <p:nvSpPr>
          <p:cNvPr id="12" name="Rectangle 11">
            <a:extLst>
              <a:ext uri="{FF2B5EF4-FFF2-40B4-BE49-F238E27FC236}">
                <a16:creationId xmlns:a16="http://schemas.microsoft.com/office/drawing/2014/main" id="{745D19A3-55E4-4A3E-B43F-B4D3EFBE1E1E}"/>
              </a:ext>
            </a:extLst>
          </p:cNvPr>
          <p:cNvSpPr/>
          <p:nvPr userDrawn="1"/>
        </p:nvSpPr>
        <p:spPr bwMode="invGray">
          <a:xfrm flipH="1">
            <a:off x="0" y="0"/>
            <a:ext cx="12192000" cy="630000"/>
          </a:xfrm>
          <a:prstGeom prst="rect">
            <a:avLst/>
          </a:prstGeom>
          <a:gradFill flip="none" rotWithShape="1">
            <a:gsLst>
              <a:gs pos="75000">
                <a:schemeClr val="accent1"/>
              </a:gs>
              <a:gs pos="100000">
                <a:srgbClr val="962A8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pic>
        <p:nvPicPr>
          <p:cNvPr id="14" name="Picture 13">
            <a:extLst>
              <a:ext uri="{FF2B5EF4-FFF2-40B4-BE49-F238E27FC236}">
                <a16:creationId xmlns:a16="http://schemas.microsoft.com/office/drawing/2014/main" id="{71B58DF6-309B-4BE3-BBE4-1BA28FFD90EC}"/>
              </a:ext>
            </a:extLst>
          </p:cNvPr>
          <p:cNvPicPr>
            <a:picLocks noChangeAspect="1"/>
          </p:cNvPicPr>
          <p:nvPr userDrawn="1"/>
        </p:nvPicPr>
        <p:blipFill>
          <a:blip r:embed="rId2"/>
          <a:stretch>
            <a:fillRect/>
          </a:stretch>
        </p:blipFill>
        <p:spPr>
          <a:xfrm>
            <a:off x="10297935" y="152896"/>
            <a:ext cx="1210684" cy="324000"/>
          </a:xfrm>
          <a:prstGeom prst="rect">
            <a:avLst/>
          </a:prstGeom>
        </p:spPr>
      </p:pic>
      <p:sp>
        <p:nvSpPr>
          <p:cNvPr id="4" name="Date Placeholder 3">
            <a:extLst>
              <a:ext uri="{FF2B5EF4-FFF2-40B4-BE49-F238E27FC236}">
                <a16:creationId xmlns:a16="http://schemas.microsoft.com/office/drawing/2014/main" id="{FDC7D515-B4C3-44B8-9BAA-EEF692FA5A57}"/>
              </a:ext>
            </a:extLst>
          </p:cNvPr>
          <p:cNvSpPr>
            <a:spLocks noGrp="1"/>
          </p:cNvSpPr>
          <p:nvPr>
            <p:ph type="dt" sz="half" idx="20"/>
          </p:nvPr>
        </p:nvSpPr>
        <p:spPr bwMode="white"/>
        <p:txBody>
          <a:bodyPr/>
          <a:lstStyle/>
          <a:p>
            <a:r>
              <a:rPr lang="en-US" dirty="0"/>
              <a:t>[Entity Name]</a:t>
            </a:r>
            <a:endParaRPr lang="en-AU" dirty="0"/>
          </a:p>
        </p:txBody>
      </p:sp>
      <p:sp>
        <p:nvSpPr>
          <p:cNvPr id="7" name="Footer Placeholder 6">
            <a:extLst>
              <a:ext uri="{FF2B5EF4-FFF2-40B4-BE49-F238E27FC236}">
                <a16:creationId xmlns:a16="http://schemas.microsoft.com/office/drawing/2014/main" id="{3309B167-7472-4F88-89E8-DAE2E0483964}"/>
              </a:ext>
            </a:extLst>
          </p:cNvPr>
          <p:cNvSpPr>
            <a:spLocks noGrp="1"/>
          </p:cNvSpPr>
          <p:nvPr>
            <p:ph type="ftr" sz="quarter" idx="21"/>
          </p:nvPr>
        </p:nvSpPr>
        <p:spPr/>
        <p:txBody>
          <a:bodyPr/>
          <a:lstStyle/>
          <a:p>
            <a:r>
              <a:rPr lang="en-AU"/>
              <a:t>[Presentation Title] | [Date]</a:t>
            </a:r>
            <a:endParaRPr lang="en-AU" dirty="0"/>
          </a:p>
        </p:txBody>
      </p:sp>
      <p:sp>
        <p:nvSpPr>
          <p:cNvPr id="8" name="Slide Number Placeholder 7">
            <a:extLst>
              <a:ext uri="{FF2B5EF4-FFF2-40B4-BE49-F238E27FC236}">
                <a16:creationId xmlns:a16="http://schemas.microsoft.com/office/drawing/2014/main" id="{47F249FB-FC55-456D-9BD4-C0130FDAB05E}"/>
              </a:ext>
            </a:extLst>
          </p:cNvPr>
          <p:cNvSpPr>
            <a:spLocks noGrp="1"/>
          </p:cNvSpPr>
          <p:nvPr>
            <p:ph type="sldNum" sz="quarter" idx="22"/>
          </p:nvPr>
        </p:nvSpPr>
        <p:spPr/>
        <p:txBody>
          <a:bodyPr/>
          <a:lstStyle/>
          <a:p>
            <a:fld id="{E917DE0E-AFB1-41FD-BC35-27DB61CA125F}" type="slidenum">
              <a:rPr lang="en-AU" smtClean="0"/>
              <a:pPr/>
              <a:t>‹#›</a:t>
            </a:fld>
            <a:endParaRPr lang="en-AU" dirty="0"/>
          </a:p>
        </p:txBody>
      </p:sp>
    </p:spTree>
    <p:extLst>
      <p:ext uri="{BB962C8B-B14F-4D97-AF65-F5344CB8AC3E}">
        <p14:creationId xmlns:p14="http://schemas.microsoft.com/office/powerpoint/2010/main" val="9784003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ext with Image One Third">
  <p:cSld name="Text with Image One Third">
    <p:spTree>
      <p:nvGrpSpPr>
        <p:cNvPr id="1" name="Shape 139"/>
        <p:cNvGrpSpPr/>
        <p:nvPr/>
      </p:nvGrpSpPr>
      <p:grpSpPr>
        <a:xfrm>
          <a:off x="0" y="0"/>
          <a:ext cx="0" cy="0"/>
          <a:chOff x="0" y="0"/>
          <a:chExt cx="0" cy="0"/>
        </a:xfrm>
      </p:grpSpPr>
      <p:sp>
        <p:nvSpPr>
          <p:cNvPr id="140" name="Google Shape;140;p48"/>
          <p:cNvSpPr>
            <a:spLocks noGrp="1"/>
          </p:cNvSpPr>
          <p:nvPr>
            <p:ph type="pic" idx="2"/>
          </p:nvPr>
        </p:nvSpPr>
        <p:spPr>
          <a:xfrm>
            <a:off x="8127980" y="619866"/>
            <a:ext cx="4065161" cy="6239970"/>
          </a:xfrm>
          <a:prstGeom prst="rect">
            <a:avLst/>
          </a:prstGeom>
          <a:solidFill>
            <a:schemeClr val="lt2"/>
          </a:solidFill>
          <a:ln>
            <a:noFill/>
          </a:ln>
        </p:spPr>
        <p:txBody>
          <a:bodyPr spcFirstLastPara="1" wrap="square" lIns="0" tIns="0" rIns="0" bIns="0" anchor="ctr" anchorCtr="0">
            <a:normAutofit/>
          </a:bodyPr>
          <a:lstStyle>
            <a:lvl1pPr marR="0" lvl="0" algn="ctr" rtl="0">
              <a:lnSpc>
                <a:spcPct val="110000"/>
              </a:lnSpc>
              <a:spcBef>
                <a:spcPts val="3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1pPr>
            <a:lvl2pPr marR="0" lvl="1" algn="l" rtl="0">
              <a:lnSpc>
                <a:spcPct val="110000"/>
              </a:lnSpc>
              <a:spcBef>
                <a:spcPts val="3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110000"/>
              </a:lnSpc>
              <a:spcBef>
                <a:spcPts val="300"/>
              </a:spcBef>
              <a:spcAft>
                <a:spcPts val="0"/>
              </a:spcAft>
              <a:buClr>
                <a:schemeClr val="accent1"/>
              </a:buClr>
              <a:buSzPts val="1800"/>
              <a:buFont typeface="Arial"/>
              <a:buChar char="­"/>
              <a:defRPr sz="1800" b="0" i="0" u="none" strike="noStrike" cap="none">
                <a:solidFill>
                  <a:schemeClr val="dk1"/>
                </a:solidFill>
                <a:latin typeface="Arial"/>
                <a:ea typeface="Arial"/>
                <a:cs typeface="Arial"/>
                <a:sym typeface="Arial"/>
              </a:defRPr>
            </a:lvl3pPr>
            <a:lvl4pPr marR="0" lvl="3" algn="l" rtl="0">
              <a:lnSpc>
                <a:spcPct val="110000"/>
              </a:lnSpc>
              <a:spcBef>
                <a:spcPts val="200"/>
              </a:spcBef>
              <a:spcAft>
                <a:spcPts val="0"/>
              </a:spcAft>
              <a:buClr>
                <a:schemeClr val="dk1"/>
              </a:buClr>
              <a:buSzPts val="1800"/>
              <a:buFont typeface="Noto Sans Symbols"/>
              <a:buChar char="•"/>
              <a:defRPr sz="1800" b="0" i="0" u="none" strike="noStrike" cap="none">
                <a:solidFill>
                  <a:schemeClr val="dk1"/>
                </a:solidFill>
                <a:latin typeface="Arial"/>
                <a:ea typeface="Arial"/>
                <a:cs typeface="Arial"/>
                <a:sym typeface="Arial"/>
              </a:defRPr>
            </a:lvl4pPr>
            <a:lvl5pPr marR="0" lvl="4" algn="l" rtl="0">
              <a:lnSpc>
                <a:spcPct val="100000"/>
              </a:lnSpc>
              <a:spcBef>
                <a:spcPts val="1200"/>
              </a:spcBef>
              <a:spcAft>
                <a:spcPts val="0"/>
              </a:spcAft>
              <a:buClr>
                <a:schemeClr val="accent1"/>
              </a:buClr>
              <a:buSzPts val="2400"/>
              <a:buFont typeface="Arial"/>
              <a:buNone/>
              <a:defRPr sz="2400" b="0" i="0" u="none" strike="noStrike" cap="none">
                <a:solidFill>
                  <a:schemeClr val="accent1"/>
                </a:solidFill>
                <a:latin typeface="Arial"/>
                <a:ea typeface="Arial"/>
                <a:cs typeface="Arial"/>
                <a:sym typeface="Arial"/>
              </a:defRPr>
            </a:lvl5pPr>
            <a:lvl6pPr marR="0" lvl="5" algn="l" rtl="0">
              <a:spcBef>
                <a:spcPts val="600"/>
              </a:spcBef>
              <a:spcAft>
                <a:spcPts val="0"/>
              </a:spcAft>
              <a:buClr>
                <a:schemeClr val="accent1"/>
              </a:buClr>
              <a:buSzPts val="2000"/>
              <a:buFont typeface="Arial"/>
              <a:buNone/>
              <a:defRPr sz="2000" b="1" i="0" u="none" strike="noStrike" cap="none">
                <a:solidFill>
                  <a:schemeClr val="accent1"/>
                </a:solidFill>
                <a:latin typeface="Arial"/>
                <a:ea typeface="Arial"/>
                <a:cs typeface="Arial"/>
                <a:sym typeface="Arial"/>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41" name="Google Shape;141;p48"/>
          <p:cNvSpPr txBox="1">
            <a:spLocks noGrp="1"/>
          </p:cNvSpPr>
          <p:nvPr>
            <p:ph type="body" idx="1"/>
          </p:nvPr>
        </p:nvSpPr>
        <p:spPr>
          <a:xfrm>
            <a:off x="695326" y="1700213"/>
            <a:ext cx="7089890" cy="4608515"/>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300"/>
              </a:spcBef>
              <a:spcAft>
                <a:spcPts val="0"/>
              </a:spcAft>
              <a:buSzPts val="1800"/>
              <a:buNone/>
              <a:defRPr/>
            </a:lvl1pPr>
            <a:lvl2pPr marL="914400" lvl="1" indent="-342900" algn="l">
              <a:lnSpc>
                <a:spcPct val="110000"/>
              </a:lnSpc>
              <a:spcBef>
                <a:spcPts val="300"/>
              </a:spcBef>
              <a:spcAft>
                <a:spcPts val="0"/>
              </a:spcAft>
              <a:buSzPts val="1800"/>
              <a:buChar char="•"/>
              <a:defRPr/>
            </a:lvl2pPr>
            <a:lvl3pPr marL="1371600" lvl="2" indent="-342900" algn="l">
              <a:lnSpc>
                <a:spcPct val="110000"/>
              </a:lnSpc>
              <a:spcBef>
                <a:spcPts val="300"/>
              </a:spcBef>
              <a:spcAft>
                <a:spcPts val="0"/>
              </a:spcAft>
              <a:buSzPts val="1800"/>
              <a:buChar char="­"/>
              <a:defRPr/>
            </a:lvl3pPr>
            <a:lvl4pPr marL="1828800" lvl="3" indent="-342900" algn="l">
              <a:lnSpc>
                <a:spcPct val="110000"/>
              </a:lnSpc>
              <a:spcBef>
                <a:spcPts val="200"/>
              </a:spcBef>
              <a:spcAft>
                <a:spcPts val="0"/>
              </a:spcAft>
              <a:buClr>
                <a:schemeClr val="dk1"/>
              </a:buClr>
              <a:buSzPts val="1800"/>
              <a:buChar char="•"/>
              <a:defRPr/>
            </a:lvl4pPr>
            <a:lvl5pPr marL="2286000" lvl="4" indent="-228600" algn="l">
              <a:lnSpc>
                <a:spcPct val="100000"/>
              </a:lnSpc>
              <a:spcBef>
                <a:spcPts val="1200"/>
              </a:spcBef>
              <a:spcAft>
                <a:spcPts val="0"/>
              </a:spcAft>
              <a:buClr>
                <a:schemeClr val="accent1"/>
              </a:buClr>
              <a:buSzPts val="2400"/>
              <a:buNone/>
              <a:defRPr/>
            </a:lvl5pPr>
            <a:lvl6pPr marL="2743200" lvl="5" indent="-228600" algn="l">
              <a:spcBef>
                <a:spcPts val="600"/>
              </a:spcBef>
              <a:spcAft>
                <a:spcPts val="0"/>
              </a:spcAft>
              <a:buClr>
                <a:schemeClr val="accent1"/>
              </a:buClr>
              <a:buSzPts val="2000"/>
              <a:buNone/>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42" name="Google Shape;142;p48"/>
          <p:cNvSpPr txBox="1">
            <a:spLocks noGrp="1"/>
          </p:cNvSpPr>
          <p:nvPr>
            <p:ph type="body" idx="3"/>
          </p:nvPr>
        </p:nvSpPr>
        <p:spPr>
          <a:xfrm>
            <a:off x="4400550" y="6524625"/>
            <a:ext cx="3384667" cy="241300"/>
          </a:xfrm>
          <a:prstGeom prst="rect">
            <a:avLst/>
          </a:prstGeom>
          <a:noFill/>
          <a:ln>
            <a:noFill/>
          </a:ln>
        </p:spPr>
        <p:txBody>
          <a:bodyPr spcFirstLastPara="1" wrap="square" lIns="0" tIns="0" rIns="0" bIns="0" anchor="ctr" anchorCtr="0">
            <a:normAutofit/>
          </a:bodyPr>
          <a:lstStyle>
            <a:lvl1pPr marL="457200" lvl="0" indent="-228600" algn="ctr">
              <a:lnSpc>
                <a:spcPct val="110000"/>
              </a:lnSpc>
              <a:spcBef>
                <a:spcPts val="300"/>
              </a:spcBef>
              <a:spcAft>
                <a:spcPts val="0"/>
              </a:spcAft>
              <a:buSzPts val="1000"/>
              <a:buNone/>
              <a:defRPr sz="1000" b="1">
                <a:solidFill>
                  <a:schemeClr val="accent1"/>
                </a:solidFill>
              </a:defRPr>
            </a:lvl1pPr>
            <a:lvl2pPr marL="914400" lvl="1" indent="-342900" algn="l">
              <a:lnSpc>
                <a:spcPct val="110000"/>
              </a:lnSpc>
              <a:spcBef>
                <a:spcPts val="300"/>
              </a:spcBef>
              <a:spcAft>
                <a:spcPts val="0"/>
              </a:spcAft>
              <a:buSzPts val="1800"/>
              <a:buChar char="•"/>
              <a:defRPr/>
            </a:lvl2pPr>
            <a:lvl3pPr marL="1371600" lvl="2" indent="-342900" algn="l">
              <a:lnSpc>
                <a:spcPct val="110000"/>
              </a:lnSpc>
              <a:spcBef>
                <a:spcPts val="300"/>
              </a:spcBef>
              <a:spcAft>
                <a:spcPts val="0"/>
              </a:spcAft>
              <a:buSzPts val="1800"/>
              <a:buChar char="­"/>
              <a:defRPr/>
            </a:lvl3pPr>
            <a:lvl4pPr marL="1828800" lvl="3" indent="-342900" algn="l">
              <a:lnSpc>
                <a:spcPct val="110000"/>
              </a:lnSpc>
              <a:spcBef>
                <a:spcPts val="200"/>
              </a:spcBef>
              <a:spcAft>
                <a:spcPts val="0"/>
              </a:spcAft>
              <a:buClr>
                <a:schemeClr val="dk1"/>
              </a:buClr>
              <a:buSzPts val="1800"/>
              <a:buChar char="•"/>
              <a:defRPr/>
            </a:lvl4pPr>
            <a:lvl5pPr marL="2286000" lvl="4" indent="-228600" algn="l">
              <a:lnSpc>
                <a:spcPct val="100000"/>
              </a:lnSpc>
              <a:spcBef>
                <a:spcPts val="1200"/>
              </a:spcBef>
              <a:spcAft>
                <a:spcPts val="0"/>
              </a:spcAft>
              <a:buClr>
                <a:schemeClr val="accent1"/>
              </a:buClr>
              <a:buSzPts val="1800"/>
              <a:buNone/>
              <a:defRPr/>
            </a:lvl5pPr>
            <a:lvl6pPr marL="2743200" lvl="5" indent="-228600" algn="l">
              <a:spcBef>
                <a:spcPts val="600"/>
              </a:spcBef>
              <a:spcAft>
                <a:spcPts val="0"/>
              </a:spcAft>
              <a:buClr>
                <a:schemeClr val="accent1"/>
              </a:buClr>
              <a:buSzPts val="1800"/>
              <a:buNone/>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43" name="Google Shape;143;p48"/>
          <p:cNvSpPr/>
          <p:nvPr/>
        </p:nvSpPr>
        <p:spPr>
          <a:xfrm flipH="1">
            <a:off x="0" y="0"/>
            <a:ext cx="12192000" cy="630000"/>
          </a:xfrm>
          <a:prstGeom prst="rect">
            <a:avLst/>
          </a:prstGeom>
          <a:gradFill>
            <a:gsLst>
              <a:gs pos="0">
                <a:schemeClr val="accent1"/>
              </a:gs>
              <a:gs pos="75000">
                <a:schemeClr val="accent1"/>
              </a:gs>
              <a:gs pos="100000">
                <a:srgbClr val="962A8B"/>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144" name="Google Shape;144;p48"/>
          <p:cNvPicPr preferRelativeResize="0"/>
          <p:nvPr/>
        </p:nvPicPr>
        <p:blipFill rotWithShape="1">
          <a:blip r:embed="rId2">
            <a:alphaModFix/>
          </a:blip>
          <a:srcRect/>
          <a:stretch/>
        </p:blipFill>
        <p:spPr>
          <a:xfrm>
            <a:off x="10297935" y="152896"/>
            <a:ext cx="1210684" cy="324000"/>
          </a:xfrm>
          <a:prstGeom prst="rect">
            <a:avLst/>
          </a:prstGeom>
          <a:noFill/>
          <a:ln>
            <a:noFill/>
          </a:ln>
        </p:spPr>
      </p:pic>
      <p:sp>
        <p:nvSpPr>
          <p:cNvPr id="145" name="Google Shape;145;p48"/>
          <p:cNvSpPr txBox="1">
            <a:spLocks noGrp="1"/>
          </p:cNvSpPr>
          <p:nvPr>
            <p:ph type="title"/>
          </p:nvPr>
        </p:nvSpPr>
        <p:spPr>
          <a:xfrm>
            <a:off x="695326" y="1052736"/>
            <a:ext cx="7089890" cy="469056"/>
          </a:xfrm>
          <a:prstGeom prst="rect">
            <a:avLst/>
          </a:prstGeom>
          <a:noFill/>
          <a:ln>
            <a:noFill/>
          </a:ln>
        </p:spPr>
        <p:txBody>
          <a:bodyPr spcFirstLastPara="1" wrap="square" lIns="0" tIns="0" rIns="0" bIns="0" anchor="ctr" anchorCtr="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6" name="Google Shape;146;p48"/>
          <p:cNvSpPr txBox="1">
            <a:spLocks noGrp="1"/>
          </p:cNvSpPr>
          <p:nvPr>
            <p:ph type="dt" idx="10"/>
          </p:nvPr>
        </p:nvSpPr>
        <p:spPr>
          <a:xfrm>
            <a:off x="695324" y="151134"/>
            <a:ext cx="3360109" cy="288000"/>
          </a:xfrm>
          <a:prstGeom prst="rect">
            <a:avLst/>
          </a:prstGeom>
          <a:noFill/>
          <a:ln>
            <a:noFill/>
          </a:ln>
        </p:spPr>
        <p:txBody>
          <a:bodyPr spcFirstLastPara="1" wrap="square" lIns="0" tIns="0" rIns="0" bIns="0" anchor="t" anchorCtr="0">
            <a:noAutofit/>
          </a:bodyPr>
          <a:lstStyle>
            <a:lvl1pPr lvl="0" algn="l">
              <a:lnSpc>
                <a:spcPct val="8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7" name="Google Shape;147;p48"/>
          <p:cNvSpPr txBox="1">
            <a:spLocks noGrp="1"/>
          </p:cNvSpPr>
          <p:nvPr>
            <p:ph type="ftr" idx="11"/>
          </p:nvPr>
        </p:nvSpPr>
        <p:spPr>
          <a:xfrm>
            <a:off x="695326" y="6519171"/>
            <a:ext cx="3360109" cy="240219"/>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8" name="Google Shape;148;p48"/>
          <p:cNvSpPr txBox="1">
            <a:spLocks noGrp="1"/>
          </p:cNvSpPr>
          <p:nvPr>
            <p:ph type="sldNum" idx="12"/>
          </p:nvPr>
        </p:nvSpPr>
        <p:spPr>
          <a:xfrm>
            <a:off x="11208568" y="6519171"/>
            <a:ext cx="288032" cy="240219"/>
          </a:xfrm>
          <a:prstGeom prst="rect">
            <a:avLst/>
          </a:prstGeom>
          <a:noFill/>
          <a:ln>
            <a:noFill/>
          </a:ln>
        </p:spPr>
        <p:txBody>
          <a:bodyPr spcFirstLastPara="1" wrap="square" lIns="0" tIns="0" rIns="0" bIns="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AU"/>
              <a:t>‹#›</a:t>
            </a:fld>
            <a:endParaRPr/>
          </a:p>
        </p:txBody>
      </p:sp>
    </p:spTree>
    <p:extLst>
      <p:ext uri="{BB962C8B-B14F-4D97-AF65-F5344CB8AC3E}">
        <p14:creationId xmlns:p14="http://schemas.microsoft.com/office/powerpoint/2010/main" val="13835774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ext with Dark Purple Block">
  <p:cSld name="Text with Dark Purple Block">
    <p:spTree>
      <p:nvGrpSpPr>
        <p:cNvPr id="1" name="Shape 45"/>
        <p:cNvGrpSpPr/>
        <p:nvPr/>
      </p:nvGrpSpPr>
      <p:grpSpPr>
        <a:xfrm>
          <a:off x="0" y="0"/>
          <a:ext cx="0" cy="0"/>
          <a:chOff x="0" y="0"/>
          <a:chExt cx="0" cy="0"/>
        </a:xfrm>
      </p:grpSpPr>
      <p:sp>
        <p:nvSpPr>
          <p:cNvPr id="46" name="Google Shape;46;p38"/>
          <p:cNvSpPr txBox="1">
            <a:spLocks noGrp="1"/>
          </p:cNvSpPr>
          <p:nvPr>
            <p:ph type="body" idx="1"/>
          </p:nvPr>
        </p:nvSpPr>
        <p:spPr>
          <a:xfrm>
            <a:off x="6096002" y="1700213"/>
            <a:ext cx="5400673" cy="4608515"/>
          </a:xfrm>
          <a:prstGeom prst="rect">
            <a:avLst/>
          </a:prstGeom>
          <a:solidFill>
            <a:schemeClr val="accent1"/>
          </a:solidFill>
          <a:ln>
            <a:noFill/>
          </a:ln>
        </p:spPr>
        <p:txBody>
          <a:bodyPr spcFirstLastPara="1" wrap="square" lIns="0" tIns="0" rIns="0" bIns="0" anchor="ctr" anchorCtr="0">
            <a:normAutofit/>
          </a:bodyPr>
          <a:lstStyle>
            <a:lvl1pPr marL="457200" lvl="0" indent="-228600" algn="ctr">
              <a:lnSpc>
                <a:spcPct val="110000"/>
              </a:lnSpc>
              <a:spcBef>
                <a:spcPts val="300"/>
              </a:spcBef>
              <a:spcAft>
                <a:spcPts val="0"/>
              </a:spcAft>
              <a:buSzPts val="1800"/>
              <a:buNone/>
              <a:defRPr sz="1800">
                <a:solidFill>
                  <a:schemeClr val="lt1"/>
                </a:solidFill>
              </a:defRPr>
            </a:lvl1pPr>
            <a:lvl2pPr marL="914400" lvl="1" indent="-342900" algn="l">
              <a:lnSpc>
                <a:spcPct val="110000"/>
              </a:lnSpc>
              <a:spcBef>
                <a:spcPts val="300"/>
              </a:spcBef>
              <a:spcAft>
                <a:spcPts val="0"/>
              </a:spcAft>
              <a:buSzPts val="1800"/>
              <a:buChar char="•"/>
              <a:defRPr/>
            </a:lvl2pPr>
            <a:lvl3pPr marL="1371600" lvl="2" indent="-342900" algn="l">
              <a:lnSpc>
                <a:spcPct val="110000"/>
              </a:lnSpc>
              <a:spcBef>
                <a:spcPts val="300"/>
              </a:spcBef>
              <a:spcAft>
                <a:spcPts val="0"/>
              </a:spcAft>
              <a:buSzPts val="1800"/>
              <a:buChar char="­"/>
              <a:defRPr/>
            </a:lvl3pPr>
            <a:lvl4pPr marL="1828800" lvl="3" indent="-342900" algn="l">
              <a:lnSpc>
                <a:spcPct val="110000"/>
              </a:lnSpc>
              <a:spcBef>
                <a:spcPts val="200"/>
              </a:spcBef>
              <a:spcAft>
                <a:spcPts val="0"/>
              </a:spcAft>
              <a:buClr>
                <a:schemeClr val="dk1"/>
              </a:buClr>
              <a:buSzPts val="1800"/>
              <a:buChar char="•"/>
              <a:defRPr/>
            </a:lvl4pPr>
            <a:lvl5pPr marL="2286000" lvl="4" indent="-228600" algn="l">
              <a:lnSpc>
                <a:spcPct val="100000"/>
              </a:lnSpc>
              <a:spcBef>
                <a:spcPts val="1200"/>
              </a:spcBef>
              <a:spcAft>
                <a:spcPts val="0"/>
              </a:spcAft>
              <a:buClr>
                <a:schemeClr val="accent1"/>
              </a:buClr>
              <a:buSzPts val="1800"/>
              <a:buNone/>
              <a:defRPr/>
            </a:lvl5pPr>
            <a:lvl6pPr marL="2743200" lvl="5" indent="-228600" algn="l">
              <a:spcBef>
                <a:spcPts val="600"/>
              </a:spcBef>
              <a:spcAft>
                <a:spcPts val="0"/>
              </a:spcAft>
              <a:buClr>
                <a:schemeClr val="accent1"/>
              </a:buClr>
              <a:buSzPts val="1800"/>
              <a:buNone/>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7" name="Google Shape;47;p38"/>
          <p:cNvSpPr txBox="1">
            <a:spLocks noGrp="1"/>
          </p:cNvSpPr>
          <p:nvPr>
            <p:ph type="body" idx="2"/>
          </p:nvPr>
        </p:nvSpPr>
        <p:spPr>
          <a:xfrm>
            <a:off x="695326" y="1700213"/>
            <a:ext cx="5197808" cy="4608515"/>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300"/>
              </a:spcBef>
              <a:spcAft>
                <a:spcPts val="0"/>
              </a:spcAft>
              <a:buSzPts val="1800"/>
              <a:buNone/>
              <a:defRPr/>
            </a:lvl1pPr>
            <a:lvl2pPr marL="914400" lvl="1" indent="-342900" algn="l">
              <a:lnSpc>
                <a:spcPct val="110000"/>
              </a:lnSpc>
              <a:spcBef>
                <a:spcPts val="300"/>
              </a:spcBef>
              <a:spcAft>
                <a:spcPts val="0"/>
              </a:spcAft>
              <a:buSzPts val="1800"/>
              <a:buChar char="•"/>
              <a:defRPr/>
            </a:lvl2pPr>
            <a:lvl3pPr marL="1371600" lvl="2" indent="-342900" algn="l">
              <a:lnSpc>
                <a:spcPct val="110000"/>
              </a:lnSpc>
              <a:spcBef>
                <a:spcPts val="300"/>
              </a:spcBef>
              <a:spcAft>
                <a:spcPts val="0"/>
              </a:spcAft>
              <a:buSzPts val="1800"/>
              <a:buChar char="­"/>
              <a:defRPr/>
            </a:lvl3pPr>
            <a:lvl4pPr marL="1828800" lvl="3" indent="-342900" algn="l">
              <a:lnSpc>
                <a:spcPct val="110000"/>
              </a:lnSpc>
              <a:spcBef>
                <a:spcPts val="200"/>
              </a:spcBef>
              <a:spcAft>
                <a:spcPts val="0"/>
              </a:spcAft>
              <a:buClr>
                <a:schemeClr val="dk1"/>
              </a:buClr>
              <a:buSzPts val="1800"/>
              <a:buChar char="•"/>
              <a:defRPr/>
            </a:lvl4pPr>
            <a:lvl5pPr marL="2286000" lvl="4" indent="-228600" algn="l">
              <a:lnSpc>
                <a:spcPct val="100000"/>
              </a:lnSpc>
              <a:spcBef>
                <a:spcPts val="1200"/>
              </a:spcBef>
              <a:spcAft>
                <a:spcPts val="0"/>
              </a:spcAft>
              <a:buClr>
                <a:schemeClr val="accent1"/>
              </a:buClr>
              <a:buSzPts val="2400"/>
              <a:buNone/>
              <a:defRPr/>
            </a:lvl5pPr>
            <a:lvl6pPr marL="2743200" lvl="5" indent="-228600" algn="l">
              <a:spcBef>
                <a:spcPts val="600"/>
              </a:spcBef>
              <a:spcAft>
                <a:spcPts val="0"/>
              </a:spcAft>
              <a:buClr>
                <a:schemeClr val="accent1"/>
              </a:buClr>
              <a:buSzPts val="2000"/>
              <a:buNone/>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8" name="Google Shape;48;p38"/>
          <p:cNvSpPr txBox="1">
            <a:spLocks noGrp="1"/>
          </p:cNvSpPr>
          <p:nvPr>
            <p:ph type="body" idx="3"/>
          </p:nvPr>
        </p:nvSpPr>
        <p:spPr>
          <a:xfrm>
            <a:off x="4400550" y="6524625"/>
            <a:ext cx="3384667" cy="241300"/>
          </a:xfrm>
          <a:prstGeom prst="rect">
            <a:avLst/>
          </a:prstGeom>
          <a:noFill/>
          <a:ln>
            <a:noFill/>
          </a:ln>
        </p:spPr>
        <p:txBody>
          <a:bodyPr spcFirstLastPara="1" wrap="square" lIns="0" tIns="0" rIns="0" bIns="0" anchor="ctr" anchorCtr="0">
            <a:normAutofit/>
          </a:bodyPr>
          <a:lstStyle>
            <a:lvl1pPr marL="457200" lvl="0" indent="-228600" algn="ctr">
              <a:lnSpc>
                <a:spcPct val="110000"/>
              </a:lnSpc>
              <a:spcBef>
                <a:spcPts val="300"/>
              </a:spcBef>
              <a:spcAft>
                <a:spcPts val="0"/>
              </a:spcAft>
              <a:buSzPts val="1000"/>
              <a:buNone/>
              <a:defRPr sz="1000" b="1">
                <a:solidFill>
                  <a:schemeClr val="accent1"/>
                </a:solidFill>
              </a:defRPr>
            </a:lvl1pPr>
            <a:lvl2pPr marL="914400" lvl="1" indent="-342900" algn="l">
              <a:lnSpc>
                <a:spcPct val="110000"/>
              </a:lnSpc>
              <a:spcBef>
                <a:spcPts val="300"/>
              </a:spcBef>
              <a:spcAft>
                <a:spcPts val="0"/>
              </a:spcAft>
              <a:buSzPts val="1800"/>
              <a:buChar char="•"/>
              <a:defRPr/>
            </a:lvl2pPr>
            <a:lvl3pPr marL="1371600" lvl="2" indent="-342900" algn="l">
              <a:lnSpc>
                <a:spcPct val="110000"/>
              </a:lnSpc>
              <a:spcBef>
                <a:spcPts val="300"/>
              </a:spcBef>
              <a:spcAft>
                <a:spcPts val="0"/>
              </a:spcAft>
              <a:buSzPts val="1800"/>
              <a:buChar char="­"/>
              <a:defRPr/>
            </a:lvl3pPr>
            <a:lvl4pPr marL="1828800" lvl="3" indent="-342900" algn="l">
              <a:lnSpc>
                <a:spcPct val="110000"/>
              </a:lnSpc>
              <a:spcBef>
                <a:spcPts val="200"/>
              </a:spcBef>
              <a:spcAft>
                <a:spcPts val="0"/>
              </a:spcAft>
              <a:buClr>
                <a:schemeClr val="dk1"/>
              </a:buClr>
              <a:buSzPts val="1800"/>
              <a:buChar char="•"/>
              <a:defRPr/>
            </a:lvl4pPr>
            <a:lvl5pPr marL="2286000" lvl="4" indent="-228600" algn="l">
              <a:lnSpc>
                <a:spcPct val="100000"/>
              </a:lnSpc>
              <a:spcBef>
                <a:spcPts val="1200"/>
              </a:spcBef>
              <a:spcAft>
                <a:spcPts val="0"/>
              </a:spcAft>
              <a:buClr>
                <a:schemeClr val="accent1"/>
              </a:buClr>
              <a:buSzPts val="1800"/>
              <a:buNone/>
              <a:defRPr/>
            </a:lvl5pPr>
            <a:lvl6pPr marL="2743200" lvl="5" indent="-228600" algn="l">
              <a:spcBef>
                <a:spcPts val="600"/>
              </a:spcBef>
              <a:spcAft>
                <a:spcPts val="0"/>
              </a:spcAft>
              <a:buClr>
                <a:schemeClr val="accent1"/>
              </a:buClr>
              <a:buSzPts val="1800"/>
              <a:buNone/>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9" name="Google Shape;49;p38"/>
          <p:cNvSpPr/>
          <p:nvPr/>
        </p:nvSpPr>
        <p:spPr>
          <a:xfrm flipH="1">
            <a:off x="0" y="0"/>
            <a:ext cx="12192000" cy="630000"/>
          </a:xfrm>
          <a:prstGeom prst="rect">
            <a:avLst/>
          </a:prstGeom>
          <a:gradFill>
            <a:gsLst>
              <a:gs pos="0">
                <a:schemeClr val="accent1"/>
              </a:gs>
              <a:gs pos="75000">
                <a:schemeClr val="accent1"/>
              </a:gs>
              <a:gs pos="100000">
                <a:srgbClr val="962A8B"/>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50" name="Google Shape;50;p38"/>
          <p:cNvPicPr preferRelativeResize="0"/>
          <p:nvPr/>
        </p:nvPicPr>
        <p:blipFill rotWithShape="1">
          <a:blip r:embed="rId2">
            <a:alphaModFix/>
          </a:blip>
          <a:srcRect/>
          <a:stretch/>
        </p:blipFill>
        <p:spPr>
          <a:xfrm>
            <a:off x="10297935" y="152896"/>
            <a:ext cx="1210684" cy="324000"/>
          </a:xfrm>
          <a:prstGeom prst="rect">
            <a:avLst/>
          </a:prstGeom>
          <a:noFill/>
          <a:ln>
            <a:noFill/>
          </a:ln>
        </p:spPr>
      </p:pic>
      <p:sp>
        <p:nvSpPr>
          <p:cNvPr id="51" name="Google Shape;51;p38"/>
          <p:cNvSpPr txBox="1">
            <a:spLocks noGrp="1"/>
          </p:cNvSpPr>
          <p:nvPr>
            <p:ph type="title"/>
          </p:nvPr>
        </p:nvSpPr>
        <p:spPr>
          <a:xfrm>
            <a:off x="695326" y="1052736"/>
            <a:ext cx="10801350" cy="469056"/>
          </a:xfrm>
          <a:prstGeom prst="rect">
            <a:avLst/>
          </a:prstGeom>
          <a:noFill/>
          <a:ln>
            <a:noFill/>
          </a:ln>
        </p:spPr>
        <p:txBody>
          <a:bodyPr spcFirstLastPara="1" wrap="square" lIns="0" tIns="0" rIns="0" bIns="0" anchor="ctr" anchorCtr="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2" name="Google Shape;52;p38"/>
          <p:cNvSpPr txBox="1">
            <a:spLocks noGrp="1"/>
          </p:cNvSpPr>
          <p:nvPr>
            <p:ph type="dt" idx="10"/>
          </p:nvPr>
        </p:nvSpPr>
        <p:spPr>
          <a:xfrm>
            <a:off x="695324" y="151134"/>
            <a:ext cx="3360109" cy="288000"/>
          </a:xfrm>
          <a:prstGeom prst="rect">
            <a:avLst/>
          </a:prstGeom>
          <a:noFill/>
          <a:ln>
            <a:noFill/>
          </a:ln>
        </p:spPr>
        <p:txBody>
          <a:bodyPr spcFirstLastPara="1" wrap="square" lIns="0" tIns="0" rIns="0" bIns="0" anchor="t" anchorCtr="0">
            <a:noAutofit/>
          </a:bodyPr>
          <a:lstStyle>
            <a:lvl1pPr lvl="0" algn="l">
              <a:lnSpc>
                <a:spcPct val="8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38"/>
          <p:cNvSpPr txBox="1">
            <a:spLocks noGrp="1"/>
          </p:cNvSpPr>
          <p:nvPr>
            <p:ph type="ftr" idx="11"/>
          </p:nvPr>
        </p:nvSpPr>
        <p:spPr>
          <a:xfrm>
            <a:off x="695326" y="6519171"/>
            <a:ext cx="3360109" cy="240219"/>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38"/>
          <p:cNvSpPr txBox="1">
            <a:spLocks noGrp="1"/>
          </p:cNvSpPr>
          <p:nvPr>
            <p:ph type="sldNum" idx="12"/>
          </p:nvPr>
        </p:nvSpPr>
        <p:spPr>
          <a:xfrm>
            <a:off x="11208568" y="6519171"/>
            <a:ext cx="288032" cy="240219"/>
          </a:xfrm>
          <a:prstGeom prst="rect">
            <a:avLst/>
          </a:prstGeom>
          <a:noFill/>
          <a:ln>
            <a:noFill/>
          </a:ln>
        </p:spPr>
        <p:txBody>
          <a:bodyPr spcFirstLastPara="1" wrap="square" lIns="0" tIns="0" rIns="0" bIns="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AU"/>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55"/>
        <p:cNvGrpSpPr/>
        <p:nvPr/>
      </p:nvGrpSpPr>
      <p:grpSpPr>
        <a:xfrm>
          <a:off x="0" y="0"/>
          <a:ext cx="0" cy="0"/>
          <a:chOff x="0" y="0"/>
          <a:chExt cx="0" cy="0"/>
        </a:xfrm>
      </p:grpSpPr>
      <p:sp>
        <p:nvSpPr>
          <p:cNvPr id="56" name="Google Shape;56;p39"/>
          <p:cNvSpPr/>
          <p:nvPr/>
        </p:nvSpPr>
        <p:spPr>
          <a:xfrm flipH="1">
            <a:off x="0" y="0"/>
            <a:ext cx="12192000" cy="630000"/>
          </a:xfrm>
          <a:prstGeom prst="rect">
            <a:avLst/>
          </a:prstGeom>
          <a:gradFill>
            <a:gsLst>
              <a:gs pos="0">
                <a:schemeClr val="accent1"/>
              </a:gs>
              <a:gs pos="75000">
                <a:schemeClr val="accent1"/>
              </a:gs>
              <a:gs pos="100000">
                <a:srgbClr val="962A8B"/>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7" name="Google Shape;57;p39"/>
          <p:cNvSpPr txBox="1">
            <a:spLocks noGrp="1"/>
          </p:cNvSpPr>
          <p:nvPr>
            <p:ph type="body" idx="1"/>
          </p:nvPr>
        </p:nvSpPr>
        <p:spPr>
          <a:xfrm>
            <a:off x="695325" y="1700213"/>
            <a:ext cx="5218859" cy="4608515"/>
          </a:xfrm>
          <a:prstGeom prst="rect">
            <a:avLst/>
          </a:prstGeom>
          <a:noFill/>
          <a:ln>
            <a:noFill/>
          </a:ln>
        </p:spPr>
        <p:txBody>
          <a:bodyPr spcFirstLastPara="1" wrap="square" lIns="0" tIns="0" rIns="0" bIns="0" anchor="t" anchorCtr="0">
            <a:normAutofit/>
          </a:bodyPr>
          <a:lstStyle>
            <a:lvl1pPr marL="457200" lvl="0" indent="-228600" algn="l">
              <a:lnSpc>
                <a:spcPct val="110000"/>
              </a:lnSpc>
              <a:spcBef>
                <a:spcPts val="300"/>
              </a:spcBef>
              <a:spcAft>
                <a:spcPts val="0"/>
              </a:spcAft>
              <a:buSzPts val="1800"/>
              <a:buNone/>
              <a:defRPr/>
            </a:lvl1pPr>
            <a:lvl2pPr marL="914400" lvl="1" indent="-342900" algn="l">
              <a:lnSpc>
                <a:spcPct val="110000"/>
              </a:lnSpc>
              <a:spcBef>
                <a:spcPts val="300"/>
              </a:spcBef>
              <a:spcAft>
                <a:spcPts val="0"/>
              </a:spcAft>
              <a:buSzPts val="1800"/>
              <a:buChar char="•"/>
              <a:defRPr/>
            </a:lvl2pPr>
            <a:lvl3pPr marL="1371600" lvl="2" indent="-342900" algn="l">
              <a:lnSpc>
                <a:spcPct val="110000"/>
              </a:lnSpc>
              <a:spcBef>
                <a:spcPts val="300"/>
              </a:spcBef>
              <a:spcAft>
                <a:spcPts val="0"/>
              </a:spcAft>
              <a:buSzPts val="1800"/>
              <a:buChar char="­"/>
              <a:defRPr/>
            </a:lvl3pPr>
            <a:lvl4pPr marL="1828800" lvl="3" indent="-342900" algn="l">
              <a:lnSpc>
                <a:spcPct val="110000"/>
              </a:lnSpc>
              <a:spcBef>
                <a:spcPts val="200"/>
              </a:spcBef>
              <a:spcAft>
                <a:spcPts val="0"/>
              </a:spcAft>
              <a:buClr>
                <a:schemeClr val="dk1"/>
              </a:buClr>
              <a:buSzPts val="1800"/>
              <a:buChar char="•"/>
              <a:defRPr/>
            </a:lvl4pPr>
            <a:lvl5pPr marL="2286000" lvl="4" indent="-228600" algn="l">
              <a:lnSpc>
                <a:spcPct val="100000"/>
              </a:lnSpc>
              <a:spcBef>
                <a:spcPts val="1200"/>
              </a:spcBef>
              <a:spcAft>
                <a:spcPts val="0"/>
              </a:spcAft>
              <a:buClr>
                <a:schemeClr val="accent1"/>
              </a:buClr>
              <a:buSzPts val="2400"/>
              <a:buNone/>
              <a:defRPr sz="2400"/>
            </a:lvl5pPr>
            <a:lvl6pPr marL="2743200" lvl="5" indent="-228600" algn="l">
              <a:spcBef>
                <a:spcPts val="600"/>
              </a:spcBef>
              <a:spcAft>
                <a:spcPts val="0"/>
              </a:spcAft>
              <a:buClr>
                <a:schemeClr val="accent1"/>
              </a:buClr>
              <a:buSzPts val="2000"/>
              <a:buNone/>
              <a:defRPr sz="2000"/>
            </a:lvl6pPr>
            <a:lvl7pPr marL="3200400" lvl="6" indent="-355600" algn="l">
              <a:spcBef>
                <a:spcPts val="400"/>
              </a:spcBef>
              <a:spcAft>
                <a:spcPts val="0"/>
              </a:spcAft>
              <a:buClr>
                <a:schemeClr val="dk1"/>
              </a:buClr>
              <a:buSzPts val="2000"/>
              <a:buChar char="•"/>
              <a:defRPr/>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58" name="Google Shape;58;p39"/>
          <p:cNvSpPr txBox="1">
            <a:spLocks noGrp="1"/>
          </p:cNvSpPr>
          <p:nvPr>
            <p:ph type="body" idx="2"/>
          </p:nvPr>
        </p:nvSpPr>
        <p:spPr>
          <a:xfrm>
            <a:off x="6288619" y="1700213"/>
            <a:ext cx="5220000" cy="4608515"/>
          </a:xfrm>
          <a:prstGeom prst="rect">
            <a:avLst/>
          </a:prstGeom>
          <a:noFill/>
          <a:ln>
            <a:noFill/>
          </a:ln>
        </p:spPr>
        <p:txBody>
          <a:bodyPr spcFirstLastPara="1" wrap="square" lIns="0" tIns="0" rIns="0" bIns="0" anchor="t" anchorCtr="0">
            <a:normAutofit/>
          </a:bodyPr>
          <a:lstStyle>
            <a:lvl1pPr marL="457200" lvl="0" indent="-228600" algn="l">
              <a:lnSpc>
                <a:spcPct val="110000"/>
              </a:lnSpc>
              <a:spcBef>
                <a:spcPts val="300"/>
              </a:spcBef>
              <a:spcAft>
                <a:spcPts val="0"/>
              </a:spcAft>
              <a:buSzPts val="1800"/>
              <a:buNone/>
              <a:defRPr/>
            </a:lvl1pPr>
            <a:lvl2pPr marL="914400" lvl="1" indent="-342900" algn="l">
              <a:lnSpc>
                <a:spcPct val="110000"/>
              </a:lnSpc>
              <a:spcBef>
                <a:spcPts val="300"/>
              </a:spcBef>
              <a:spcAft>
                <a:spcPts val="0"/>
              </a:spcAft>
              <a:buSzPts val="1800"/>
              <a:buChar char="•"/>
              <a:defRPr/>
            </a:lvl2pPr>
            <a:lvl3pPr marL="1371600" lvl="2" indent="-342900" algn="l">
              <a:lnSpc>
                <a:spcPct val="110000"/>
              </a:lnSpc>
              <a:spcBef>
                <a:spcPts val="300"/>
              </a:spcBef>
              <a:spcAft>
                <a:spcPts val="0"/>
              </a:spcAft>
              <a:buSzPts val="1800"/>
              <a:buChar char="­"/>
              <a:defRPr/>
            </a:lvl3pPr>
            <a:lvl4pPr marL="1828800" lvl="3" indent="-342900" algn="l">
              <a:lnSpc>
                <a:spcPct val="110000"/>
              </a:lnSpc>
              <a:spcBef>
                <a:spcPts val="200"/>
              </a:spcBef>
              <a:spcAft>
                <a:spcPts val="0"/>
              </a:spcAft>
              <a:buClr>
                <a:schemeClr val="dk1"/>
              </a:buClr>
              <a:buSzPts val="1800"/>
              <a:buChar char="•"/>
              <a:defRPr/>
            </a:lvl4pPr>
            <a:lvl5pPr marL="2286000" lvl="4" indent="-228600" algn="l">
              <a:lnSpc>
                <a:spcPct val="100000"/>
              </a:lnSpc>
              <a:spcBef>
                <a:spcPts val="1200"/>
              </a:spcBef>
              <a:spcAft>
                <a:spcPts val="0"/>
              </a:spcAft>
              <a:buClr>
                <a:schemeClr val="accent1"/>
              </a:buClr>
              <a:buSzPts val="2400"/>
              <a:buNone/>
              <a:defRPr/>
            </a:lvl5pPr>
            <a:lvl6pPr marL="2743200" lvl="5" indent="-228600" algn="l">
              <a:spcBef>
                <a:spcPts val="600"/>
              </a:spcBef>
              <a:spcAft>
                <a:spcPts val="0"/>
              </a:spcAft>
              <a:buClr>
                <a:schemeClr val="accent1"/>
              </a:buClr>
              <a:buSzPts val="2000"/>
              <a:buNone/>
              <a:defRPr/>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59" name="Google Shape;59;p39"/>
          <p:cNvSpPr txBox="1">
            <a:spLocks noGrp="1"/>
          </p:cNvSpPr>
          <p:nvPr>
            <p:ph type="title"/>
          </p:nvPr>
        </p:nvSpPr>
        <p:spPr>
          <a:xfrm>
            <a:off x="695326" y="1052736"/>
            <a:ext cx="10801350" cy="469056"/>
          </a:xfrm>
          <a:prstGeom prst="rect">
            <a:avLst/>
          </a:prstGeom>
          <a:noFill/>
          <a:ln>
            <a:noFill/>
          </a:ln>
        </p:spPr>
        <p:txBody>
          <a:bodyPr spcFirstLastPara="1" wrap="square" lIns="0" tIns="0" rIns="0" bIns="0" anchor="ctr" anchorCtr="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39"/>
          <p:cNvSpPr txBox="1">
            <a:spLocks noGrp="1"/>
          </p:cNvSpPr>
          <p:nvPr>
            <p:ph type="body" idx="3"/>
          </p:nvPr>
        </p:nvSpPr>
        <p:spPr>
          <a:xfrm>
            <a:off x="4400550" y="6524625"/>
            <a:ext cx="3384667" cy="241300"/>
          </a:xfrm>
          <a:prstGeom prst="rect">
            <a:avLst/>
          </a:prstGeom>
          <a:noFill/>
          <a:ln>
            <a:noFill/>
          </a:ln>
        </p:spPr>
        <p:txBody>
          <a:bodyPr spcFirstLastPara="1" wrap="square" lIns="0" tIns="0" rIns="0" bIns="0" anchor="ctr" anchorCtr="0">
            <a:normAutofit/>
          </a:bodyPr>
          <a:lstStyle>
            <a:lvl1pPr marL="457200" lvl="0" indent="-228600" algn="ctr">
              <a:lnSpc>
                <a:spcPct val="110000"/>
              </a:lnSpc>
              <a:spcBef>
                <a:spcPts val="300"/>
              </a:spcBef>
              <a:spcAft>
                <a:spcPts val="0"/>
              </a:spcAft>
              <a:buSzPts val="1000"/>
              <a:buNone/>
              <a:defRPr sz="1000" b="1">
                <a:solidFill>
                  <a:schemeClr val="accent1"/>
                </a:solidFill>
              </a:defRPr>
            </a:lvl1pPr>
            <a:lvl2pPr marL="914400" lvl="1" indent="-342900" algn="l">
              <a:lnSpc>
                <a:spcPct val="110000"/>
              </a:lnSpc>
              <a:spcBef>
                <a:spcPts val="300"/>
              </a:spcBef>
              <a:spcAft>
                <a:spcPts val="0"/>
              </a:spcAft>
              <a:buSzPts val="1800"/>
              <a:buChar char="•"/>
              <a:defRPr/>
            </a:lvl2pPr>
            <a:lvl3pPr marL="1371600" lvl="2" indent="-342900" algn="l">
              <a:lnSpc>
                <a:spcPct val="110000"/>
              </a:lnSpc>
              <a:spcBef>
                <a:spcPts val="300"/>
              </a:spcBef>
              <a:spcAft>
                <a:spcPts val="0"/>
              </a:spcAft>
              <a:buSzPts val="1800"/>
              <a:buChar char="­"/>
              <a:defRPr/>
            </a:lvl3pPr>
            <a:lvl4pPr marL="1828800" lvl="3" indent="-342900" algn="l">
              <a:lnSpc>
                <a:spcPct val="110000"/>
              </a:lnSpc>
              <a:spcBef>
                <a:spcPts val="200"/>
              </a:spcBef>
              <a:spcAft>
                <a:spcPts val="0"/>
              </a:spcAft>
              <a:buClr>
                <a:schemeClr val="dk1"/>
              </a:buClr>
              <a:buSzPts val="1800"/>
              <a:buChar char="•"/>
              <a:defRPr/>
            </a:lvl4pPr>
            <a:lvl5pPr marL="2286000" lvl="4" indent="-228600" algn="l">
              <a:lnSpc>
                <a:spcPct val="100000"/>
              </a:lnSpc>
              <a:spcBef>
                <a:spcPts val="1200"/>
              </a:spcBef>
              <a:spcAft>
                <a:spcPts val="0"/>
              </a:spcAft>
              <a:buClr>
                <a:schemeClr val="accent1"/>
              </a:buClr>
              <a:buSzPts val="1800"/>
              <a:buNone/>
              <a:defRPr/>
            </a:lvl5pPr>
            <a:lvl6pPr marL="2743200" lvl="5" indent="-228600" algn="l">
              <a:spcBef>
                <a:spcPts val="600"/>
              </a:spcBef>
              <a:spcAft>
                <a:spcPts val="0"/>
              </a:spcAft>
              <a:buClr>
                <a:schemeClr val="accent1"/>
              </a:buClr>
              <a:buSzPts val="1800"/>
              <a:buNone/>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pic>
        <p:nvPicPr>
          <p:cNvPr id="61" name="Google Shape;61;p39"/>
          <p:cNvPicPr preferRelativeResize="0"/>
          <p:nvPr/>
        </p:nvPicPr>
        <p:blipFill rotWithShape="1">
          <a:blip r:embed="rId2">
            <a:alphaModFix/>
          </a:blip>
          <a:srcRect/>
          <a:stretch/>
        </p:blipFill>
        <p:spPr>
          <a:xfrm>
            <a:off x="10297935" y="152896"/>
            <a:ext cx="1210684" cy="324000"/>
          </a:xfrm>
          <a:prstGeom prst="rect">
            <a:avLst/>
          </a:prstGeom>
          <a:noFill/>
          <a:ln>
            <a:noFill/>
          </a:ln>
        </p:spPr>
      </p:pic>
      <p:sp>
        <p:nvSpPr>
          <p:cNvPr id="62" name="Google Shape;62;p39"/>
          <p:cNvSpPr txBox="1">
            <a:spLocks noGrp="1"/>
          </p:cNvSpPr>
          <p:nvPr>
            <p:ph type="dt" idx="10"/>
          </p:nvPr>
        </p:nvSpPr>
        <p:spPr>
          <a:xfrm>
            <a:off x="695324" y="151134"/>
            <a:ext cx="3360109" cy="288000"/>
          </a:xfrm>
          <a:prstGeom prst="rect">
            <a:avLst/>
          </a:prstGeom>
          <a:noFill/>
          <a:ln>
            <a:noFill/>
          </a:ln>
        </p:spPr>
        <p:txBody>
          <a:bodyPr spcFirstLastPara="1" wrap="square" lIns="0" tIns="0" rIns="0" bIns="0" anchor="t" anchorCtr="0">
            <a:noAutofit/>
          </a:bodyPr>
          <a:lstStyle>
            <a:lvl1pPr lvl="0" algn="l">
              <a:lnSpc>
                <a:spcPct val="8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39"/>
          <p:cNvSpPr txBox="1">
            <a:spLocks noGrp="1"/>
          </p:cNvSpPr>
          <p:nvPr>
            <p:ph type="ftr" idx="11"/>
          </p:nvPr>
        </p:nvSpPr>
        <p:spPr>
          <a:xfrm>
            <a:off x="695326" y="6519171"/>
            <a:ext cx="3360109" cy="240219"/>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39"/>
          <p:cNvSpPr txBox="1">
            <a:spLocks noGrp="1"/>
          </p:cNvSpPr>
          <p:nvPr>
            <p:ph type="sldNum" idx="12"/>
          </p:nvPr>
        </p:nvSpPr>
        <p:spPr>
          <a:xfrm>
            <a:off x="11208568" y="6519171"/>
            <a:ext cx="288032" cy="240219"/>
          </a:xfrm>
          <a:prstGeom prst="rect">
            <a:avLst/>
          </a:prstGeom>
          <a:noFill/>
          <a:ln>
            <a:noFill/>
          </a:ln>
        </p:spPr>
        <p:txBody>
          <a:bodyPr spcFirstLastPara="1" wrap="square" lIns="0" tIns="0" rIns="0" bIns="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AU"/>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Third One Third Title and Content">
  <p:cSld name="Two Third One Third Title and Content">
    <p:spTree>
      <p:nvGrpSpPr>
        <p:cNvPr id="1" name="Shape 76"/>
        <p:cNvGrpSpPr/>
        <p:nvPr/>
      </p:nvGrpSpPr>
      <p:grpSpPr>
        <a:xfrm>
          <a:off x="0" y="0"/>
          <a:ext cx="0" cy="0"/>
          <a:chOff x="0" y="0"/>
          <a:chExt cx="0" cy="0"/>
        </a:xfrm>
      </p:grpSpPr>
      <p:sp>
        <p:nvSpPr>
          <p:cNvPr id="77" name="Google Shape;77;p42"/>
          <p:cNvSpPr txBox="1">
            <a:spLocks noGrp="1"/>
          </p:cNvSpPr>
          <p:nvPr>
            <p:ph type="body" idx="1"/>
          </p:nvPr>
        </p:nvSpPr>
        <p:spPr>
          <a:xfrm>
            <a:off x="695326" y="1700213"/>
            <a:ext cx="7092000" cy="4608515"/>
          </a:xfrm>
          <a:prstGeom prst="rect">
            <a:avLst/>
          </a:prstGeom>
          <a:noFill/>
          <a:ln>
            <a:noFill/>
          </a:ln>
        </p:spPr>
        <p:txBody>
          <a:bodyPr spcFirstLastPara="1" wrap="square" lIns="0" tIns="0" rIns="0" bIns="0" anchor="t" anchorCtr="0">
            <a:normAutofit/>
          </a:bodyPr>
          <a:lstStyle>
            <a:lvl1pPr marL="457200" lvl="0" indent="-228600" algn="l">
              <a:lnSpc>
                <a:spcPct val="110000"/>
              </a:lnSpc>
              <a:spcBef>
                <a:spcPts val="300"/>
              </a:spcBef>
              <a:spcAft>
                <a:spcPts val="0"/>
              </a:spcAft>
              <a:buSzPts val="1800"/>
              <a:buNone/>
              <a:defRPr/>
            </a:lvl1pPr>
            <a:lvl2pPr marL="914400" lvl="1" indent="-342900" algn="l">
              <a:lnSpc>
                <a:spcPct val="110000"/>
              </a:lnSpc>
              <a:spcBef>
                <a:spcPts val="300"/>
              </a:spcBef>
              <a:spcAft>
                <a:spcPts val="0"/>
              </a:spcAft>
              <a:buSzPts val="1800"/>
              <a:buChar char="•"/>
              <a:defRPr/>
            </a:lvl2pPr>
            <a:lvl3pPr marL="1371600" lvl="2" indent="-342900" algn="l">
              <a:lnSpc>
                <a:spcPct val="110000"/>
              </a:lnSpc>
              <a:spcBef>
                <a:spcPts val="300"/>
              </a:spcBef>
              <a:spcAft>
                <a:spcPts val="0"/>
              </a:spcAft>
              <a:buSzPts val="1800"/>
              <a:buChar char="­"/>
              <a:defRPr/>
            </a:lvl3pPr>
            <a:lvl4pPr marL="1828800" lvl="3" indent="-342900" algn="l">
              <a:lnSpc>
                <a:spcPct val="110000"/>
              </a:lnSpc>
              <a:spcBef>
                <a:spcPts val="200"/>
              </a:spcBef>
              <a:spcAft>
                <a:spcPts val="0"/>
              </a:spcAft>
              <a:buClr>
                <a:schemeClr val="dk1"/>
              </a:buClr>
              <a:buSzPts val="1800"/>
              <a:buChar char="•"/>
              <a:defRPr/>
            </a:lvl4pPr>
            <a:lvl5pPr marL="2286000" lvl="4" indent="-228600" algn="l">
              <a:lnSpc>
                <a:spcPct val="100000"/>
              </a:lnSpc>
              <a:spcBef>
                <a:spcPts val="1200"/>
              </a:spcBef>
              <a:spcAft>
                <a:spcPts val="0"/>
              </a:spcAft>
              <a:buClr>
                <a:schemeClr val="accent1"/>
              </a:buClr>
              <a:buSzPts val="2400"/>
              <a:buNone/>
              <a:defRPr/>
            </a:lvl5pPr>
            <a:lvl6pPr marL="2743200" lvl="5" indent="-228600" algn="l">
              <a:spcBef>
                <a:spcPts val="600"/>
              </a:spcBef>
              <a:spcAft>
                <a:spcPts val="0"/>
              </a:spcAft>
              <a:buClr>
                <a:schemeClr val="accent1"/>
              </a:buClr>
              <a:buSzPts val="2000"/>
              <a:buNone/>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78" name="Google Shape;78;p42"/>
          <p:cNvSpPr txBox="1">
            <a:spLocks noGrp="1"/>
          </p:cNvSpPr>
          <p:nvPr>
            <p:ph type="body" idx="2"/>
          </p:nvPr>
        </p:nvSpPr>
        <p:spPr>
          <a:xfrm>
            <a:off x="8112676" y="1700213"/>
            <a:ext cx="3384000" cy="4608515"/>
          </a:xfrm>
          <a:prstGeom prst="rect">
            <a:avLst/>
          </a:prstGeom>
          <a:noFill/>
          <a:ln>
            <a:noFill/>
          </a:ln>
        </p:spPr>
        <p:txBody>
          <a:bodyPr spcFirstLastPara="1" wrap="square" lIns="0" tIns="0" rIns="0" bIns="0" anchor="t" anchorCtr="0">
            <a:normAutofit/>
          </a:bodyPr>
          <a:lstStyle>
            <a:lvl1pPr marL="457200" lvl="0" indent="-228600" algn="l">
              <a:lnSpc>
                <a:spcPct val="110000"/>
              </a:lnSpc>
              <a:spcBef>
                <a:spcPts val="300"/>
              </a:spcBef>
              <a:spcAft>
                <a:spcPts val="0"/>
              </a:spcAft>
              <a:buSzPts val="1800"/>
              <a:buNone/>
              <a:defRPr/>
            </a:lvl1pPr>
            <a:lvl2pPr marL="914400" lvl="1" indent="-342900" algn="l">
              <a:lnSpc>
                <a:spcPct val="110000"/>
              </a:lnSpc>
              <a:spcBef>
                <a:spcPts val="300"/>
              </a:spcBef>
              <a:spcAft>
                <a:spcPts val="0"/>
              </a:spcAft>
              <a:buSzPts val="1800"/>
              <a:buChar char="•"/>
              <a:defRPr/>
            </a:lvl2pPr>
            <a:lvl3pPr marL="1371600" lvl="2" indent="-342900" algn="l">
              <a:lnSpc>
                <a:spcPct val="110000"/>
              </a:lnSpc>
              <a:spcBef>
                <a:spcPts val="300"/>
              </a:spcBef>
              <a:spcAft>
                <a:spcPts val="0"/>
              </a:spcAft>
              <a:buSzPts val="1800"/>
              <a:buChar char="­"/>
              <a:defRPr/>
            </a:lvl3pPr>
            <a:lvl4pPr marL="1828800" lvl="3" indent="-342900" algn="l">
              <a:lnSpc>
                <a:spcPct val="110000"/>
              </a:lnSpc>
              <a:spcBef>
                <a:spcPts val="200"/>
              </a:spcBef>
              <a:spcAft>
                <a:spcPts val="0"/>
              </a:spcAft>
              <a:buClr>
                <a:schemeClr val="dk1"/>
              </a:buClr>
              <a:buSzPts val="1800"/>
              <a:buChar char="•"/>
              <a:defRPr/>
            </a:lvl4pPr>
            <a:lvl5pPr marL="2286000" lvl="4" indent="-228600" algn="l">
              <a:lnSpc>
                <a:spcPct val="100000"/>
              </a:lnSpc>
              <a:spcBef>
                <a:spcPts val="1200"/>
              </a:spcBef>
              <a:spcAft>
                <a:spcPts val="0"/>
              </a:spcAft>
              <a:buClr>
                <a:schemeClr val="accent1"/>
              </a:buClr>
              <a:buSzPts val="2400"/>
              <a:buNone/>
              <a:defRPr/>
            </a:lvl5pPr>
            <a:lvl6pPr marL="2743200" lvl="5" indent="-228600" algn="l">
              <a:spcBef>
                <a:spcPts val="600"/>
              </a:spcBef>
              <a:spcAft>
                <a:spcPts val="0"/>
              </a:spcAft>
              <a:buClr>
                <a:schemeClr val="accent1"/>
              </a:buClr>
              <a:buSzPts val="2000"/>
              <a:buNone/>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79" name="Google Shape;79;p42"/>
          <p:cNvSpPr txBox="1">
            <a:spLocks noGrp="1"/>
          </p:cNvSpPr>
          <p:nvPr>
            <p:ph type="body" idx="3"/>
          </p:nvPr>
        </p:nvSpPr>
        <p:spPr>
          <a:xfrm>
            <a:off x="4400550" y="6524625"/>
            <a:ext cx="3384667" cy="241300"/>
          </a:xfrm>
          <a:prstGeom prst="rect">
            <a:avLst/>
          </a:prstGeom>
          <a:noFill/>
          <a:ln>
            <a:noFill/>
          </a:ln>
        </p:spPr>
        <p:txBody>
          <a:bodyPr spcFirstLastPara="1" wrap="square" lIns="0" tIns="0" rIns="0" bIns="0" anchor="ctr" anchorCtr="0">
            <a:normAutofit/>
          </a:bodyPr>
          <a:lstStyle>
            <a:lvl1pPr marL="457200" lvl="0" indent="-228600" algn="ctr">
              <a:lnSpc>
                <a:spcPct val="110000"/>
              </a:lnSpc>
              <a:spcBef>
                <a:spcPts val="300"/>
              </a:spcBef>
              <a:spcAft>
                <a:spcPts val="0"/>
              </a:spcAft>
              <a:buSzPts val="1000"/>
              <a:buNone/>
              <a:defRPr sz="1000" b="1">
                <a:solidFill>
                  <a:schemeClr val="accent1"/>
                </a:solidFill>
              </a:defRPr>
            </a:lvl1pPr>
            <a:lvl2pPr marL="914400" lvl="1" indent="-342900" algn="l">
              <a:lnSpc>
                <a:spcPct val="110000"/>
              </a:lnSpc>
              <a:spcBef>
                <a:spcPts val="300"/>
              </a:spcBef>
              <a:spcAft>
                <a:spcPts val="0"/>
              </a:spcAft>
              <a:buSzPts val="1800"/>
              <a:buChar char="•"/>
              <a:defRPr/>
            </a:lvl2pPr>
            <a:lvl3pPr marL="1371600" lvl="2" indent="-342900" algn="l">
              <a:lnSpc>
                <a:spcPct val="110000"/>
              </a:lnSpc>
              <a:spcBef>
                <a:spcPts val="300"/>
              </a:spcBef>
              <a:spcAft>
                <a:spcPts val="0"/>
              </a:spcAft>
              <a:buSzPts val="1800"/>
              <a:buChar char="­"/>
              <a:defRPr/>
            </a:lvl3pPr>
            <a:lvl4pPr marL="1828800" lvl="3" indent="-342900" algn="l">
              <a:lnSpc>
                <a:spcPct val="110000"/>
              </a:lnSpc>
              <a:spcBef>
                <a:spcPts val="200"/>
              </a:spcBef>
              <a:spcAft>
                <a:spcPts val="0"/>
              </a:spcAft>
              <a:buClr>
                <a:schemeClr val="dk1"/>
              </a:buClr>
              <a:buSzPts val="1800"/>
              <a:buChar char="•"/>
              <a:defRPr/>
            </a:lvl4pPr>
            <a:lvl5pPr marL="2286000" lvl="4" indent="-228600" algn="l">
              <a:lnSpc>
                <a:spcPct val="100000"/>
              </a:lnSpc>
              <a:spcBef>
                <a:spcPts val="1200"/>
              </a:spcBef>
              <a:spcAft>
                <a:spcPts val="0"/>
              </a:spcAft>
              <a:buClr>
                <a:schemeClr val="accent1"/>
              </a:buClr>
              <a:buSzPts val="1800"/>
              <a:buNone/>
              <a:defRPr/>
            </a:lvl5pPr>
            <a:lvl6pPr marL="2743200" lvl="5" indent="-228600" algn="l">
              <a:spcBef>
                <a:spcPts val="600"/>
              </a:spcBef>
              <a:spcAft>
                <a:spcPts val="0"/>
              </a:spcAft>
              <a:buClr>
                <a:schemeClr val="accent1"/>
              </a:buClr>
              <a:buSzPts val="1800"/>
              <a:buNone/>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0" name="Google Shape;80;p42"/>
          <p:cNvSpPr/>
          <p:nvPr/>
        </p:nvSpPr>
        <p:spPr>
          <a:xfrm flipH="1">
            <a:off x="0" y="0"/>
            <a:ext cx="12192000" cy="630000"/>
          </a:xfrm>
          <a:prstGeom prst="rect">
            <a:avLst/>
          </a:prstGeom>
          <a:gradFill>
            <a:gsLst>
              <a:gs pos="0">
                <a:schemeClr val="accent1"/>
              </a:gs>
              <a:gs pos="75000">
                <a:schemeClr val="accent1"/>
              </a:gs>
              <a:gs pos="100000">
                <a:srgbClr val="962A8B"/>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81" name="Google Shape;81;p42"/>
          <p:cNvPicPr preferRelativeResize="0"/>
          <p:nvPr/>
        </p:nvPicPr>
        <p:blipFill rotWithShape="1">
          <a:blip r:embed="rId2">
            <a:alphaModFix/>
          </a:blip>
          <a:srcRect/>
          <a:stretch/>
        </p:blipFill>
        <p:spPr>
          <a:xfrm>
            <a:off x="10297935" y="152896"/>
            <a:ext cx="1210684" cy="324000"/>
          </a:xfrm>
          <a:prstGeom prst="rect">
            <a:avLst/>
          </a:prstGeom>
          <a:noFill/>
          <a:ln>
            <a:noFill/>
          </a:ln>
        </p:spPr>
      </p:pic>
      <p:sp>
        <p:nvSpPr>
          <p:cNvPr id="82" name="Google Shape;82;p42"/>
          <p:cNvSpPr txBox="1">
            <a:spLocks noGrp="1"/>
          </p:cNvSpPr>
          <p:nvPr>
            <p:ph type="title"/>
          </p:nvPr>
        </p:nvSpPr>
        <p:spPr>
          <a:xfrm>
            <a:off x="695326" y="1052736"/>
            <a:ext cx="10801350" cy="469056"/>
          </a:xfrm>
          <a:prstGeom prst="rect">
            <a:avLst/>
          </a:prstGeom>
          <a:noFill/>
          <a:ln>
            <a:noFill/>
          </a:ln>
        </p:spPr>
        <p:txBody>
          <a:bodyPr spcFirstLastPara="1" wrap="square" lIns="0" tIns="0" rIns="0" bIns="0" anchor="ctr" anchorCtr="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42"/>
          <p:cNvSpPr txBox="1">
            <a:spLocks noGrp="1"/>
          </p:cNvSpPr>
          <p:nvPr>
            <p:ph type="dt" idx="10"/>
          </p:nvPr>
        </p:nvSpPr>
        <p:spPr>
          <a:xfrm>
            <a:off x="695324" y="151134"/>
            <a:ext cx="3360109" cy="288000"/>
          </a:xfrm>
          <a:prstGeom prst="rect">
            <a:avLst/>
          </a:prstGeom>
          <a:noFill/>
          <a:ln>
            <a:noFill/>
          </a:ln>
        </p:spPr>
        <p:txBody>
          <a:bodyPr spcFirstLastPara="1" wrap="square" lIns="0" tIns="0" rIns="0" bIns="0" anchor="t" anchorCtr="0">
            <a:noAutofit/>
          </a:bodyPr>
          <a:lstStyle>
            <a:lvl1pPr lvl="0" algn="l">
              <a:lnSpc>
                <a:spcPct val="8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42"/>
          <p:cNvSpPr txBox="1">
            <a:spLocks noGrp="1"/>
          </p:cNvSpPr>
          <p:nvPr>
            <p:ph type="ftr" idx="11"/>
          </p:nvPr>
        </p:nvSpPr>
        <p:spPr>
          <a:xfrm>
            <a:off x="695326" y="6519171"/>
            <a:ext cx="3360109" cy="240219"/>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42"/>
          <p:cNvSpPr txBox="1">
            <a:spLocks noGrp="1"/>
          </p:cNvSpPr>
          <p:nvPr>
            <p:ph type="sldNum" idx="12"/>
          </p:nvPr>
        </p:nvSpPr>
        <p:spPr>
          <a:xfrm>
            <a:off x="11208568" y="6519171"/>
            <a:ext cx="288032" cy="240219"/>
          </a:xfrm>
          <a:prstGeom prst="rect">
            <a:avLst/>
          </a:prstGeom>
          <a:noFill/>
          <a:ln>
            <a:noFill/>
          </a:ln>
        </p:spPr>
        <p:txBody>
          <a:bodyPr spcFirstLastPara="1" wrap="square" lIns="0" tIns="0" rIns="0" bIns="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AU"/>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Divider 2">
  <p:cSld name="Section Divider 2">
    <p:spTree>
      <p:nvGrpSpPr>
        <p:cNvPr id="1" name="Shape 86"/>
        <p:cNvGrpSpPr/>
        <p:nvPr/>
      </p:nvGrpSpPr>
      <p:grpSpPr>
        <a:xfrm>
          <a:off x="0" y="0"/>
          <a:ext cx="0" cy="0"/>
          <a:chOff x="0" y="0"/>
          <a:chExt cx="0" cy="0"/>
        </a:xfrm>
      </p:grpSpPr>
      <p:sp>
        <p:nvSpPr>
          <p:cNvPr id="87" name="Google Shape;87;p43"/>
          <p:cNvSpPr/>
          <p:nvPr/>
        </p:nvSpPr>
        <p:spPr>
          <a:xfrm>
            <a:off x="2" y="4076700"/>
            <a:ext cx="3407833" cy="2781300"/>
          </a:xfrm>
          <a:custGeom>
            <a:avLst/>
            <a:gdLst/>
            <a:ahLst/>
            <a:cxnLst/>
            <a:rect l="l" t="t" r="r" b="b"/>
            <a:pathLst>
              <a:path w="2555875" h="2781300" extrusionOk="0">
                <a:moveTo>
                  <a:pt x="0" y="2781300"/>
                </a:moveTo>
                <a:lnTo>
                  <a:pt x="0" y="0"/>
                </a:lnTo>
                <a:cubicBezTo>
                  <a:pt x="158687" y="1674158"/>
                  <a:pt x="1584388" y="2511611"/>
                  <a:pt x="2555875" y="2781300"/>
                </a:cubicBezTo>
                <a:lnTo>
                  <a:pt x="0" y="2781300"/>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8" name="Google Shape;88;p43"/>
          <p:cNvSpPr/>
          <p:nvPr/>
        </p:nvSpPr>
        <p:spPr>
          <a:xfrm>
            <a:off x="9192249" y="5584173"/>
            <a:ext cx="2999415" cy="1273828"/>
          </a:xfrm>
          <a:custGeom>
            <a:avLst/>
            <a:gdLst/>
            <a:ahLst/>
            <a:cxnLst/>
            <a:rect l="l" t="t" r="r" b="b"/>
            <a:pathLst>
              <a:path w="2249561" h="1273828" extrusionOk="0">
                <a:moveTo>
                  <a:pt x="0" y="986957"/>
                </a:moveTo>
                <a:cubicBezTo>
                  <a:pt x="690087" y="358432"/>
                  <a:pt x="1188931" y="-294000"/>
                  <a:pt x="2249561" y="141287"/>
                </a:cubicBezTo>
                <a:lnTo>
                  <a:pt x="2249561" y="1273828"/>
                </a:lnTo>
                <a:cubicBezTo>
                  <a:pt x="1762671" y="1220039"/>
                  <a:pt x="570560" y="550676"/>
                  <a:pt x="0" y="98695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AU" sz="1800">
                <a:latin typeface="Arial"/>
                <a:ea typeface="Arial"/>
                <a:cs typeface="Arial"/>
                <a:sym typeface="Arial"/>
              </a:rPr>
              <a:t> </a:t>
            </a:r>
            <a:endParaRPr/>
          </a:p>
        </p:txBody>
      </p:sp>
      <p:sp>
        <p:nvSpPr>
          <p:cNvPr id="89" name="Google Shape;89;p43"/>
          <p:cNvSpPr txBox="1">
            <a:spLocks noGrp="1"/>
          </p:cNvSpPr>
          <p:nvPr>
            <p:ph type="title"/>
          </p:nvPr>
        </p:nvSpPr>
        <p:spPr>
          <a:xfrm>
            <a:off x="695326" y="1700811"/>
            <a:ext cx="10768680" cy="1224137"/>
          </a:xfrm>
          <a:prstGeom prst="rect">
            <a:avLst/>
          </a:prstGeom>
          <a:noFill/>
          <a:ln>
            <a:noFill/>
          </a:ln>
        </p:spPr>
        <p:txBody>
          <a:bodyPr spcFirstLastPara="1" wrap="square" lIns="0" tIns="0" rIns="0" bIns="0" anchor="b" anchorCtr="0">
            <a:noAutofit/>
          </a:bodyPr>
          <a:lstStyle>
            <a:lvl1pPr lvl="0" algn="l">
              <a:lnSpc>
                <a:spcPct val="120000"/>
              </a:lnSpc>
              <a:spcBef>
                <a:spcPts val="0"/>
              </a:spcBef>
              <a:spcAft>
                <a:spcPts val="0"/>
              </a:spcAft>
              <a:buClr>
                <a:schemeClr val="accent1"/>
              </a:buClr>
              <a:buSzPts val="4200"/>
              <a:buFont typeface="Arial"/>
              <a:buNone/>
              <a:defRPr sz="4200">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43"/>
          <p:cNvSpPr txBox="1">
            <a:spLocks noGrp="1"/>
          </p:cNvSpPr>
          <p:nvPr>
            <p:ph type="body" idx="1"/>
          </p:nvPr>
        </p:nvSpPr>
        <p:spPr>
          <a:xfrm>
            <a:off x="695326" y="3113744"/>
            <a:ext cx="10768680" cy="2043451"/>
          </a:xfrm>
          <a:prstGeom prst="rect">
            <a:avLst/>
          </a:prstGeom>
          <a:noFill/>
          <a:ln>
            <a:noFill/>
          </a:ln>
        </p:spPr>
        <p:txBody>
          <a:bodyPr spcFirstLastPara="1" wrap="square" lIns="0" tIns="0" rIns="0" bIns="0" anchor="t" anchorCtr="0">
            <a:normAutofit/>
          </a:bodyPr>
          <a:lstStyle>
            <a:lvl1pPr marL="457200" lvl="0" indent="-228600" algn="l">
              <a:lnSpc>
                <a:spcPct val="120000"/>
              </a:lnSpc>
              <a:spcBef>
                <a:spcPts val="300"/>
              </a:spcBef>
              <a:spcAft>
                <a:spcPts val="0"/>
              </a:spcAft>
              <a:buSzPts val="2700"/>
              <a:buNone/>
              <a:defRPr sz="2700">
                <a:solidFill>
                  <a:schemeClr val="accent1"/>
                </a:solidFill>
              </a:defRPr>
            </a:lvl1pPr>
            <a:lvl2pPr marL="914400" lvl="1" indent="-342900" algn="l">
              <a:lnSpc>
                <a:spcPct val="110000"/>
              </a:lnSpc>
              <a:spcBef>
                <a:spcPts val="300"/>
              </a:spcBef>
              <a:spcAft>
                <a:spcPts val="0"/>
              </a:spcAft>
              <a:buSzPts val="1800"/>
              <a:buChar char="•"/>
              <a:defRPr/>
            </a:lvl2pPr>
            <a:lvl3pPr marL="1371600" lvl="2" indent="-342900" algn="l">
              <a:lnSpc>
                <a:spcPct val="110000"/>
              </a:lnSpc>
              <a:spcBef>
                <a:spcPts val="300"/>
              </a:spcBef>
              <a:spcAft>
                <a:spcPts val="0"/>
              </a:spcAft>
              <a:buSzPts val="1800"/>
              <a:buChar char="­"/>
              <a:defRPr/>
            </a:lvl3pPr>
            <a:lvl4pPr marL="1828800" lvl="3" indent="-342900" algn="l">
              <a:lnSpc>
                <a:spcPct val="110000"/>
              </a:lnSpc>
              <a:spcBef>
                <a:spcPts val="200"/>
              </a:spcBef>
              <a:spcAft>
                <a:spcPts val="0"/>
              </a:spcAft>
              <a:buClr>
                <a:schemeClr val="dk1"/>
              </a:buClr>
              <a:buSzPts val="1800"/>
              <a:buChar char="•"/>
              <a:defRPr/>
            </a:lvl4pPr>
            <a:lvl5pPr marL="2286000" lvl="4" indent="-228600" algn="l">
              <a:lnSpc>
                <a:spcPct val="100000"/>
              </a:lnSpc>
              <a:spcBef>
                <a:spcPts val="1200"/>
              </a:spcBef>
              <a:spcAft>
                <a:spcPts val="0"/>
              </a:spcAft>
              <a:buClr>
                <a:schemeClr val="accent1"/>
              </a:buClr>
              <a:buSzPts val="1800"/>
              <a:buNone/>
              <a:defRPr/>
            </a:lvl5pPr>
            <a:lvl6pPr marL="2743200" lvl="5" indent="-228600" algn="l">
              <a:spcBef>
                <a:spcPts val="600"/>
              </a:spcBef>
              <a:spcAft>
                <a:spcPts val="0"/>
              </a:spcAft>
              <a:buClr>
                <a:schemeClr val="accent1"/>
              </a:buClr>
              <a:buSzPts val="1800"/>
              <a:buNone/>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91" name="Google Shape;91;p43"/>
          <p:cNvSpPr/>
          <p:nvPr/>
        </p:nvSpPr>
        <p:spPr>
          <a:xfrm flipH="1">
            <a:off x="0" y="0"/>
            <a:ext cx="12192000" cy="630000"/>
          </a:xfrm>
          <a:prstGeom prst="rect">
            <a:avLst/>
          </a:prstGeom>
          <a:gradFill>
            <a:gsLst>
              <a:gs pos="0">
                <a:schemeClr val="accent1"/>
              </a:gs>
              <a:gs pos="75000">
                <a:schemeClr val="accent1"/>
              </a:gs>
              <a:gs pos="100000">
                <a:srgbClr val="962A8B"/>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92" name="Google Shape;92;p43"/>
          <p:cNvPicPr preferRelativeResize="0"/>
          <p:nvPr/>
        </p:nvPicPr>
        <p:blipFill rotWithShape="1">
          <a:blip r:embed="rId2">
            <a:alphaModFix/>
          </a:blip>
          <a:srcRect/>
          <a:stretch/>
        </p:blipFill>
        <p:spPr>
          <a:xfrm>
            <a:off x="10297935" y="152896"/>
            <a:ext cx="1210684" cy="324000"/>
          </a:xfrm>
          <a:prstGeom prst="rect">
            <a:avLst/>
          </a:prstGeom>
          <a:noFill/>
          <a:ln>
            <a:noFill/>
          </a:ln>
        </p:spPr>
      </p:pic>
      <p:sp>
        <p:nvSpPr>
          <p:cNvPr id="93" name="Google Shape;93;p43"/>
          <p:cNvSpPr txBox="1">
            <a:spLocks noGrp="1"/>
          </p:cNvSpPr>
          <p:nvPr>
            <p:ph type="ftr" idx="11"/>
          </p:nvPr>
        </p:nvSpPr>
        <p:spPr>
          <a:xfrm>
            <a:off x="695326" y="6519171"/>
            <a:ext cx="3360109" cy="240219"/>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43"/>
          <p:cNvSpPr txBox="1">
            <a:spLocks noGrp="1"/>
          </p:cNvSpPr>
          <p:nvPr>
            <p:ph type="sldNum" idx="12"/>
          </p:nvPr>
        </p:nvSpPr>
        <p:spPr>
          <a:xfrm>
            <a:off x="11208568" y="6519171"/>
            <a:ext cx="288032" cy="240219"/>
          </a:xfrm>
          <a:prstGeom prst="rect">
            <a:avLst/>
          </a:prstGeom>
          <a:noFill/>
          <a:ln>
            <a:noFill/>
          </a:ln>
        </p:spPr>
        <p:txBody>
          <a:bodyPr spcFirstLastPara="1" wrap="square" lIns="0" tIns="0" rIns="0" bIns="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AU"/>
              <a:t>‹#›</a:t>
            </a:fld>
            <a:endParaRPr/>
          </a:p>
        </p:txBody>
      </p:sp>
      <p:sp>
        <p:nvSpPr>
          <p:cNvPr id="95" name="Google Shape;95;p43"/>
          <p:cNvSpPr txBox="1">
            <a:spLocks noGrp="1"/>
          </p:cNvSpPr>
          <p:nvPr>
            <p:ph type="dt" idx="10"/>
          </p:nvPr>
        </p:nvSpPr>
        <p:spPr>
          <a:xfrm>
            <a:off x="695324" y="151134"/>
            <a:ext cx="3360109" cy="288000"/>
          </a:xfrm>
          <a:prstGeom prst="rect">
            <a:avLst/>
          </a:prstGeom>
          <a:noFill/>
          <a:ln>
            <a:noFill/>
          </a:ln>
        </p:spPr>
        <p:txBody>
          <a:bodyPr spcFirstLastPara="1" wrap="square" lIns="0" tIns="0" rIns="0" bIns="0" anchor="t" anchorCtr="0">
            <a:noAutofit/>
          </a:bodyPr>
          <a:lstStyle>
            <a:lvl1pPr lvl="0" algn="l">
              <a:lnSpc>
                <a:spcPct val="8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116"/>
        <p:cNvGrpSpPr/>
        <p:nvPr/>
      </p:nvGrpSpPr>
      <p:grpSpPr>
        <a:xfrm>
          <a:off x="0" y="0"/>
          <a:ext cx="0" cy="0"/>
          <a:chOff x="0" y="0"/>
          <a:chExt cx="0" cy="0"/>
        </a:xfrm>
      </p:grpSpPr>
      <p:sp>
        <p:nvSpPr>
          <p:cNvPr id="117" name="Google Shape;117;p46"/>
          <p:cNvSpPr/>
          <p:nvPr/>
        </p:nvSpPr>
        <p:spPr>
          <a:xfrm flipH="1">
            <a:off x="0" y="0"/>
            <a:ext cx="12192000" cy="630000"/>
          </a:xfrm>
          <a:prstGeom prst="rect">
            <a:avLst/>
          </a:prstGeom>
          <a:gradFill>
            <a:gsLst>
              <a:gs pos="0">
                <a:schemeClr val="accent1"/>
              </a:gs>
              <a:gs pos="75000">
                <a:schemeClr val="accent1"/>
              </a:gs>
              <a:gs pos="100000">
                <a:srgbClr val="962A8B"/>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18" name="Google Shape;118;p46"/>
          <p:cNvSpPr txBox="1">
            <a:spLocks noGrp="1"/>
          </p:cNvSpPr>
          <p:nvPr>
            <p:ph type="body" idx="1"/>
          </p:nvPr>
        </p:nvSpPr>
        <p:spPr>
          <a:xfrm>
            <a:off x="695326" y="1700213"/>
            <a:ext cx="10801350" cy="4608512"/>
          </a:xfrm>
          <a:prstGeom prst="rect">
            <a:avLst/>
          </a:prstGeom>
          <a:noFill/>
          <a:ln>
            <a:noFill/>
          </a:ln>
        </p:spPr>
        <p:txBody>
          <a:bodyPr spcFirstLastPara="1" wrap="square" lIns="0" tIns="0" rIns="0" bIns="0" anchor="t" anchorCtr="0">
            <a:normAutofit/>
          </a:bodyPr>
          <a:lstStyle>
            <a:lvl1pPr marL="457200" lvl="0" indent="-228600" algn="l">
              <a:lnSpc>
                <a:spcPct val="110000"/>
              </a:lnSpc>
              <a:spcBef>
                <a:spcPts val="300"/>
              </a:spcBef>
              <a:spcAft>
                <a:spcPts val="0"/>
              </a:spcAft>
              <a:buSzPts val="1800"/>
              <a:buNone/>
              <a:defRPr/>
            </a:lvl1pPr>
            <a:lvl2pPr marL="914400" lvl="1" indent="-342900" algn="l">
              <a:lnSpc>
                <a:spcPct val="110000"/>
              </a:lnSpc>
              <a:spcBef>
                <a:spcPts val="300"/>
              </a:spcBef>
              <a:spcAft>
                <a:spcPts val="0"/>
              </a:spcAft>
              <a:buSzPts val="1800"/>
              <a:buChar char="•"/>
              <a:defRPr/>
            </a:lvl2pPr>
            <a:lvl3pPr marL="1371600" lvl="2" indent="-342900" algn="l">
              <a:lnSpc>
                <a:spcPct val="110000"/>
              </a:lnSpc>
              <a:spcBef>
                <a:spcPts val="300"/>
              </a:spcBef>
              <a:spcAft>
                <a:spcPts val="0"/>
              </a:spcAft>
              <a:buSzPts val="1800"/>
              <a:buChar char="­"/>
              <a:defRPr/>
            </a:lvl3pPr>
            <a:lvl4pPr marL="1828800" lvl="3" indent="-342900" algn="l">
              <a:lnSpc>
                <a:spcPct val="110000"/>
              </a:lnSpc>
              <a:spcBef>
                <a:spcPts val="200"/>
              </a:spcBef>
              <a:spcAft>
                <a:spcPts val="0"/>
              </a:spcAft>
              <a:buClr>
                <a:schemeClr val="dk1"/>
              </a:buClr>
              <a:buSzPts val="1800"/>
              <a:buChar char="•"/>
              <a:defRPr/>
            </a:lvl4pPr>
            <a:lvl5pPr marL="2286000" lvl="4" indent="-228600" algn="l">
              <a:lnSpc>
                <a:spcPct val="100000"/>
              </a:lnSpc>
              <a:spcBef>
                <a:spcPts val="1200"/>
              </a:spcBef>
              <a:spcAft>
                <a:spcPts val="0"/>
              </a:spcAft>
              <a:buClr>
                <a:schemeClr val="accent1"/>
              </a:buClr>
              <a:buSzPts val="2400"/>
              <a:buNone/>
              <a:defRPr/>
            </a:lvl5pPr>
            <a:lvl6pPr marL="2743200" lvl="5" indent="-228600" algn="l">
              <a:spcBef>
                <a:spcPts val="600"/>
              </a:spcBef>
              <a:spcAft>
                <a:spcPts val="0"/>
              </a:spcAft>
              <a:buClr>
                <a:schemeClr val="accent1"/>
              </a:buClr>
              <a:buSzPts val="2000"/>
              <a:buNone/>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19" name="Google Shape;119;p46"/>
          <p:cNvSpPr txBox="1">
            <a:spLocks noGrp="1"/>
          </p:cNvSpPr>
          <p:nvPr>
            <p:ph type="title"/>
          </p:nvPr>
        </p:nvSpPr>
        <p:spPr>
          <a:xfrm>
            <a:off x="695326" y="1052736"/>
            <a:ext cx="10801350" cy="469056"/>
          </a:xfrm>
          <a:prstGeom prst="rect">
            <a:avLst/>
          </a:prstGeom>
          <a:noFill/>
          <a:ln>
            <a:noFill/>
          </a:ln>
        </p:spPr>
        <p:txBody>
          <a:bodyPr spcFirstLastPara="1" wrap="square" lIns="0" tIns="0" rIns="0" bIns="0" anchor="ctr" anchorCtr="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0" name="Google Shape;120;p46"/>
          <p:cNvSpPr txBox="1">
            <a:spLocks noGrp="1"/>
          </p:cNvSpPr>
          <p:nvPr>
            <p:ph type="body" idx="2"/>
          </p:nvPr>
        </p:nvSpPr>
        <p:spPr>
          <a:xfrm>
            <a:off x="4400550" y="6524625"/>
            <a:ext cx="3384667" cy="241300"/>
          </a:xfrm>
          <a:prstGeom prst="rect">
            <a:avLst/>
          </a:prstGeom>
          <a:noFill/>
          <a:ln>
            <a:noFill/>
          </a:ln>
        </p:spPr>
        <p:txBody>
          <a:bodyPr spcFirstLastPara="1" wrap="square" lIns="0" tIns="0" rIns="0" bIns="0" anchor="ctr" anchorCtr="0">
            <a:normAutofit/>
          </a:bodyPr>
          <a:lstStyle>
            <a:lvl1pPr marL="457200" lvl="0" indent="-228600" algn="ctr">
              <a:lnSpc>
                <a:spcPct val="110000"/>
              </a:lnSpc>
              <a:spcBef>
                <a:spcPts val="300"/>
              </a:spcBef>
              <a:spcAft>
                <a:spcPts val="0"/>
              </a:spcAft>
              <a:buSzPts val="1000"/>
              <a:buNone/>
              <a:defRPr sz="1000" b="1">
                <a:solidFill>
                  <a:schemeClr val="accent1"/>
                </a:solidFill>
              </a:defRPr>
            </a:lvl1pPr>
            <a:lvl2pPr marL="914400" lvl="1" indent="-342900" algn="l">
              <a:lnSpc>
                <a:spcPct val="110000"/>
              </a:lnSpc>
              <a:spcBef>
                <a:spcPts val="300"/>
              </a:spcBef>
              <a:spcAft>
                <a:spcPts val="0"/>
              </a:spcAft>
              <a:buSzPts val="1800"/>
              <a:buChar char="•"/>
              <a:defRPr/>
            </a:lvl2pPr>
            <a:lvl3pPr marL="1371600" lvl="2" indent="-342900" algn="l">
              <a:lnSpc>
                <a:spcPct val="110000"/>
              </a:lnSpc>
              <a:spcBef>
                <a:spcPts val="300"/>
              </a:spcBef>
              <a:spcAft>
                <a:spcPts val="0"/>
              </a:spcAft>
              <a:buSzPts val="1800"/>
              <a:buChar char="­"/>
              <a:defRPr/>
            </a:lvl3pPr>
            <a:lvl4pPr marL="1828800" lvl="3" indent="-342900" algn="l">
              <a:lnSpc>
                <a:spcPct val="110000"/>
              </a:lnSpc>
              <a:spcBef>
                <a:spcPts val="200"/>
              </a:spcBef>
              <a:spcAft>
                <a:spcPts val="0"/>
              </a:spcAft>
              <a:buClr>
                <a:schemeClr val="dk1"/>
              </a:buClr>
              <a:buSzPts val="1800"/>
              <a:buChar char="•"/>
              <a:defRPr/>
            </a:lvl4pPr>
            <a:lvl5pPr marL="2286000" lvl="4" indent="-228600" algn="l">
              <a:lnSpc>
                <a:spcPct val="100000"/>
              </a:lnSpc>
              <a:spcBef>
                <a:spcPts val="1200"/>
              </a:spcBef>
              <a:spcAft>
                <a:spcPts val="0"/>
              </a:spcAft>
              <a:buClr>
                <a:schemeClr val="accent1"/>
              </a:buClr>
              <a:buSzPts val="1800"/>
              <a:buNone/>
              <a:defRPr/>
            </a:lvl5pPr>
            <a:lvl6pPr marL="2743200" lvl="5" indent="-228600" algn="l">
              <a:spcBef>
                <a:spcPts val="600"/>
              </a:spcBef>
              <a:spcAft>
                <a:spcPts val="0"/>
              </a:spcAft>
              <a:buClr>
                <a:schemeClr val="accent1"/>
              </a:buClr>
              <a:buSzPts val="1800"/>
              <a:buNone/>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21" name="Google Shape;121;p46"/>
          <p:cNvSpPr txBox="1">
            <a:spLocks noGrp="1"/>
          </p:cNvSpPr>
          <p:nvPr>
            <p:ph type="ftr" idx="11"/>
          </p:nvPr>
        </p:nvSpPr>
        <p:spPr>
          <a:xfrm>
            <a:off x="695326" y="6519171"/>
            <a:ext cx="3360109" cy="240219"/>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2" name="Google Shape;122;p46"/>
          <p:cNvSpPr txBox="1">
            <a:spLocks noGrp="1"/>
          </p:cNvSpPr>
          <p:nvPr>
            <p:ph type="sldNum" idx="12"/>
          </p:nvPr>
        </p:nvSpPr>
        <p:spPr>
          <a:xfrm>
            <a:off x="11208568" y="6519171"/>
            <a:ext cx="288032" cy="240219"/>
          </a:xfrm>
          <a:prstGeom prst="rect">
            <a:avLst/>
          </a:prstGeom>
          <a:noFill/>
          <a:ln>
            <a:noFill/>
          </a:ln>
        </p:spPr>
        <p:txBody>
          <a:bodyPr spcFirstLastPara="1" wrap="square" lIns="0" tIns="0" rIns="0" bIns="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AU"/>
              <a:t>‹#›</a:t>
            </a:fld>
            <a:endParaRPr/>
          </a:p>
        </p:txBody>
      </p:sp>
      <p:pic>
        <p:nvPicPr>
          <p:cNvPr id="123" name="Google Shape;123;p46"/>
          <p:cNvPicPr preferRelativeResize="0"/>
          <p:nvPr/>
        </p:nvPicPr>
        <p:blipFill rotWithShape="1">
          <a:blip r:embed="rId2">
            <a:alphaModFix/>
          </a:blip>
          <a:srcRect/>
          <a:stretch/>
        </p:blipFill>
        <p:spPr>
          <a:xfrm>
            <a:off x="10297935" y="152896"/>
            <a:ext cx="1210684" cy="324000"/>
          </a:xfrm>
          <a:prstGeom prst="rect">
            <a:avLst/>
          </a:prstGeom>
          <a:noFill/>
          <a:ln>
            <a:noFill/>
          </a:ln>
        </p:spPr>
      </p:pic>
      <p:sp>
        <p:nvSpPr>
          <p:cNvPr id="124" name="Google Shape;124;p46"/>
          <p:cNvSpPr txBox="1">
            <a:spLocks noGrp="1"/>
          </p:cNvSpPr>
          <p:nvPr>
            <p:ph type="dt" idx="10"/>
          </p:nvPr>
        </p:nvSpPr>
        <p:spPr>
          <a:xfrm>
            <a:off x="695325" y="151136"/>
            <a:ext cx="3384549" cy="241200"/>
          </a:xfrm>
          <a:prstGeom prst="rect">
            <a:avLst/>
          </a:prstGeom>
          <a:noFill/>
          <a:ln>
            <a:noFill/>
          </a:ln>
        </p:spPr>
        <p:txBody>
          <a:bodyPr spcFirstLastPara="1" wrap="square" lIns="0" tIns="0" rIns="0" bIns="0" anchor="t" anchorCtr="0">
            <a:noAutofit/>
          </a:bodyPr>
          <a:lstStyle>
            <a:lvl1pPr lvl="0" algn="l">
              <a:lnSpc>
                <a:spcPct val="80000"/>
              </a:lnSpc>
              <a:spcBef>
                <a:spcPts val="0"/>
              </a:spcBef>
              <a:spcAft>
                <a:spcPts val="0"/>
              </a:spcAft>
              <a:buSzPts val="1400"/>
              <a:buNone/>
              <a:defRPr sz="100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hree Column Text &amp; Images">
  <p:cSld name="Three Column Text &amp; Images">
    <p:spTree>
      <p:nvGrpSpPr>
        <p:cNvPr id="1" name="Shape 125"/>
        <p:cNvGrpSpPr/>
        <p:nvPr/>
      </p:nvGrpSpPr>
      <p:grpSpPr>
        <a:xfrm>
          <a:off x="0" y="0"/>
          <a:ext cx="0" cy="0"/>
          <a:chOff x="0" y="0"/>
          <a:chExt cx="0" cy="0"/>
        </a:xfrm>
      </p:grpSpPr>
      <p:sp>
        <p:nvSpPr>
          <p:cNvPr id="126" name="Google Shape;126;p47"/>
          <p:cNvSpPr>
            <a:spLocks noGrp="1"/>
          </p:cNvSpPr>
          <p:nvPr>
            <p:ph type="pic" idx="2"/>
          </p:nvPr>
        </p:nvSpPr>
        <p:spPr>
          <a:xfrm>
            <a:off x="695326" y="3447000"/>
            <a:ext cx="3384000" cy="2861725"/>
          </a:xfrm>
          <a:prstGeom prst="rect">
            <a:avLst/>
          </a:prstGeom>
          <a:solidFill>
            <a:schemeClr val="lt2"/>
          </a:solidFill>
          <a:ln>
            <a:noFill/>
          </a:ln>
        </p:spPr>
        <p:txBody>
          <a:bodyPr spcFirstLastPara="1" wrap="square" lIns="0" tIns="0" rIns="0" bIns="0" anchor="ctr" anchorCtr="0">
            <a:normAutofit/>
          </a:bodyPr>
          <a:lstStyle>
            <a:lvl1pPr marR="0" lvl="0" algn="ctr" rtl="0">
              <a:lnSpc>
                <a:spcPct val="110000"/>
              </a:lnSpc>
              <a:spcBef>
                <a:spcPts val="3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1pPr>
            <a:lvl2pPr marR="0" lvl="1" algn="l" rtl="0">
              <a:lnSpc>
                <a:spcPct val="110000"/>
              </a:lnSpc>
              <a:spcBef>
                <a:spcPts val="3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110000"/>
              </a:lnSpc>
              <a:spcBef>
                <a:spcPts val="300"/>
              </a:spcBef>
              <a:spcAft>
                <a:spcPts val="0"/>
              </a:spcAft>
              <a:buClr>
                <a:schemeClr val="accent1"/>
              </a:buClr>
              <a:buSzPts val="1800"/>
              <a:buFont typeface="Arial"/>
              <a:buChar char="­"/>
              <a:defRPr sz="1800" b="0" i="0" u="none" strike="noStrike" cap="none">
                <a:solidFill>
                  <a:schemeClr val="dk1"/>
                </a:solidFill>
                <a:latin typeface="Arial"/>
                <a:ea typeface="Arial"/>
                <a:cs typeface="Arial"/>
                <a:sym typeface="Arial"/>
              </a:defRPr>
            </a:lvl3pPr>
            <a:lvl4pPr marR="0" lvl="3" algn="l" rtl="0">
              <a:lnSpc>
                <a:spcPct val="110000"/>
              </a:lnSpc>
              <a:spcBef>
                <a:spcPts val="200"/>
              </a:spcBef>
              <a:spcAft>
                <a:spcPts val="0"/>
              </a:spcAft>
              <a:buClr>
                <a:schemeClr val="dk1"/>
              </a:buClr>
              <a:buSzPts val="1800"/>
              <a:buFont typeface="Noto Sans Symbols"/>
              <a:buChar char="•"/>
              <a:defRPr sz="1800" b="0" i="0" u="none" strike="noStrike" cap="none">
                <a:solidFill>
                  <a:schemeClr val="dk1"/>
                </a:solidFill>
                <a:latin typeface="Arial"/>
                <a:ea typeface="Arial"/>
                <a:cs typeface="Arial"/>
                <a:sym typeface="Arial"/>
              </a:defRPr>
            </a:lvl4pPr>
            <a:lvl5pPr marR="0" lvl="4" algn="l" rtl="0">
              <a:lnSpc>
                <a:spcPct val="100000"/>
              </a:lnSpc>
              <a:spcBef>
                <a:spcPts val="1200"/>
              </a:spcBef>
              <a:spcAft>
                <a:spcPts val="0"/>
              </a:spcAft>
              <a:buClr>
                <a:schemeClr val="accent1"/>
              </a:buClr>
              <a:buSzPts val="2400"/>
              <a:buFont typeface="Arial"/>
              <a:buNone/>
              <a:defRPr sz="2400" b="0" i="0" u="none" strike="noStrike" cap="none">
                <a:solidFill>
                  <a:schemeClr val="accent1"/>
                </a:solidFill>
                <a:latin typeface="Arial"/>
                <a:ea typeface="Arial"/>
                <a:cs typeface="Arial"/>
                <a:sym typeface="Arial"/>
              </a:defRPr>
            </a:lvl5pPr>
            <a:lvl6pPr marR="0" lvl="5" algn="l" rtl="0">
              <a:spcBef>
                <a:spcPts val="600"/>
              </a:spcBef>
              <a:spcAft>
                <a:spcPts val="0"/>
              </a:spcAft>
              <a:buClr>
                <a:schemeClr val="accent1"/>
              </a:buClr>
              <a:buSzPts val="2000"/>
              <a:buFont typeface="Arial"/>
              <a:buNone/>
              <a:defRPr sz="2000" b="1" i="0" u="none" strike="noStrike" cap="none">
                <a:solidFill>
                  <a:schemeClr val="accent1"/>
                </a:solidFill>
                <a:latin typeface="Arial"/>
                <a:ea typeface="Arial"/>
                <a:cs typeface="Arial"/>
                <a:sym typeface="Arial"/>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27" name="Google Shape;127;p47"/>
          <p:cNvSpPr>
            <a:spLocks noGrp="1"/>
          </p:cNvSpPr>
          <p:nvPr>
            <p:ph type="pic" idx="3"/>
          </p:nvPr>
        </p:nvSpPr>
        <p:spPr>
          <a:xfrm>
            <a:off x="4409626" y="3447000"/>
            <a:ext cx="3384000" cy="2861725"/>
          </a:xfrm>
          <a:prstGeom prst="rect">
            <a:avLst/>
          </a:prstGeom>
          <a:solidFill>
            <a:schemeClr val="lt2"/>
          </a:solidFill>
          <a:ln>
            <a:noFill/>
          </a:ln>
        </p:spPr>
        <p:txBody>
          <a:bodyPr spcFirstLastPara="1" wrap="square" lIns="0" tIns="0" rIns="0" bIns="0" anchor="ctr" anchorCtr="0">
            <a:normAutofit/>
          </a:bodyPr>
          <a:lstStyle>
            <a:lvl1pPr marR="0" lvl="0" algn="ctr" rtl="0">
              <a:lnSpc>
                <a:spcPct val="110000"/>
              </a:lnSpc>
              <a:spcBef>
                <a:spcPts val="3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1pPr>
            <a:lvl2pPr marR="0" lvl="1" algn="l" rtl="0">
              <a:lnSpc>
                <a:spcPct val="110000"/>
              </a:lnSpc>
              <a:spcBef>
                <a:spcPts val="3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110000"/>
              </a:lnSpc>
              <a:spcBef>
                <a:spcPts val="300"/>
              </a:spcBef>
              <a:spcAft>
                <a:spcPts val="0"/>
              </a:spcAft>
              <a:buClr>
                <a:schemeClr val="accent1"/>
              </a:buClr>
              <a:buSzPts val="1800"/>
              <a:buFont typeface="Arial"/>
              <a:buChar char="­"/>
              <a:defRPr sz="1800" b="0" i="0" u="none" strike="noStrike" cap="none">
                <a:solidFill>
                  <a:schemeClr val="dk1"/>
                </a:solidFill>
                <a:latin typeface="Arial"/>
                <a:ea typeface="Arial"/>
                <a:cs typeface="Arial"/>
                <a:sym typeface="Arial"/>
              </a:defRPr>
            </a:lvl3pPr>
            <a:lvl4pPr marR="0" lvl="3" algn="l" rtl="0">
              <a:lnSpc>
                <a:spcPct val="110000"/>
              </a:lnSpc>
              <a:spcBef>
                <a:spcPts val="200"/>
              </a:spcBef>
              <a:spcAft>
                <a:spcPts val="0"/>
              </a:spcAft>
              <a:buClr>
                <a:schemeClr val="dk1"/>
              </a:buClr>
              <a:buSzPts val="1800"/>
              <a:buFont typeface="Noto Sans Symbols"/>
              <a:buChar char="•"/>
              <a:defRPr sz="1800" b="0" i="0" u="none" strike="noStrike" cap="none">
                <a:solidFill>
                  <a:schemeClr val="dk1"/>
                </a:solidFill>
                <a:latin typeface="Arial"/>
                <a:ea typeface="Arial"/>
                <a:cs typeface="Arial"/>
                <a:sym typeface="Arial"/>
              </a:defRPr>
            </a:lvl4pPr>
            <a:lvl5pPr marR="0" lvl="4" algn="l" rtl="0">
              <a:lnSpc>
                <a:spcPct val="100000"/>
              </a:lnSpc>
              <a:spcBef>
                <a:spcPts val="1200"/>
              </a:spcBef>
              <a:spcAft>
                <a:spcPts val="0"/>
              </a:spcAft>
              <a:buClr>
                <a:schemeClr val="accent1"/>
              </a:buClr>
              <a:buSzPts val="2400"/>
              <a:buFont typeface="Arial"/>
              <a:buNone/>
              <a:defRPr sz="2400" b="0" i="0" u="none" strike="noStrike" cap="none">
                <a:solidFill>
                  <a:schemeClr val="accent1"/>
                </a:solidFill>
                <a:latin typeface="Arial"/>
                <a:ea typeface="Arial"/>
                <a:cs typeface="Arial"/>
                <a:sym typeface="Arial"/>
              </a:defRPr>
            </a:lvl5pPr>
            <a:lvl6pPr marR="0" lvl="5" algn="l" rtl="0">
              <a:spcBef>
                <a:spcPts val="600"/>
              </a:spcBef>
              <a:spcAft>
                <a:spcPts val="0"/>
              </a:spcAft>
              <a:buClr>
                <a:schemeClr val="accent1"/>
              </a:buClr>
              <a:buSzPts val="2000"/>
              <a:buFont typeface="Arial"/>
              <a:buNone/>
              <a:defRPr sz="2000" b="1" i="0" u="none" strike="noStrike" cap="none">
                <a:solidFill>
                  <a:schemeClr val="accent1"/>
                </a:solidFill>
                <a:latin typeface="Arial"/>
                <a:ea typeface="Arial"/>
                <a:cs typeface="Arial"/>
                <a:sym typeface="Arial"/>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28" name="Google Shape;128;p47"/>
          <p:cNvSpPr>
            <a:spLocks noGrp="1"/>
          </p:cNvSpPr>
          <p:nvPr>
            <p:ph type="pic" idx="4"/>
          </p:nvPr>
        </p:nvSpPr>
        <p:spPr>
          <a:xfrm>
            <a:off x="8112676" y="3446253"/>
            <a:ext cx="3384000" cy="2861725"/>
          </a:xfrm>
          <a:prstGeom prst="rect">
            <a:avLst/>
          </a:prstGeom>
          <a:solidFill>
            <a:schemeClr val="lt2"/>
          </a:solidFill>
          <a:ln>
            <a:noFill/>
          </a:ln>
        </p:spPr>
        <p:txBody>
          <a:bodyPr spcFirstLastPara="1" wrap="square" lIns="0" tIns="0" rIns="0" bIns="0" anchor="ctr" anchorCtr="0">
            <a:normAutofit/>
          </a:bodyPr>
          <a:lstStyle>
            <a:lvl1pPr marR="0" lvl="0" algn="ctr" rtl="0">
              <a:lnSpc>
                <a:spcPct val="110000"/>
              </a:lnSpc>
              <a:spcBef>
                <a:spcPts val="3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1pPr>
            <a:lvl2pPr marR="0" lvl="1" algn="l" rtl="0">
              <a:lnSpc>
                <a:spcPct val="110000"/>
              </a:lnSpc>
              <a:spcBef>
                <a:spcPts val="3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110000"/>
              </a:lnSpc>
              <a:spcBef>
                <a:spcPts val="300"/>
              </a:spcBef>
              <a:spcAft>
                <a:spcPts val="0"/>
              </a:spcAft>
              <a:buClr>
                <a:schemeClr val="accent1"/>
              </a:buClr>
              <a:buSzPts val="1800"/>
              <a:buFont typeface="Arial"/>
              <a:buChar char="­"/>
              <a:defRPr sz="1800" b="0" i="0" u="none" strike="noStrike" cap="none">
                <a:solidFill>
                  <a:schemeClr val="dk1"/>
                </a:solidFill>
                <a:latin typeface="Arial"/>
                <a:ea typeface="Arial"/>
                <a:cs typeface="Arial"/>
                <a:sym typeface="Arial"/>
              </a:defRPr>
            </a:lvl3pPr>
            <a:lvl4pPr marR="0" lvl="3" algn="l" rtl="0">
              <a:lnSpc>
                <a:spcPct val="110000"/>
              </a:lnSpc>
              <a:spcBef>
                <a:spcPts val="200"/>
              </a:spcBef>
              <a:spcAft>
                <a:spcPts val="0"/>
              </a:spcAft>
              <a:buClr>
                <a:schemeClr val="dk1"/>
              </a:buClr>
              <a:buSzPts val="1800"/>
              <a:buFont typeface="Noto Sans Symbols"/>
              <a:buChar char="•"/>
              <a:defRPr sz="1800" b="0" i="0" u="none" strike="noStrike" cap="none">
                <a:solidFill>
                  <a:schemeClr val="dk1"/>
                </a:solidFill>
                <a:latin typeface="Arial"/>
                <a:ea typeface="Arial"/>
                <a:cs typeface="Arial"/>
                <a:sym typeface="Arial"/>
              </a:defRPr>
            </a:lvl4pPr>
            <a:lvl5pPr marR="0" lvl="4" algn="l" rtl="0">
              <a:lnSpc>
                <a:spcPct val="100000"/>
              </a:lnSpc>
              <a:spcBef>
                <a:spcPts val="1200"/>
              </a:spcBef>
              <a:spcAft>
                <a:spcPts val="0"/>
              </a:spcAft>
              <a:buClr>
                <a:schemeClr val="accent1"/>
              </a:buClr>
              <a:buSzPts val="2400"/>
              <a:buFont typeface="Arial"/>
              <a:buNone/>
              <a:defRPr sz="2400" b="0" i="0" u="none" strike="noStrike" cap="none">
                <a:solidFill>
                  <a:schemeClr val="accent1"/>
                </a:solidFill>
                <a:latin typeface="Arial"/>
                <a:ea typeface="Arial"/>
                <a:cs typeface="Arial"/>
                <a:sym typeface="Arial"/>
              </a:defRPr>
            </a:lvl5pPr>
            <a:lvl6pPr marR="0" lvl="5" algn="l" rtl="0">
              <a:spcBef>
                <a:spcPts val="600"/>
              </a:spcBef>
              <a:spcAft>
                <a:spcPts val="0"/>
              </a:spcAft>
              <a:buClr>
                <a:schemeClr val="accent1"/>
              </a:buClr>
              <a:buSzPts val="2000"/>
              <a:buFont typeface="Arial"/>
              <a:buNone/>
              <a:defRPr sz="2000" b="1" i="0" u="none" strike="noStrike" cap="none">
                <a:solidFill>
                  <a:schemeClr val="accent1"/>
                </a:solidFill>
                <a:latin typeface="Arial"/>
                <a:ea typeface="Arial"/>
                <a:cs typeface="Arial"/>
                <a:sym typeface="Arial"/>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29" name="Google Shape;129;p47"/>
          <p:cNvSpPr txBox="1">
            <a:spLocks noGrp="1"/>
          </p:cNvSpPr>
          <p:nvPr>
            <p:ph type="body" idx="1"/>
          </p:nvPr>
        </p:nvSpPr>
        <p:spPr>
          <a:xfrm>
            <a:off x="695325" y="1700212"/>
            <a:ext cx="3384000" cy="1728787"/>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300"/>
              </a:spcBef>
              <a:spcAft>
                <a:spcPts val="0"/>
              </a:spcAft>
              <a:buSzPts val="1800"/>
              <a:buNone/>
              <a:defRPr/>
            </a:lvl1pPr>
            <a:lvl2pPr marL="914400" lvl="1" indent="-342900" algn="l">
              <a:lnSpc>
                <a:spcPct val="100000"/>
              </a:lnSpc>
              <a:spcBef>
                <a:spcPts val="300"/>
              </a:spcBef>
              <a:spcAft>
                <a:spcPts val="0"/>
              </a:spcAft>
              <a:buClr>
                <a:schemeClr val="accent1"/>
              </a:buClr>
              <a:buSzPts val="1800"/>
              <a:buFont typeface="Arial"/>
              <a:buChar char="•"/>
              <a:defRPr/>
            </a:lvl2pPr>
            <a:lvl3pPr marL="1371600" lvl="2" indent="-228600" algn="l">
              <a:lnSpc>
                <a:spcPct val="110000"/>
              </a:lnSpc>
              <a:spcBef>
                <a:spcPts val="300"/>
              </a:spcBef>
              <a:spcAft>
                <a:spcPts val="0"/>
              </a:spcAft>
              <a:buClr>
                <a:schemeClr val="dk1"/>
              </a:buClr>
              <a:buSzPts val="1800"/>
              <a:buFont typeface="Arial"/>
              <a:buNone/>
              <a:defRPr/>
            </a:lvl3pPr>
            <a:lvl4pPr marL="1828800" lvl="3" indent="-342900" algn="l">
              <a:lnSpc>
                <a:spcPct val="110000"/>
              </a:lnSpc>
              <a:spcBef>
                <a:spcPts val="200"/>
              </a:spcBef>
              <a:spcAft>
                <a:spcPts val="0"/>
              </a:spcAft>
              <a:buClr>
                <a:schemeClr val="dk1"/>
              </a:buClr>
              <a:buSzPts val="1800"/>
              <a:buChar char="•"/>
              <a:defRPr/>
            </a:lvl4pPr>
            <a:lvl5pPr marL="2286000" lvl="4" indent="-228600" algn="l">
              <a:lnSpc>
                <a:spcPct val="100000"/>
              </a:lnSpc>
              <a:spcBef>
                <a:spcPts val="1200"/>
              </a:spcBef>
              <a:spcAft>
                <a:spcPts val="0"/>
              </a:spcAft>
              <a:buClr>
                <a:schemeClr val="accent1"/>
              </a:buClr>
              <a:buSzPts val="1800"/>
              <a:buNone/>
              <a:defRPr/>
            </a:lvl5pPr>
            <a:lvl6pPr marL="2743200" lvl="5" indent="-228600" algn="l">
              <a:spcBef>
                <a:spcPts val="600"/>
              </a:spcBef>
              <a:spcAft>
                <a:spcPts val="0"/>
              </a:spcAft>
              <a:buClr>
                <a:schemeClr val="accent1"/>
              </a:buClr>
              <a:buSzPts val="1800"/>
              <a:buNone/>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30" name="Google Shape;130;p47"/>
          <p:cNvSpPr txBox="1">
            <a:spLocks noGrp="1"/>
          </p:cNvSpPr>
          <p:nvPr>
            <p:ph type="body" idx="5"/>
          </p:nvPr>
        </p:nvSpPr>
        <p:spPr>
          <a:xfrm>
            <a:off x="4409626" y="1700212"/>
            <a:ext cx="3384000" cy="1728787"/>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300"/>
              </a:spcBef>
              <a:spcAft>
                <a:spcPts val="0"/>
              </a:spcAft>
              <a:buSzPts val="1800"/>
              <a:buNone/>
              <a:defRPr/>
            </a:lvl1pPr>
            <a:lvl2pPr marL="914400" lvl="1" indent="-342900" algn="l">
              <a:lnSpc>
                <a:spcPct val="100000"/>
              </a:lnSpc>
              <a:spcBef>
                <a:spcPts val="300"/>
              </a:spcBef>
              <a:spcAft>
                <a:spcPts val="0"/>
              </a:spcAft>
              <a:buClr>
                <a:schemeClr val="accent1"/>
              </a:buClr>
              <a:buSzPts val="1800"/>
              <a:buFont typeface="Arial"/>
              <a:buChar char="•"/>
              <a:defRPr/>
            </a:lvl2pPr>
            <a:lvl3pPr marL="1371600" lvl="2" indent="-342900" algn="l">
              <a:lnSpc>
                <a:spcPct val="110000"/>
              </a:lnSpc>
              <a:spcBef>
                <a:spcPts val="300"/>
              </a:spcBef>
              <a:spcAft>
                <a:spcPts val="0"/>
              </a:spcAft>
              <a:buClr>
                <a:schemeClr val="dk1"/>
              </a:buClr>
              <a:buSzPts val="1800"/>
              <a:buFont typeface="Arial"/>
              <a:buChar char="­"/>
              <a:defRPr/>
            </a:lvl3pPr>
            <a:lvl4pPr marL="1828800" lvl="3" indent="-342900" algn="l">
              <a:lnSpc>
                <a:spcPct val="110000"/>
              </a:lnSpc>
              <a:spcBef>
                <a:spcPts val="200"/>
              </a:spcBef>
              <a:spcAft>
                <a:spcPts val="0"/>
              </a:spcAft>
              <a:buClr>
                <a:schemeClr val="dk1"/>
              </a:buClr>
              <a:buSzPts val="1800"/>
              <a:buChar char="•"/>
              <a:defRPr/>
            </a:lvl4pPr>
            <a:lvl5pPr marL="2286000" lvl="4" indent="-228600" algn="l">
              <a:lnSpc>
                <a:spcPct val="100000"/>
              </a:lnSpc>
              <a:spcBef>
                <a:spcPts val="1200"/>
              </a:spcBef>
              <a:spcAft>
                <a:spcPts val="0"/>
              </a:spcAft>
              <a:buClr>
                <a:schemeClr val="accent1"/>
              </a:buClr>
              <a:buSzPts val="1800"/>
              <a:buNone/>
              <a:defRPr/>
            </a:lvl5pPr>
            <a:lvl6pPr marL="2743200" lvl="5" indent="-228600" algn="l">
              <a:spcBef>
                <a:spcPts val="600"/>
              </a:spcBef>
              <a:spcAft>
                <a:spcPts val="0"/>
              </a:spcAft>
              <a:buClr>
                <a:schemeClr val="accent1"/>
              </a:buClr>
              <a:buSzPts val="1800"/>
              <a:buNone/>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31" name="Google Shape;131;p47"/>
          <p:cNvSpPr txBox="1">
            <a:spLocks noGrp="1"/>
          </p:cNvSpPr>
          <p:nvPr>
            <p:ph type="body" idx="6"/>
          </p:nvPr>
        </p:nvSpPr>
        <p:spPr>
          <a:xfrm>
            <a:off x="8112676" y="1700212"/>
            <a:ext cx="3384000" cy="1728787"/>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300"/>
              </a:spcBef>
              <a:spcAft>
                <a:spcPts val="0"/>
              </a:spcAft>
              <a:buSzPts val="1800"/>
              <a:buNone/>
              <a:defRPr/>
            </a:lvl1pPr>
            <a:lvl2pPr marL="914400" lvl="1" indent="-342900" algn="l">
              <a:lnSpc>
                <a:spcPct val="100000"/>
              </a:lnSpc>
              <a:spcBef>
                <a:spcPts val="300"/>
              </a:spcBef>
              <a:spcAft>
                <a:spcPts val="0"/>
              </a:spcAft>
              <a:buClr>
                <a:schemeClr val="accent1"/>
              </a:buClr>
              <a:buSzPts val="1800"/>
              <a:buFont typeface="Arial"/>
              <a:buChar char="•"/>
              <a:defRPr/>
            </a:lvl2pPr>
            <a:lvl3pPr marL="1371600" lvl="2" indent="-342900" algn="l">
              <a:lnSpc>
                <a:spcPct val="110000"/>
              </a:lnSpc>
              <a:spcBef>
                <a:spcPts val="300"/>
              </a:spcBef>
              <a:spcAft>
                <a:spcPts val="0"/>
              </a:spcAft>
              <a:buClr>
                <a:schemeClr val="dk1"/>
              </a:buClr>
              <a:buSzPts val="1800"/>
              <a:buFont typeface="Arial"/>
              <a:buChar char="­"/>
              <a:defRPr/>
            </a:lvl3pPr>
            <a:lvl4pPr marL="1828800" lvl="3" indent="-342900" algn="l">
              <a:lnSpc>
                <a:spcPct val="110000"/>
              </a:lnSpc>
              <a:spcBef>
                <a:spcPts val="200"/>
              </a:spcBef>
              <a:spcAft>
                <a:spcPts val="0"/>
              </a:spcAft>
              <a:buClr>
                <a:schemeClr val="dk1"/>
              </a:buClr>
              <a:buSzPts val="1800"/>
              <a:buChar char="•"/>
              <a:defRPr/>
            </a:lvl4pPr>
            <a:lvl5pPr marL="2286000" lvl="4" indent="-228600" algn="l">
              <a:lnSpc>
                <a:spcPct val="100000"/>
              </a:lnSpc>
              <a:spcBef>
                <a:spcPts val="1200"/>
              </a:spcBef>
              <a:spcAft>
                <a:spcPts val="0"/>
              </a:spcAft>
              <a:buClr>
                <a:schemeClr val="accent1"/>
              </a:buClr>
              <a:buSzPts val="1800"/>
              <a:buNone/>
              <a:defRPr/>
            </a:lvl5pPr>
            <a:lvl6pPr marL="2743200" lvl="5" indent="-228600" algn="l">
              <a:spcBef>
                <a:spcPts val="600"/>
              </a:spcBef>
              <a:spcAft>
                <a:spcPts val="0"/>
              </a:spcAft>
              <a:buClr>
                <a:schemeClr val="accent1"/>
              </a:buClr>
              <a:buSzPts val="1800"/>
              <a:buNone/>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32" name="Google Shape;132;p47"/>
          <p:cNvSpPr txBox="1">
            <a:spLocks noGrp="1"/>
          </p:cNvSpPr>
          <p:nvPr>
            <p:ph type="body" idx="7"/>
          </p:nvPr>
        </p:nvSpPr>
        <p:spPr>
          <a:xfrm>
            <a:off x="4400550" y="6524625"/>
            <a:ext cx="3384667" cy="241300"/>
          </a:xfrm>
          <a:prstGeom prst="rect">
            <a:avLst/>
          </a:prstGeom>
          <a:noFill/>
          <a:ln>
            <a:noFill/>
          </a:ln>
        </p:spPr>
        <p:txBody>
          <a:bodyPr spcFirstLastPara="1" wrap="square" lIns="0" tIns="0" rIns="0" bIns="0" anchor="ctr" anchorCtr="0">
            <a:normAutofit/>
          </a:bodyPr>
          <a:lstStyle>
            <a:lvl1pPr marL="457200" lvl="0" indent="-228600" algn="ctr">
              <a:lnSpc>
                <a:spcPct val="110000"/>
              </a:lnSpc>
              <a:spcBef>
                <a:spcPts val="300"/>
              </a:spcBef>
              <a:spcAft>
                <a:spcPts val="0"/>
              </a:spcAft>
              <a:buSzPts val="1000"/>
              <a:buNone/>
              <a:defRPr sz="1000" b="1">
                <a:solidFill>
                  <a:schemeClr val="accent1"/>
                </a:solidFill>
              </a:defRPr>
            </a:lvl1pPr>
            <a:lvl2pPr marL="914400" lvl="1" indent="-342900" algn="l">
              <a:lnSpc>
                <a:spcPct val="110000"/>
              </a:lnSpc>
              <a:spcBef>
                <a:spcPts val="300"/>
              </a:spcBef>
              <a:spcAft>
                <a:spcPts val="0"/>
              </a:spcAft>
              <a:buSzPts val="1800"/>
              <a:buChar char="•"/>
              <a:defRPr/>
            </a:lvl2pPr>
            <a:lvl3pPr marL="1371600" lvl="2" indent="-342900" algn="l">
              <a:lnSpc>
                <a:spcPct val="110000"/>
              </a:lnSpc>
              <a:spcBef>
                <a:spcPts val="300"/>
              </a:spcBef>
              <a:spcAft>
                <a:spcPts val="0"/>
              </a:spcAft>
              <a:buSzPts val="1800"/>
              <a:buChar char="­"/>
              <a:defRPr/>
            </a:lvl3pPr>
            <a:lvl4pPr marL="1828800" lvl="3" indent="-342900" algn="l">
              <a:lnSpc>
                <a:spcPct val="110000"/>
              </a:lnSpc>
              <a:spcBef>
                <a:spcPts val="200"/>
              </a:spcBef>
              <a:spcAft>
                <a:spcPts val="0"/>
              </a:spcAft>
              <a:buClr>
                <a:schemeClr val="dk1"/>
              </a:buClr>
              <a:buSzPts val="1800"/>
              <a:buChar char="•"/>
              <a:defRPr/>
            </a:lvl4pPr>
            <a:lvl5pPr marL="2286000" lvl="4" indent="-228600" algn="l">
              <a:lnSpc>
                <a:spcPct val="100000"/>
              </a:lnSpc>
              <a:spcBef>
                <a:spcPts val="1200"/>
              </a:spcBef>
              <a:spcAft>
                <a:spcPts val="0"/>
              </a:spcAft>
              <a:buClr>
                <a:schemeClr val="accent1"/>
              </a:buClr>
              <a:buSzPts val="1800"/>
              <a:buNone/>
              <a:defRPr/>
            </a:lvl5pPr>
            <a:lvl6pPr marL="2743200" lvl="5" indent="-228600" algn="l">
              <a:spcBef>
                <a:spcPts val="600"/>
              </a:spcBef>
              <a:spcAft>
                <a:spcPts val="0"/>
              </a:spcAft>
              <a:buClr>
                <a:schemeClr val="accent1"/>
              </a:buClr>
              <a:buSzPts val="1800"/>
              <a:buNone/>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33" name="Google Shape;133;p47"/>
          <p:cNvSpPr/>
          <p:nvPr/>
        </p:nvSpPr>
        <p:spPr>
          <a:xfrm flipH="1">
            <a:off x="0" y="0"/>
            <a:ext cx="12192000" cy="630000"/>
          </a:xfrm>
          <a:prstGeom prst="rect">
            <a:avLst/>
          </a:prstGeom>
          <a:gradFill>
            <a:gsLst>
              <a:gs pos="0">
                <a:schemeClr val="accent1"/>
              </a:gs>
              <a:gs pos="75000">
                <a:schemeClr val="accent1"/>
              </a:gs>
              <a:gs pos="100000">
                <a:srgbClr val="962A8B"/>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134" name="Google Shape;134;p47"/>
          <p:cNvPicPr preferRelativeResize="0"/>
          <p:nvPr/>
        </p:nvPicPr>
        <p:blipFill rotWithShape="1">
          <a:blip r:embed="rId2">
            <a:alphaModFix/>
          </a:blip>
          <a:srcRect/>
          <a:stretch/>
        </p:blipFill>
        <p:spPr>
          <a:xfrm>
            <a:off x="10297935" y="152896"/>
            <a:ext cx="1210684" cy="324000"/>
          </a:xfrm>
          <a:prstGeom prst="rect">
            <a:avLst/>
          </a:prstGeom>
          <a:noFill/>
          <a:ln>
            <a:noFill/>
          </a:ln>
        </p:spPr>
      </p:pic>
      <p:sp>
        <p:nvSpPr>
          <p:cNvPr id="135" name="Google Shape;135;p47"/>
          <p:cNvSpPr txBox="1">
            <a:spLocks noGrp="1"/>
          </p:cNvSpPr>
          <p:nvPr>
            <p:ph type="title"/>
          </p:nvPr>
        </p:nvSpPr>
        <p:spPr>
          <a:xfrm>
            <a:off x="695326" y="1052736"/>
            <a:ext cx="10801350" cy="469056"/>
          </a:xfrm>
          <a:prstGeom prst="rect">
            <a:avLst/>
          </a:prstGeom>
          <a:noFill/>
          <a:ln>
            <a:noFill/>
          </a:ln>
        </p:spPr>
        <p:txBody>
          <a:bodyPr spcFirstLastPara="1" wrap="square" lIns="0" tIns="0" rIns="0" bIns="0" anchor="ctr" anchorCtr="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6" name="Google Shape;136;p47"/>
          <p:cNvSpPr txBox="1">
            <a:spLocks noGrp="1"/>
          </p:cNvSpPr>
          <p:nvPr>
            <p:ph type="dt" idx="10"/>
          </p:nvPr>
        </p:nvSpPr>
        <p:spPr>
          <a:xfrm>
            <a:off x="695324" y="151134"/>
            <a:ext cx="3360109" cy="288000"/>
          </a:xfrm>
          <a:prstGeom prst="rect">
            <a:avLst/>
          </a:prstGeom>
          <a:noFill/>
          <a:ln>
            <a:noFill/>
          </a:ln>
        </p:spPr>
        <p:txBody>
          <a:bodyPr spcFirstLastPara="1" wrap="square" lIns="0" tIns="0" rIns="0" bIns="0" anchor="t" anchorCtr="0">
            <a:noAutofit/>
          </a:bodyPr>
          <a:lstStyle>
            <a:lvl1pPr lvl="0" algn="l">
              <a:lnSpc>
                <a:spcPct val="8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7" name="Google Shape;137;p47"/>
          <p:cNvSpPr txBox="1">
            <a:spLocks noGrp="1"/>
          </p:cNvSpPr>
          <p:nvPr>
            <p:ph type="ftr" idx="11"/>
          </p:nvPr>
        </p:nvSpPr>
        <p:spPr>
          <a:xfrm>
            <a:off x="695326" y="6519171"/>
            <a:ext cx="3360109" cy="240219"/>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8" name="Google Shape;138;p47"/>
          <p:cNvSpPr txBox="1">
            <a:spLocks noGrp="1"/>
          </p:cNvSpPr>
          <p:nvPr>
            <p:ph type="sldNum" idx="12"/>
          </p:nvPr>
        </p:nvSpPr>
        <p:spPr>
          <a:xfrm>
            <a:off x="11208568" y="6519171"/>
            <a:ext cx="288032" cy="240219"/>
          </a:xfrm>
          <a:prstGeom prst="rect">
            <a:avLst/>
          </a:prstGeom>
          <a:noFill/>
          <a:ln>
            <a:noFill/>
          </a:ln>
        </p:spPr>
        <p:txBody>
          <a:bodyPr spcFirstLastPara="1" wrap="square" lIns="0" tIns="0" rIns="0" bIns="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AU"/>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34"/>
          <p:cNvSpPr txBox="1">
            <a:spLocks noGrp="1"/>
          </p:cNvSpPr>
          <p:nvPr>
            <p:ph type="title"/>
          </p:nvPr>
        </p:nvSpPr>
        <p:spPr>
          <a:xfrm>
            <a:off x="695326" y="1052736"/>
            <a:ext cx="10801350" cy="469056"/>
          </a:xfrm>
          <a:prstGeom prst="rect">
            <a:avLst/>
          </a:prstGeom>
          <a:noFill/>
          <a:ln>
            <a:noFill/>
          </a:ln>
        </p:spPr>
        <p:txBody>
          <a:bodyPr spcFirstLastPara="1" wrap="square" lIns="0" tIns="0" rIns="0" bIns="0" anchor="ctr" anchorCtr="0">
            <a:normAutofit/>
          </a:bodyPr>
          <a:lstStyle>
            <a:lvl1pPr marR="0" lvl="0" algn="l" rtl="0">
              <a:lnSpc>
                <a:spcPct val="90000"/>
              </a:lnSpc>
              <a:spcBef>
                <a:spcPts val="0"/>
              </a:spcBef>
              <a:spcAft>
                <a:spcPts val="0"/>
              </a:spcAft>
              <a:buClr>
                <a:schemeClr val="accent1"/>
              </a:buClr>
              <a:buSzPts val="3400"/>
              <a:buFont typeface="Arial"/>
              <a:buNone/>
              <a:defRPr sz="3400" b="0" i="0" u="none" strike="noStrike" cap="none">
                <a:solidFill>
                  <a:schemeClr val="accen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34"/>
          <p:cNvSpPr txBox="1">
            <a:spLocks noGrp="1"/>
          </p:cNvSpPr>
          <p:nvPr>
            <p:ph type="ftr" idx="11"/>
          </p:nvPr>
        </p:nvSpPr>
        <p:spPr>
          <a:xfrm>
            <a:off x="695326" y="6519171"/>
            <a:ext cx="3360109" cy="240219"/>
          </a:xfrm>
          <a:prstGeom prst="rect">
            <a:avLst/>
          </a:prstGeom>
          <a:noFill/>
          <a:ln>
            <a:noFill/>
          </a:ln>
        </p:spPr>
        <p:txBody>
          <a:bodyPr spcFirstLastPara="1" wrap="square" lIns="0" tIns="0" rIns="0" bIns="0" anchor="ctr" anchorCtr="0">
            <a:noAutofit/>
          </a:bodyPr>
          <a:lstStyle>
            <a:lvl1pPr marR="0" lvl="0" algn="l" rtl="0">
              <a:spcBef>
                <a:spcPts val="0"/>
              </a:spcBef>
              <a:spcAft>
                <a:spcPts val="0"/>
              </a:spcAft>
              <a:buSzPts val="1400"/>
              <a:buNone/>
              <a:defRPr sz="8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2" name="Google Shape;12;p34"/>
          <p:cNvSpPr txBox="1">
            <a:spLocks noGrp="1"/>
          </p:cNvSpPr>
          <p:nvPr>
            <p:ph type="sldNum" idx="12"/>
          </p:nvPr>
        </p:nvSpPr>
        <p:spPr>
          <a:xfrm>
            <a:off x="11208568" y="6519171"/>
            <a:ext cx="288032" cy="240219"/>
          </a:xfrm>
          <a:prstGeom prst="rect">
            <a:avLst/>
          </a:prstGeom>
          <a:noFill/>
          <a:ln>
            <a:noFill/>
          </a:ln>
        </p:spPr>
        <p:txBody>
          <a:bodyPr spcFirstLastPara="1" wrap="square" lIns="0" tIns="0" rIns="0" bIns="0" anchor="ctr" anchorCtr="0">
            <a:noAutofit/>
          </a:bodyPr>
          <a:lstStyle>
            <a:lvl1pPr marL="0" marR="0" lvl="0" indent="0" algn="r" rtl="0">
              <a:spcBef>
                <a:spcPts val="0"/>
              </a:spcBef>
              <a:buNone/>
              <a:defRPr sz="800" b="0" i="0" u="none" strike="noStrike" cap="none">
                <a:solidFill>
                  <a:schemeClr val="dk1"/>
                </a:solidFill>
                <a:latin typeface="Arial"/>
                <a:ea typeface="Arial"/>
                <a:cs typeface="Arial"/>
                <a:sym typeface="Arial"/>
              </a:defRPr>
            </a:lvl1pPr>
            <a:lvl2pPr marL="0" marR="0" lvl="1" indent="0" algn="r" rtl="0">
              <a:spcBef>
                <a:spcPts val="0"/>
              </a:spcBef>
              <a:buNone/>
              <a:defRPr sz="800" b="0" i="0" u="none" strike="noStrike" cap="none">
                <a:solidFill>
                  <a:schemeClr val="dk1"/>
                </a:solidFill>
                <a:latin typeface="Arial"/>
                <a:ea typeface="Arial"/>
                <a:cs typeface="Arial"/>
                <a:sym typeface="Arial"/>
              </a:defRPr>
            </a:lvl2pPr>
            <a:lvl3pPr marL="0" marR="0" lvl="2" indent="0" algn="r" rtl="0">
              <a:spcBef>
                <a:spcPts val="0"/>
              </a:spcBef>
              <a:buNone/>
              <a:defRPr sz="800" b="0" i="0" u="none" strike="noStrike" cap="none">
                <a:solidFill>
                  <a:schemeClr val="dk1"/>
                </a:solidFill>
                <a:latin typeface="Arial"/>
                <a:ea typeface="Arial"/>
                <a:cs typeface="Arial"/>
                <a:sym typeface="Arial"/>
              </a:defRPr>
            </a:lvl3pPr>
            <a:lvl4pPr marL="0" marR="0" lvl="3" indent="0" algn="r" rtl="0">
              <a:spcBef>
                <a:spcPts val="0"/>
              </a:spcBef>
              <a:buNone/>
              <a:defRPr sz="800" b="0" i="0" u="none" strike="noStrike" cap="none">
                <a:solidFill>
                  <a:schemeClr val="dk1"/>
                </a:solidFill>
                <a:latin typeface="Arial"/>
                <a:ea typeface="Arial"/>
                <a:cs typeface="Arial"/>
                <a:sym typeface="Arial"/>
              </a:defRPr>
            </a:lvl4pPr>
            <a:lvl5pPr marL="0" marR="0" lvl="4" indent="0" algn="r" rtl="0">
              <a:spcBef>
                <a:spcPts val="0"/>
              </a:spcBef>
              <a:buNone/>
              <a:defRPr sz="800" b="0" i="0" u="none" strike="noStrike" cap="none">
                <a:solidFill>
                  <a:schemeClr val="dk1"/>
                </a:solidFill>
                <a:latin typeface="Arial"/>
                <a:ea typeface="Arial"/>
                <a:cs typeface="Arial"/>
                <a:sym typeface="Arial"/>
              </a:defRPr>
            </a:lvl5pPr>
            <a:lvl6pPr marL="0" marR="0" lvl="5" indent="0" algn="r" rtl="0">
              <a:spcBef>
                <a:spcPts val="0"/>
              </a:spcBef>
              <a:buNone/>
              <a:defRPr sz="800" b="0" i="0" u="none" strike="noStrike" cap="none">
                <a:solidFill>
                  <a:schemeClr val="dk1"/>
                </a:solidFill>
                <a:latin typeface="Arial"/>
                <a:ea typeface="Arial"/>
                <a:cs typeface="Arial"/>
                <a:sym typeface="Arial"/>
              </a:defRPr>
            </a:lvl6pPr>
            <a:lvl7pPr marL="0" marR="0" lvl="6" indent="0" algn="r" rtl="0">
              <a:spcBef>
                <a:spcPts val="0"/>
              </a:spcBef>
              <a:buNone/>
              <a:defRPr sz="800" b="0" i="0" u="none" strike="noStrike" cap="none">
                <a:solidFill>
                  <a:schemeClr val="dk1"/>
                </a:solidFill>
                <a:latin typeface="Arial"/>
                <a:ea typeface="Arial"/>
                <a:cs typeface="Arial"/>
                <a:sym typeface="Arial"/>
              </a:defRPr>
            </a:lvl7pPr>
            <a:lvl8pPr marL="0" marR="0" lvl="7" indent="0" algn="r" rtl="0">
              <a:spcBef>
                <a:spcPts val="0"/>
              </a:spcBef>
              <a:buNone/>
              <a:defRPr sz="800" b="0" i="0" u="none" strike="noStrike" cap="none">
                <a:solidFill>
                  <a:schemeClr val="dk1"/>
                </a:solidFill>
                <a:latin typeface="Arial"/>
                <a:ea typeface="Arial"/>
                <a:cs typeface="Arial"/>
                <a:sym typeface="Arial"/>
              </a:defRPr>
            </a:lvl8pPr>
            <a:lvl9pPr marL="0" marR="0" lvl="8" indent="0" algn="r" rtl="0">
              <a:spcBef>
                <a:spcPts val="0"/>
              </a:spcBef>
              <a:buNone/>
              <a:defRPr sz="8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AU"/>
              <a:t>‹#›</a:t>
            </a:fld>
            <a:endParaRPr/>
          </a:p>
        </p:txBody>
      </p:sp>
      <p:sp>
        <p:nvSpPr>
          <p:cNvPr id="13" name="Google Shape;13;p34"/>
          <p:cNvSpPr txBox="1">
            <a:spLocks noGrp="1"/>
          </p:cNvSpPr>
          <p:nvPr>
            <p:ph type="body" idx="1"/>
          </p:nvPr>
        </p:nvSpPr>
        <p:spPr>
          <a:xfrm>
            <a:off x="695326" y="1700213"/>
            <a:ext cx="10801349" cy="4608515"/>
          </a:xfrm>
          <a:prstGeom prst="rect">
            <a:avLst/>
          </a:prstGeom>
          <a:noFill/>
          <a:ln>
            <a:noFill/>
          </a:ln>
        </p:spPr>
        <p:txBody>
          <a:bodyPr spcFirstLastPara="1" wrap="square" lIns="0" tIns="0" rIns="0" bIns="0" anchor="t" anchorCtr="0">
            <a:normAutofit/>
          </a:bodyPr>
          <a:lstStyle>
            <a:lvl1pPr marL="457200" marR="0" lvl="0" indent="-228600" algn="l" rtl="0">
              <a:lnSpc>
                <a:spcPct val="110000"/>
              </a:lnSpc>
              <a:spcBef>
                <a:spcPts val="30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1pPr>
            <a:lvl2pPr marL="914400" marR="0" lvl="1" indent="-342900" algn="l" rtl="0">
              <a:lnSpc>
                <a:spcPct val="110000"/>
              </a:lnSpc>
              <a:spcBef>
                <a:spcPts val="3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42900" algn="l" rtl="0">
              <a:lnSpc>
                <a:spcPct val="110000"/>
              </a:lnSpc>
              <a:spcBef>
                <a:spcPts val="300"/>
              </a:spcBef>
              <a:spcAft>
                <a:spcPts val="0"/>
              </a:spcAft>
              <a:buClr>
                <a:schemeClr val="accent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42900" algn="l" rtl="0">
              <a:lnSpc>
                <a:spcPct val="110000"/>
              </a:lnSpc>
              <a:spcBef>
                <a:spcPts val="200"/>
              </a:spcBef>
              <a:spcAft>
                <a:spcPts val="0"/>
              </a:spcAft>
              <a:buClr>
                <a:schemeClr val="dk1"/>
              </a:buClr>
              <a:buSzPts val="1800"/>
              <a:buFont typeface="Noto Sans Symbols"/>
              <a:buChar char="•"/>
              <a:defRPr sz="1800" b="0" i="0" u="none" strike="noStrike" cap="none">
                <a:solidFill>
                  <a:schemeClr val="dk1"/>
                </a:solidFill>
                <a:latin typeface="Arial"/>
                <a:ea typeface="Arial"/>
                <a:cs typeface="Arial"/>
                <a:sym typeface="Arial"/>
              </a:defRPr>
            </a:lvl4pPr>
            <a:lvl5pPr marL="2286000" marR="0" lvl="4" indent="-228600" algn="l" rtl="0">
              <a:lnSpc>
                <a:spcPct val="100000"/>
              </a:lnSpc>
              <a:spcBef>
                <a:spcPts val="1200"/>
              </a:spcBef>
              <a:spcAft>
                <a:spcPts val="0"/>
              </a:spcAft>
              <a:buClr>
                <a:schemeClr val="accent1"/>
              </a:buClr>
              <a:buSzPts val="2400"/>
              <a:buFont typeface="Arial"/>
              <a:buNone/>
              <a:defRPr sz="2400" b="0" i="0" u="none" strike="noStrike" cap="none">
                <a:solidFill>
                  <a:schemeClr val="accent1"/>
                </a:solidFill>
                <a:latin typeface="Arial"/>
                <a:ea typeface="Arial"/>
                <a:cs typeface="Arial"/>
                <a:sym typeface="Arial"/>
              </a:defRPr>
            </a:lvl5pPr>
            <a:lvl6pPr marL="2743200" marR="0" lvl="5" indent="-228600" algn="l" rtl="0">
              <a:spcBef>
                <a:spcPts val="600"/>
              </a:spcBef>
              <a:spcAft>
                <a:spcPts val="0"/>
              </a:spcAft>
              <a:buClr>
                <a:schemeClr val="accent1"/>
              </a:buClr>
              <a:buSzPts val="2000"/>
              <a:buFont typeface="Arial"/>
              <a:buNone/>
              <a:defRPr sz="2000" b="1" i="0" u="none" strike="noStrike" cap="none">
                <a:solidFill>
                  <a:schemeClr val="accent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4" name="Google Shape;14;p34"/>
          <p:cNvSpPr txBox="1">
            <a:spLocks noGrp="1"/>
          </p:cNvSpPr>
          <p:nvPr>
            <p:ph type="dt" idx="10"/>
          </p:nvPr>
        </p:nvSpPr>
        <p:spPr>
          <a:xfrm>
            <a:off x="695324" y="151134"/>
            <a:ext cx="3360109" cy="288000"/>
          </a:xfrm>
          <a:prstGeom prst="rect">
            <a:avLst/>
          </a:prstGeom>
          <a:noFill/>
          <a:ln>
            <a:noFill/>
          </a:ln>
        </p:spPr>
        <p:txBody>
          <a:bodyPr spcFirstLastPara="1" wrap="square" lIns="0" tIns="0" rIns="0" bIns="0" anchor="t" anchorCtr="0">
            <a:noAutofit/>
          </a:bodyPr>
          <a:lstStyle>
            <a:lvl1pPr marR="0" lvl="0" algn="l" rtl="0">
              <a:lnSpc>
                <a:spcPct val="80000"/>
              </a:lnSpc>
              <a:spcBef>
                <a:spcPts val="0"/>
              </a:spcBef>
              <a:spcAft>
                <a:spcPts val="0"/>
              </a:spcAft>
              <a:buSzPts val="1400"/>
              <a:buNone/>
              <a:defRPr sz="1000" b="0" i="0" u="none" strike="noStrike" cap="none">
                <a:solidFill>
                  <a:schemeClr val="lt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6" r:id="rId6"/>
    <p:sldLayoutId id="2147483657" r:id="rId7"/>
    <p:sldLayoutId id="2147483660" r:id="rId8"/>
    <p:sldLayoutId id="2147483661" r:id="rId9"/>
    <p:sldLayoutId id="2147483664" r:id="rId10"/>
    <p:sldLayoutId id="2147483665" r:id="rId11"/>
    <p:sldLayoutId id="2147483666" r:id="rId12"/>
    <p:sldLayoutId id="2147483667" r:id="rId13"/>
    <p:sldLayoutId id="2147483668" r:id="rId14"/>
    <p:sldLayoutId id="2147483669" r:id="rId15"/>
    <p:sldLayoutId id="2147483670" r:id="rId16"/>
    <p:sldLayoutId id="2147483671" r:id="rId17"/>
    <p:sldLayoutId id="2147483672" r:id="rId18"/>
    <p:sldLayoutId id="2147483673" r:id="rId19"/>
    <p:sldLayoutId id="2147483674" r:id="rId20"/>
    <p:sldLayoutId id="2147483675" r:id="rId21"/>
    <p:sldLayoutId id="2147483676" r:id="rId22"/>
    <p:sldLayoutId id="2147483677" r:id="rId23"/>
    <p:sldLayoutId id="2147483678" r:id="rId24"/>
    <p:sldLayoutId id="2147483679" r:id="rId25"/>
    <p:sldLayoutId id="2147483680" r:id="rId26"/>
    <p:sldLayoutId id="2147483681" r:id="rId27"/>
    <p:sldLayoutId id="2147483682" r:id="rId28"/>
    <p:sldLayoutId id="2147483683" r:id="rId29"/>
    <p:sldLayoutId id="2147483684" r:id="rId30"/>
    <p:sldLayoutId id="2147483685" r:id="rId31"/>
    <p:sldLayoutId id="2147483686" r:id="rId32"/>
    <p:sldLayoutId id="2147483687" r:id="rId33"/>
    <p:sldLayoutId id="2147483688" r:id="rId34"/>
    <p:sldLayoutId id="2147483689" r:id="rId35"/>
    <p:sldLayoutId id="2147483690" r:id="rId36"/>
    <p:sldLayoutId id="2147483691" r:id="rId37"/>
    <p:sldLayoutId id="2147483692" r:id="rId38"/>
    <p:sldLayoutId id="2147483693" r:id="rId39"/>
  </p:sldLayoutIdLst>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438">
          <p15:clr>
            <a:srgbClr val="F26B43"/>
          </p15:clr>
        </p15:guide>
        <p15:guide id="4" orient="horz" pos="3974">
          <p15:clr>
            <a:srgbClr val="F26B43"/>
          </p15:clr>
        </p15:guide>
        <p15:guide id="5" orient="horz" pos="663">
          <p15:clr>
            <a:srgbClr val="F26B43"/>
          </p15:clr>
        </p15:guide>
        <p15:guide id="6" pos="3961">
          <p15:clr>
            <a:srgbClr val="F26B43"/>
          </p15:clr>
        </p15:guide>
        <p15:guide id="7" pos="3719">
          <p15:clr>
            <a:srgbClr val="F26B43"/>
          </p15:clr>
        </p15:guide>
        <p15:guide id="8" orient="horz" pos="4110">
          <p15:clr>
            <a:srgbClr val="F26B43"/>
          </p15:clr>
        </p15:guide>
        <p15:guide id="9" pos="7242">
          <p15:clr>
            <a:srgbClr val="F26B43"/>
          </p15:clr>
        </p15:guide>
        <p15:guide id="10" orient="horz" pos="981">
          <p15:clr>
            <a:srgbClr val="F26B43"/>
          </p15:clr>
        </p15:guide>
        <p15:guide id="11" pos="2772">
          <p15:clr>
            <a:srgbClr val="F26B43"/>
          </p15:clr>
        </p15:guide>
        <p15:guide id="12" pos="2570">
          <p15:clr>
            <a:srgbClr val="F26B43"/>
          </p15:clr>
        </p15:guide>
        <p15:guide id="13" pos="5110">
          <p15:clr>
            <a:srgbClr val="F26B43"/>
          </p15:clr>
        </p15:guide>
        <p15:guide id="14" pos="4908">
          <p15:clr>
            <a:srgbClr val="F26B43"/>
          </p15:clr>
        </p15:guide>
        <p15:guide id="15" orient="horz" pos="107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sign-lang.uni-hamburg.de/dgs-korpus/index.php/hamnosys-97.html" TargetMode="External"/><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image" Target="../media/image10.png"/><Relationship Id="rId5" Type="http://schemas.openxmlformats.org/officeDocument/2006/relationships/hyperlink" Target="http://media.auslan.org.au/attachments/Auslan_Corpus_Annotation_Guidelines_November2016.pdf" TargetMode="External"/><Relationship Id="rId4" Type="http://schemas.openxmlformats.org/officeDocument/2006/relationships/hyperlink" Target="https://www.signwriting.org/"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comments" Target="../comments/comment5.xml"/><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8" Type="http://schemas.openxmlformats.org/officeDocument/2006/relationships/hyperlink" Target="https://dxli94.github.io/WLASL/" TargetMode="External"/><Relationship Id="rId3" Type="http://schemas.openxmlformats.org/officeDocument/2006/relationships/hyperlink" Target="http://vlm1.uta.edu/~athitsos/asl_lexicon/" TargetMode="External"/><Relationship Id="rId7" Type="http://schemas.openxmlformats.org/officeDocument/2006/relationships/hyperlink" Target="http://archive.ics.uci.edu/ml/datasets/australian+sign+language+signs" TargetMode="External"/><Relationship Id="rId2" Type="http://schemas.openxmlformats.org/officeDocument/2006/relationships/notesSlide" Target="../notesSlides/notesSlide11.xml"/><Relationship Id="rId1" Type="http://schemas.openxmlformats.org/officeDocument/2006/relationships/slideLayout" Target="../slideLayouts/slideLayout36.xml"/><Relationship Id="rId6" Type="http://schemas.openxmlformats.org/officeDocument/2006/relationships/hyperlink" Target="https://bslcorpusproject.org/cava/" TargetMode="External"/><Relationship Id="rId5" Type="http://schemas.openxmlformats.org/officeDocument/2006/relationships/hyperlink" Target="https://www-i6.informatik.rwth-aachen.de/~koller/RWTH-PHOENIX-2014-T/" TargetMode="External"/><Relationship Id="rId10" Type="http://schemas.openxmlformats.org/officeDocument/2006/relationships/hyperlink" Target="https://www.sign-lang.uni-hamburg.de/dgs-korpus/index.php/public-corpus.html" TargetMode="External"/><Relationship Id="rId4" Type="http://schemas.openxmlformats.org/officeDocument/2006/relationships/hyperlink" Target="https://elar.soas.ac.uk/Collection/MPI55247" TargetMode="External"/><Relationship Id="rId9" Type="http://schemas.openxmlformats.org/officeDocument/2006/relationships/hyperlink" Target="https://www.robots.ox.ac.uk/~vgg/research/bsl1k/"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7.xml.rels><?xml version="1.0" encoding="UTF-8" standalone="yes"?>
<Relationships xmlns="http://schemas.openxmlformats.org/package/2006/relationships"><Relationship Id="rId3" Type="http://schemas.openxmlformats.org/officeDocument/2006/relationships/hyperlink" Target="http://media.auslan.org.au/attachments/Auslan_Corpus_Annotation_Guidelines_November2016.pdf" TargetMode="External"/><Relationship Id="rId2" Type="http://schemas.openxmlformats.org/officeDocument/2006/relationships/notesSlide" Target="../notesSlides/notesSlide12.xml"/><Relationship Id="rId1" Type="http://schemas.openxmlformats.org/officeDocument/2006/relationships/slideLayout" Target="../slideLayouts/slideLayout8.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9.xml.rels><?xml version="1.0" encoding="UTF-8" standalone="yes"?>
<Relationships xmlns="http://schemas.openxmlformats.org/package/2006/relationships"><Relationship Id="rId3" Type="http://schemas.openxmlformats.org/officeDocument/2006/relationships/hyperlink" Target="http://auslan.org.au/" TargetMode="External"/><Relationship Id="rId2" Type="http://schemas.openxmlformats.org/officeDocument/2006/relationships/image" Target="../media/image12.png"/><Relationship Id="rId1" Type="http://schemas.openxmlformats.org/officeDocument/2006/relationships/slideLayout" Target="../slideLayouts/slideLayout38.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3" Type="http://schemas.openxmlformats.org/officeDocument/2006/relationships/hyperlink" Target="https://www.expression.com.au/files/editor_upload/File/Information%20Sheets/Deaf%20Culture%20and%20Communication%20-%20A%20Basic%20Guide.pdf" TargetMode="External"/><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8" Type="http://schemas.openxmlformats.org/officeDocument/2006/relationships/comments" Target="../comments/comment6.xml"/><Relationship Id="rId3" Type="http://schemas.openxmlformats.org/officeDocument/2006/relationships/hyperlink" Target="https://wfdeaf.org/news/resources/wfd-position-paper-complementary-diametrically-opposed-situating-deaf-communities-within-disability-vs-cultural-linguistic-minority-constructs/" TargetMode="External"/><Relationship Id="rId7"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32.xml"/><Relationship Id="rId6" Type="http://schemas.openxmlformats.org/officeDocument/2006/relationships/image" Target="../media/image14.png"/><Relationship Id="rId5" Type="http://schemas.openxmlformats.org/officeDocument/2006/relationships/hyperlink" Target="https://www.google.com/url?q=https://twitter.com/jaivirdi/status/1224453297047662599&amp;sa=D&amp;ust=1602121648662000&amp;usg=AFQjCNHPXR-tTQ7oUYKTPRd4cDjo-N0LEg" TargetMode="External"/><Relationship Id="rId4" Type="http://schemas.openxmlformats.org/officeDocument/2006/relationships/hyperlink" Target="https://www.google.com/url?q=https://twitter.com/elizejackson/status/1110629818234818570&amp;sa=D&amp;ust=1602121648661000&amp;usg=AFQjCNFlRNHu_ewO2pLkQVlXsaqwIXUtkA" TargetMode="Externa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comments" Target="../comments/comment7.xml"/><Relationship Id="rId2" Type="http://schemas.openxmlformats.org/officeDocument/2006/relationships/notesSlide" Target="../notesSlides/notesSlide17.xml"/><Relationship Id="rId1" Type="http://schemas.openxmlformats.org/officeDocument/2006/relationships/slideLayout" Target="../slideLayouts/slideLayout33.xml"/><Relationship Id="rId6" Type="http://schemas.openxmlformats.org/officeDocument/2006/relationships/hyperlink" Target="https://www.google.com/url?q=https://twitter.com/CdnShieldCarla/status/1308329194200297474&amp;sa=D&amp;ust=1602121648662000&amp;usg=AFQjCNHxb88lWYBCGWcI4Pcc02VfOZmqpw" TargetMode="External"/><Relationship Id="rId5" Type="http://schemas.openxmlformats.org/officeDocument/2006/relationships/hyperlink" Target="https://twitter.com/nivchara_yahel/status/1224914103711543297" TargetMode="External"/><Relationship Id="rId4" Type="http://schemas.openxmlformats.org/officeDocument/2006/relationships/image" Target="../media/image17.png"/></Relationships>
</file>

<file path=ppt/slides/_rels/slide29.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8.png"/><Relationship Id="rId7"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8.xml"/><Relationship Id="rId6" Type="http://schemas.openxmlformats.org/officeDocument/2006/relationships/hyperlink" Target="https://www.google.com/url?q=https://wfdeaf.org/news/resources/wfd-wasli-statement-use-signing-avatars/&amp;sa=D&amp;ust=1602121648660000&amp;usg=AFQjCNGlPfXwTZWsB2YulylowwNZvmbRvA" TargetMode="External"/><Relationship Id="rId5" Type="http://schemas.openxmlformats.org/officeDocument/2006/relationships/hyperlink" Target="https://www.theatlantic.com/technology/archive/2017/11/why-sign-language-gloves-dont-help-deaf-people/545441/" TargetMode="External"/><Relationship Id="rId4" Type="http://schemas.openxmlformats.org/officeDocument/2006/relationships/hyperlink" Target="https://www.nature.com/articles/s41928-020-0451-7"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www.youtube.com/watch?v=4GTk_QqCA-I&amp;feature=youtu.be&amp;ab_channel=ozchiconf" TargetMode="External"/><Relationship Id="rId2" Type="http://schemas.openxmlformats.org/officeDocument/2006/relationships/image" Target="../media/image8.png"/><Relationship Id="rId1" Type="http://schemas.openxmlformats.org/officeDocument/2006/relationships/slideLayout" Target="../slideLayouts/slideLayout3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hyperlink" Target="https://slrtp.com/papers/full_papers/SLRTP.FP.04.017.paper.pdf" TargetMode="External"/><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comments" Target="../comments/comment8.xml"/><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8" Type="http://schemas.openxmlformats.org/officeDocument/2006/relationships/hyperlink" Target="https://slrtp.com/papers/extended_abstracts/SLRTP.EA.12.009.paper.pdf" TargetMode="External"/><Relationship Id="rId3" Type="http://schemas.openxmlformats.org/officeDocument/2006/relationships/hyperlink" Target="https://mark-borg.github.io/papers/icassp_mb.pdf" TargetMode="External"/><Relationship Id="rId7" Type="http://schemas.openxmlformats.org/officeDocument/2006/relationships/hyperlink" Target="https://slrtp.com/papers/full_papers/SLRTP.FP.03.015.paper.pdf" TargetMode="External"/><Relationship Id="rId2" Type="http://schemas.openxmlformats.org/officeDocument/2006/relationships/notesSlide" Target="../notesSlides/notesSlide25.xml"/><Relationship Id="rId1" Type="http://schemas.openxmlformats.org/officeDocument/2006/relationships/slideLayout" Target="../slideLayouts/slideLayout8.xml"/><Relationship Id="rId6" Type="http://schemas.openxmlformats.org/officeDocument/2006/relationships/hyperlink" Target="https://slrtp.com/papers/full_papers/SLRTP.FP.04.017.paper.pdf" TargetMode="External"/><Relationship Id="rId5" Type="http://schemas.openxmlformats.org/officeDocument/2006/relationships/hyperlink" Target="https://slrtp.com/papers/extended_abstracts/SLRTP.EA.15.022.paper.pdf" TargetMode="External"/><Relationship Id="rId4" Type="http://schemas.openxmlformats.org/officeDocument/2006/relationships/hyperlink" Target="https://slrtp.com/papers/full_papers/SLRTP.FP.01.011.paper.pdf" TargetMode="Externa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8.xml"/></Relationships>
</file>

<file path=ppt/slides/_rels/slide39.xml.rels><?xml version="1.0" encoding="UTF-8" standalone="yes"?>
<Relationships xmlns="http://schemas.openxmlformats.org/package/2006/relationships"><Relationship Id="rId3" Type="http://schemas.openxmlformats.org/officeDocument/2006/relationships/hyperlink" Target="https://youtu.be/qjFOtIqjmxg?t=51" TargetMode="External"/><Relationship Id="rId2" Type="http://schemas.openxmlformats.org/officeDocument/2006/relationships/notesSlide" Target="../notesSlides/notesSlide27.xml"/><Relationship Id="rId1" Type="http://schemas.openxmlformats.org/officeDocument/2006/relationships/slideLayout" Target="../slideLayouts/slideLayout4.xml"/><Relationship Id="rId4" Type="http://schemas.openxmlformats.org/officeDocument/2006/relationships/comments" Target="../comments/commen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hyperlink" Target="https://www.sign-lang.uni-hamburg.de/dgs-korpus/index.php/hamnosys-97.html" TargetMode="External"/><Relationship Id="rId2" Type="http://schemas.openxmlformats.org/officeDocument/2006/relationships/notesSlide" Target="../notesSlides/notesSlide28.xml"/><Relationship Id="rId1" Type="http://schemas.openxmlformats.org/officeDocument/2006/relationships/slideLayout" Target="../slideLayouts/slideLayout28.xml"/><Relationship Id="rId4" Type="http://schemas.openxmlformats.org/officeDocument/2006/relationships/hyperlink" Target="https://www.signwriting.org/" TargetMode="Externa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8.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8.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8.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hyperlink" Target="https://cvssp.org/projects/extol/" TargetMode="External"/><Relationship Id="rId2" Type="http://schemas.openxmlformats.org/officeDocument/2006/relationships/notesSlide" Target="../notesSlides/notesSlide35.xml"/><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3" Type="http://schemas.openxmlformats.org/officeDocument/2006/relationships/hyperlink" Target="https://connect.appen.com/qrp/core/register_express/40bedb88c745c5c7a9f1823d987a2ffa" TargetMode="External"/><Relationship Id="rId2" Type="http://schemas.openxmlformats.org/officeDocument/2006/relationships/notesSlide" Target="../notesSlides/notesSlide36.xml"/><Relationship Id="rId1" Type="http://schemas.openxmlformats.org/officeDocument/2006/relationships/slideLayout" Target="../slideLayouts/slideLayout8.xml"/><Relationship Id="rId4" Type="http://schemas.openxmlformats.org/officeDocument/2006/relationships/comments" Target="../comments/comment10.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0.xml.rels><?xml version="1.0" encoding="UTF-8" standalone="yes"?>
<Relationships xmlns="http://schemas.openxmlformats.org/package/2006/relationships"><Relationship Id="rId3" Type="http://schemas.openxmlformats.org/officeDocument/2006/relationships/hyperlink" Target="https://tasdcrc.com.au/dr-jessica-korte/" TargetMode="External"/><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1.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39.xml"/><Relationship Id="rId1" Type="http://schemas.openxmlformats.org/officeDocument/2006/relationships/slideLayout" Target="../slideLayouts/slideLayout10.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8.xml"/></Relationships>
</file>

<file path=ppt/slides/_rels/slide6.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media.auslan.org.au/attachments/Auslan_Corpus_Annotation_Guidelines_November2016.pdf"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5.xml"/><Relationship Id="rId1" Type="http://schemas.openxmlformats.org/officeDocument/2006/relationships/slideLayout" Target="../slideLayouts/slideLayout34.xml"/></Relationships>
</file>

<file path=ppt/slides/_rels/slide9.xml.rels><?xml version="1.0" encoding="UTF-8" standalone="yes"?>
<Relationships xmlns="http://schemas.openxmlformats.org/package/2006/relationships"><Relationship Id="rId8" Type="http://schemas.openxmlformats.org/officeDocument/2006/relationships/hyperlink" Target="http://auslan.org.au/dictionary/words/water-2.html" TargetMode="External"/><Relationship Id="rId3" Type="http://schemas.openxmlformats.org/officeDocument/2006/relationships/hyperlink" Target="http://auslan.org.au/dictionary/words/funny-1.html" TargetMode="External"/><Relationship Id="rId7" Type="http://schemas.openxmlformats.org/officeDocument/2006/relationships/hyperlink" Target="http://auslan.org.au/dictionary/words/shave-4.html" TargetMode="External"/><Relationship Id="rId2" Type="http://schemas.openxmlformats.org/officeDocument/2006/relationships/notesSlide" Target="../notesSlides/notesSlide6.xml"/><Relationship Id="rId1" Type="http://schemas.openxmlformats.org/officeDocument/2006/relationships/slideLayout" Target="../slideLayouts/slideLayout35.xml"/><Relationship Id="rId6" Type="http://schemas.openxmlformats.org/officeDocument/2006/relationships/hyperlink" Target="http://auslan.org.au/dictionary/words/worm-1.html" TargetMode="External"/><Relationship Id="rId5" Type="http://schemas.openxmlformats.org/officeDocument/2006/relationships/hyperlink" Target="http://auslan.org.au/dictionary/words/come-2.html" TargetMode="External"/><Relationship Id="rId4" Type="http://schemas.openxmlformats.org/officeDocument/2006/relationships/hyperlink" Target="http://auslan.org.au/dictionary/words/sister-1.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Google Shape;410;p1"/>
          <p:cNvSpPr txBox="1">
            <a:spLocks noGrp="1"/>
          </p:cNvSpPr>
          <p:nvPr>
            <p:ph type="title"/>
          </p:nvPr>
        </p:nvSpPr>
        <p:spPr>
          <a:xfrm>
            <a:off x="695325" y="1920645"/>
            <a:ext cx="10738247" cy="1296144"/>
          </a:xfrm>
          <a:prstGeom prst="rect">
            <a:avLst/>
          </a:prstGeom>
          <a:noFill/>
          <a:ln>
            <a:noFill/>
          </a:ln>
        </p:spPr>
        <p:txBody>
          <a:bodyPr spcFirstLastPara="1" wrap="square" lIns="0" tIns="0" rIns="0" bIns="0" anchor="b" anchorCtr="0">
            <a:noAutofit/>
          </a:bodyPr>
          <a:lstStyle/>
          <a:p>
            <a:pPr marL="0" lvl="0" indent="0" algn="l" rtl="0">
              <a:lnSpc>
                <a:spcPct val="120000"/>
              </a:lnSpc>
              <a:spcBef>
                <a:spcPts val="0"/>
              </a:spcBef>
              <a:spcAft>
                <a:spcPts val="0"/>
              </a:spcAft>
              <a:buClr>
                <a:schemeClr val="lt1"/>
              </a:buClr>
              <a:buSzPts val="4200"/>
              <a:buFont typeface="Arial"/>
              <a:buNone/>
            </a:pPr>
            <a:r>
              <a:rPr lang="en-AU" dirty="0" smtClean="0"/>
              <a:t>AI Challenge:</a:t>
            </a:r>
            <a:br>
              <a:rPr lang="en-AU" dirty="0" smtClean="0"/>
            </a:br>
            <a:r>
              <a:rPr lang="en-AU" dirty="0" smtClean="0"/>
              <a:t>Collecting and Curating Data</a:t>
            </a:r>
            <a:br>
              <a:rPr lang="en-AU" dirty="0" smtClean="0"/>
            </a:br>
            <a:r>
              <a:rPr lang="en-AU" dirty="0" smtClean="0"/>
              <a:t>with </a:t>
            </a:r>
            <a:r>
              <a:rPr lang="en-AU" dirty="0" smtClean="0"/>
              <a:t>People and Communities</a:t>
            </a:r>
            <a:endParaRPr dirty="0"/>
          </a:p>
        </p:txBody>
      </p:sp>
      <p:sp>
        <p:nvSpPr>
          <p:cNvPr id="411" name="Google Shape;411;p1"/>
          <p:cNvSpPr txBox="1">
            <a:spLocks noGrp="1"/>
          </p:cNvSpPr>
          <p:nvPr>
            <p:ph type="body" idx="1"/>
          </p:nvPr>
        </p:nvSpPr>
        <p:spPr>
          <a:xfrm>
            <a:off x="695298" y="3331194"/>
            <a:ext cx="10747200" cy="2675249"/>
          </a:xfrm>
          <a:prstGeom prst="rect">
            <a:avLst/>
          </a:prstGeom>
          <a:noFill/>
          <a:ln>
            <a:noFill/>
          </a:ln>
        </p:spPr>
        <p:txBody>
          <a:bodyPr spcFirstLastPara="1" wrap="square" lIns="0" tIns="0" rIns="0" bIns="0" anchor="t" anchorCtr="0">
            <a:normAutofit/>
          </a:bodyPr>
          <a:lstStyle/>
          <a:p>
            <a:pPr marL="0" lvl="0" indent="0" algn="l" rtl="0">
              <a:lnSpc>
                <a:spcPct val="120000"/>
              </a:lnSpc>
              <a:spcBef>
                <a:spcPts val="0"/>
              </a:spcBef>
              <a:spcAft>
                <a:spcPts val="0"/>
              </a:spcAft>
              <a:buSzPts val="2700"/>
              <a:buNone/>
            </a:pPr>
            <a:r>
              <a:rPr lang="en-AU" dirty="0" smtClean="0"/>
              <a:t>Dr Jessica </a:t>
            </a:r>
            <a:r>
              <a:rPr lang="en-AU" dirty="0" err="1" smtClean="0"/>
              <a:t>Korte</a:t>
            </a:r>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15"/>
        <p:cNvGrpSpPr/>
        <p:nvPr/>
      </p:nvGrpSpPr>
      <p:grpSpPr>
        <a:xfrm>
          <a:off x="0" y="0"/>
          <a:ext cx="0" cy="0"/>
          <a:chOff x="0" y="0"/>
          <a:chExt cx="0" cy="0"/>
        </a:xfrm>
      </p:grpSpPr>
      <p:sp>
        <p:nvSpPr>
          <p:cNvPr id="516" name="Google Shape;516;p8"/>
          <p:cNvSpPr txBox="1">
            <a:spLocks noGrp="1"/>
          </p:cNvSpPr>
          <p:nvPr>
            <p:ph type="body" idx="1"/>
          </p:nvPr>
        </p:nvSpPr>
        <p:spPr>
          <a:xfrm>
            <a:off x="695326" y="1700213"/>
            <a:ext cx="7092000" cy="4608515"/>
          </a:xfrm>
          <a:prstGeom prst="rect">
            <a:avLst/>
          </a:prstGeom>
          <a:noFill/>
          <a:ln>
            <a:noFill/>
          </a:ln>
        </p:spPr>
        <p:txBody>
          <a:bodyPr spcFirstLastPara="1" wrap="square" lIns="0" tIns="0" rIns="0" bIns="0" anchor="t" anchorCtr="0">
            <a:normAutofit/>
          </a:bodyPr>
          <a:lstStyle/>
          <a:p>
            <a:pPr marL="0" lvl="0" indent="0" algn="l" rtl="0">
              <a:lnSpc>
                <a:spcPct val="110000"/>
              </a:lnSpc>
              <a:spcBef>
                <a:spcPts val="0"/>
              </a:spcBef>
              <a:spcAft>
                <a:spcPts val="0"/>
              </a:spcAft>
              <a:buSzPts val="1800"/>
              <a:buNone/>
            </a:pPr>
            <a:r>
              <a:rPr lang="en-AU"/>
              <a:t>“SLs are face-to-face visual-gestural languages that have no widely accepted written forms or standardized specialist notation system that can be used to represent what is being uttered.” [1]</a:t>
            </a:r>
            <a:endParaRPr/>
          </a:p>
          <a:p>
            <a:pPr marL="0" lvl="0" indent="0" algn="l" rtl="0">
              <a:lnSpc>
                <a:spcPct val="110000"/>
              </a:lnSpc>
              <a:spcBef>
                <a:spcPts val="600"/>
              </a:spcBef>
              <a:spcAft>
                <a:spcPts val="0"/>
              </a:spcAft>
              <a:buSzPts val="1800"/>
              <a:buNone/>
            </a:pPr>
            <a:r>
              <a:rPr lang="en-AU"/>
              <a:t>Drawings annotated with arrows and phase numbers</a:t>
            </a:r>
            <a:endParaRPr/>
          </a:p>
          <a:p>
            <a:pPr marL="0" lvl="0" indent="0" algn="l" rtl="0">
              <a:lnSpc>
                <a:spcPct val="110000"/>
              </a:lnSpc>
              <a:spcBef>
                <a:spcPts val="600"/>
              </a:spcBef>
              <a:spcAft>
                <a:spcPts val="0"/>
              </a:spcAft>
              <a:buSzPts val="1800"/>
              <a:buNone/>
            </a:pPr>
            <a:r>
              <a:rPr lang="en-AU"/>
              <a:t>Video recordings</a:t>
            </a:r>
            <a:endParaRPr/>
          </a:p>
          <a:p>
            <a:pPr marL="0" lvl="0" indent="0" algn="l" rtl="0">
              <a:lnSpc>
                <a:spcPct val="110000"/>
              </a:lnSpc>
              <a:spcBef>
                <a:spcPts val="600"/>
              </a:spcBef>
              <a:spcAft>
                <a:spcPts val="0"/>
              </a:spcAft>
              <a:buSzPts val="1800"/>
              <a:buNone/>
            </a:pPr>
            <a:r>
              <a:rPr lang="en-AU"/>
              <a:t>English translation</a:t>
            </a:r>
            <a:endParaRPr/>
          </a:p>
          <a:p>
            <a:pPr marL="0" lvl="0" indent="0" algn="l" rtl="0">
              <a:lnSpc>
                <a:spcPct val="110000"/>
              </a:lnSpc>
              <a:spcBef>
                <a:spcPts val="600"/>
              </a:spcBef>
              <a:spcAft>
                <a:spcPts val="0"/>
              </a:spcAft>
              <a:buSzPts val="1800"/>
              <a:buNone/>
            </a:pPr>
            <a:r>
              <a:rPr lang="en-AU"/>
              <a:t>Glossing: capture meaning on a sign-by-sign basis</a:t>
            </a:r>
            <a:endParaRPr/>
          </a:p>
          <a:p>
            <a:pPr marL="0" lvl="0" indent="0" algn="l" rtl="0">
              <a:lnSpc>
                <a:spcPct val="110000"/>
              </a:lnSpc>
              <a:spcBef>
                <a:spcPts val="600"/>
              </a:spcBef>
              <a:spcAft>
                <a:spcPts val="0"/>
              </a:spcAft>
              <a:buSzPts val="1800"/>
              <a:buNone/>
            </a:pPr>
            <a:r>
              <a:rPr lang="en-AU" u="sng">
                <a:solidFill>
                  <a:schemeClr val="hlink"/>
                </a:solidFill>
                <a:hlinkClick r:id="rId3"/>
              </a:rPr>
              <a:t>HamNoSys</a:t>
            </a:r>
            <a:r>
              <a:rPr lang="en-AU"/>
              <a:t> (Hamburg Sign Language Notation System): symbol-based, HOLME elements</a:t>
            </a:r>
            <a:endParaRPr/>
          </a:p>
          <a:p>
            <a:pPr marL="180000" lvl="1" indent="-179388" algn="l" rtl="0">
              <a:lnSpc>
                <a:spcPct val="110000"/>
              </a:lnSpc>
              <a:spcBef>
                <a:spcPts val="600"/>
              </a:spcBef>
              <a:spcAft>
                <a:spcPts val="0"/>
              </a:spcAft>
              <a:buSzPts val="1800"/>
              <a:buChar char="•"/>
            </a:pPr>
            <a:r>
              <a:rPr lang="en-AU"/>
              <a:t>HamNoSys has an XML markup, SigML</a:t>
            </a:r>
            <a:endParaRPr/>
          </a:p>
          <a:p>
            <a:pPr marL="612" lvl="1" indent="0" algn="l" rtl="0">
              <a:lnSpc>
                <a:spcPct val="110000"/>
              </a:lnSpc>
              <a:spcBef>
                <a:spcPts val="600"/>
              </a:spcBef>
              <a:spcAft>
                <a:spcPts val="0"/>
              </a:spcAft>
              <a:buSzPts val="1800"/>
              <a:buNone/>
            </a:pPr>
            <a:r>
              <a:rPr lang="en-AU" u="sng">
                <a:solidFill>
                  <a:schemeClr val="hlink"/>
                </a:solidFill>
                <a:hlinkClick r:id="rId4"/>
              </a:rPr>
              <a:t>SignWriting</a:t>
            </a:r>
            <a:r>
              <a:rPr lang="en-AU"/>
              <a:t>: symbol-based, “movement based”, developed for ASL</a:t>
            </a:r>
            <a:endParaRPr/>
          </a:p>
        </p:txBody>
      </p:sp>
      <p:sp>
        <p:nvSpPr>
          <p:cNvPr id="517" name="Google Shape;517;p8"/>
          <p:cNvSpPr txBox="1">
            <a:spLocks noGrp="1"/>
          </p:cNvSpPr>
          <p:nvPr>
            <p:ph type="body" idx="2"/>
          </p:nvPr>
        </p:nvSpPr>
        <p:spPr>
          <a:xfrm>
            <a:off x="8112600" y="3604143"/>
            <a:ext cx="3384000" cy="684300"/>
          </a:xfrm>
          <a:prstGeom prst="rect">
            <a:avLst/>
          </a:prstGeom>
          <a:noFill/>
          <a:ln>
            <a:noFill/>
          </a:ln>
        </p:spPr>
        <p:txBody>
          <a:bodyPr spcFirstLastPara="1" wrap="square" lIns="0" tIns="0" rIns="0" bIns="0" anchor="t" anchorCtr="0">
            <a:normAutofit/>
          </a:bodyPr>
          <a:lstStyle/>
          <a:p>
            <a:pPr marL="0" lvl="0" indent="0" algn="l" rtl="0">
              <a:lnSpc>
                <a:spcPct val="110000"/>
              </a:lnSpc>
              <a:spcBef>
                <a:spcPts val="0"/>
              </a:spcBef>
              <a:spcAft>
                <a:spcPts val="0"/>
              </a:spcAft>
              <a:buSzPts val="1800"/>
              <a:buNone/>
            </a:pPr>
            <a:r>
              <a:rPr lang="en-AU"/>
              <a:t>Used by linguists in the </a:t>
            </a:r>
            <a:r>
              <a:rPr lang="en-AU" dirty="0" err="1"/>
              <a:t>Auslan</a:t>
            </a:r>
            <a:r>
              <a:rPr lang="en-AU" dirty="0"/>
              <a:t> Corpus</a:t>
            </a:r>
            <a:endParaRPr dirty="0"/>
          </a:p>
        </p:txBody>
      </p:sp>
      <p:sp>
        <p:nvSpPr>
          <p:cNvPr id="518" name="Google Shape;518;p8"/>
          <p:cNvSpPr txBox="1">
            <a:spLocks noGrp="1"/>
          </p:cNvSpPr>
          <p:nvPr>
            <p:ph type="body" idx="3"/>
          </p:nvPr>
        </p:nvSpPr>
        <p:spPr>
          <a:xfrm>
            <a:off x="3705075" y="6075225"/>
            <a:ext cx="7503600" cy="684300"/>
          </a:xfrm>
          <a:prstGeom prst="rect">
            <a:avLst/>
          </a:prstGeom>
          <a:noFill/>
          <a:ln>
            <a:noFill/>
          </a:ln>
        </p:spPr>
        <p:txBody>
          <a:bodyPr spcFirstLastPara="1" wrap="square" lIns="0" tIns="0" rIns="0" bIns="0" anchor="ctr" anchorCtr="0">
            <a:normAutofit lnSpcReduction="10000"/>
          </a:bodyPr>
          <a:lstStyle/>
          <a:p>
            <a:pPr marL="269999" lvl="0" indent="-269999" algn="l" rtl="0">
              <a:lnSpc>
                <a:spcPct val="90000"/>
              </a:lnSpc>
              <a:spcBef>
                <a:spcPts val="0"/>
              </a:spcBef>
              <a:spcAft>
                <a:spcPts val="0"/>
              </a:spcAft>
              <a:buSzPts val="775"/>
              <a:buNone/>
            </a:pPr>
            <a:r>
              <a:rPr lang="en-AU" b="0"/>
              <a:t>[1] Johnston, T. 2016. Auslan Corpus Annotation Guidelines. </a:t>
            </a:r>
            <a:r>
              <a:rPr lang="en-AU" b="0" u="sng">
                <a:solidFill>
                  <a:schemeClr val="accent3"/>
                </a:solidFill>
                <a:hlinkClick r:id="rId5">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http://media.auslan.org.au/attachments/Auslan_Corpus_Annotation_Guidelines_November2016.pdf</a:t>
            </a:r>
            <a:r>
              <a:rPr lang="en-AU" b="0"/>
              <a:t> </a:t>
            </a:r>
            <a:endParaRPr b="0"/>
          </a:p>
          <a:p>
            <a:pPr marL="269999" lvl="0" indent="-269999" algn="l" rtl="0">
              <a:lnSpc>
                <a:spcPct val="90000"/>
              </a:lnSpc>
              <a:spcBef>
                <a:spcPts val="0"/>
              </a:spcBef>
              <a:spcAft>
                <a:spcPts val="0"/>
              </a:spcAft>
              <a:buSzPts val="775"/>
              <a:buNone/>
            </a:pPr>
            <a:r>
              <a:rPr lang="en-AU" b="0"/>
              <a:t>Image source: Johnston, T. 2018. A corpus-based study of the role of headshaking in negation in Auslan (Australian Sign Language): Implications for signed language typology. Linguistic Typology. 22, 2 (2018), 185–231. DOI:https://doi.org/10.1515/lingty-2018-0008.</a:t>
            </a:r>
            <a:endParaRPr b="0"/>
          </a:p>
        </p:txBody>
      </p:sp>
      <p:sp>
        <p:nvSpPr>
          <p:cNvPr id="519" name="Google Shape;519;p8"/>
          <p:cNvSpPr txBox="1">
            <a:spLocks noGrp="1"/>
          </p:cNvSpPr>
          <p:nvPr>
            <p:ph type="title"/>
          </p:nvPr>
        </p:nvSpPr>
        <p:spPr>
          <a:xfrm>
            <a:off x="695326" y="1052736"/>
            <a:ext cx="10801350" cy="469056"/>
          </a:xfrm>
          <a:prstGeom prst="rect">
            <a:avLst/>
          </a:prstGeom>
          <a:noFill/>
          <a:ln>
            <a:noFill/>
          </a:ln>
        </p:spPr>
        <p:txBody>
          <a:bodyPr spcFirstLastPara="1" wrap="square" lIns="0" tIns="0" rIns="0" bIns="0" anchor="ctr" anchorCtr="0">
            <a:normAutofit/>
          </a:bodyPr>
          <a:lstStyle/>
          <a:p>
            <a:pPr marL="0" lvl="0" indent="0" algn="l" rtl="0">
              <a:lnSpc>
                <a:spcPct val="90000"/>
              </a:lnSpc>
              <a:spcBef>
                <a:spcPts val="0"/>
              </a:spcBef>
              <a:spcAft>
                <a:spcPts val="0"/>
              </a:spcAft>
              <a:buClr>
                <a:schemeClr val="accent1"/>
              </a:buClr>
              <a:buSzPts val="3400"/>
              <a:buFont typeface="Arial"/>
              <a:buNone/>
            </a:pPr>
            <a:r>
              <a:rPr lang="en-AU"/>
              <a:t>“Writing” sign languages</a:t>
            </a:r>
            <a:endParaRPr/>
          </a:p>
        </p:txBody>
      </p:sp>
      <p:sp>
        <p:nvSpPr>
          <p:cNvPr id="520" name="Google Shape;520;p8"/>
          <p:cNvSpPr txBox="1">
            <a:spLocks noGrp="1"/>
          </p:cNvSpPr>
          <p:nvPr>
            <p:ph type="dt" idx="10"/>
          </p:nvPr>
        </p:nvSpPr>
        <p:spPr>
          <a:xfrm>
            <a:off x="695324" y="151134"/>
            <a:ext cx="3360109" cy="2880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Clr>
                <a:schemeClr val="dk1"/>
              </a:buClr>
              <a:buFont typeface="Arial"/>
              <a:buNone/>
            </a:pPr>
            <a:r>
              <a:rPr lang="en-AU"/>
              <a:t>Voyages in Language Technology</a:t>
            </a:r>
            <a:endParaRPr/>
          </a:p>
          <a:p>
            <a:pPr marL="0" lvl="0" indent="0" algn="l" rtl="0">
              <a:lnSpc>
                <a:spcPct val="80000"/>
              </a:lnSpc>
              <a:spcBef>
                <a:spcPts val="0"/>
              </a:spcBef>
              <a:spcAft>
                <a:spcPts val="0"/>
              </a:spcAft>
              <a:buNone/>
            </a:pPr>
            <a:endParaRPr/>
          </a:p>
        </p:txBody>
      </p:sp>
      <p:sp>
        <p:nvSpPr>
          <p:cNvPr id="521" name="Google Shape;521;p8"/>
          <p:cNvSpPr txBox="1">
            <a:spLocks noGrp="1"/>
          </p:cNvSpPr>
          <p:nvPr>
            <p:ph type="ftr" idx="11"/>
          </p:nvPr>
        </p:nvSpPr>
        <p:spPr>
          <a:xfrm>
            <a:off x="695326" y="6519171"/>
            <a:ext cx="3360109" cy="240219"/>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Clr>
                <a:schemeClr val="dk1"/>
              </a:buClr>
              <a:buFont typeface="Arial"/>
              <a:buNone/>
            </a:pPr>
            <a:r>
              <a:rPr lang="en-AU"/>
              <a:t>Sign Language and Communicative Gesture | 21 October 2020</a:t>
            </a:r>
            <a:endParaRPr/>
          </a:p>
        </p:txBody>
      </p:sp>
      <p:sp>
        <p:nvSpPr>
          <p:cNvPr id="522" name="Google Shape;522;p8"/>
          <p:cNvSpPr txBox="1">
            <a:spLocks noGrp="1"/>
          </p:cNvSpPr>
          <p:nvPr>
            <p:ph type="sldNum" idx="12"/>
          </p:nvPr>
        </p:nvSpPr>
        <p:spPr>
          <a:xfrm>
            <a:off x="11208568" y="6519171"/>
            <a:ext cx="288032" cy="240219"/>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AU"/>
              <a:t>10</a:t>
            </a:fld>
            <a:endParaRPr/>
          </a:p>
        </p:txBody>
      </p:sp>
      <p:sp>
        <p:nvSpPr>
          <p:cNvPr id="523" name="Google Shape;523;p8"/>
          <p:cNvSpPr/>
          <p:nvPr/>
        </p:nvSpPr>
        <p:spPr>
          <a:xfrm>
            <a:off x="6760029" y="3140974"/>
            <a:ext cx="1280146" cy="1610639"/>
          </a:xfrm>
          <a:prstGeom prst="rightBrace">
            <a:avLst>
              <a:gd name="adj1" fmla="val 8333"/>
              <a:gd name="adj2" fmla="val 500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pic>
        <p:nvPicPr>
          <p:cNvPr id="524" name="Google Shape;524;p8"/>
          <p:cNvPicPr preferRelativeResize="0"/>
          <p:nvPr/>
        </p:nvPicPr>
        <p:blipFill>
          <a:blip r:embed="rId6">
            <a:alphaModFix/>
          </a:blip>
          <a:stretch>
            <a:fillRect/>
          </a:stretch>
        </p:blipFill>
        <p:spPr>
          <a:xfrm>
            <a:off x="9663750" y="1052718"/>
            <a:ext cx="1544830" cy="2008278"/>
          </a:xfrm>
          <a:prstGeom prst="rect">
            <a:avLst/>
          </a:prstGeom>
          <a:noFill/>
          <a:ln>
            <a:noFill/>
          </a:ln>
        </p:spPr>
      </p:pic>
    </p:spTree>
    <p:extLst>
      <p:ext uri="{BB962C8B-B14F-4D97-AF65-F5344CB8AC3E}">
        <p14:creationId xmlns:p14="http://schemas.microsoft.com/office/powerpoint/2010/main" val="17704027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z="4400" dirty="0"/>
              <a:t>Step 2</a:t>
            </a:r>
            <a:r>
              <a:rPr lang="en-AU" sz="4400" dirty="0" smtClean="0"/>
              <a:t>. Collect the Data</a:t>
            </a:r>
            <a:endParaRPr lang="en-AU" dirty="0"/>
          </a:p>
        </p:txBody>
      </p:sp>
      <p:sp>
        <p:nvSpPr>
          <p:cNvPr id="3" name="Text Placeholder 2"/>
          <p:cNvSpPr>
            <a:spLocks noGrp="1"/>
          </p:cNvSpPr>
          <p:nvPr>
            <p:ph type="body" idx="1"/>
          </p:nvPr>
        </p:nvSpPr>
        <p:spPr/>
        <p:txBody>
          <a:bodyPr/>
          <a:lstStyle/>
          <a:p>
            <a:endParaRPr lang="en-AU"/>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AU" smtClean="0"/>
              <a:t>11</a:t>
            </a:fld>
            <a:endParaRPr lang="en-AU"/>
          </a:p>
        </p:txBody>
      </p:sp>
    </p:spTree>
    <p:extLst>
      <p:ext uri="{BB962C8B-B14F-4D97-AF65-F5344CB8AC3E}">
        <p14:creationId xmlns:p14="http://schemas.microsoft.com/office/powerpoint/2010/main" val="790157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36"/>
        <p:cNvGrpSpPr/>
        <p:nvPr/>
      </p:nvGrpSpPr>
      <p:grpSpPr>
        <a:xfrm>
          <a:off x="0" y="0"/>
          <a:ext cx="0" cy="0"/>
          <a:chOff x="0" y="0"/>
          <a:chExt cx="0" cy="0"/>
        </a:xfrm>
      </p:grpSpPr>
      <p:sp>
        <p:nvSpPr>
          <p:cNvPr id="637" name="Google Shape;637;p17"/>
          <p:cNvSpPr txBox="1">
            <a:spLocks noGrp="1"/>
          </p:cNvSpPr>
          <p:nvPr>
            <p:ph type="body" idx="1"/>
          </p:nvPr>
        </p:nvSpPr>
        <p:spPr>
          <a:xfrm>
            <a:off x="695325" y="1700213"/>
            <a:ext cx="5218800" cy="4608600"/>
          </a:xfrm>
          <a:prstGeom prst="rect">
            <a:avLst/>
          </a:prstGeom>
          <a:noFill/>
          <a:ln>
            <a:noFill/>
          </a:ln>
        </p:spPr>
        <p:txBody>
          <a:bodyPr spcFirstLastPara="1" wrap="square" lIns="0" tIns="0" rIns="0" bIns="0" anchor="t" anchorCtr="0">
            <a:normAutofit/>
          </a:bodyPr>
          <a:lstStyle/>
          <a:p>
            <a:pPr marL="0" lvl="0" indent="0" algn="l" rtl="0">
              <a:lnSpc>
                <a:spcPct val="90000"/>
              </a:lnSpc>
              <a:spcBef>
                <a:spcPts val="0"/>
              </a:spcBef>
              <a:spcAft>
                <a:spcPts val="0"/>
              </a:spcAft>
              <a:buSzPts val="1665"/>
              <a:buNone/>
            </a:pPr>
            <a:r>
              <a:rPr lang="en-AU" sz="1665" dirty="0"/>
              <a:t>Multi-channel data</a:t>
            </a:r>
            <a:endParaRPr dirty="0"/>
          </a:p>
          <a:p>
            <a:pPr marL="285750" lvl="0" indent="-285750" algn="l" rtl="0">
              <a:lnSpc>
                <a:spcPct val="90000"/>
              </a:lnSpc>
              <a:spcBef>
                <a:spcPts val="600"/>
              </a:spcBef>
              <a:spcAft>
                <a:spcPts val="0"/>
              </a:spcAft>
              <a:buSzPts val="1665"/>
              <a:buFont typeface="Arial"/>
              <a:buChar char="•"/>
            </a:pPr>
            <a:r>
              <a:rPr lang="en-AU" sz="1665" dirty="0"/>
              <a:t>Hands, body, facial expression, mouthing</a:t>
            </a:r>
            <a:endParaRPr dirty="0"/>
          </a:p>
          <a:p>
            <a:pPr marL="0" lvl="0" indent="0" algn="l" rtl="0">
              <a:lnSpc>
                <a:spcPct val="90000"/>
              </a:lnSpc>
              <a:spcBef>
                <a:spcPts val="600"/>
              </a:spcBef>
              <a:spcAft>
                <a:spcPts val="0"/>
              </a:spcAft>
              <a:buSzPts val="1665"/>
              <a:buNone/>
            </a:pPr>
            <a:endParaRPr sz="1665" dirty="0"/>
          </a:p>
          <a:p>
            <a:pPr marL="0" lvl="0" indent="0" algn="l" rtl="0">
              <a:lnSpc>
                <a:spcPct val="90000"/>
              </a:lnSpc>
              <a:spcBef>
                <a:spcPts val="600"/>
              </a:spcBef>
              <a:spcAft>
                <a:spcPts val="0"/>
              </a:spcAft>
              <a:buSzPts val="1665"/>
              <a:buNone/>
            </a:pPr>
            <a:r>
              <a:rPr lang="en-AU" sz="1665" dirty="0"/>
              <a:t>Data </a:t>
            </a:r>
            <a:r>
              <a:rPr lang="en-AU" sz="1665" dirty="0" smtClean="0"/>
              <a:t>format</a:t>
            </a:r>
            <a:endParaRPr dirty="0"/>
          </a:p>
          <a:p>
            <a:pPr marL="285750" lvl="0" indent="-285750" algn="l" rtl="0">
              <a:lnSpc>
                <a:spcPct val="90000"/>
              </a:lnSpc>
              <a:spcBef>
                <a:spcPts val="600"/>
              </a:spcBef>
              <a:spcAft>
                <a:spcPts val="0"/>
              </a:spcAft>
              <a:buSzPts val="1665"/>
              <a:buFont typeface="Arial"/>
              <a:buChar char="•"/>
            </a:pPr>
            <a:r>
              <a:rPr lang="en-AU" sz="1665" dirty="0"/>
              <a:t>Video</a:t>
            </a:r>
            <a:endParaRPr dirty="0"/>
          </a:p>
          <a:p>
            <a:pPr marL="285750" lvl="0" indent="-285750" algn="l" rtl="0">
              <a:lnSpc>
                <a:spcPct val="90000"/>
              </a:lnSpc>
              <a:spcBef>
                <a:spcPts val="600"/>
              </a:spcBef>
              <a:spcAft>
                <a:spcPts val="0"/>
              </a:spcAft>
              <a:buSzPts val="1665"/>
              <a:buFont typeface="Arial"/>
              <a:buChar char="•"/>
            </a:pPr>
            <a:r>
              <a:rPr lang="en-AU" sz="1665" dirty="0"/>
              <a:t>Depth</a:t>
            </a:r>
            <a:endParaRPr dirty="0"/>
          </a:p>
          <a:p>
            <a:pPr marL="285750" lvl="0" indent="-285750" algn="l" rtl="0">
              <a:lnSpc>
                <a:spcPct val="90000"/>
              </a:lnSpc>
              <a:spcBef>
                <a:spcPts val="600"/>
              </a:spcBef>
              <a:spcAft>
                <a:spcPts val="0"/>
              </a:spcAft>
              <a:buSzPts val="1665"/>
              <a:buFont typeface="Arial"/>
              <a:buChar char="•"/>
            </a:pPr>
            <a:r>
              <a:rPr lang="en-AU" sz="1665" dirty="0"/>
              <a:t>Poses/skeleton</a:t>
            </a:r>
            <a:endParaRPr dirty="0"/>
          </a:p>
          <a:p>
            <a:pPr marL="285750" lvl="0" indent="-285750" algn="l" rtl="0">
              <a:lnSpc>
                <a:spcPct val="90000"/>
              </a:lnSpc>
              <a:spcBef>
                <a:spcPts val="600"/>
              </a:spcBef>
              <a:spcAft>
                <a:spcPts val="0"/>
              </a:spcAft>
              <a:buSzPts val="1665"/>
              <a:buFont typeface="Arial"/>
              <a:buChar char="•"/>
            </a:pPr>
            <a:r>
              <a:rPr lang="en-AU" sz="1665" dirty="0"/>
              <a:t>Some other way of capturing </a:t>
            </a:r>
            <a:r>
              <a:rPr lang="en-AU" sz="1665" dirty="0" smtClean="0"/>
              <a:t>shape / positions / movement </a:t>
            </a:r>
            <a:r>
              <a:rPr lang="en-AU" sz="1665" dirty="0"/>
              <a:t>of hands, body, face</a:t>
            </a:r>
            <a:endParaRPr dirty="0"/>
          </a:p>
          <a:p>
            <a:pPr marL="0" lvl="0" indent="0" algn="l" rtl="0">
              <a:lnSpc>
                <a:spcPct val="90000"/>
              </a:lnSpc>
              <a:spcBef>
                <a:spcPts val="600"/>
              </a:spcBef>
              <a:spcAft>
                <a:spcPts val="0"/>
              </a:spcAft>
              <a:buSzPts val="1665"/>
              <a:buNone/>
            </a:pPr>
            <a:endParaRPr lang="en-AU" sz="1665" dirty="0" smtClean="0"/>
          </a:p>
          <a:p>
            <a:pPr marL="0" lvl="0" indent="0">
              <a:lnSpc>
                <a:spcPct val="90000"/>
              </a:lnSpc>
              <a:spcBef>
                <a:spcPts val="600"/>
              </a:spcBef>
              <a:buSzPts val="1665"/>
            </a:pPr>
            <a:r>
              <a:rPr lang="en-AU" sz="1665" dirty="0"/>
              <a:t>Variation in production</a:t>
            </a:r>
            <a:endParaRPr lang="en-AU" sz="1600" dirty="0"/>
          </a:p>
          <a:p>
            <a:pPr marL="285750" lvl="0" indent="-285750">
              <a:lnSpc>
                <a:spcPct val="90000"/>
              </a:lnSpc>
              <a:spcBef>
                <a:spcPts val="600"/>
              </a:spcBef>
              <a:buSzPts val="1665"/>
              <a:buChar char="•"/>
            </a:pPr>
            <a:r>
              <a:rPr lang="en-AU" sz="1665" dirty="0"/>
              <a:t>Inter-signer variation</a:t>
            </a:r>
            <a:endParaRPr lang="en-AU" sz="1600" dirty="0"/>
          </a:p>
          <a:p>
            <a:pPr marL="285750" lvl="0" indent="-285750">
              <a:lnSpc>
                <a:spcPct val="90000"/>
              </a:lnSpc>
              <a:spcBef>
                <a:spcPts val="600"/>
              </a:spcBef>
              <a:buSzPts val="1665"/>
              <a:buChar char="•"/>
            </a:pPr>
            <a:r>
              <a:rPr lang="en-AU" sz="1665" dirty="0"/>
              <a:t>Dialects &amp; accents</a:t>
            </a:r>
          </a:p>
          <a:p>
            <a:pPr marL="0" lvl="0" indent="0">
              <a:lnSpc>
                <a:spcPct val="90000"/>
              </a:lnSpc>
              <a:spcBef>
                <a:spcPts val="600"/>
              </a:spcBef>
            </a:pPr>
            <a:r>
              <a:rPr lang="en-AU" sz="1665" dirty="0"/>
              <a:t>→ Where possible, repetition of signs by multiple </a:t>
            </a:r>
            <a:r>
              <a:rPr lang="en-AU" sz="1665" dirty="0" smtClean="0"/>
              <a:t>signers</a:t>
            </a:r>
            <a:endParaRPr lang="en-AU" sz="1665" dirty="0"/>
          </a:p>
        </p:txBody>
      </p:sp>
      <p:sp>
        <p:nvSpPr>
          <p:cNvPr id="638" name="Google Shape;638;p17"/>
          <p:cNvSpPr txBox="1">
            <a:spLocks noGrp="1"/>
          </p:cNvSpPr>
          <p:nvPr>
            <p:ph type="body" idx="2"/>
          </p:nvPr>
        </p:nvSpPr>
        <p:spPr>
          <a:xfrm>
            <a:off x="6288619" y="1700213"/>
            <a:ext cx="5220000" cy="4608600"/>
          </a:xfrm>
          <a:prstGeom prst="rect">
            <a:avLst/>
          </a:prstGeom>
          <a:noFill/>
          <a:ln>
            <a:noFill/>
          </a:ln>
        </p:spPr>
        <p:txBody>
          <a:bodyPr spcFirstLastPara="1" wrap="square" lIns="0" tIns="0" rIns="0" bIns="0" anchor="t" anchorCtr="0">
            <a:normAutofit/>
          </a:bodyPr>
          <a:lstStyle/>
          <a:p>
            <a:pPr marL="0" lvl="0" indent="0" algn="l" rtl="0">
              <a:lnSpc>
                <a:spcPct val="90000"/>
              </a:lnSpc>
              <a:spcBef>
                <a:spcPts val="600"/>
              </a:spcBef>
              <a:spcAft>
                <a:spcPts val="0"/>
              </a:spcAft>
              <a:buSzPts val="1665"/>
              <a:buNone/>
            </a:pPr>
            <a:r>
              <a:rPr lang="en-AU" sz="1665" dirty="0"/>
              <a:t>Varied </a:t>
            </a:r>
            <a:r>
              <a:rPr lang="en-AU" sz="1665" dirty="0" err="1"/>
              <a:t>lexicality</a:t>
            </a:r>
            <a:endParaRPr sz="1665" dirty="0"/>
          </a:p>
          <a:p>
            <a:pPr marL="285750" lvl="0" indent="-285750" algn="l" rtl="0">
              <a:lnSpc>
                <a:spcPct val="90000"/>
              </a:lnSpc>
              <a:spcBef>
                <a:spcPts val="600"/>
              </a:spcBef>
              <a:spcAft>
                <a:spcPts val="0"/>
              </a:spcAft>
              <a:buSzPts val="1665"/>
              <a:buChar char="•"/>
            </a:pPr>
            <a:r>
              <a:rPr lang="en-AU" sz="1665" dirty="0"/>
              <a:t>Semi-lexical signing: situational use of space</a:t>
            </a:r>
            <a:endParaRPr dirty="0"/>
          </a:p>
          <a:p>
            <a:pPr marL="285750" lvl="0" indent="-285750" algn="l" rtl="0">
              <a:lnSpc>
                <a:spcPct val="90000"/>
              </a:lnSpc>
              <a:spcBef>
                <a:spcPts val="600"/>
              </a:spcBef>
              <a:spcAft>
                <a:spcPts val="0"/>
              </a:spcAft>
              <a:buSzPts val="1665"/>
              <a:buChar char="•"/>
            </a:pPr>
            <a:r>
              <a:rPr lang="en-AU" sz="1665" dirty="0"/>
              <a:t>Non-lexical signs: “enactment”</a:t>
            </a:r>
            <a:endParaRPr sz="1665" dirty="0"/>
          </a:p>
          <a:p>
            <a:pPr marL="0" lvl="0" indent="0" algn="l" rtl="0">
              <a:lnSpc>
                <a:spcPct val="110000"/>
              </a:lnSpc>
              <a:spcBef>
                <a:spcPts val="0"/>
              </a:spcBef>
              <a:spcAft>
                <a:spcPts val="0"/>
              </a:spcAft>
              <a:buSzPts val="1000"/>
              <a:buNone/>
            </a:pPr>
            <a:endParaRPr sz="1650" dirty="0"/>
          </a:p>
          <a:p>
            <a:pPr marL="0" lvl="0" indent="0" algn="l" rtl="0">
              <a:lnSpc>
                <a:spcPct val="110000"/>
              </a:lnSpc>
              <a:spcBef>
                <a:spcPts val="0"/>
              </a:spcBef>
              <a:spcAft>
                <a:spcPts val="0"/>
              </a:spcAft>
              <a:buSzPts val="1000"/>
              <a:buNone/>
            </a:pPr>
            <a:r>
              <a:rPr lang="en-AU" sz="1650" dirty="0"/>
              <a:t>Heavily inferential:</a:t>
            </a:r>
            <a:endParaRPr sz="1650" dirty="0"/>
          </a:p>
          <a:p>
            <a:pPr marL="285750" lvl="0" indent="-285750" algn="l" rtl="0">
              <a:lnSpc>
                <a:spcPct val="90000"/>
              </a:lnSpc>
              <a:spcBef>
                <a:spcPts val="600"/>
              </a:spcBef>
              <a:spcAft>
                <a:spcPts val="0"/>
              </a:spcAft>
              <a:buSzPts val="1665"/>
              <a:buChar char="•"/>
            </a:pPr>
            <a:r>
              <a:rPr lang="en-AU" sz="1665" dirty="0"/>
              <a:t>Meaningful use of space</a:t>
            </a:r>
            <a:endParaRPr sz="1665" dirty="0"/>
          </a:p>
          <a:p>
            <a:pPr marL="285750" lvl="0" indent="-285750" algn="l" rtl="0">
              <a:lnSpc>
                <a:spcPct val="90000"/>
              </a:lnSpc>
              <a:spcBef>
                <a:spcPts val="600"/>
              </a:spcBef>
              <a:spcAft>
                <a:spcPts val="0"/>
              </a:spcAft>
              <a:buSzPts val="1665"/>
              <a:buChar char="•"/>
            </a:pPr>
            <a:r>
              <a:rPr lang="en-AU" sz="1665" dirty="0"/>
              <a:t>Indexed locations</a:t>
            </a:r>
            <a:endParaRPr sz="1665" dirty="0"/>
          </a:p>
          <a:p>
            <a:pPr marL="285750" lvl="0" indent="-285750" algn="l" rtl="0">
              <a:lnSpc>
                <a:spcPct val="90000"/>
              </a:lnSpc>
              <a:spcBef>
                <a:spcPts val="600"/>
              </a:spcBef>
              <a:spcAft>
                <a:spcPts val="0"/>
              </a:spcAft>
              <a:buSzPts val="1665"/>
              <a:buChar char="•"/>
            </a:pPr>
            <a:r>
              <a:rPr lang="en-AU" sz="1665" dirty="0"/>
              <a:t>Eye gaze</a:t>
            </a:r>
            <a:endParaRPr sz="1665" dirty="0"/>
          </a:p>
          <a:p>
            <a:pPr marL="0" lvl="0" indent="0" algn="l" rtl="0">
              <a:lnSpc>
                <a:spcPct val="90000"/>
              </a:lnSpc>
              <a:spcBef>
                <a:spcPts val="600"/>
              </a:spcBef>
              <a:spcAft>
                <a:spcPts val="0"/>
              </a:spcAft>
              <a:buNone/>
            </a:pPr>
            <a:endParaRPr sz="1665" dirty="0"/>
          </a:p>
          <a:p>
            <a:pPr marL="0" lvl="0" indent="0" algn="l" rtl="0">
              <a:lnSpc>
                <a:spcPct val="90000"/>
              </a:lnSpc>
              <a:spcBef>
                <a:spcPts val="600"/>
              </a:spcBef>
              <a:spcAft>
                <a:spcPts val="0"/>
              </a:spcAft>
              <a:buNone/>
            </a:pPr>
            <a:r>
              <a:rPr lang="en-AU" sz="1665" dirty="0"/>
              <a:t>Conversation repair</a:t>
            </a:r>
            <a:endParaRPr sz="1665" dirty="0"/>
          </a:p>
        </p:txBody>
      </p:sp>
      <p:sp>
        <p:nvSpPr>
          <p:cNvPr id="639" name="Google Shape;639;p17"/>
          <p:cNvSpPr txBox="1">
            <a:spLocks noGrp="1"/>
          </p:cNvSpPr>
          <p:nvPr>
            <p:ph type="title"/>
          </p:nvPr>
        </p:nvSpPr>
        <p:spPr>
          <a:xfrm>
            <a:off x="695326" y="1052736"/>
            <a:ext cx="10801500" cy="469200"/>
          </a:xfrm>
          <a:prstGeom prst="rect">
            <a:avLst/>
          </a:prstGeom>
          <a:noFill/>
          <a:ln>
            <a:noFill/>
          </a:ln>
        </p:spPr>
        <p:txBody>
          <a:bodyPr spcFirstLastPara="1" wrap="square" lIns="0" tIns="0" rIns="0" bIns="0" anchor="ctr" anchorCtr="0">
            <a:normAutofit/>
          </a:bodyPr>
          <a:lstStyle/>
          <a:p>
            <a:pPr marL="0" lvl="0" indent="0" algn="l" rtl="0">
              <a:lnSpc>
                <a:spcPct val="90000"/>
              </a:lnSpc>
              <a:spcBef>
                <a:spcPts val="0"/>
              </a:spcBef>
              <a:spcAft>
                <a:spcPts val="0"/>
              </a:spcAft>
              <a:buClr>
                <a:schemeClr val="accent1"/>
              </a:buClr>
              <a:buSzPts val="3060"/>
              <a:buFont typeface="Arial"/>
              <a:buNone/>
            </a:pPr>
            <a:r>
              <a:rPr lang="en-AU" sz="3060" dirty="0" smtClean="0"/>
              <a:t>Technical </a:t>
            </a:r>
            <a:r>
              <a:rPr lang="en-AU" sz="3060" dirty="0"/>
              <a:t>Considerations for Datasets</a:t>
            </a:r>
            <a:endParaRPr sz="3060" dirty="0"/>
          </a:p>
        </p:txBody>
      </p:sp>
      <p:sp>
        <p:nvSpPr>
          <p:cNvPr id="640" name="Google Shape;640;p17"/>
          <p:cNvSpPr txBox="1">
            <a:spLocks noGrp="1"/>
          </p:cNvSpPr>
          <p:nvPr>
            <p:ph type="dt" idx="10"/>
          </p:nvPr>
        </p:nvSpPr>
        <p:spPr>
          <a:xfrm>
            <a:off x="695324" y="151134"/>
            <a:ext cx="3360109" cy="2880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Clr>
                <a:schemeClr val="dk1"/>
              </a:buClr>
              <a:buFont typeface="Arial"/>
              <a:buNone/>
            </a:pPr>
            <a:r>
              <a:rPr lang="en-AU"/>
              <a:t>Voyages in Language Technology</a:t>
            </a:r>
            <a:endParaRPr/>
          </a:p>
          <a:p>
            <a:pPr marL="0" lvl="0" indent="0" algn="l" rtl="0">
              <a:lnSpc>
                <a:spcPct val="80000"/>
              </a:lnSpc>
              <a:spcBef>
                <a:spcPts val="0"/>
              </a:spcBef>
              <a:spcAft>
                <a:spcPts val="0"/>
              </a:spcAft>
              <a:buNone/>
            </a:pPr>
            <a:endParaRPr/>
          </a:p>
        </p:txBody>
      </p:sp>
      <p:sp>
        <p:nvSpPr>
          <p:cNvPr id="641" name="Google Shape;641;p17"/>
          <p:cNvSpPr txBox="1">
            <a:spLocks noGrp="1"/>
          </p:cNvSpPr>
          <p:nvPr>
            <p:ph type="ftr" idx="11"/>
          </p:nvPr>
        </p:nvSpPr>
        <p:spPr>
          <a:xfrm>
            <a:off x="695326" y="6519171"/>
            <a:ext cx="3360109" cy="240219"/>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Clr>
                <a:schemeClr val="dk1"/>
              </a:buClr>
              <a:buFont typeface="Arial"/>
              <a:buNone/>
            </a:pPr>
            <a:r>
              <a:rPr lang="en-AU"/>
              <a:t>Sign Language and Communicative Gesture | 21 October 2020</a:t>
            </a:r>
            <a:endParaRPr/>
          </a:p>
        </p:txBody>
      </p:sp>
      <p:sp>
        <p:nvSpPr>
          <p:cNvPr id="642" name="Google Shape;642;p17"/>
          <p:cNvSpPr txBox="1">
            <a:spLocks noGrp="1"/>
          </p:cNvSpPr>
          <p:nvPr>
            <p:ph type="sldNum" idx="12"/>
          </p:nvPr>
        </p:nvSpPr>
        <p:spPr>
          <a:xfrm>
            <a:off x="11208568" y="6519171"/>
            <a:ext cx="288032" cy="240219"/>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AU"/>
              <a:t>12</a:t>
            </a:fld>
            <a:endParaRPr/>
          </a:p>
        </p:txBody>
      </p:sp>
      <p:sp>
        <p:nvSpPr>
          <p:cNvPr id="643" name="Google Shape;643;p17"/>
          <p:cNvSpPr txBox="1">
            <a:spLocks noGrp="1"/>
          </p:cNvSpPr>
          <p:nvPr>
            <p:ph type="body" idx="3"/>
          </p:nvPr>
        </p:nvSpPr>
        <p:spPr>
          <a:xfrm>
            <a:off x="4400550" y="6524625"/>
            <a:ext cx="3384600" cy="241200"/>
          </a:xfrm>
          <a:prstGeom prst="rect">
            <a:avLst/>
          </a:prstGeom>
        </p:spPr>
        <p:txBody>
          <a:bodyPr spcFirstLastPara="1" wrap="square" lIns="0" tIns="0" rIns="0" bIns="0" anchor="ctr" anchorCtr="0">
            <a:noAutofit/>
          </a:bodyPr>
          <a:lstStyle/>
          <a:p>
            <a:pPr marL="0" lvl="0" indent="0" algn="ctr" rtl="0">
              <a:spcBef>
                <a:spcPts val="300"/>
              </a:spcBef>
              <a:spcAft>
                <a:spcPts val="300"/>
              </a:spcAft>
              <a:buNone/>
            </a:pPr>
            <a:endParaRPr/>
          </a:p>
        </p:txBody>
      </p:sp>
    </p:spTree>
    <p:extLst>
      <p:ext uri="{BB962C8B-B14F-4D97-AF65-F5344CB8AC3E}">
        <p14:creationId xmlns:p14="http://schemas.microsoft.com/office/powerpoint/2010/main" val="1832420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65"/>
        <p:cNvGrpSpPr/>
        <p:nvPr/>
      </p:nvGrpSpPr>
      <p:grpSpPr>
        <a:xfrm>
          <a:off x="0" y="0"/>
          <a:ext cx="0" cy="0"/>
          <a:chOff x="0" y="0"/>
          <a:chExt cx="0" cy="0"/>
        </a:xfrm>
      </p:grpSpPr>
      <p:sp>
        <p:nvSpPr>
          <p:cNvPr id="666" name="Google Shape;666;p19"/>
          <p:cNvSpPr txBox="1">
            <a:spLocks noGrp="1"/>
          </p:cNvSpPr>
          <p:nvPr>
            <p:ph type="body" idx="1"/>
          </p:nvPr>
        </p:nvSpPr>
        <p:spPr>
          <a:xfrm>
            <a:off x="695325" y="1700213"/>
            <a:ext cx="5218859" cy="4608515"/>
          </a:xfrm>
          <a:prstGeom prst="rect">
            <a:avLst/>
          </a:prstGeom>
          <a:noFill/>
          <a:ln>
            <a:noFill/>
          </a:ln>
        </p:spPr>
        <p:txBody>
          <a:bodyPr spcFirstLastPara="1" wrap="square" lIns="0" tIns="0" rIns="0" bIns="0" anchor="t" anchorCtr="0">
            <a:normAutofit lnSpcReduction="10000"/>
          </a:bodyPr>
          <a:lstStyle/>
          <a:p>
            <a:pPr marL="0" lvl="0" indent="0" algn="l" rtl="0">
              <a:lnSpc>
                <a:spcPct val="110000"/>
              </a:lnSpc>
              <a:spcBef>
                <a:spcPts val="0"/>
              </a:spcBef>
              <a:spcAft>
                <a:spcPts val="0"/>
              </a:spcAft>
              <a:buSzPts val="1800"/>
              <a:buNone/>
            </a:pPr>
            <a:r>
              <a:rPr lang="en-AU" b="1"/>
              <a:t>Who are you collecting data from?</a:t>
            </a:r>
            <a:endParaRPr/>
          </a:p>
          <a:p>
            <a:pPr marL="285750" lvl="0" indent="-285750" algn="l" rtl="0">
              <a:lnSpc>
                <a:spcPct val="110000"/>
              </a:lnSpc>
              <a:spcBef>
                <a:spcPts val="600"/>
              </a:spcBef>
              <a:spcAft>
                <a:spcPts val="0"/>
              </a:spcAft>
              <a:buSzPts val="1800"/>
              <a:buFont typeface="Arial"/>
              <a:buChar char="•"/>
            </a:pPr>
            <a:r>
              <a:rPr lang="en-AU"/>
              <a:t>Native Deaf signers?</a:t>
            </a:r>
            <a:endParaRPr/>
          </a:p>
          <a:p>
            <a:pPr marL="465750" lvl="1" indent="-285750" algn="l" rtl="0">
              <a:lnSpc>
                <a:spcPct val="110000"/>
              </a:lnSpc>
              <a:spcBef>
                <a:spcPts val="600"/>
              </a:spcBef>
              <a:spcAft>
                <a:spcPts val="0"/>
              </a:spcAft>
              <a:buSzPts val="1800"/>
              <a:buChar char="•"/>
            </a:pPr>
            <a:r>
              <a:rPr lang="en-AU"/>
              <a:t>Fluent sign</a:t>
            </a:r>
            <a:endParaRPr/>
          </a:p>
          <a:p>
            <a:pPr marL="465750" lvl="1" indent="-285750" algn="l" rtl="0">
              <a:lnSpc>
                <a:spcPct val="110000"/>
              </a:lnSpc>
              <a:spcBef>
                <a:spcPts val="600"/>
              </a:spcBef>
              <a:spcAft>
                <a:spcPts val="0"/>
              </a:spcAft>
              <a:buSzPts val="1800"/>
              <a:buChar char="•"/>
            </a:pPr>
            <a:r>
              <a:rPr lang="en-AU"/>
              <a:t>Real-world use</a:t>
            </a:r>
            <a:endParaRPr/>
          </a:p>
          <a:p>
            <a:pPr marL="465750" lvl="1" indent="-285750" algn="l" rtl="0">
              <a:lnSpc>
                <a:spcPct val="110000"/>
              </a:lnSpc>
              <a:spcBef>
                <a:spcPts val="600"/>
              </a:spcBef>
              <a:spcAft>
                <a:spcPts val="0"/>
              </a:spcAft>
              <a:buSzPts val="1800"/>
              <a:buChar char="•"/>
            </a:pPr>
            <a:r>
              <a:rPr lang="en-AU"/>
              <a:t>Live Deaf culture, norms</a:t>
            </a:r>
            <a:endParaRPr/>
          </a:p>
          <a:p>
            <a:pPr marL="285750" lvl="0" indent="-285750" algn="l" rtl="0">
              <a:lnSpc>
                <a:spcPct val="110000"/>
              </a:lnSpc>
              <a:spcBef>
                <a:spcPts val="600"/>
              </a:spcBef>
              <a:spcAft>
                <a:spcPts val="0"/>
              </a:spcAft>
              <a:buSzPts val="1800"/>
              <a:buFont typeface="Arial"/>
              <a:buChar char="•"/>
            </a:pPr>
            <a:r>
              <a:rPr lang="en-AU"/>
              <a:t>Interpreters?</a:t>
            </a:r>
            <a:endParaRPr/>
          </a:p>
          <a:p>
            <a:pPr marL="465750" lvl="1" indent="-285750" algn="l" rtl="0">
              <a:lnSpc>
                <a:spcPct val="110000"/>
              </a:lnSpc>
              <a:spcBef>
                <a:spcPts val="600"/>
              </a:spcBef>
              <a:spcAft>
                <a:spcPts val="0"/>
              </a:spcAft>
              <a:buSzPts val="1800"/>
              <a:buChar char="•"/>
            </a:pPr>
            <a:r>
              <a:rPr lang="en-AU"/>
              <a:t>May not be native signers</a:t>
            </a:r>
            <a:endParaRPr/>
          </a:p>
          <a:p>
            <a:pPr marL="465750" lvl="1" indent="-285750" algn="l" rtl="0">
              <a:lnSpc>
                <a:spcPct val="110000"/>
              </a:lnSpc>
              <a:spcBef>
                <a:spcPts val="600"/>
              </a:spcBef>
              <a:spcAft>
                <a:spcPts val="0"/>
              </a:spcAft>
              <a:buSzPts val="1800"/>
              <a:buChar char="•"/>
            </a:pPr>
            <a:r>
              <a:rPr lang="en-AU"/>
              <a:t>Likely to be influenced by spoken language grammar</a:t>
            </a:r>
            <a:endParaRPr/>
          </a:p>
          <a:p>
            <a:pPr marL="285750" lvl="0" indent="-285750" algn="l" rtl="0">
              <a:lnSpc>
                <a:spcPct val="110000"/>
              </a:lnSpc>
              <a:spcBef>
                <a:spcPts val="600"/>
              </a:spcBef>
              <a:spcAft>
                <a:spcPts val="0"/>
              </a:spcAft>
              <a:buSzPts val="1800"/>
              <a:buFont typeface="Arial"/>
              <a:buChar char="•"/>
            </a:pPr>
            <a:r>
              <a:rPr lang="en-AU"/>
              <a:t>Learner signers?</a:t>
            </a:r>
            <a:endParaRPr/>
          </a:p>
          <a:p>
            <a:pPr marL="465750" lvl="1" indent="-285750" algn="l" rtl="0">
              <a:lnSpc>
                <a:spcPct val="110000"/>
              </a:lnSpc>
              <a:spcBef>
                <a:spcPts val="600"/>
              </a:spcBef>
              <a:spcAft>
                <a:spcPts val="0"/>
              </a:spcAft>
              <a:buSzPts val="1800"/>
              <a:buChar char="•"/>
            </a:pPr>
            <a:r>
              <a:rPr lang="en-AU"/>
              <a:t>High potential to “get it wrong”</a:t>
            </a:r>
            <a:endParaRPr/>
          </a:p>
          <a:p>
            <a:pPr marL="465749" lvl="1" indent="-285749" algn="l" rtl="0">
              <a:lnSpc>
                <a:spcPct val="110000"/>
              </a:lnSpc>
              <a:spcBef>
                <a:spcPts val="600"/>
              </a:spcBef>
              <a:spcAft>
                <a:spcPts val="0"/>
              </a:spcAft>
              <a:buSzPts val="1800"/>
              <a:buChar char="•"/>
            </a:pPr>
            <a:r>
              <a:rPr lang="en-AU"/>
              <a:t>Not necessarily aware of Deaf culture, norms</a:t>
            </a:r>
            <a:endParaRPr/>
          </a:p>
          <a:p>
            <a:pPr marL="465750" lvl="1" indent="-285750" algn="l" rtl="0">
              <a:lnSpc>
                <a:spcPct val="110000"/>
              </a:lnSpc>
              <a:spcBef>
                <a:spcPts val="600"/>
              </a:spcBef>
              <a:spcAft>
                <a:spcPts val="0"/>
              </a:spcAft>
              <a:buSzPts val="1800"/>
              <a:buChar char="•"/>
            </a:pPr>
            <a:r>
              <a:rPr lang="en-AU"/>
              <a:t>Not recommended generally</a:t>
            </a:r>
            <a:r>
              <a:rPr lang="en-AU" sz="1000"/>
              <a:t> [4]</a:t>
            </a:r>
            <a:endParaRPr sz="1000"/>
          </a:p>
        </p:txBody>
      </p:sp>
      <p:sp>
        <p:nvSpPr>
          <p:cNvPr id="667" name="Google Shape;667;p19"/>
          <p:cNvSpPr txBox="1">
            <a:spLocks noGrp="1"/>
          </p:cNvSpPr>
          <p:nvPr>
            <p:ph type="body" idx="2"/>
          </p:nvPr>
        </p:nvSpPr>
        <p:spPr>
          <a:xfrm>
            <a:off x="6288619" y="1700213"/>
            <a:ext cx="5220000" cy="4608515"/>
          </a:xfrm>
          <a:prstGeom prst="rect">
            <a:avLst/>
          </a:prstGeom>
          <a:noFill/>
          <a:ln>
            <a:noFill/>
          </a:ln>
        </p:spPr>
        <p:txBody>
          <a:bodyPr spcFirstLastPara="1" wrap="square" lIns="0" tIns="0" rIns="0" bIns="0" anchor="t" anchorCtr="0">
            <a:normAutofit/>
          </a:bodyPr>
          <a:lstStyle/>
          <a:p>
            <a:pPr marL="0" lvl="0" indent="0" algn="l" rtl="0">
              <a:lnSpc>
                <a:spcPct val="100000"/>
              </a:lnSpc>
              <a:spcBef>
                <a:spcPts val="0"/>
              </a:spcBef>
              <a:spcAft>
                <a:spcPts val="0"/>
              </a:spcAft>
              <a:buSzPts val="1800"/>
              <a:buNone/>
            </a:pPr>
            <a:r>
              <a:rPr lang="en-AU" b="1" dirty="0"/>
              <a:t>How to get buy-in from Deaf signers?</a:t>
            </a:r>
            <a:endParaRPr dirty="0"/>
          </a:p>
          <a:p>
            <a:pPr marL="285750" lvl="0" indent="-285750" algn="l" rtl="0">
              <a:lnSpc>
                <a:spcPct val="100000"/>
              </a:lnSpc>
              <a:spcBef>
                <a:spcPts val="600"/>
              </a:spcBef>
              <a:spcAft>
                <a:spcPts val="0"/>
              </a:spcAft>
              <a:buSzPts val="1800"/>
              <a:buFont typeface="Arial"/>
              <a:buChar char="•"/>
            </a:pPr>
            <a:r>
              <a:rPr lang="en-AU" dirty="0"/>
              <a:t>Work on projects that matter to Deaf community</a:t>
            </a:r>
            <a:endParaRPr dirty="0"/>
          </a:p>
          <a:p>
            <a:pPr marL="285750" lvl="0" indent="-285750" algn="l" rtl="0">
              <a:lnSpc>
                <a:spcPct val="100000"/>
              </a:lnSpc>
              <a:spcBef>
                <a:spcPts val="600"/>
              </a:spcBef>
              <a:spcAft>
                <a:spcPts val="0"/>
              </a:spcAft>
              <a:buSzPts val="1800"/>
              <a:buFont typeface="Arial"/>
              <a:buChar char="•"/>
            </a:pPr>
            <a:r>
              <a:rPr lang="en-AU" dirty="0"/>
              <a:t>Involve Deaf people at all stages of project, especially:</a:t>
            </a:r>
            <a:endParaRPr dirty="0"/>
          </a:p>
          <a:p>
            <a:pPr marL="465750" lvl="1" indent="-285750" algn="l" rtl="0">
              <a:lnSpc>
                <a:spcPct val="100000"/>
              </a:lnSpc>
              <a:spcBef>
                <a:spcPts val="600"/>
              </a:spcBef>
              <a:spcAft>
                <a:spcPts val="0"/>
              </a:spcAft>
              <a:buSzPts val="1800"/>
              <a:buChar char="•"/>
            </a:pPr>
            <a:r>
              <a:rPr lang="en-AU" dirty="0"/>
              <a:t>Planning</a:t>
            </a:r>
            <a:endParaRPr dirty="0"/>
          </a:p>
          <a:p>
            <a:pPr marL="465750" lvl="1" indent="-285750" algn="l" rtl="0">
              <a:lnSpc>
                <a:spcPct val="100000"/>
              </a:lnSpc>
              <a:spcBef>
                <a:spcPts val="600"/>
              </a:spcBef>
              <a:spcAft>
                <a:spcPts val="0"/>
              </a:spcAft>
              <a:buSzPts val="1800"/>
              <a:buChar char="•"/>
            </a:pPr>
            <a:r>
              <a:rPr lang="en-AU" dirty="0"/>
              <a:t>Design</a:t>
            </a:r>
            <a:endParaRPr dirty="0"/>
          </a:p>
          <a:p>
            <a:pPr marL="465750" lvl="1" indent="-285750" algn="l" rtl="0">
              <a:lnSpc>
                <a:spcPct val="100000"/>
              </a:lnSpc>
              <a:spcBef>
                <a:spcPts val="600"/>
              </a:spcBef>
              <a:spcAft>
                <a:spcPts val="0"/>
              </a:spcAft>
              <a:buSzPts val="1800"/>
              <a:buChar char="•"/>
            </a:pPr>
            <a:r>
              <a:rPr lang="en-AU" dirty="0"/>
              <a:t>Data collection</a:t>
            </a:r>
            <a:endParaRPr dirty="0"/>
          </a:p>
          <a:p>
            <a:pPr marL="465750" lvl="1" indent="-285750" algn="l" rtl="0">
              <a:lnSpc>
                <a:spcPct val="100000"/>
              </a:lnSpc>
              <a:spcBef>
                <a:spcPts val="600"/>
              </a:spcBef>
              <a:spcAft>
                <a:spcPts val="0"/>
              </a:spcAft>
              <a:buSzPts val="1800"/>
              <a:buChar char="•"/>
            </a:pPr>
            <a:r>
              <a:rPr lang="en-AU" dirty="0"/>
              <a:t>Data coding</a:t>
            </a:r>
            <a:endParaRPr dirty="0"/>
          </a:p>
          <a:p>
            <a:pPr marL="465750" lvl="1" indent="-285750" algn="l" rtl="0">
              <a:lnSpc>
                <a:spcPct val="100000"/>
              </a:lnSpc>
              <a:spcBef>
                <a:spcPts val="600"/>
              </a:spcBef>
              <a:spcAft>
                <a:spcPts val="0"/>
              </a:spcAft>
              <a:buSzPts val="1800"/>
              <a:buChar char="•"/>
            </a:pPr>
            <a:r>
              <a:rPr lang="en-AU" dirty="0"/>
              <a:t>Verification</a:t>
            </a:r>
            <a:endParaRPr dirty="0"/>
          </a:p>
          <a:p>
            <a:pPr marL="465750" lvl="1" indent="-285750" algn="l" rtl="0">
              <a:lnSpc>
                <a:spcPct val="100000"/>
              </a:lnSpc>
              <a:spcBef>
                <a:spcPts val="600"/>
              </a:spcBef>
              <a:spcAft>
                <a:spcPts val="0"/>
              </a:spcAft>
              <a:buSzPts val="1800"/>
              <a:buChar char="•"/>
            </a:pPr>
            <a:r>
              <a:rPr lang="en-AU" dirty="0"/>
              <a:t>End user evaluation</a:t>
            </a:r>
            <a:endParaRPr dirty="0"/>
          </a:p>
          <a:p>
            <a:pPr marL="285750" lvl="0" indent="-285750" algn="l" rtl="0">
              <a:lnSpc>
                <a:spcPct val="100000"/>
              </a:lnSpc>
              <a:spcBef>
                <a:spcPts val="600"/>
              </a:spcBef>
              <a:spcAft>
                <a:spcPts val="0"/>
              </a:spcAft>
              <a:buSzPts val="1800"/>
              <a:buFont typeface="Arial"/>
              <a:buChar char="•"/>
            </a:pPr>
            <a:r>
              <a:rPr lang="en-AU" dirty="0"/>
              <a:t>Collect data that is significant, meaningful and/or useful to the Deaf community</a:t>
            </a:r>
            <a:endParaRPr dirty="0"/>
          </a:p>
          <a:p>
            <a:pPr marL="465750" lvl="1" indent="-285750" algn="l" rtl="0">
              <a:lnSpc>
                <a:spcPct val="100000"/>
              </a:lnSpc>
              <a:spcBef>
                <a:spcPts val="600"/>
              </a:spcBef>
              <a:spcAft>
                <a:spcPts val="0"/>
              </a:spcAft>
              <a:buSzPts val="1800"/>
              <a:buChar char="•"/>
            </a:pPr>
            <a:r>
              <a:rPr lang="en-AU" dirty="0"/>
              <a:t>Ask them!</a:t>
            </a:r>
            <a:endParaRPr dirty="0"/>
          </a:p>
        </p:txBody>
      </p:sp>
      <p:sp>
        <p:nvSpPr>
          <p:cNvPr id="668" name="Google Shape;668;p19"/>
          <p:cNvSpPr txBox="1">
            <a:spLocks noGrp="1"/>
          </p:cNvSpPr>
          <p:nvPr>
            <p:ph type="title"/>
          </p:nvPr>
        </p:nvSpPr>
        <p:spPr>
          <a:xfrm>
            <a:off x="695326" y="1052736"/>
            <a:ext cx="10801350" cy="469056"/>
          </a:xfrm>
          <a:prstGeom prst="rect">
            <a:avLst/>
          </a:prstGeom>
          <a:noFill/>
          <a:ln>
            <a:noFill/>
          </a:ln>
        </p:spPr>
        <p:txBody>
          <a:bodyPr spcFirstLastPara="1" wrap="square" lIns="0" tIns="0" rIns="0" bIns="0" anchor="ctr" anchorCtr="0">
            <a:normAutofit/>
          </a:bodyPr>
          <a:lstStyle/>
          <a:p>
            <a:pPr marL="0" lvl="0" indent="0" algn="l" rtl="0">
              <a:lnSpc>
                <a:spcPct val="90000"/>
              </a:lnSpc>
              <a:spcBef>
                <a:spcPts val="0"/>
              </a:spcBef>
              <a:spcAft>
                <a:spcPts val="0"/>
              </a:spcAft>
              <a:buClr>
                <a:schemeClr val="accent1"/>
              </a:buClr>
              <a:buSzPts val="3400"/>
              <a:buFont typeface="Arial"/>
              <a:buNone/>
            </a:pPr>
            <a:r>
              <a:rPr lang="en-AU"/>
              <a:t>Data Collection Considerations</a:t>
            </a:r>
            <a:endParaRPr/>
          </a:p>
        </p:txBody>
      </p:sp>
      <p:sp>
        <p:nvSpPr>
          <p:cNvPr id="669" name="Google Shape;669;p19"/>
          <p:cNvSpPr txBox="1">
            <a:spLocks noGrp="1"/>
          </p:cNvSpPr>
          <p:nvPr>
            <p:ph type="body" idx="3"/>
          </p:nvPr>
        </p:nvSpPr>
        <p:spPr>
          <a:xfrm>
            <a:off x="4400550" y="6524625"/>
            <a:ext cx="6807900" cy="241200"/>
          </a:xfrm>
          <a:prstGeom prst="rect">
            <a:avLst/>
          </a:prstGeom>
          <a:noFill/>
          <a:ln>
            <a:noFill/>
          </a:ln>
        </p:spPr>
        <p:txBody>
          <a:bodyPr spcFirstLastPara="1" wrap="square" lIns="0" tIns="0" rIns="0" bIns="0" anchor="ctr" anchorCtr="0">
            <a:normAutofit fontScale="77500" lnSpcReduction="20000"/>
          </a:bodyPr>
          <a:lstStyle/>
          <a:p>
            <a:pPr marL="0" lvl="0" indent="0" algn="ctr" rtl="0">
              <a:lnSpc>
                <a:spcPct val="110000"/>
              </a:lnSpc>
              <a:spcBef>
                <a:spcPts val="0"/>
              </a:spcBef>
              <a:spcAft>
                <a:spcPts val="0"/>
              </a:spcAft>
              <a:buSzPts val="1000"/>
              <a:buNone/>
            </a:pPr>
            <a:r>
              <a:rPr lang="en-AU"/>
              <a:t>[4] Lynn Hou, Ryan Lepic &amp; Erin Wilkinson. Working with ASL Internet Data. Sign Language Studies, Volume 21, Number 1, Fall 2020, pp. 32-67 (Article). Gallaudet University Press. https://doi.org/10.1353/sls.2020.0028</a:t>
            </a:r>
            <a:endParaRPr/>
          </a:p>
        </p:txBody>
      </p:sp>
      <p:sp>
        <p:nvSpPr>
          <p:cNvPr id="670" name="Google Shape;670;p19"/>
          <p:cNvSpPr txBox="1">
            <a:spLocks noGrp="1"/>
          </p:cNvSpPr>
          <p:nvPr>
            <p:ph type="ftr" idx="11"/>
          </p:nvPr>
        </p:nvSpPr>
        <p:spPr>
          <a:xfrm>
            <a:off x="695326" y="6519171"/>
            <a:ext cx="3360109" cy="240219"/>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Clr>
                <a:schemeClr val="dk1"/>
              </a:buClr>
              <a:buFont typeface="Arial"/>
              <a:buNone/>
            </a:pPr>
            <a:r>
              <a:rPr lang="en-AU"/>
              <a:t>Sign Language and Communicative Gesture | 21 October 2020</a:t>
            </a:r>
            <a:endParaRPr/>
          </a:p>
        </p:txBody>
      </p:sp>
      <p:sp>
        <p:nvSpPr>
          <p:cNvPr id="671" name="Google Shape;671;p19"/>
          <p:cNvSpPr txBox="1">
            <a:spLocks noGrp="1"/>
          </p:cNvSpPr>
          <p:nvPr>
            <p:ph type="sldNum" idx="12"/>
          </p:nvPr>
        </p:nvSpPr>
        <p:spPr>
          <a:xfrm>
            <a:off x="11208568" y="6519171"/>
            <a:ext cx="288032" cy="240219"/>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AU"/>
              <a:t>13</a:t>
            </a:fld>
            <a:endParaRPr/>
          </a:p>
        </p:txBody>
      </p:sp>
      <p:sp>
        <p:nvSpPr>
          <p:cNvPr id="672" name="Google Shape;672;p19"/>
          <p:cNvSpPr txBox="1">
            <a:spLocks noGrp="1"/>
          </p:cNvSpPr>
          <p:nvPr>
            <p:ph type="dt" idx="10"/>
          </p:nvPr>
        </p:nvSpPr>
        <p:spPr>
          <a:xfrm>
            <a:off x="695324" y="151134"/>
            <a:ext cx="3360000" cy="2880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AU"/>
              <a:t>Voyages in Language Technology</a:t>
            </a:r>
            <a:endParaRPr/>
          </a:p>
          <a:p>
            <a:pPr marL="0" lvl="0" indent="0" algn="l" rtl="0">
              <a:lnSpc>
                <a:spcPct val="80000"/>
              </a:lnSpc>
              <a:spcBef>
                <a:spcPts val="0"/>
              </a:spcBef>
              <a:spcAft>
                <a:spcPts val="0"/>
              </a:spcAft>
              <a:buNone/>
            </a:pPr>
            <a:endParaRPr/>
          </a:p>
        </p:txBody>
      </p:sp>
    </p:spTree>
    <p:extLst>
      <p:ext uri="{BB962C8B-B14F-4D97-AF65-F5344CB8AC3E}">
        <p14:creationId xmlns:p14="http://schemas.microsoft.com/office/powerpoint/2010/main" val="1022377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76"/>
        <p:cNvGrpSpPr/>
        <p:nvPr/>
      </p:nvGrpSpPr>
      <p:grpSpPr>
        <a:xfrm>
          <a:off x="0" y="0"/>
          <a:ext cx="0" cy="0"/>
          <a:chOff x="0" y="0"/>
          <a:chExt cx="0" cy="0"/>
        </a:xfrm>
      </p:grpSpPr>
      <p:sp>
        <p:nvSpPr>
          <p:cNvPr id="677" name="Google Shape;677;p20"/>
          <p:cNvSpPr txBox="1">
            <a:spLocks noGrp="1"/>
          </p:cNvSpPr>
          <p:nvPr>
            <p:ph type="body" idx="1"/>
          </p:nvPr>
        </p:nvSpPr>
        <p:spPr>
          <a:xfrm>
            <a:off x="695325" y="1700213"/>
            <a:ext cx="5218859" cy="4608515"/>
          </a:xfrm>
          <a:prstGeom prst="rect">
            <a:avLst/>
          </a:prstGeom>
          <a:noFill/>
          <a:ln>
            <a:noFill/>
          </a:ln>
        </p:spPr>
        <p:txBody>
          <a:bodyPr spcFirstLastPara="1" wrap="square" lIns="0" tIns="0" rIns="0" bIns="0" anchor="t" anchorCtr="0">
            <a:normAutofit lnSpcReduction="10000"/>
          </a:bodyPr>
          <a:lstStyle/>
          <a:p>
            <a:pPr marL="0" lvl="0" indent="0" algn="l" rtl="0">
              <a:lnSpc>
                <a:spcPct val="100000"/>
              </a:lnSpc>
              <a:spcBef>
                <a:spcPts val="0"/>
              </a:spcBef>
              <a:spcAft>
                <a:spcPts val="0"/>
              </a:spcAft>
              <a:buSzPts val="1800"/>
              <a:buNone/>
            </a:pPr>
            <a:r>
              <a:rPr lang="en-AU" sz="1700" b="1" dirty="0"/>
              <a:t>How do you elicit signing?</a:t>
            </a:r>
            <a:endParaRPr sz="1700" dirty="0"/>
          </a:p>
          <a:p>
            <a:pPr marL="285750" lvl="0" indent="-279400" algn="l" rtl="0">
              <a:lnSpc>
                <a:spcPct val="100000"/>
              </a:lnSpc>
              <a:spcBef>
                <a:spcPts val="600"/>
              </a:spcBef>
              <a:spcAft>
                <a:spcPts val="0"/>
              </a:spcAft>
              <a:buSzPts val="1700"/>
              <a:buFont typeface="Arial"/>
              <a:buChar char="•"/>
            </a:pPr>
            <a:r>
              <a:rPr lang="en-AU" sz="1700" dirty="0"/>
              <a:t>Role playing scenarios</a:t>
            </a:r>
            <a:endParaRPr sz="1700" dirty="0"/>
          </a:p>
          <a:p>
            <a:pPr marL="465750" lvl="1" indent="-279400" algn="l" rtl="0">
              <a:lnSpc>
                <a:spcPct val="100000"/>
              </a:lnSpc>
              <a:spcBef>
                <a:spcPts val="600"/>
              </a:spcBef>
              <a:spcAft>
                <a:spcPts val="0"/>
              </a:spcAft>
              <a:buSzPts val="1700"/>
              <a:buChar char="•"/>
            </a:pPr>
            <a:r>
              <a:rPr lang="en-AU" sz="1700" dirty="0"/>
              <a:t>E.g. “What instructions would you want to give Alexa?”</a:t>
            </a:r>
            <a:endParaRPr sz="1700" dirty="0"/>
          </a:p>
          <a:p>
            <a:pPr marL="285750" lvl="0" indent="-279400" algn="l" rtl="0">
              <a:lnSpc>
                <a:spcPct val="100000"/>
              </a:lnSpc>
              <a:spcBef>
                <a:spcPts val="600"/>
              </a:spcBef>
              <a:spcAft>
                <a:spcPts val="0"/>
              </a:spcAft>
              <a:buSzPts val="1700"/>
              <a:buFont typeface="Arial"/>
              <a:buChar char="•"/>
            </a:pPr>
            <a:r>
              <a:rPr lang="en-AU" sz="1700" dirty="0"/>
              <a:t>Conversations</a:t>
            </a:r>
            <a:endParaRPr sz="1700" dirty="0"/>
          </a:p>
          <a:p>
            <a:pPr marL="465750" lvl="1" indent="-279400" algn="l" rtl="0">
              <a:lnSpc>
                <a:spcPct val="100000"/>
              </a:lnSpc>
              <a:spcBef>
                <a:spcPts val="600"/>
              </a:spcBef>
              <a:spcAft>
                <a:spcPts val="0"/>
              </a:spcAft>
              <a:buSzPts val="1700"/>
              <a:buChar char="•"/>
            </a:pPr>
            <a:r>
              <a:rPr lang="en-AU" sz="1700" dirty="0"/>
              <a:t>Within or across dialects?</a:t>
            </a:r>
            <a:endParaRPr sz="1700" dirty="0"/>
          </a:p>
          <a:p>
            <a:pPr marL="465750" lvl="1" indent="-279400" algn="l" rtl="0">
              <a:lnSpc>
                <a:spcPct val="100000"/>
              </a:lnSpc>
              <a:spcBef>
                <a:spcPts val="600"/>
              </a:spcBef>
              <a:spcAft>
                <a:spcPts val="0"/>
              </a:spcAft>
              <a:buSzPts val="1700"/>
              <a:buChar char="•"/>
            </a:pPr>
            <a:r>
              <a:rPr lang="en-AU" sz="1700" dirty="0"/>
              <a:t>Within or across cultural/racial groups?</a:t>
            </a:r>
            <a:endParaRPr sz="1700" dirty="0"/>
          </a:p>
          <a:p>
            <a:pPr marL="285750" lvl="0" indent="-279400" algn="l" rtl="0">
              <a:lnSpc>
                <a:spcPct val="100000"/>
              </a:lnSpc>
              <a:spcBef>
                <a:spcPts val="600"/>
              </a:spcBef>
              <a:spcAft>
                <a:spcPts val="0"/>
              </a:spcAft>
              <a:buSzPts val="1700"/>
              <a:buFont typeface="Arial"/>
              <a:buChar char="•"/>
            </a:pPr>
            <a:r>
              <a:rPr lang="en-AU" sz="1700" dirty="0"/>
              <a:t>Re-telling stories</a:t>
            </a:r>
            <a:endParaRPr sz="1700" dirty="0"/>
          </a:p>
          <a:p>
            <a:pPr marL="285750" lvl="0" indent="-279400" algn="l" rtl="0">
              <a:lnSpc>
                <a:spcPct val="100000"/>
              </a:lnSpc>
              <a:spcBef>
                <a:spcPts val="600"/>
              </a:spcBef>
              <a:spcAft>
                <a:spcPts val="0"/>
              </a:spcAft>
              <a:buSzPts val="1700"/>
              <a:buFont typeface="Arial"/>
              <a:buChar char="•"/>
            </a:pPr>
            <a:r>
              <a:rPr lang="en-AU" sz="1700" dirty="0"/>
              <a:t>Interpret/translate</a:t>
            </a:r>
            <a:endParaRPr sz="1700" dirty="0"/>
          </a:p>
          <a:p>
            <a:pPr marL="465750" lvl="1" indent="-279400" algn="l" rtl="0">
              <a:lnSpc>
                <a:spcPct val="100000"/>
              </a:lnSpc>
              <a:spcBef>
                <a:spcPts val="600"/>
              </a:spcBef>
              <a:spcAft>
                <a:spcPts val="0"/>
              </a:spcAft>
              <a:buSzPts val="1700"/>
              <a:buChar char="•"/>
            </a:pPr>
            <a:r>
              <a:rPr lang="en-AU" sz="1700" dirty="0"/>
              <a:t>May result in </a:t>
            </a:r>
            <a:r>
              <a:rPr lang="en-AU" sz="1700" dirty="0" smtClean="0"/>
              <a:t>English-like </a:t>
            </a:r>
            <a:r>
              <a:rPr lang="en-AU" sz="1700" dirty="0"/>
              <a:t>grammar or other artefacts</a:t>
            </a:r>
            <a:endParaRPr sz="1700" dirty="0"/>
          </a:p>
          <a:p>
            <a:pPr marL="285750" lvl="0" indent="-279400" algn="l" rtl="0">
              <a:lnSpc>
                <a:spcPct val="100000"/>
              </a:lnSpc>
              <a:spcBef>
                <a:spcPts val="600"/>
              </a:spcBef>
              <a:spcAft>
                <a:spcPts val="0"/>
              </a:spcAft>
              <a:buSzPts val="1700"/>
              <a:buFont typeface="Arial"/>
              <a:buChar char="•"/>
            </a:pPr>
            <a:r>
              <a:rPr lang="en-AU" sz="1700" dirty="0"/>
              <a:t>Copying existing videos</a:t>
            </a:r>
            <a:endParaRPr sz="1700" dirty="0"/>
          </a:p>
          <a:p>
            <a:pPr marL="465749" lvl="1" indent="-279399" algn="l" rtl="0">
              <a:lnSpc>
                <a:spcPct val="100000"/>
              </a:lnSpc>
              <a:spcBef>
                <a:spcPts val="600"/>
              </a:spcBef>
              <a:spcAft>
                <a:spcPts val="0"/>
              </a:spcAft>
              <a:buSzPts val="1700"/>
              <a:buChar char="•"/>
            </a:pPr>
            <a:r>
              <a:rPr lang="en-AU" sz="1700" dirty="0"/>
              <a:t>Possibly for learners</a:t>
            </a:r>
            <a:endParaRPr sz="1700" dirty="0"/>
          </a:p>
          <a:p>
            <a:pPr marL="0" lvl="0" indent="0" algn="l" rtl="0">
              <a:lnSpc>
                <a:spcPct val="100000"/>
              </a:lnSpc>
              <a:spcBef>
                <a:spcPts val="600"/>
              </a:spcBef>
              <a:spcAft>
                <a:spcPts val="0"/>
              </a:spcAft>
              <a:buNone/>
            </a:pPr>
            <a:r>
              <a:rPr lang="en-AU" sz="1700" dirty="0"/>
              <a:t>Where possible, collection should be undertaken in a Deaf-only environment.</a:t>
            </a:r>
            <a:endParaRPr sz="1700" dirty="0"/>
          </a:p>
        </p:txBody>
      </p:sp>
      <p:sp>
        <p:nvSpPr>
          <p:cNvPr id="678" name="Google Shape;678;p20"/>
          <p:cNvSpPr txBox="1">
            <a:spLocks noGrp="1"/>
          </p:cNvSpPr>
          <p:nvPr>
            <p:ph type="body" idx="2"/>
          </p:nvPr>
        </p:nvSpPr>
        <p:spPr>
          <a:xfrm>
            <a:off x="6288619" y="1700213"/>
            <a:ext cx="5220000" cy="4608515"/>
          </a:xfrm>
          <a:prstGeom prst="rect">
            <a:avLst/>
          </a:prstGeom>
          <a:noFill/>
          <a:ln>
            <a:noFill/>
          </a:ln>
        </p:spPr>
        <p:txBody>
          <a:bodyPr spcFirstLastPara="1" wrap="square" lIns="0" tIns="0" rIns="0" bIns="0" anchor="t" anchorCtr="0">
            <a:normAutofit/>
          </a:bodyPr>
          <a:lstStyle/>
          <a:p>
            <a:pPr marL="0" lvl="0" indent="0" algn="l" rtl="0">
              <a:lnSpc>
                <a:spcPct val="110000"/>
              </a:lnSpc>
              <a:spcBef>
                <a:spcPts val="0"/>
              </a:spcBef>
              <a:spcAft>
                <a:spcPts val="0"/>
              </a:spcAft>
              <a:buSzPts val="1800"/>
              <a:buNone/>
            </a:pPr>
            <a:r>
              <a:rPr lang="en-AU" b="1"/>
              <a:t>Who owns the data, and how can it be used?</a:t>
            </a:r>
            <a:endParaRPr/>
          </a:p>
          <a:p>
            <a:pPr marL="0" lvl="0" indent="0" algn="l" rtl="0">
              <a:lnSpc>
                <a:spcPct val="110000"/>
              </a:lnSpc>
              <a:spcBef>
                <a:spcPts val="600"/>
              </a:spcBef>
              <a:spcAft>
                <a:spcPts val="0"/>
              </a:spcAft>
              <a:buSzPts val="1800"/>
              <a:buNone/>
            </a:pPr>
            <a:endParaRPr b="1"/>
          </a:p>
          <a:p>
            <a:pPr marL="0" lvl="0" indent="0" algn="l" rtl="0">
              <a:lnSpc>
                <a:spcPct val="110000"/>
              </a:lnSpc>
              <a:spcBef>
                <a:spcPts val="600"/>
              </a:spcBef>
              <a:spcAft>
                <a:spcPts val="0"/>
              </a:spcAft>
              <a:buSzPts val="1800"/>
              <a:buNone/>
            </a:pPr>
            <a:r>
              <a:rPr lang="en-AU" b="1"/>
              <a:t>Who can code data?</a:t>
            </a:r>
            <a:endParaRPr/>
          </a:p>
          <a:p>
            <a:pPr marL="285750" lvl="0" indent="-285750" algn="l" rtl="0">
              <a:lnSpc>
                <a:spcPct val="110000"/>
              </a:lnSpc>
              <a:spcBef>
                <a:spcPts val="600"/>
              </a:spcBef>
              <a:spcAft>
                <a:spcPts val="0"/>
              </a:spcAft>
              <a:buSzPts val="1800"/>
              <a:buFont typeface="Arial"/>
              <a:buChar char="•"/>
            </a:pPr>
            <a:r>
              <a:rPr lang="en-AU"/>
              <a:t>Only fluent signers should provide translations, glosses, meanings of certain non-manual features</a:t>
            </a:r>
            <a:endParaRPr/>
          </a:p>
          <a:p>
            <a:pPr marL="285750" lvl="0" indent="-285750" algn="l" rtl="0">
              <a:lnSpc>
                <a:spcPct val="110000"/>
              </a:lnSpc>
              <a:spcBef>
                <a:spcPts val="600"/>
              </a:spcBef>
              <a:spcAft>
                <a:spcPts val="0"/>
              </a:spcAft>
              <a:buSzPts val="1800"/>
              <a:buFont typeface="Arial"/>
              <a:buChar char="•"/>
            </a:pPr>
            <a:r>
              <a:rPr lang="en-AU"/>
              <a:t>Non-signers may be able to identify some HOLME components</a:t>
            </a:r>
            <a:endParaRPr/>
          </a:p>
          <a:p>
            <a:pPr marL="0" lvl="0" indent="0" algn="l" rtl="0">
              <a:lnSpc>
                <a:spcPct val="110000"/>
              </a:lnSpc>
              <a:spcBef>
                <a:spcPts val="600"/>
              </a:spcBef>
              <a:spcAft>
                <a:spcPts val="0"/>
              </a:spcAft>
              <a:buSzPts val="1800"/>
              <a:buNone/>
            </a:pPr>
            <a:endParaRPr/>
          </a:p>
        </p:txBody>
      </p:sp>
      <p:sp>
        <p:nvSpPr>
          <p:cNvPr id="679" name="Google Shape;679;p20"/>
          <p:cNvSpPr txBox="1">
            <a:spLocks noGrp="1"/>
          </p:cNvSpPr>
          <p:nvPr>
            <p:ph type="title"/>
          </p:nvPr>
        </p:nvSpPr>
        <p:spPr>
          <a:xfrm>
            <a:off x="695326" y="1052736"/>
            <a:ext cx="10801350" cy="469056"/>
          </a:xfrm>
          <a:prstGeom prst="rect">
            <a:avLst/>
          </a:prstGeom>
          <a:noFill/>
          <a:ln>
            <a:noFill/>
          </a:ln>
        </p:spPr>
        <p:txBody>
          <a:bodyPr spcFirstLastPara="1" wrap="square" lIns="0" tIns="0" rIns="0" bIns="0" anchor="ctr" anchorCtr="0">
            <a:normAutofit/>
          </a:bodyPr>
          <a:lstStyle/>
          <a:p>
            <a:pPr marL="0" lvl="0" indent="0" algn="l" rtl="0">
              <a:lnSpc>
                <a:spcPct val="90000"/>
              </a:lnSpc>
              <a:spcBef>
                <a:spcPts val="0"/>
              </a:spcBef>
              <a:spcAft>
                <a:spcPts val="0"/>
              </a:spcAft>
              <a:buClr>
                <a:schemeClr val="accent1"/>
              </a:buClr>
              <a:buSzPts val="3400"/>
              <a:buFont typeface="Arial"/>
              <a:buNone/>
            </a:pPr>
            <a:r>
              <a:rPr lang="en-AU"/>
              <a:t>Data Collection Considerations</a:t>
            </a:r>
            <a:endParaRPr/>
          </a:p>
        </p:txBody>
      </p:sp>
      <p:sp>
        <p:nvSpPr>
          <p:cNvPr id="680" name="Google Shape;680;p20"/>
          <p:cNvSpPr txBox="1">
            <a:spLocks noGrp="1"/>
          </p:cNvSpPr>
          <p:nvPr>
            <p:ph type="body" idx="3"/>
          </p:nvPr>
        </p:nvSpPr>
        <p:spPr>
          <a:xfrm>
            <a:off x="4400550" y="6524625"/>
            <a:ext cx="3384667" cy="241300"/>
          </a:xfrm>
          <a:prstGeom prst="rect">
            <a:avLst/>
          </a:prstGeom>
          <a:noFill/>
          <a:ln>
            <a:noFill/>
          </a:ln>
        </p:spPr>
        <p:txBody>
          <a:bodyPr spcFirstLastPara="1" wrap="square" lIns="0" tIns="0" rIns="0" bIns="0" anchor="ctr" anchorCtr="0">
            <a:normAutofit/>
          </a:bodyPr>
          <a:lstStyle/>
          <a:p>
            <a:pPr marL="0" lvl="0" indent="0" algn="ctr" rtl="0">
              <a:lnSpc>
                <a:spcPct val="110000"/>
              </a:lnSpc>
              <a:spcBef>
                <a:spcPts val="0"/>
              </a:spcBef>
              <a:spcAft>
                <a:spcPts val="0"/>
              </a:spcAft>
              <a:buSzPts val="1000"/>
              <a:buNone/>
            </a:pPr>
            <a:endParaRPr/>
          </a:p>
        </p:txBody>
      </p:sp>
      <p:sp>
        <p:nvSpPr>
          <p:cNvPr id="681" name="Google Shape;681;p20"/>
          <p:cNvSpPr txBox="1">
            <a:spLocks noGrp="1"/>
          </p:cNvSpPr>
          <p:nvPr>
            <p:ph type="dt" idx="10"/>
          </p:nvPr>
        </p:nvSpPr>
        <p:spPr>
          <a:xfrm>
            <a:off x="695324" y="151134"/>
            <a:ext cx="3360109" cy="288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None/>
            </a:pPr>
            <a:r>
              <a:rPr lang="en-AU"/>
              <a:t>Voyages in Language Technology</a:t>
            </a:r>
            <a:endParaRPr/>
          </a:p>
          <a:p>
            <a:pPr marL="0" lvl="0" indent="0" algn="l" rtl="0">
              <a:lnSpc>
                <a:spcPct val="80000"/>
              </a:lnSpc>
              <a:spcBef>
                <a:spcPts val="0"/>
              </a:spcBef>
              <a:spcAft>
                <a:spcPts val="0"/>
              </a:spcAft>
              <a:buNone/>
            </a:pPr>
            <a:endParaRPr/>
          </a:p>
        </p:txBody>
      </p:sp>
      <p:sp>
        <p:nvSpPr>
          <p:cNvPr id="682" name="Google Shape;682;p20"/>
          <p:cNvSpPr txBox="1">
            <a:spLocks noGrp="1"/>
          </p:cNvSpPr>
          <p:nvPr>
            <p:ph type="ftr" idx="11"/>
          </p:nvPr>
        </p:nvSpPr>
        <p:spPr>
          <a:xfrm>
            <a:off x="695326" y="6519171"/>
            <a:ext cx="3360109" cy="240219"/>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Clr>
                <a:schemeClr val="dk1"/>
              </a:buClr>
              <a:buFont typeface="Arial"/>
              <a:buNone/>
            </a:pPr>
            <a:r>
              <a:rPr lang="en-AU"/>
              <a:t>Sign Language and Communicative Gesture | 21 October 2020</a:t>
            </a:r>
            <a:endParaRPr/>
          </a:p>
        </p:txBody>
      </p:sp>
      <p:sp>
        <p:nvSpPr>
          <p:cNvPr id="683" name="Google Shape;683;p20"/>
          <p:cNvSpPr txBox="1">
            <a:spLocks noGrp="1"/>
          </p:cNvSpPr>
          <p:nvPr>
            <p:ph type="sldNum" idx="12"/>
          </p:nvPr>
        </p:nvSpPr>
        <p:spPr>
          <a:xfrm>
            <a:off x="11208568" y="6519171"/>
            <a:ext cx="288032" cy="240219"/>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AU"/>
              <a:t>14</a:t>
            </a:fld>
            <a:endParaRPr/>
          </a:p>
        </p:txBody>
      </p:sp>
    </p:spTree>
    <p:extLst>
      <p:ext uri="{BB962C8B-B14F-4D97-AF65-F5344CB8AC3E}">
        <p14:creationId xmlns:p14="http://schemas.microsoft.com/office/powerpoint/2010/main" val="2220434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47"/>
        <p:cNvGrpSpPr/>
        <p:nvPr/>
      </p:nvGrpSpPr>
      <p:grpSpPr>
        <a:xfrm>
          <a:off x="0" y="0"/>
          <a:ext cx="0" cy="0"/>
          <a:chOff x="0" y="0"/>
          <a:chExt cx="0" cy="0"/>
        </a:xfrm>
      </p:grpSpPr>
      <p:sp>
        <p:nvSpPr>
          <p:cNvPr id="648" name="Google Shape;648;p18"/>
          <p:cNvSpPr txBox="1">
            <a:spLocks noGrp="1"/>
          </p:cNvSpPr>
          <p:nvPr>
            <p:ph type="body" idx="1"/>
          </p:nvPr>
        </p:nvSpPr>
        <p:spPr>
          <a:xfrm>
            <a:off x="8112127" y="1700214"/>
            <a:ext cx="3384548" cy="1623349"/>
          </a:xfrm>
          <a:prstGeom prst="rect">
            <a:avLst/>
          </a:prstGeom>
          <a:solidFill>
            <a:schemeClr val="accent1"/>
          </a:solidFill>
          <a:ln>
            <a:noFill/>
          </a:ln>
        </p:spPr>
        <p:txBody>
          <a:bodyPr spcFirstLastPara="1" wrap="square" lIns="180000" tIns="108000" rIns="180000" bIns="180000" anchor="t" anchorCtr="0">
            <a:normAutofit/>
          </a:bodyPr>
          <a:lstStyle/>
          <a:p>
            <a:pPr marL="0" lvl="0" indent="0" algn="l" rtl="0">
              <a:lnSpc>
                <a:spcPct val="110000"/>
              </a:lnSpc>
              <a:spcBef>
                <a:spcPts val="0"/>
              </a:spcBef>
              <a:spcAft>
                <a:spcPts val="0"/>
              </a:spcAft>
              <a:buSzPts val="1200"/>
              <a:buNone/>
            </a:pPr>
            <a:r>
              <a:rPr lang="en-AU" sz="1200" u="sng">
                <a:solidFill>
                  <a:srgbClr val="FFFFFF"/>
                </a:solidFill>
                <a:hlinkClick r:id="rId3">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American Sign Language Lexicon Video Dataset (ASLLVD)</a:t>
            </a:r>
            <a:endParaRPr sz="1200">
              <a:solidFill>
                <a:srgbClr val="FFFFFF"/>
              </a:solidFill>
            </a:endParaRPr>
          </a:p>
          <a:p>
            <a:pPr marL="285750" lvl="0" indent="-285750" algn="l" rtl="0">
              <a:lnSpc>
                <a:spcPct val="110000"/>
              </a:lnSpc>
              <a:spcBef>
                <a:spcPts val="600"/>
              </a:spcBef>
              <a:spcAft>
                <a:spcPts val="0"/>
              </a:spcAft>
              <a:buClr>
                <a:srgbClr val="FFFFFF"/>
              </a:buClr>
              <a:buSzPts val="1200"/>
              <a:buFont typeface="Arial"/>
              <a:buChar char="•"/>
            </a:pPr>
            <a:r>
              <a:rPr lang="en-AU" sz="1200">
                <a:solidFill>
                  <a:srgbClr val="FFFFFF"/>
                </a:solidFill>
              </a:rPr>
              <a:t>Native and learner signers</a:t>
            </a:r>
            <a:endParaRPr>
              <a:solidFill>
                <a:srgbClr val="FFFFFF"/>
              </a:solidFill>
            </a:endParaRPr>
          </a:p>
          <a:p>
            <a:pPr marL="285750" lvl="0" indent="-285750" algn="l" rtl="0">
              <a:lnSpc>
                <a:spcPct val="110000"/>
              </a:lnSpc>
              <a:spcBef>
                <a:spcPts val="600"/>
              </a:spcBef>
              <a:spcAft>
                <a:spcPts val="0"/>
              </a:spcAft>
              <a:buClr>
                <a:srgbClr val="FFFFFF"/>
              </a:buClr>
              <a:buSzPts val="1200"/>
              <a:buFont typeface="Arial"/>
              <a:buChar char="•"/>
            </a:pPr>
            <a:r>
              <a:rPr lang="en-AU" sz="1200">
                <a:solidFill>
                  <a:srgbClr val="FFFFFF"/>
                </a:solidFill>
              </a:rPr>
              <a:t>Isolated signs, multiple views</a:t>
            </a:r>
            <a:endParaRPr>
              <a:solidFill>
                <a:srgbClr val="FFFFFF"/>
              </a:solidFill>
            </a:endParaRPr>
          </a:p>
          <a:p>
            <a:pPr marL="285750" lvl="0" indent="-285750" algn="l" rtl="0">
              <a:lnSpc>
                <a:spcPct val="110000"/>
              </a:lnSpc>
              <a:spcBef>
                <a:spcPts val="600"/>
              </a:spcBef>
              <a:spcAft>
                <a:spcPts val="0"/>
              </a:spcAft>
              <a:buClr>
                <a:srgbClr val="FFFFFF"/>
              </a:buClr>
              <a:buSzPts val="1200"/>
              <a:buFont typeface="Arial"/>
              <a:buChar char="•"/>
            </a:pPr>
            <a:r>
              <a:rPr lang="en-AU" sz="1200">
                <a:solidFill>
                  <a:srgbClr val="FFFFFF"/>
                </a:solidFill>
              </a:rPr>
              <a:t>Videos, glosses</a:t>
            </a:r>
            <a:endParaRPr sz="1200">
              <a:solidFill>
                <a:srgbClr val="FFFFFF"/>
              </a:solidFill>
            </a:endParaRPr>
          </a:p>
        </p:txBody>
      </p:sp>
      <p:sp>
        <p:nvSpPr>
          <p:cNvPr id="649" name="Google Shape;649;p18"/>
          <p:cNvSpPr txBox="1">
            <a:spLocks noGrp="1"/>
          </p:cNvSpPr>
          <p:nvPr>
            <p:ph type="title"/>
          </p:nvPr>
        </p:nvSpPr>
        <p:spPr>
          <a:xfrm>
            <a:off x="695326" y="1052736"/>
            <a:ext cx="10801350" cy="469056"/>
          </a:xfrm>
          <a:prstGeom prst="rect">
            <a:avLst/>
          </a:prstGeom>
          <a:noFill/>
          <a:ln>
            <a:noFill/>
          </a:ln>
        </p:spPr>
        <p:txBody>
          <a:bodyPr spcFirstLastPara="1" wrap="square" lIns="0" tIns="0" rIns="0" bIns="0" anchor="ctr" anchorCtr="0">
            <a:normAutofit/>
          </a:bodyPr>
          <a:lstStyle/>
          <a:p>
            <a:pPr marL="0" lvl="0" indent="0" algn="l" rtl="0">
              <a:lnSpc>
                <a:spcPct val="90000"/>
              </a:lnSpc>
              <a:spcBef>
                <a:spcPts val="0"/>
              </a:spcBef>
              <a:spcAft>
                <a:spcPts val="0"/>
              </a:spcAft>
              <a:buClr>
                <a:schemeClr val="accent1"/>
              </a:buClr>
              <a:buSzPts val="3400"/>
              <a:buFont typeface="Arial"/>
              <a:buNone/>
            </a:pPr>
            <a:r>
              <a:rPr lang="en-AU"/>
              <a:t>Existing sign language dataset examples</a:t>
            </a:r>
            <a:endParaRPr/>
          </a:p>
        </p:txBody>
      </p:sp>
      <p:sp>
        <p:nvSpPr>
          <p:cNvPr id="650" name="Google Shape;650;p18"/>
          <p:cNvSpPr txBox="1">
            <a:spLocks noGrp="1"/>
          </p:cNvSpPr>
          <p:nvPr>
            <p:ph type="body" idx="2"/>
          </p:nvPr>
        </p:nvSpPr>
        <p:spPr>
          <a:xfrm>
            <a:off x="4400550" y="6524625"/>
            <a:ext cx="3384667" cy="241300"/>
          </a:xfrm>
          <a:prstGeom prst="rect">
            <a:avLst/>
          </a:prstGeom>
          <a:noFill/>
          <a:ln>
            <a:noFill/>
          </a:ln>
        </p:spPr>
        <p:txBody>
          <a:bodyPr spcFirstLastPara="1" wrap="square" lIns="0" tIns="0" rIns="0" bIns="0" anchor="ctr" anchorCtr="0">
            <a:normAutofit/>
          </a:bodyPr>
          <a:lstStyle/>
          <a:p>
            <a:pPr marL="0" lvl="0" indent="0" algn="ctr" rtl="0">
              <a:lnSpc>
                <a:spcPct val="110000"/>
              </a:lnSpc>
              <a:spcBef>
                <a:spcPts val="0"/>
              </a:spcBef>
              <a:spcAft>
                <a:spcPts val="0"/>
              </a:spcAft>
              <a:buSzPts val="1000"/>
              <a:buNone/>
            </a:pPr>
            <a:endParaRPr/>
          </a:p>
        </p:txBody>
      </p:sp>
      <p:sp>
        <p:nvSpPr>
          <p:cNvPr id="651" name="Google Shape;651;p18"/>
          <p:cNvSpPr txBox="1">
            <a:spLocks noGrp="1"/>
          </p:cNvSpPr>
          <p:nvPr>
            <p:ph type="body" idx="3"/>
          </p:nvPr>
        </p:nvSpPr>
        <p:spPr>
          <a:xfrm>
            <a:off x="695328" y="1700214"/>
            <a:ext cx="3384548" cy="1623349"/>
          </a:xfrm>
          <a:prstGeom prst="rect">
            <a:avLst/>
          </a:prstGeom>
          <a:solidFill>
            <a:srgbClr val="962A8B"/>
          </a:solidFill>
          <a:ln>
            <a:noFill/>
          </a:ln>
        </p:spPr>
        <p:txBody>
          <a:bodyPr spcFirstLastPara="1" wrap="square" lIns="180000" tIns="108000" rIns="180000" bIns="180000" anchor="t" anchorCtr="0">
            <a:normAutofit/>
          </a:bodyPr>
          <a:lstStyle/>
          <a:p>
            <a:pPr marL="0" lvl="0" indent="0" algn="l" rtl="0">
              <a:lnSpc>
                <a:spcPct val="100000"/>
              </a:lnSpc>
              <a:spcBef>
                <a:spcPts val="0"/>
              </a:spcBef>
              <a:spcAft>
                <a:spcPts val="0"/>
              </a:spcAft>
              <a:buSzPts val="1200"/>
              <a:buNone/>
            </a:pPr>
            <a:r>
              <a:rPr lang="en-AU" sz="1200" u="sng">
                <a:solidFill>
                  <a:srgbClr val="FFFFFF"/>
                </a:solidFill>
                <a:hlinkClick r:id="rId4">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Auslan ELAR Dataset</a:t>
            </a:r>
            <a:endParaRPr sz="1200">
              <a:solidFill>
                <a:srgbClr val="FFFFFF"/>
              </a:solidFill>
            </a:endParaRPr>
          </a:p>
          <a:p>
            <a:pPr marL="285750" lvl="0" indent="-285750" algn="l" rtl="0">
              <a:lnSpc>
                <a:spcPct val="100000"/>
              </a:lnSpc>
              <a:spcBef>
                <a:spcPts val="600"/>
              </a:spcBef>
              <a:spcAft>
                <a:spcPts val="0"/>
              </a:spcAft>
              <a:buClr>
                <a:srgbClr val="FFFFFF"/>
              </a:buClr>
              <a:buSzPts val="1200"/>
              <a:buFont typeface="Arial"/>
              <a:buChar char="•"/>
            </a:pPr>
            <a:r>
              <a:rPr lang="en-AU" sz="1200">
                <a:solidFill>
                  <a:srgbClr val="FFFFFF"/>
                </a:solidFill>
              </a:rPr>
              <a:t>Native signers</a:t>
            </a:r>
            <a:endParaRPr>
              <a:solidFill>
                <a:srgbClr val="FFFFFF"/>
              </a:solidFill>
            </a:endParaRPr>
          </a:p>
          <a:p>
            <a:pPr marL="285750" lvl="0" indent="-285750" algn="l" rtl="0">
              <a:lnSpc>
                <a:spcPct val="100000"/>
              </a:lnSpc>
              <a:spcBef>
                <a:spcPts val="600"/>
              </a:spcBef>
              <a:spcAft>
                <a:spcPts val="0"/>
              </a:spcAft>
              <a:buClr>
                <a:srgbClr val="FFFFFF"/>
              </a:buClr>
              <a:buSzPts val="1200"/>
              <a:buFont typeface="Arial"/>
              <a:buChar char="•"/>
            </a:pPr>
            <a:r>
              <a:rPr lang="en-AU" sz="1200">
                <a:solidFill>
                  <a:srgbClr val="FFFFFF"/>
                </a:solidFill>
              </a:rPr>
              <a:t>Video, incomplete annotations (diverse layers)</a:t>
            </a:r>
            <a:endParaRPr>
              <a:solidFill>
                <a:srgbClr val="FFFFFF"/>
              </a:solidFill>
            </a:endParaRPr>
          </a:p>
          <a:p>
            <a:pPr marL="285750" lvl="0" indent="-285750" algn="l" rtl="0">
              <a:lnSpc>
                <a:spcPct val="100000"/>
              </a:lnSpc>
              <a:spcBef>
                <a:spcPts val="600"/>
              </a:spcBef>
              <a:spcAft>
                <a:spcPts val="0"/>
              </a:spcAft>
              <a:buClr>
                <a:srgbClr val="FFFFFF"/>
              </a:buClr>
              <a:buSzPts val="1200"/>
              <a:buFont typeface="Arial"/>
              <a:buChar char="•"/>
            </a:pPr>
            <a:r>
              <a:rPr lang="en-AU" sz="1200">
                <a:solidFill>
                  <a:srgbClr val="FFFFFF"/>
                </a:solidFill>
              </a:rPr>
              <a:t>Contains personally identifiable, sensitive information</a:t>
            </a:r>
            <a:endParaRPr>
              <a:solidFill>
                <a:srgbClr val="FFFFFF"/>
              </a:solidFill>
            </a:endParaRPr>
          </a:p>
        </p:txBody>
      </p:sp>
      <p:sp>
        <p:nvSpPr>
          <p:cNvPr id="652" name="Google Shape;652;p18"/>
          <p:cNvSpPr txBox="1">
            <a:spLocks noGrp="1"/>
          </p:cNvSpPr>
          <p:nvPr>
            <p:ph type="body" idx="4"/>
          </p:nvPr>
        </p:nvSpPr>
        <p:spPr>
          <a:xfrm>
            <a:off x="4387255" y="1692906"/>
            <a:ext cx="3384548" cy="1623349"/>
          </a:xfrm>
          <a:prstGeom prst="rect">
            <a:avLst/>
          </a:prstGeom>
          <a:solidFill>
            <a:srgbClr val="4D4947"/>
          </a:solidFill>
          <a:ln>
            <a:noFill/>
          </a:ln>
        </p:spPr>
        <p:txBody>
          <a:bodyPr spcFirstLastPara="1" wrap="square" lIns="180000" tIns="108000" rIns="180000" bIns="180000" anchor="t" anchorCtr="0">
            <a:normAutofit/>
          </a:bodyPr>
          <a:lstStyle/>
          <a:p>
            <a:pPr marL="0" lvl="0" indent="0" algn="l" rtl="0">
              <a:lnSpc>
                <a:spcPct val="110000"/>
              </a:lnSpc>
              <a:spcBef>
                <a:spcPts val="0"/>
              </a:spcBef>
              <a:spcAft>
                <a:spcPts val="0"/>
              </a:spcAft>
              <a:buSzPts val="1200"/>
              <a:buNone/>
            </a:pPr>
            <a:r>
              <a:rPr lang="en-AU" sz="1200" u="sng">
                <a:solidFill>
                  <a:srgbClr val="FFFFFF"/>
                </a:solidFill>
                <a:hlinkClick r:id="rId5">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RWTH-PHOENIX-Weather 2014 T</a:t>
            </a:r>
            <a:endParaRPr sz="1200">
              <a:solidFill>
                <a:srgbClr val="FFFFFF"/>
              </a:solidFill>
            </a:endParaRPr>
          </a:p>
          <a:p>
            <a:pPr marL="285750" lvl="0" indent="-285750" algn="l" rtl="0">
              <a:lnSpc>
                <a:spcPct val="110000"/>
              </a:lnSpc>
              <a:spcBef>
                <a:spcPts val="600"/>
              </a:spcBef>
              <a:spcAft>
                <a:spcPts val="0"/>
              </a:spcAft>
              <a:buClr>
                <a:srgbClr val="FFFFFF"/>
              </a:buClr>
              <a:buSzPts val="1200"/>
              <a:buFont typeface="Arial"/>
              <a:buChar char="•"/>
            </a:pPr>
            <a:r>
              <a:rPr lang="en-AU" sz="1200">
                <a:solidFill>
                  <a:srgbClr val="FFFFFF"/>
                </a:solidFill>
              </a:rPr>
              <a:t>German sign language DGS</a:t>
            </a:r>
            <a:endParaRPr>
              <a:solidFill>
                <a:srgbClr val="FFFFFF"/>
              </a:solidFill>
            </a:endParaRPr>
          </a:p>
          <a:p>
            <a:pPr marL="285750" lvl="0" indent="-285750" algn="l" rtl="0">
              <a:lnSpc>
                <a:spcPct val="110000"/>
              </a:lnSpc>
              <a:spcBef>
                <a:spcPts val="600"/>
              </a:spcBef>
              <a:spcAft>
                <a:spcPts val="0"/>
              </a:spcAft>
              <a:buClr>
                <a:srgbClr val="FFFFFF"/>
              </a:buClr>
              <a:buSzPts val="1200"/>
              <a:buFont typeface="Arial"/>
              <a:buChar char="•"/>
            </a:pPr>
            <a:r>
              <a:rPr lang="en-AU" sz="1200">
                <a:solidFill>
                  <a:srgbClr val="FFFFFF"/>
                </a:solidFill>
              </a:rPr>
              <a:t>Interpreters</a:t>
            </a:r>
            <a:endParaRPr>
              <a:solidFill>
                <a:srgbClr val="FFFFFF"/>
              </a:solidFill>
            </a:endParaRPr>
          </a:p>
          <a:p>
            <a:pPr marL="285750" lvl="0" indent="-285750" algn="l" rtl="0">
              <a:lnSpc>
                <a:spcPct val="110000"/>
              </a:lnSpc>
              <a:spcBef>
                <a:spcPts val="600"/>
              </a:spcBef>
              <a:spcAft>
                <a:spcPts val="0"/>
              </a:spcAft>
              <a:buClr>
                <a:srgbClr val="FFFFFF"/>
              </a:buClr>
              <a:buSzPts val="1200"/>
              <a:buFont typeface="Arial"/>
              <a:buChar char="•"/>
            </a:pPr>
            <a:r>
              <a:rPr lang="en-AU" sz="1200">
                <a:solidFill>
                  <a:srgbClr val="FFFFFF"/>
                </a:solidFill>
              </a:rPr>
              <a:t>Video, glosses, German translations</a:t>
            </a:r>
            <a:endParaRPr>
              <a:solidFill>
                <a:srgbClr val="FFFFFF"/>
              </a:solidFill>
            </a:endParaRPr>
          </a:p>
          <a:p>
            <a:pPr marL="285750" lvl="0" indent="-285750" algn="l" rtl="0">
              <a:lnSpc>
                <a:spcPct val="110000"/>
              </a:lnSpc>
              <a:spcBef>
                <a:spcPts val="600"/>
              </a:spcBef>
              <a:spcAft>
                <a:spcPts val="0"/>
              </a:spcAft>
              <a:buClr>
                <a:srgbClr val="FFFFFF"/>
              </a:buClr>
              <a:buSzPts val="1200"/>
              <a:buFont typeface="Arial"/>
              <a:buChar char="•"/>
            </a:pPr>
            <a:r>
              <a:rPr lang="en-AU" sz="1200">
                <a:solidFill>
                  <a:srgbClr val="FFFFFF"/>
                </a:solidFill>
              </a:rPr>
              <a:t>Weather</a:t>
            </a:r>
            <a:endParaRPr sz="1200">
              <a:solidFill>
                <a:srgbClr val="FFFFFF"/>
              </a:solidFill>
            </a:endParaRPr>
          </a:p>
        </p:txBody>
      </p:sp>
      <p:sp>
        <p:nvSpPr>
          <p:cNvPr id="653" name="Google Shape;653;p18"/>
          <p:cNvSpPr txBox="1">
            <a:spLocks noGrp="1"/>
          </p:cNvSpPr>
          <p:nvPr>
            <p:ph type="dt" idx="10"/>
          </p:nvPr>
        </p:nvSpPr>
        <p:spPr>
          <a:xfrm>
            <a:off x="695324" y="151134"/>
            <a:ext cx="3360109" cy="2880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Clr>
                <a:schemeClr val="dk1"/>
              </a:buClr>
              <a:buFont typeface="Arial"/>
              <a:buNone/>
            </a:pPr>
            <a:r>
              <a:rPr lang="en-AU"/>
              <a:t>Voyages in Language Technology</a:t>
            </a:r>
            <a:endParaRPr/>
          </a:p>
          <a:p>
            <a:pPr marL="0" lvl="0" indent="0" algn="l" rtl="0">
              <a:lnSpc>
                <a:spcPct val="80000"/>
              </a:lnSpc>
              <a:spcBef>
                <a:spcPts val="0"/>
              </a:spcBef>
              <a:spcAft>
                <a:spcPts val="0"/>
              </a:spcAft>
              <a:buNone/>
            </a:pPr>
            <a:endParaRPr/>
          </a:p>
        </p:txBody>
      </p:sp>
      <p:sp>
        <p:nvSpPr>
          <p:cNvPr id="654" name="Google Shape;654;p18"/>
          <p:cNvSpPr txBox="1">
            <a:spLocks noGrp="1"/>
          </p:cNvSpPr>
          <p:nvPr>
            <p:ph type="ftr" idx="11"/>
          </p:nvPr>
        </p:nvSpPr>
        <p:spPr>
          <a:xfrm>
            <a:off x="695326" y="6519171"/>
            <a:ext cx="3360109" cy="240219"/>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Clr>
                <a:schemeClr val="dk1"/>
              </a:buClr>
              <a:buFont typeface="Arial"/>
              <a:buNone/>
            </a:pPr>
            <a:r>
              <a:rPr lang="en-AU"/>
              <a:t>Sign Language and Communicative Gesture | 21 October 2020</a:t>
            </a:r>
            <a:endParaRPr/>
          </a:p>
        </p:txBody>
      </p:sp>
      <p:sp>
        <p:nvSpPr>
          <p:cNvPr id="655" name="Google Shape;655;p18"/>
          <p:cNvSpPr txBox="1">
            <a:spLocks noGrp="1"/>
          </p:cNvSpPr>
          <p:nvPr>
            <p:ph type="sldNum" idx="12"/>
          </p:nvPr>
        </p:nvSpPr>
        <p:spPr>
          <a:xfrm>
            <a:off x="11208568" y="6519171"/>
            <a:ext cx="288032" cy="240219"/>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AU"/>
              <a:t>15</a:t>
            </a:fld>
            <a:endParaRPr/>
          </a:p>
        </p:txBody>
      </p:sp>
      <p:sp>
        <p:nvSpPr>
          <p:cNvPr id="656" name="Google Shape;656;p18"/>
          <p:cNvSpPr txBox="1"/>
          <p:nvPr/>
        </p:nvSpPr>
        <p:spPr>
          <a:xfrm>
            <a:off x="8112052" y="3350654"/>
            <a:ext cx="3384548" cy="1623349"/>
          </a:xfrm>
          <a:prstGeom prst="rect">
            <a:avLst/>
          </a:prstGeom>
          <a:solidFill>
            <a:schemeClr val="dk1"/>
          </a:solidFill>
          <a:ln>
            <a:noFill/>
          </a:ln>
        </p:spPr>
        <p:txBody>
          <a:bodyPr spcFirstLastPara="1" wrap="square" lIns="180000" tIns="108000" rIns="180000" bIns="180000" anchor="t" anchorCtr="0">
            <a:normAutofit/>
          </a:bodyPr>
          <a:lstStyle/>
          <a:p>
            <a:pPr marL="0" marR="0" lvl="0" indent="0" algn="l" rtl="0">
              <a:lnSpc>
                <a:spcPct val="100000"/>
              </a:lnSpc>
              <a:spcBef>
                <a:spcPts val="0"/>
              </a:spcBef>
              <a:spcAft>
                <a:spcPts val="0"/>
              </a:spcAft>
              <a:buClr>
                <a:schemeClr val="lt1"/>
              </a:buClr>
              <a:buSzPts val="1110"/>
              <a:buFont typeface="Arial"/>
              <a:buNone/>
            </a:pPr>
            <a:r>
              <a:rPr lang="en-AU" sz="1110" u="sng">
                <a:solidFill>
                  <a:schemeClr val="lt1"/>
                </a:solidFill>
                <a:latin typeface="Arial"/>
                <a:ea typeface="Arial"/>
                <a:cs typeface="Arial"/>
                <a:sym typeface="Arial"/>
                <a:hlinkClick r:id="rId6">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Human Communication: an Audio-Visual Archive (CAVA)</a:t>
            </a:r>
            <a:endParaRPr sz="1110">
              <a:solidFill>
                <a:schemeClr val="lt1"/>
              </a:solidFill>
              <a:latin typeface="Arial"/>
              <a:ea typeface="Arial"/>
              <a:cs typeface="Arial"/>
              <a:sym typeface="Arial"/>
            </a:endParaRPr>
          </a:p>
          <a:p>
            <a:pPr marL="285750" marR="0" lvl="0" indent="-285750" algn="l" rtl="0">
              <a:lnSpc>
                <a:spcPct val="100000"/>
              </a:lnSpc>
              <a:spcBef>
                <a:spcPts val="600"/>
              </a:spcBef>
              <a:spcAft>
                <a:spcPts val="0"/>
              </a:spcAft>
              <a:buClr>
                <a:schemeClr val="lt1"/>
              </a:buClr>
              <a:buSzPts val="1110"/>
              <a:buFont typeface="Arial"/>
              <a:buChar char="•"/>
            </a:pPr>
            <a:r>
              <a:rPr lang="en-AU" sz="1110">
                <a:solidFill>
                  <a:schemeClr val="lt1"/>
                </a:solidFill>
                <a:latin typeface="Arial"/>
                <a:ea typeface="Arial"/>
                <a:cs typeface="Arial"/>
                <a:sym typeface="Arial"/>
              </a:rPr>
              <a:t>BSL</a:t>
            </a:r>
            <a:endParaRPr/>
          </a:p>
          <a:p>
            <a:pPr marL="285750" marR="0" lvl="0" indent="-285750" algn="l" rtl="0">
              <a:lnSpc>
                <a:spcPct val="100000"/>
              </a:lnSpc>
              <a:spcBef>
                <a:spcPts val="600"/>
              </a:spcBef>
              <a:spcAft>
                <a:spcPts val="0"/>
              </a:spcAft>
              <a:buClr>
                <a:schemeClr val="lt1"/>
              </a:buClr>
              <a:buSzPts val="1110"/>
              <a:buFont typeface="Arial"/>
              <a:buChar char="•"/>
            </a:pPr>
            <a:r>
              <a:rPr lang="en-AU" sz="1110">
                <a:solidFill>
                  <a:schemeClr val="lt1"/>
                </a:solidFill>
                <a:latin typeface="Arial"/>
                <a:ea typeface="Arial"/>
                <a:cs typeface="Arial"/>
                <a:sym typeface="Arial"/>
              </a:rPr>
              <a:t>Native signers</a:t>
            </a:r>
            <a:endParaRPr/>
          </a:p>
          <a:p>
            <a:pPr marL="285750" marR="0" lvl="0" indent="-285750" algn="l" rtl="0">
              <a:lnSpc>
                <a:spcPct val="100000"/>
              </a:lnSpc>
              <a:spcBef>
                <a:spcPts val="600"/>
              </a:spcBef>
              <a:spcAft>
                <a:spcPts val="0"/>
              </a:spcAft>
              <a:buClr>
                <a:schemeClr val="lt1"/>
              </a:buClr>
              <a:buSzPts val="1110"/>
              <a:buFont typeface="Arial"/>
              <a:buChar char="•"/>
            </a:pPr>
            <a:r>
              <a:rPr lang="en-AU" sz="1110">
                <a:solidFill>
                  <a:schemeClr val="lt1"/>
                </a:solidFill>
                <a:latin typeface="Arial"/>
                <a:ea typeface="Arial"/>
                <a:cs typeface="Arial"/>
                <a:sym typeface="Arial"/>
              </a:rPr>
              <a:t>Conversations</a:t>
            </a:r>
            <a:endParaRPr/>
          </a:p>
          <a:p>
            <a:pPr marL="285750" marR="0" lvl="0" indent="-285750" algn="l" rtl="0">
              <a:lnSpc>
                <a:spcPct val="100000"/>
              </a:lnSpc>
              <a:spcBef>
                <a:spcPts val="600"/>
              </a:spcBef>
              <a:spcAft>
                <a:spcPts val="0"/>
              </a:spcAft>
              <a:buClr>
                <a:schemeClr val="lt1"/>
              </a:buClr>
              <a:buSzPts val="1110"/>
              <a:buFont typeface="Arial"/>
              <a:buChar char="•"/>
            </a:pPr>
            <a:r>
              <a:rPr lang="en-AU" sz="1110">
                <a:solidFill>
                  <a:schemeClr val="lt1"/>
                </a:solidFill>
                <a:latin typeface="Arial"/>
                <a:ea typeface="Arial"/>
                <a:cs typeface="Arial"/>
                <a:sym typeface="Arial"/>
              </a:rPr>
              <a:t>Videos, some translations &amp; annotations</a:t>
            </a:r>
            <a:endParaRPr sz="1110">
              <a:solidFill>
                <a:schemeClr val="lt1"/>
              </a:solidFill>
              <a:latin typeface="Arial"/>
              <a:ea typeface="Arial"/>
              <a:cs typeface="Arial"/>
              <a:sym typeface="Arial"/>
            </a:endParaRPr>
          </a:p>
        </p:txBody>
      </p:sp>
      <p:sp>
        <p:nvSpPr>
          <p:cNvPr id="657" name="Google Shape;657;p18"/>
          <p:cNvSpPr txBox="1"/>
          <p:nvPr/>
        </p:nvSpPr>
        <p:spPr>
          <a:xfrm>
            <a:off x="695253" y="3350654"/>
            <a:ext cx="3384548" cy="1623349"/>
          </a:xfrm>
          <a:prstGeom prst="rect">
            <a:avLst/>
          </a:prstGeom>
          <a:solidFill>
            <a:srgbClr val="1E4264"/>
          </a:solidFill>
          <a:ln>
            <a:noFill/>
          </a:ln>
        </p:spPr>
        <p:txBody>
          <a:bodyPr spcFirstLastPara="1" wrap="square" lIns="180000" tIns="108000" rIns="180000" bIns="180000" anchor="t" anchorCtr="0">
            <a:normAutofit/>
          </a:bodyPr>
          <a:lstStyle/>
          <a:p>
            <a:pPr marL="0" marR="0" lvl="0" indent="0" algn="l" rtl="0">
              <a:lnSpc>
                <a:spcPct val="110000"/>
              </a:lnSpc>
              <a:spcBef>
                <a:spcPts val="0"/>
              </a:spcBef>
              <a:spcAft>
                <a:spcPts val="0"/>
              </a:spcAft>
              <a:buClr>
                <a:schemeClr val="lt1"/>
              </a:buClr>
              <a:buSzPts val="1200"/>
              <a:buFont typeface="Arial"/>
              <a:buNone/>
            </a:pPr>
            <a:r>
              <a:rPr lang="en-AU" sz="1200" u="sng">
                <a:solidFill>
                  <a:schemeClr val="lt1"/>
                </a:solidFill>
                <a:latin typeface="Arial"/>
                <a:ea typeface="Arial"/>
                <a:cs typeface="Arial"/>
                <a:sym typeface="Arial"/>
                <a:hlinkClick r:id="rId7">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Australian Sign Language signs Data Set</a:t>
            </a:r>
            <a:endParaRPr sz="1200">
              <a:solidFill>
                <a:schemeClr val="lt1"/>
              </a:solidFill>
              <a:latin typeface="Arial"/>
              <a:ea typeface="Arial"/>
              <a:cs typeface="Arial"/>
              <a:sym typeface="Arial"/>
            </a:endParaRPr>
          </a:p>
          <a:p>
            <a:pPr marL="285750" marR="0" lvl="0" indent="-285750" algn="l" rtl="0">
              <a:lnSpc>
                <a:spcPct val="110000"/>
              </a:lnSpc>
              <a:spcBef>
                <a:spcPts val="600"/>
              </a:spcBef>
              <a:spcAft>
                <a:spcPts val="0"/>
              </a:spcAft>
              <a:buClr>
                <a:schemeClr val="lt1"/>
              </a:buClr>
              <a:buSzPts val="1200"/>
              <a:buFont typeface="Arial"/>
              <a:buChar char="•"/>
            </a:pPr>
            <a:r>
              <a:rPr lang="en-AU" sz="1200">
                <a:solidFill>
                  <a:schemeClr val="lt1"/>
                </a:solidFill>
                <a:latin typeface="Arial"/>
                <a:ea typeface="Arial"/>
                <a:cs typeface="Arial"/>
                <a:sym typeface="Arial"/>
              </a:rPr>
              <a:t>Raw measurements from Nintendo PowerGlove</a:t>
            </a:r>
            <a:endParaRPr sz="1200">
              <a:solidFill>
                <a:schemeClr val="lt1"/>
              </a:solidFill>
              <a:latin typeface="Arial"/>
              <a:ea typeface="Arial"/>
              <a:cs typeface="Arial"/>
              <a:sym typeface="Arial"/>
            </a:endParaRPr>
          </a:p>
          <a:p>
            <a:pPr marL="285750" marR="0" lvl="0" indent="-285750" algn="l" rtl="0">
              <a:lnSpc>
                <a:spcPct val="110000"/>
              </a:lnSpc>
              <a:spcBef>
                <a:spcPts val="600"/>
              </a:spcBef>
              <a:spcAft>
                <a:spcPts val="0"/>
              </a:spcAft>
              <a:buClr>
                <a:schemeClr val="lt1"/>
              </a:buClr>
              <a:buSzPts val="1200"/>
              <a:buFont typeface="Arial"/>
              <a:buChar char="•"/>
            </a:pPr>
            <a:r>
              <a:rPr lang="en-AU" sz="1200">
                <a:solidFill>
                  <a:schemeClr val="lt1"/>
                </a:solidFill>
                <a:latin typeface="Arial"/>
                <a:ea typeface="Arial"/>
                <a:cs typeface="Arial"/>
                <a:sym typeface="Arial"/>
              </a:rPr>
              <a:t>"cheap and nasty"</a:t>
            </a:r>
            <a:endParaRPr sz="1200">
              <a:solidFill>
                <a:schemeClr val="lt1"/>
              </a:solidFill>
              <a:latin typeface="Arial"/>
              <a:ea typeface="Arial"/>
              <a:cs typeface="Arial"/>
              <a:sym typeface="Arial"/>
            </a:endParaRPr>
          </a:p>
          <a:p>
            <a:pPr marL="285750" marR="0" lvl="0" indent="-285750" algn="l" rtl="0">
              <a:lnSpc>
                <a:spcPct val="110000"/>
              </a:lnSpc>
              <a:spcBef>
                <a:spcPts val="600"/>
              </a:spcBef>
              <a:spcAft>
                <a:spcPts val="0"/>
              </a:spcAft>
              <a:buClr>
                <a:schemeClr val="lt1"/>
              </a:buClr>
              <a:buSzPts val="1200"/>
              <a:buFont typeface="Arial"/>
              <a:buChar char="•"/>
            </a:pPr>
            <a:r>
              <a:rPr lang="en-AU" sz="1200">
                <a:solidFill>
                  <a:schemeClr val="lt1"/>
                </a:solidFill>
                <a:latin typeface="Arial"/>
                <a:ea typeface="Arial"/>
                <a:cs typeface="Arial"/>
                <a:sym typeface="Arial"/>
              </a:rPr>
              <a:t>Mix of native, learner and interpreters</a:t>
            </a:r>
            <a:endParaRPr sz="1200">
              <a:solidFill>
                <a:schemeClr val="lt1"/>
              </a:solidFill>
              <a:latin typeface="Arial"/>
              <a:ea typeface="Arial"/>
              <a:cs typeface="Arial"/>
              <a:sym typeface="Arial"/>
            </a:endParaRPr>
          </a:p>
        </p:txBody>
      </p:sp>
      <p:sp>
        <p:nvSpPr>
          <p:cNvPr id="658" name="Google Shape;658;p18"/>
          <p:cNvSpPr txBox="1"/>
          <p:nvPr/>
        </p:nvSpPr>
        <p:spPr>
          <a:xfrm>
            <a:off x="4387180" y="3343346"/>
            <a:ext cx="3384548" cy="1623349"/>
          </a:xfrm>
          <a:prstGeom prst="rect">
            <a:avLst/>
          </a:prstGeom>
          <a:solidFill>
            <a:srgbClr val="002060"/>
          </a:solidFill>
          <a:ln>
            <a:noFill/>
          </a:ln>
        </p:spPr>
        <p:txBody>
          <a:bodyPr spcFirstLastPara="1" wrap="square" lIns="180000" tIns="108000" rIns="180000" bIns="180000" anchor="t" anchorCtr="0">
            <a:normAutofit/>
          </a:bodyPr>
          <a:lstStyle/>
          <a:p>
            <a:pPr marL="0" marR="0" lvl="0" indent="0" algn="l" rtl="0">
              <a:lnSpc>
                <a:spcPct val="110000"/>
              </a:lnSpc>
              <a:spcBef>
                <a:spcPts val="0"/>
              </a:spcBef>
              <a:spcAft>
                <a:spcPts val="0"/>
              </a:spcAft>
              <a:buClr>
                <a:schemeClr val="lt1"/>
              </a:buClr>
              <a:buSzPts val="1200"/>
              <a:buFont typeface="Arial"/>
              <a:buNone/>
            </a:pPr>
            <a:r>
              <a:rPr lang="en-AU" sz="1200" u="sng">
                <a:solidFill>
                  <a:schemeClr val="lt1"/>
                </a:solidFill>
                <a:latin typeface="Arial"/>
                <a:ea typeface="Arial"/>
                <a:cs typeface="Arial"/>
                <a:sym typeface="Arial"/>
                <a:hlinkClick r:id="rId8">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WLASL</a:t>
            </a:r>
            <a:endParaRPr sz="1200">
              <a:solidFill>
                <a:schemeClr val="lt1"/>
              </a:solidFill>
              <a:latin typeface="Arial"/>
              <a:ea typeface="Arial"/>
              <a:cs typeface="Arial"/>
              <a:sym typeface="Arial"/>
            </a:endParaRPr>
          </a:p>
          <a:p>
            <a:pPr marL="285750" marR="0" lvl="0" indent="-285750" algn="l" rtl="0">
              <a:lnSpc>
                <a:spcPct val="110000"/>
              </a:lnSpc>
              <a:spcBef>
                <a:spcPts val="600"/>
              </a:spcBef>
              <a:spcAft>
                <a:spcPts val="0"/>
              </a:spcAft>
              <a:buClr>
                <a:schemeClr val="lt1"/>
              </a:buClr>
              <a:buSzPts val="1200"/>
              <a:buFont typeface="Arial"/>
              <a:buChar char="•"/>
            </a:pPr>
            <a:r>
              <a:rPr lang="en-AU" sz="1200">
                <a:solidFill>
                  <a:schemeClr val="lt1"/>
                </a:solidFill>
                <a:latin typeface="Arial"/>
                <a:ea typeface="Arial"/>
                <a:cs typeface="Arial"/>
                <a:sym typeface="Arial"/>
              </a:rPr>
              <a:t>ASL</a:t>
            </a:r>
            <a:endParaRPr/>
          </a:p>
          <a:p>
            <a:pPr marL="285750" marR="0" lvl="0" indent="-285750" algn="l" rtl="0">
              <a:lnSpc>
                <a:spcPct val="110000"/>
              </a:lnSpc>
              <a:spcBef>
                <a:spcPts val="600"/>
              </a:spcBef>
              <a:spcAft>
                <a:spcPts val="0"/>
              </a:spcAft>
              <a:buClr>
                <a:schemeClr val="lt1"/>
              </a:buClr>
              <a:buSzPts val="1200"/>
              <a:buFont typeface="Arial"/>
              <a:buChar char="•"/>
            </a:pPr>
            <a:r>
              <a:rPr lang="en-AU" sz="1200">
                <a:solidFill>
                  <a:schemeClr val="lt1"/>
                </a:solidFill>
                <a:latin typeface="Arial"/>
                <a:ea typeface="Arial"/>
                <a:cs typeface="Arial"/>
                <a:sym typeface="Arial"/>
              </a:rPr>
              <a:t>Videos, glosses?</a:t>
            </a:r>
            <a:endParaRPr/>
          </a:p>
          <a:p>
            <a:pPr marL="285750" marR="0" lvl="0" indent="-285750" algn="l" rtl="0">
              <a:lnSpc>
                <a:spcPct val="110000"/>
              </a:lnSpc>
              <a:spcBef>
                <a:spcPts val="600"/>
              </a:spcBef>
              <a:spcAft>
                <a:spcPts val="0"/>
              </a:spcAft>
              <a:buClr>
                <a:schemeClr val="lt1"/>
              </a:buClr>
              <a:buSzPts val="1200"/>
              <a:buFont typeface="Arial"/>
              <a:buChar char="•"/>
            </a:pPr>
            <a:r>
              <a:rPr lang="en-AU" sz="1200">
                <a:solidFill>
                  <a:schemeClr val="lt1"/>
                </a:solidFill>
                <a:latin typeface="Arial"/>
                <a:ea typeface="Arial"/>
                <a:cs typeface="Arial"/>
                <a:sym typeface="Arial"/>
              </a:rPr>
              <a:t>Details of signers’ proficiency not supplied</a:t>
            </a:r>
            <a:endParaRPr/>
          </a:p>
          <a:p>
            <a:pPr marL="285750" marR="0" lvl="0" indent="-209550" algn="l" rtl="0">
              <a:lnSpc>
                <a:spcPct val="110000"/>
              </a:lnSpc>
              <a:spcBef>
                <a:spcPts val="600"/>
              </a:spcBef>
              <a:spcAft>
                <a:spcPts val="0"/>
              </a:spcAft>
              <a:buClr>
                <a:schemeClr val="lt1"/>
              </a:buClr>
              <a:buSzPts val="1200"/>
              <a:buFont typeface="Arial"/>
              <a:buNone/>
            </a:pPr>
            <a:endParaRPr sz="1200">
              <a:solidFill>
                <a:schemeClr val="lt1"/>
              </a:solidFill>
              <a:latin typeface="Arial"/>
              <a:ea typeface="Arial"/>
              <a:cs typeface="Arial"/>
              <a:sym typeface="Arial"/>
            </a:endParaRPr>
          </a:p>
        </p:txBody>
      </p:sp>
      <p:sp>
        <p:nvSpPr>
          <p:cNvPr id="659" name="Google Shape;659;p18"/>
          <p:cNvSpPr txBox="1"/>
          <p:nvPr/>
        </p:nvSpPr>
        <p:spPr>
          <a:xfrm>
            <a:off x="8112052" y="5001094"/>
            <a:ext cx="3384548" cy="1623349"/>
          </a:xfrm>
          <a:prstGeom prst="rect">
            <a:avLst/>
          </a:prstGeom>
          <a:solidFill>
            <a:srgbClr val="780D1F"/>
          </a:solidFill>
          <a:ln>
            <a:noFill/>
          </a:ln>
        </p:spPr>
        <p:txBody>
          <a:bodyPr spcFirstLastPara="1" wrap="square" lIns="180000" tIns="108000" rIns="180000" bIns="180000" anchor="t" anchorCtr="0">
            <a:normAutofit lnSpcReduction="10000"/>
          </a:bodyPr>
          <a:lstStyle/>
          <a:p>
            <a:pPr marL="0" marR="0" lvl="0" indent="0" algn="l" rtl="0">
              <a:lnSpc>
                <a:spcPct val="110000"/>
              </a:lnSpc>
              <a:spcBef>
                <a:spcPts val="0"/>
              </a:spcBef>
              <a:spcAft>
                <a:spcPts val="0"/>
              </a:spcAft>
              <a:buClr>
                <a:schemeClr val="lt1"/>
              </a:buClr>
              <a:buSzPts val="1200"/>
              <a:buFont typeface="Arial"/>
              <a:buNone/>
            </a:pPr>
            <a:r>
              <a:rPr lang="en-AU" sz="1200">
                <a:solidFill>
                  <a:schemeClr val="lt1"/>
                </a:solidFill>
                <a:latin typeface="Arial"/>
                <a:ea typeface="Arial"/>
                <a:cs typeface="Arial"/>
                <a:sym typeface="Arial"/>
              </a:rPr>
              <a:t>YouTube?</a:t>
            </a:r>
            <a:endParaRPr/>
          </a:p>
          <a:p>
            <a:pPr marL="285750" marR="0" lvl="0" indent="-285750" algn="l" rtl="0">
              <a:lnSpc>
                <a:spcPct val="110000"/>
              </a:lnSpc>
              <a:spcBef>
                <a:spcPts val="600"/>
              </a:spcBef>
              <a:spcAft>
                <a:spcPts val="0"/>
              </a:spcAft>
              <a:buClr>
                <a:schemeClr val="lt1"/>
              </a:buClr>
              <a:buSzPts val="1200"/>
              <a:buFont typeface="Arial"/>
              <a:buChar char="•"/>
            </a:pPr>
            <a:r>
              <a:rPr lang="en-AU" sz="1200">
                <a:solidFill>
                  <a:schemeClr val="lt1"/>
                </a:solidFill>
                <a:latin typeface="Arial"/>
                <a:ea typeface="Arial"/>
                <a:cs typeface="Arial"/>
                <a:sym typeface="Arial"/>
              </a:rPr>
              <a:t>Various sign languages</a:t>
            </a:r>
            <a:endParaRPr/>
          </a:p>
          <a:p>
            <a:pPr marL="285750" marR="0" lvl="0" indent="-285750" algn="l" rtl="0">
              <a:lnSpc>
                <a:spcPct val="110000"/>
              </a:lnSpc>
              <a:spcBef>
                <a:spcPts val="600"/>
              </a:spcBef>
              <a:spcAft>
                <a:spcPts val="0"/>
              </a:spcAft>
              <a:buClr>
                <a:schemeClr val="lt1"/>
              </a:buClr>
              <a:buSzPts val="1200"/>
              <a:buFont typeface="Arial"/>
              <a:buChar char="•"/>
            </a:pPr>
            <a:r>
              <a:rPr lang="en-AU" sz="1200">
                <a:solidFill>
                  <a:schemeClr val="lt1"/>
                </a:solidFill>
                <a:latin typeface="Arial"/>
                <a:ea typeface="Arial"/>
                <a:cs typeface="Arial"/>
                <a:sym typeface="Arial"/>
              </a:rPr>
              <a:t>Not always clear if signers native/fluent </a:t>
            </a:r>
            <a:r>
              <a:rPr lang="en-AU" sz="1200">
                <a:solidFill>
                  <a:schemeClr val="lt1"/>
                </a:solidFill>
              </a:rPr>
              <a:t>→</a:t>
            </a:r>
            <a:r>
              <a:rPr lang="en-AU" sz="1200">
                <a:solidFill>
                  <a:schemeClr val="lt1"/>
                </a:solidFill>
                <a:latin typeface="Arial"/>
                <a:ea typeface="Arial"/>
                <a:cs typeface="Arial"/>
                <a:sym typeface="Arial"/>
              </a:rPr>
              <a:t> Many hearing/learner signers post videos</a:t>
            </a:r>
            <a:endParaRPr/>
          </a:p>
          <a:p>
            <a:pPr marL="285750" marR="0" lvl="0" indent="-285750" algn="l" rtl="0">
              <a:lnSpc>
                <a:spcPct val="110000"/>
              </a:lnSpc>
              <a:spcBef>
                <a:spcPts val="600"/>
              </a:spcBef>
              <a:spcAft>
                <a:spcPts val="0"/>
              </a:spcAft>
              <a:buClr>
                <a:schemeClr val="lt1"/>
              </a:buClr>
              <a:buSzPts val="1200"/>
              <a:buFont typeface="Arial"/>
              <a:buChar char="•"/>
            </a:pPr>
            <a:r>
              <a:rPr lang="en-AU" sz="1200" i="1">
                <a:solidFill>
                  <a:schemeClr val="lt1"/>
                </a:solidFill>
                <a:latin typeface="Arial"/>
                <a:ea typeface="Arial"/>
                <a:cs typeface="Arial"/>
                <a:sym typeface="Arial"/>
              </a:rPr>
              <a:t>No explicit agreement for use in ML</a:t>
            </a:r>
            <a:endParaRPr sz="1200" i="1">
              <a:solidFill>
                <a:schemeClr val="lt1"/>
              </a:solidFill>
              <a:latin typeface="Arial"/>
              <a:ea typeface="Arial"/>
              <a:cs typeface="Arial"/>
              <a:sym typeface="Arial"/>
            </a:endParaRPr>
          </a:p>
        </p:txBody>
      </p:sp>
      <p:sp>
        <p:nvSpPr>
          <p:cNvPr id="660" name="Google Shape;660;p18"/>
          <p:cNvSpPr txBox="1"/>
          <p:nvPr/>
        </p:nvSpPr>
        <p:spPr>
          <a:xfrm>
            <a:off x="695253" y="5001094"/>
            <a:ext cx="3384548" cy="1623349"/>
          </a:xfrm>
          <a:prstGeom prst="rect">
            <a:avLst/>
          </a:prstGeom>
          <a:solidFill>
            <a:srgbClr val="16541A"/>
          </a:solidFill>
          <a:ln>
            <a:noFill/>
          </a:ln>
        </p:spPr>
        <p:txBody>
          <a:bodyPr spcFirstLastPara="1" wrap="square" lIns="180000" tIns="108000" rIns="180000" bIns="180000" anchor="t" anchorCtr="0">
            <a:normAutofit/>
          </a:bodyPr>
          <a:lstStyle/>
          <a:p>
            <a:pPr marL="0" marR="0" lvl="0" indent="0" algn="l" rtl="0">
              <a:lnSpc>
                <a:spcPct val="110000"/>
              </a:lnSpc>
              <a:spcBef>
                <a:spcPts val="0"/>
              </a:spcBef>
              <a:spcAft>
                <a:spcPts val="0"/>
              </a:spcAft>
              <a:buClr>
                <a:schemeClr val="lt1"/>
              </a:buClr>
              <a:buSzPts val="1200"/>
              <a:buFont typeface="Arial"/>
              <a:buNone/>
            </a:pPr>
            <a:r>
              <a:rPr lang="en-AU" sz="1200" u="sng">
                <a:solidFill>
                  <a:schemeClr val="lt1"/>
                </a:solidFill>
                <a:latin typeface="Arial"/>
                <a:ea typeface="Arial"/>
                <a:cs typeface="Arial"/>
                <a:sym typeface="Arial"/>
                <a:hlinkClick r:id="rId9">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BSL-1K Dataset</a:t>
            </a:r>
            <a:endParaRPr sz="1200">
              <a:solidFill>
                <a:schemeClr val="lt1"/>
              </a:solidFill>
              <a:latin typeface="Arial"/>
              <a:ea typeface="Arial"/>
              <a:cs typeface="Arial"/>
              <a:sym typeface="Arial"/>
            </a:endParaRPr>
          </a:p>
          <a:p>
            <a:pPr marL="285750" marR="0" lvl="0" indent="-285750" algn="l" rtl="0">
              <a:lnSpc>
                <a:spcPct val="110000"/>
              </a:lnSpc>
              <a:spcBef>
                <a:spcPts val="600"/>
              </a:spcBef>
              <a:spcAft>
                <a:spcPts val="0"/>
              </a:spcAft>
              <a:buClr>
                <a:schemeClr val="lt1"/>
              </a:buClr>
              <a:buSzPts val="1200"/>
              <a:buFont typeface="Arial"/>
              <a:buChar char="•"/>
            </a:pPr>
            <a:r>
              <a:rPr lang="en-AU" sz="1200">
                <a:solidFill>
                  <a:schemeClr val="lt1"/>
                </a:solidFill>
                <a:latin typeface="Arial"/>
                <a:ea typeface="Arial"/>
                <a:cs typeface="Arial"/>
                <a:sym typeface="Arial"/>
              </a:rPr>
              <a:t>Interpreters</a:t>
            </a:r>
            <a:endParaRPr/>
          </a:p>
          <a:p>
            <a:pPr marL="285750" marR="0" lvl="0" indent="-285750" algn="l" rtl="0">
              <a:lnSpc>
                <a:spcPct val="110000"/>
              </a:lnSpc>
              <a:spcBef>
                <a:spcPts val="600"/>
              </a:spcBef>
              <a:spcAft>
                <a:spcPts val="0"/>
              </a:spcAft>
              <a:buClr>
                <a:schemeClr val="lt1"/>
              </a:buClr>
              <a:buSzPts val="1200"/>
              <a:buFont typeface="Arial"/>
              <a:buChar char="•"/>
            </a:pPr>
            <a:r>
              <a:rPr lang="en-AU" sz="1200">
                <a:solidFill>
                  <a:schemeClr val="lt1"/>
                </a:solidFill>
                <a:latin typeface="Arial"/>
                <a:ea typeface="Arial"/>
                <a:cs typeface="Arial"/>
                <a:sym typeface="Arial"/>
              </a:rPr>
              <a:t>“weakly-aligned subtitles”</a:t>
            </a:r>
            <a:endParaRPr sz="1200">
              <a:solidFill>
                <a:schemeClr val="lt1"/>
              </a:solidFill>
              <a:latin typeface="Arial"/>
              <a:ea typeface="Arial"/>
              <a:cs typeface="Arial"/>
              <a:sym typeface="Arial"/>
            </a:endParaRPr>
          </a:p>
        </p:txBody>
      </p:sp>
      <p:sp>
        <p:nvSpPr>
          <p:cNvPr id="661" name="Google Shape;661;p18"/>
          <p:cNvSpPr txBox="1"/>
          <p:nvPr/>
        </p:nvSpPr>
        <p:spPr>
          <a:xfrm>
            <a:off x="4387180" y="4993786"/>
            <a:ext cx="3384548" cy="1623349"/>
          </a:xfrm>
          <a:prstGeom prst="rect">
            <a:avLst/>
          </a:prstGeom>
          <a:solidFill>
            <a:srgbClr val="7F2B0B"/>
          </a:solidFill>
          <a:ln>
            <a:noFill/>
          </a:ln>
        </p:spPr>
        <p:txBody>
          <a:bodyPr spcFirstLastPara="1" wrap="square" lIns="180000" tIns="108000" rIns="180000" bIns="180000" anchor="t" anchorCtr="0">
            <a:normAutofit/>
          </a:bodyPr>
          <a:lstStyle/>
          <a:p>
            <a:pPr marL="0" marR="0" lvl="0" indent="0" algn="l" rtl="0">
              <a:lnSpc>
                <a:spcPct val="110000"/>
              </a:lnSpc>
              <a:spcBef>
                <a:spcPts val="0"/>
              </a:spcBef>
              <a:spcAft>
                <a:spcPts val="0"/>
              </a:spcAft>
              <a:buClr>
                <a:schemeClr val="lt1"/>
              </a:buClr>
              <a:buSzPts val="1200"/>
              <a:buFont typeface="Arial"/>
              <a:buNone/>
            </a:pPr>
            <a:r>
              <a:rPr lang="en-AU" sz="1200" u="sng">
                <a:solidFill>
                  <a:schemeClr val="lt1"/>
                </a:solidFill>
                <a:latin typeface="Arial"/>
                <a:ea typeface="Arial"/>
                <a:cs typeface="Arial"/>
                <a:sym typeface="Arial"/>
                <a:hlinkClick r:id="rId10">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Public DGS Corpus</a:t>
            </a:r>
            <a:endParaRPr sz="1200">
              <a:solidFill>
                <a:schemeClr val="lt1"/>
              </a:solidFill>
              <a:latin typeface="Arial"/>
              <a:ea typeface="Arial"/>
              <a:cs typeface="Arial"/>
              <a:sym typeface="Arial"/>
            </a:endParaRPr>
          </a:p>
          <a:p>
            <a:pPr marL="285750" marR="0" lvl="0" indent="-285750" algn="l" rtl="0">
              <a:lnSpc>
                <a:spcPct val="110000"/>
              </a:lnSpc>
              <a:spcBef>
                <a:spcPts val="600"/>
              </a:spcBef>
              <a:spcAft>
                <a:spcPts val="0"/>
              </a:spcAft>
              <a:buClr>
                <a:schemeClr val="lt1"/>
              </a:buClr>
              <a:buSzPts val="1200"/>
              <a:buFont typeface="Arial"/>
              <a:buChar char="•"/>
            </a:pPr>
            <a:r>
              <a:rPr lang="en-AU" sz="1200">
                <a:solidFill>
                  <a:schemeClr val="lt1"/>
                </a:solidFill>
                <a:latin typeface="Arial"/>
                <a:ea typeface="Arial"/>
                <a:cs typeface="Arial"/>
                <a:sym typeface="Arial"/>
              </a:rPr>
              <a:t>Video, German &amp; English translations, glosses, mouthings</a:t>
            </a:r>
            <a:endParaRPr sz="1200">
              <a:solidFill>
                <a:schemeClr val="lt1"/>
              </a:solidFill>
              <a:latin typeface="Arial"/>
              <a:ea typeface="Arial"/>
              <a:cs typeface="Arial"/>
              <a:sym typeface="Arial"/>
            </a:endParaRPr>
          </a:p>
          <a:p>
            <a:pPr marL="285750" marR="0" lvl="0" indent="-285750" algn="l" rtl="0">
              <a:lnSpc>
                <a:spcPct val="110000"/>
              </a:lnSpc>
              <a:spcBef>
                <a:spcPts val="600"/>
              </a:spcBef>
              <a:spcAft>
                <a:spcPts val="0"/>
              </a:spcAft>
              <a:buClr>
                <a:schemeClr val="lt1"/>
              </a:buClr>
              <a:buSzPts val="1200"/>
              <a:buFont typeface="Arial"/>
              <a:buChar char="•"/>
            </a:pPr>
            <a:r>
              <a:rPr lang="en-AU" sz="1200">
                <a:solidFill>
                  <a:schemeClr val="lt1"/>
                </a:solidFill>
                <a:latin typeface="Arial"/>
                <a:ea typeface="Arial"/>
                <a:cs typeface="Arial"/>
                <a:sym typeface="Arial"/>
              </a:rPr>
              <a:t>Implied to be native signers, possibly also interpreters</a:t>
            </a:r>
            <a:endParaRPr sz="1200">
              <a:solidFill>
                <a:schemeClr val="lt1"/>
              </a:solidFill>
              <a:latin typeface="Arial"/>
              <a:ea typeface="Arial"/>
              <a:cs typeface="Arial"/>
              <a:sym typeface="Arial"/>
            </a:endParaRPr>
          </a:p>
        </p:txBody>
      </p:sp>
    </p:spTree>
    <p:extLst>
      <p:ext uri="{BB962C8B-B14F-4D97-AF65-F5344CB8AC3E}">
        <p14:creationId xmlns:p14="http://schemas.microsoft.com/office/powerpoint/2010/main" val="2254639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AU" dirty="0"/>
              <a:t>Code</a:t>
            </a:r>
          </a:p>
          <a:p>
            <a:r>
              <a:rPr lang="en-AU" dirty="0"/>
              <a:t>Label</a:t>
            </a:r>
          </a:p>
          <a:p>
            <a:r>
              <a:rPr lang="en-AU" dirty="0"/>
              <a:t>Annotate</a:t>
            </a:r>
          </a:p>
          <a:p>
            <a:r>
              <a:rPr lang="en-AU" dirty="0"/>
              <a:t>Ground </a:t>
            </a:r>
            <a:r>
              <a:rPr lang="en-AU" dirty="0" smtClean="0"/>
              <a:t>truth</a:t>
            </a:r>
          </a:p>
          <a:p>
            <a:r>
              <a:rPr lang="en-AU" dirty="0" smtClean="0"/>
              <a:t>Mask</a:t>
            </a:r>
            <a:endParaRPr lang="en-AU" dirty="0"/>
          </a:p>
        </p:txBody>
      </p:sp>
      <p:sp>
        <p:nvSpPr>
          <p:cNvPr id="3" name="Text Placeholder 2"/>
          <p:cNvSpPr>
            <a:spLocks noGrp="1"/>
          </p:cNvSpPr>
          <p:nvPr>
            <p:ph type="body" idx="2"/>
          </p:nvPr>
        </p:nvSpPr>
        <p:spPr/>
        <p:txBody>
          <a:bodyPr/>
          <a:lstStyle/>
          <a:p>
            <a:pPr marL="0" indent="0"/>
            <a:r>
              <a:rPr lang="en-AU" dirty="0" smtClean="0"/>
              <a:t>Must be appropriate for the data and the planned use.</a:t>
            </a:r>
          </a:p>
          <a:p>
            <a:pPr marL="0" indent="0"/>
            <a:endParaRPr lang="en-AU" dirty="0"/>
          </a:p>
          <a:p>
            <a:pPr marL="0" indent="0"/>
            <a:r>
              <a:rPr lang="en-AU" dirty="0" smtClean="0"/>
              <a:t>Ideally, this should be done / verified by domain experts (i.e. fluent signers)</a:t>
            </a:r>
          </a:p>
          <a:p>
            <a:pPr marL="0" indent="0"/>
            <a:endParaRPr lang="en-AU" dirty="0"/>
          </a:p>
          <a:p>
            <a:pPr marL="285750" indent="-285750">
              <a:lnSpc>
                <a:spcPct val="90000"/>
              </a:lnSpc>
              <a:spcBef>
                <a:spcPts val="600"/>
              </a:spcBef>
              <a:buSzPts val="1665"/>
              <a:buFont typeface="Arial" panose="020B0604020202020204" pitchFamily="34" charset="0"/>
              <a:buChar char="•"/>
            </a:pPr>
            <a:r>
              <a:rPr lang="en-AU" dirty="0" smtClean="0"/>
              <a:t>No </a:t>
            </a:r>
            <a:r>
              <a:rPr lang="en-AU" dirty="0"/>
              <a:t>natural written form (Machine readability requires written encoding)</a:t>
            </a:r>
          </a:p>
          <a:p>
            <a:pPr marL="285750" lvl="0" indent="-285750">
              <a:lnSpc>
                <a:spcPct val="90000"/>
              </a:lnSpc>
              <a:spcBef>
                <a:spcPts val="600"/>
              </a:spcBef>
              <a:buSzPts val="1665"/>
              <a:buFont typeface="Arial" panose="020B0604020202020204" pitchFamily="34" charset="0"/>
              <a:buChar char="•"/>
            </a:pPr>
            <a:r>
              <a:rPr lang="en-AU" dirty="0"/>
              <a:t>Different grammar from English → direct translation may not be </a:t>
            </a:r>
            <a:r>
              <a:rPr lang="en-AU" dirty="0" smtClean="0"/>
              <a:t>useful</a:t>
            </a:r>
            <a:endParaRPr lang="en-AU" dirty="0"/>
          </a:p>
        </p:txBody>
      </p:sp>
      <p:sp>
        <p:nvSpPr>
          <p:cNvPr id="4" name="Title 3"/>
          <p:cNvSpPr>
            <a:spLocks noGrp="1"/>
          </p:cNvSpPr>
          <p:nvPr>
            <p:ph type="title"/>
          </p:nvPr>
        </p:nvSpPr>
        <p:spPr/>
        <p:txBody>
          <a:bodyPr/>
          <a:lstStyle/>
          <a:p>
            <a:r>
              <a:rPr lang="en-AU" dirty="0" smtClean="0"/>
              <a:t>Step 3. Code the Data</a:t>
            </a:r>
            <a:endParaRPr lang="en-AU" dirty="0"/>
          </a:p>
        </p:txBody>
      </p:sp>
      <p:sp>
        <p:nvSpPr>
          <p:cNvPr id="5" name="Text Placeholder 4"/>
          <p:cNvSpPr>
            <a:spLocks noGrp="1"/>
          </p:cNvSpPr>
          <p:nvPr>
            <p:ph type="body" idx="3"/>
          </p:nvPr>
        </p:nvSpPr>
        <p:spPr/>
        <p:txBody>
          <a:bodyPr/>
          <a:lstStyle/>
          <a:p>
            <a:endParaRPr lang="en-AU"/>
          </a:p>
        </p:txBody>
      </p:sp>
      <p:sp>
        <p:nvSpPr>
          <p:cNvPr id="6" name="Slide Number Placeholder 5"/>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AU" smtClean="0"/>
              <a:t>16</a:t>
            </a:fld>
            <a:endParaRPr lang="en-AU"/>
          </a:p>
        </p:txBody>
      </p:sp>
    </p:spTree>
    <p:extLst>
      <p:ext uri="{BB962C8B-B14F-4D97-AF65-F5344CB8AC3E}">
        <p14:creationId xmlns:p14="http://schemas.microsoft.com/office/powerpoint/2010/main" val="1734592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87"/>
        <p:cNvGrpSpPr/>
        <p:nvPr/>
      </p:nvGrpSpPr>
      <p:grpSpPr>
        <a:xfrm>
          <a:off x="0" y="0"/>
          <a:ext cx="0" cy="0"/>
          <a:chOff x="0" y="0"/>
          <a:chExt cx="0" cy="0"/>
        </a:xfrm>
      </p:grpSpPr>
      <p:sp>
        <p:nvSpPr>
          <p:cNvPr id="688" name="Google Shape;688;p21"/>
          <p:cNvSpPr txBox="1">
            <a:spLocks noGrp="1"/>
          </p:cNvSpPr>
          <p:nvPr>
            <p:ph type="body" idx="1"/>
          </p:nvPr>
        </p:nvSpPr>
        <p:spPr>
          <a:xfrm>
            <a:off x="695326" y="1700213"/>
            <a:ext cx="10801350" cy="4608512"/>
          </a:xfrm>
          <a:prstGeom prst="rect">
            <a:avLst/>
          </a:prstGeom>
          <a:noFill/>
          <a:ln>
            <a:noFill/>
          </a:ln>
        </p:spPr>
        <p:txBody>
          <a:bodyPr spcFirstLastPara="1" wrap="square" lIns="0" tIns="0" rIns="0" bIns="0" anchor="t" anchorCtr="0">
            <a:normAutofit/>
          </a:bodyPr>
          <a:lstStyle/>
          <a:p>
            <a:pPr marL="0" lvl="0" indent="0" algn="l" rtl="0">
              <a:lnSpc>
                <a:spcPct val="110000"/>
              </a:lnSpc>
              <a:spcBef>
                <a:spcPts val="0"/>
              </a:spcBef>
              <a:spcAft>
                <a:spcPts val="0"/>
              </a:spcAft>
              <a:buSzPts val="1800"/>
              <a:buNone/>
            </a:pPr>
            <a:r>
              <a:rPr lang="en-AU"/>
              <a:t>Linguist’s approach [1]</a:t>
            </a:r>
            <a:endParaRPr/>
          </a:p>
        </p:txBody>
      </p:sp>
      <p:sp>
        <p:nvSpPr>
          <p:cNvPr id="689" name="Google Shape;689;p21"/>
          <p:cNvSpPr txBox="1">
            <a:spLocks noGrp="1"/>
          </p:cNvSpPr>
          <p:nvPr>
            <p:ph type="title"/>
          </p:nvPr>
        </p:nvSpPr>
        <p:spPr>
          <a:xfrm>
            <a:off x="695326" y="1052736"/>
            <a:ext cx="10801350" cy="469056"/>
          </a:xfrm>
          <a:prstGeom prst="rect">
            <a:avLst/>
          </a:prstGeom>
          <a:noFill/>
          <a:ln>
            <a:noFill/>
          </a:ln>
        </p:spPr>
        <p:txBody>
          <a:bodyPr spcFirstLastPara="1" wrap="square" lIns="0" tIns="0" rIns="0" bIns="0" anchor="ctr" anchorCtr="0">
            <a:normAutofit/>
          </a:bodyPr>
          <a:lstStyle/>
          <a:p>
            <a:pPr marL="0" lvl="0" indent="0" algn="l" rtl="0">
              <a:lnSpc>
                <a:spcPct val="90000"/>
              </a:lnSpc>
              <a:spcBef>
                <a:spcPts val="0"/>
              </a:spcBef>
              <a:spcAft>
                <a:spcPts val="0"/>
              </a:spcAft>
              <a:buClr>
                <a:schemeClr val="accent1"/>
              </a:buClr>
              <a:buSzPts val="3400"/>
              <a:buFont typeface="Arial"/>
              <a:buNone/>
            </a:pPr>
            <a:r>
              <a:rPr lang="en-AU"/>
              <a:t>Coding sign language data</a:t>
            </a:r>
            <a:endParaRPr/>
          </a:p>
        </p:txBody>
      </p:sp>
      <p:sp>
        <p:nvSpPr>
          <p:cNvPr id="690" name="Google Shape;690;p21"/>
          <p:cNvSpPr txBox="1">
            <a:spLocks noGrp="1"/>
          </p:cNvSpPr>
          <p:nvPr>
            <p:ph type="body" idx="2"/>
          </p:nvPr>
        </p:nvSpPr>
        <p:spPr>
          <a:xfrm>
            <a:off x="3705074" y="6519175"/>
            <a:ext cx="7503600" cy="240300"/>
          </a:xfrm>
          <a:prstGeom prst="rect">
            <a:avLst/>
          </a:prstGeom>
          <a:noFill/>
          <a:ln>
            <a:noFill/>
          </a:ln>
        </p:spPr>
        <p:txBody>
          <a:bodyPr spcFirstLastPara="1" wrap="square" lIns="0" tIns="0" rIns="0" bIns="0" anchor="ctr" anchorCtr="0">
            <a:normAutofit fontScale="77500" lnSpcReduction="20000"/>
          </a:bodyPr>
          <a:lstStyle/>
          <a:p>
            <a:pPr marL="179999" lvl="0" indent="-179999" algn="l" rtl="0">
              <a:lnSpc>
                <a:spcPct val="110000"/>
              </a:lnSpc>
              <a:spcBef>
                <a:spcPts val="0"/>
              </a:spcBef>
              <a:spcAft>
                <a:spcPts val="0"/>
              </a:spcAft>
              <a:buSzPts val="1000"/>
              <a:buNone/>
            </a:pPr>
            <a:r>
              <a:rPr lang="en-AU" b="0"/>
              <a:t>[1] Johnston, T. 2016. Auslan Corpus Annotation Guidelines. </a:t>
            </a:r>
            <a:r>
              <a:rPr lang="en-AU" b="0" u="sng">
                <a:solidFill>
                  <a:schemeClr val="hlink"/>
                </a:solidFill>
                <a:hlinkClick r:id="rId3"/>
              </a:rPr>
              <a:t>http://media.auslan.org.au/attachments/Auslan_Corpus_Annotation_Guidelines_November2016.pdf</a:t>
            </a:r>
            <a:r>
              <a:rPr lang="en-AU" b="0"/>
              <a:t> </a:t>
            </a:r>
            <a:endParaRPr/>
          </a:p>
        </p:txBody>
      </p:sp>
      <p:sp>
        <p:nvSpPr>
          <p:cNvPr id="691" name="Google Shape;691;p21"/>
          <p:cNvSpPr txBox="1">
            <a:spLocks noGrp="1"/>
          </p:cNvSpPr>
          <p:nvPr>
            <p:ph type="ftr" idx="11"/>
          </p:nvPr>
        </p:nvSpPr>
        <p:spPr>
          <a:xfrm>
            <a:off x="695326" y="6519171"/>
            <a:ext cx="3360109" cy="240219"/>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Clr>
                <a:schemeClr val="dk1"/>
              </a:buClr>
              <a:buFont typeface="Arial"/>
              <a:buNone/>
            </a:pPr>
            <a:r>
              <a:rPr lang="en-AU"/>
              <a:t>Sign Language and Communicative Gesture | 21 October 2020</a:t>
            </a:r>
            <a:endParaRPr/>
          </a:p>
        </p:txBody>
      </p:sp>
      <p:sp>
        <p:nvSpPr>
          <p:cNvPr id="692" name="Google Shape;692;p21"/>
          <p:cNvSpPr txBox="1">
            <a:spLocks noGrp="1"/>
          </p:cNvSpPr>
          <p:nvPr>
            <p:ph type="sldNum" idx="12"/>
          </p:nvPr>
        </p:nvSpPr>
        <p:spPr>
          <a:xfrm>
            <a:off x="11208568" y="6519171"/>
            <a:ext cx="288032" cy="240219"/>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AU"/>
              <a:t>17</a:t>
            </a:fld>
            <a:endParaRPr/>
          </a:p>
        </p:txBody>
      </p:sp>
      <p:sp>
        <p:nvSpPr>
          <p:cNvPr id="693" name="Google Shape;693;p21"/>
          <p:cNvSpPr txBox="1">
            <a:spLocks noGrp="1"/>
          </p:cNvSpPr>
          <p:nvPr>
            <p:ph type="dt" idx="10"/>
          </p:nvPr>
        </p:nvSpPr>
        <p:spPr>
          <a:xfrm>
            <a:off x="695325" y="151136"/>
            <a:ext cx="3384549" cy="2412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None/>
            </a:pPr>
            <a:r>
              <a:rPr lang="en-AU"/>
              <a:t>Voyages in Language Technology</a:t>
            </a:r>
            <a:endParaRPr/>
          </a:p>
          <a:p>
            <a:pPr marL="0" lvl="0" indent="0" algn="l" rtl="0">
              <a:spcBef>
                <a:spcPts val="0"/>
              </a:spcBef>
              <a:spcAft>
                <a:spcPts val="0"/>
              </a:spcAft>
              <a:buNone/>
            </a:pPr>
            <a:endParaRPr/>
          </a:p>
          <a:p>
            <a:pPr marL="0" lvl="0" indent="0" algn="l" rtl="0">
              <a:lnSpc>
                <a:spcPct val="80000"/>
              </a:lnSpc>
              <a:spcBef>
                <a:spcPts val="0"/>
              </a:spcBef>
              <a:spcAft>
                <a:spcPts val="0"/>
              </a:spcAft>
              <a:buNone/>
            </a:pPr>
            <a:endParaRPr/>
          </a:p>
        </p:txBody>
      </p:sp>
      <p:pic>
        <p:nvPicPr>
          <p:cNvPr id="694" name="Google Shape;694;p21" descr="https://lh6.googleusercontent.com/3I9IIlqOQH4tVEIeiu-tIVi-xRH-QOW716d4cTCs3Nuqj0OuSTHDu4FO_QsF-NXA54mv_pAFp4MO1aksPv6dI5hW2MUfK34sV0jNMpSZaSPGfRyjdwAIIoBsJZc7XbUs2Si961gx"/>
          <p:cNvPicPr preferRelativeResize="0"/>
          <p:nvPr/>
        </p:nvPicPr>
        <p:blipFill rotWithShape="1">
          <a:blip r:embed="rId4">
            <a:alphaModFix/>
          </a:blip>
          <a:srcRect t="-1" b="48654"/>
          <a:stretch/>
        </p:blipFill>
        <p:spPr>
          <a:xfrm>
            <a:off x="690380" y="2064737"/>
            <a:ext cx="5048250" cy="3956551"/>
          </a:xfrm>
          <a:prstGeom prst="rect">
            <a:avLst/>
          </a:prstGeom>
          <a:noFill/>
          <a:ln>
            <a:noFill/>
          </a:ln>
        </p:spPr>
      </p:pic>
      <p:pic>
        <p:nvPicPr>
          <p:cNvPr id="695" name="Google Shape;695;p21" descr="https://lh6.googleusercontent.com/3I9IIlqOQH4tVEIeiu-tIVi-xRH-QOW716d4cTCs3Nuqj0OuSTHDu4FO_QsF-NXA54mv_pAFp4MO1aksPv6dI5hW2MUfK34sV0jNMpSZaSPGfRyjdwAIIoBsJZc7XbUs2Si961gx"/>
          <p:cNvPicPr preferRelativeResize="0"/>
          <p:nvPr/>
        </p:nvPicPr>
        <p:blipFill rotWithShape="1">
          <a:blip r:embed="rId4">
            <a:alphaModFix/>
          </a:blip>
          <a:srcRect t="51415"/>
          <a:stretch/>
        </p:blipFill>
        <p:spPr>
          <a:xfrm>
            <a:off x="5807968" y="2295468"/>
            <a:ext cx="5048250" cy="3743821"/>
          </a:xfrm>
          <a:prstGeom prst="rect">
            <a:avLst/>
          </a:prstGeom>
          <a:noFill/>
          <a:ln>
            <a:noFill/>
          </a:ln>
        </p:spPr>
      </p:pic>
    </p:spTree>
    <p:extLst>
      <p:ext uri="{BB962C8B-B14F-4D97-AF65-F5344CB8AC3E}">
        <p14:creationId xmlns:p14="http://schemas.microsoft.com/office/powerpoint/2010/main" val="2779425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Content Placeholder 10"/>
          <p:cNvGraphicFramePr>
            <a:graphicFrameLocks/>
          </p:cNvGraphicFramePr>
          <p:nvPr>
            <p:extLst/>
          </p:nvPr>
        </p:nvGraphicFramePr>
        <p:xfrm>
          <a:off x="694799" y="1700213"/>
          <a:ext cx="5209113" cy="4924320"/>
        </p:xfrm>
        <a:graphic>
          <a:graphicData uri="http://schemas.openxmlformats.org/drawingml/2006/table">
            <a:tbl>
              <a:tblPr firstCol="1" bandRow="1">
                <a:tableStyleId>{5C22544A-7EE6-4342-B048-85BDC9FD1C3A}</a:tableStyleId>
              </a:tblPr>
              <a:tblGrid>
                <a:gridCol w="1905308">
                  <a:extLst>
                    <a:ext uri="{9D8B030D-6E8A-4147-A177-3AD203B41FA5}">
                      <a16:colId xmlns:a16="http://schemas.microsoft.com/office/drawing/2014/main" val="3132382528"/>
                    </a:ext>
                  </a:extLst>
                </a:gridCol>
                <a:gridCol w="3303805">
                  <a:extLst>
                    <a:ext uri="{9D8B030D-6E8A-4147-A177-3AD203B41FA5}">
                      <a16:colId xmlns:a16="http://schemas.microsoft.com/office/drawing/2014/main" val="2350655893"/>
                    </a:ext>
                  </a:extLst>
                </a:gridCol>
              </a:tblGrid>
              <a:tr h="324000">
                <a:tc>
                  <a:txBody>
                    <a:bodyPr/>
                    <a:lstStyle/>
                    <a:p>
                      <a:r>
                        <a:rPr lang="en-AU" sz="1400" dirty="0" smtClean="0"/>
                        <a:t>RH-</a:t>
                      </a:r>
                      <a:r>
                        <a:rPr lang="en-AU" sz="1400" dirty="0" err="1" smtClean="0"/>
                        <a:t>IDgloss</a:t>
                      </a:r>
                      <a:r>
                        <a:rPr lang="en-AU" sz="1400" dirty="0" smtClean="0"/>
                        <a:t>*</a:t>
                      </a:r>
                      <a:endParaRPr lang="en-AU" sz="1400" dirty="0"/>
                    </a:p>
                  </a:txBody>
                  <a:tcPr/>
                </a:tc>
                <a:tc>
                  <a:txBody>
                    <a:bodyPr/>
                    <a:lstStyle/>
                    <a:p>
                      <a:r>
                        <a:rPr lang="en-AU" sz="1400" dirty="0" smtClean="0"/>
                        <a:t>Right hand sign gloss, CV</a:t>
                      </a:r>
                      <a:endParaRPr lang="en-AU" sz="1400" dirty="0"/>
                    </a:p>
                  </a:txBody>
                  <a:tcPr/>
                </a:tc>
                <a:extLst>
                  <a:ext uri="{0D108BD9-81ED-4DB2-BD59-A6C34878D82A}">
                    <a16:rowId xmlns:a16="http://schemas.microsoft.com/office/drawing/2014/main" val="1304416905"/>
                  </a:ext>
                </a:extLst>
              </a:tr>
              <a:tr h="324000">
                <a:tc>
                  <a:txBody>
                    <a:bodyPr/>
                    <a:lstStyle/>
                    <a:p>
                      <a:r>
                        <a:rPr lang="en-AU" sz="1400" dirty="0" smtClean="0"/>
                        <a:t>└ RH-</a:t>
                      </a:r>
                      <a:r>
                        <a:rPr lang="en-AU" sz="1400" dirty="0" err="1" smtClean="0"/>
                        <a:t>Transcrip</a:t>
                      </a:r>
                      <a:endParaRPr lang="en-AU" sz="1400" dirty="0"/>
                    </a:p>
                  </a:txBody>
                  <a:tcPr/>
                </a:tc>
                <a:tc>
                  <a:txBody>
                    <a:bodyPr/>
                    <a:lstStyle/>
                    <a:p>
                      <a:r>
                        <a:rPr lang="en-AU" sz="1400" dirty="0" smtClean="0"/>
                        <a:t>Right hand transcription</a:t>
                      </a:r>
                      <a:r>
                        <a:rPr lang="en-AU" sz="1400" baseline="0" dirty="0" smtClean="0"/>
                        <a:t> – </a:t>
                      </a:r>
                      <a:r>
                        <a:rPr lang="en-AU" sz="1400" baseline="0" dirty="0" err="1" smtClean="0"/>
                        <a:t>HamNoSys</a:t>
                      </a:r>
                      <a:r>
                        <a:rPr lang="en-AU" sz="1400" baseline="0" dirty="0" smtClean="0"/>
                        <a:t> or left blank</a:t>
                      </a:r>
                      <a:endParaRPr lang="en-AU" sz="1400" dirty="0"/>
                    </a:p>
                  </a:txBody>
                  <a:tcPr/>
                </a:tc>
                <a:extLst>
                  <a:ext uri="{0D108BD9-81ED-4DB2-BD59-A6C34878D82A}">
                    <a16:rowId xmlns:a16="http://schemas.microsoft.com/office/drawing/2014/main" val="1728207768"/>
                  </a:ext>
                </a:extLst>
              </a:tr>
              <a:tr h="324000">
                <a:tc>
                  <a:txBody>
                    <a:bodyPr/>
                    <a:lstStyle/>
                    <a:p>
                      <a:r>
                        <a:rPr lang="en-AU" sz="1400" dirty="0" smtClean="0"/>
                        <a:t>    └ RH-</a:t>
                      </a:r>
                      <a:r>
                        <a:rPr lang="en-AU" sz="1400" dirty="0" err="1" smtClean="0"/>
                        <a:t>Handsh</a:t>
                      </a:r>
                      <a:endParaRPr lang="en-AU" sz="1400" dirty="0"/>
                    </a:p>
                  </a:txBody>
                  <a:tcPr/>
                </a:tc>
                <a:tc>
                  <a:txBody>
                    <a:bodyPr/>
                    <a:lstStyle/>
                    <a:p>
                      <a:r>
                        <a:rPr lang="en-AU" sz="1400" dirty="0" smtClean="0"/>
                        <a:t>Right hand handshape, CV</a:t>
                      </a:r>
                      <a:endParaRPr lang="en-AU" sz="1400" dirty="0"/>
                    </a:p>
                  </a:txBody>
                  <a:tcPr/>
                </a:tc>
                <a:extLst>
                  <a:ext uri="{0D108BD9-81ED-4DB2-BD59-A6C34878D82A}">
                    <a16:rowId xmlns:a16="http://schemas.microsoft.com/office/drawing/2014/main" val="1362827443"/>
                  </a:ext>
                </a:extLst>
              </a:tr>
              <a:tr h="324000">
                <a:tc>
                  <a:txBody>
                    <a:bodyPr/>
                    <a:lstStyle/>
                    <a:p>
                      <a:r>
                        <a:rPr lang="en-AU" sz="1400" dirty="0" smtClean="0"/>
                        <a:t>    └ RH-Orient-</a:t>
                      </a:r>
                      <a:r>
                        <a:rPr lang="en-AU" sz="1400" dirty="0" err="1" smtClean="0"/>
                        <a:t>cp</a:t>
                      </a:r>
                      <a:endParaRPr lang="en-AU" sz="1400" dirty="0"/>
                    </a:p>
                  </a:txBody>
                  <a:tcPr/>
                </a:tc>
                <a:tc>
                  <a:txBody>
                    <a:bodyPr/>
                    <a:lstStyle/>
                    <a:p>
                      <a:r>
                        <a:rPr lang="en-AU" sz="1400" dirty="0" smtClean="0"/>
                        <a:t>Right</a:t>
                      </a:r>
                      <a:r>
                        <a:rPr lang="en-AU" sz="1400" baseline="0" dirty="0" smtClean="0"/>
                        <a:t> hand orientation</a:t>
                      </a:r>
                      <a:r>
                        <a:rPr lang="en-AU" sz="1400" dirty="0" smtClean="0"/>
                        <a:t>, CV</a:t>
                      </a:r>
                      <a:endParaRPr lang="en-AU" sz="1400" dirty="0"/>
                    </a:p>
                  </a:txBody>
                  <a:tcPr/>
                </a:tc>
                <a:extLst>
                  <a:ext uri="{0D108BD9-81ED-4DB2-BD59-A6C34878D82A}">
                    <a16:rowId xmlns:a16="http://schemas.microsoft.com/office/drawing/2014/main" val="2051466927"/>
                  </a:ext>
                </a:extLst>
              </a:tr>
              <a:tr h="324000">
                <a:tc>
                  <a:txBody>
                    <a:bodyPr/>
                    <a:lstStyle/>
                    <a:p>
                      <a:r>
                        <a:rPr lang="en-AU" sz="1400" dirty="0" smtClean="0"/>
                        <a:t>    └ RH-</a:t>
                      </a:r>
                      <a:r>
                        <a:rPr lang="en-AU" sz="1400" dirty="0" err="1" smtClean="0"/>
                        <a:t>Loc</a:t>
                      </a:r>
                      <a:endParaRPr lang="en-AU" sz="1400" dirty="0"/>
                    </a:p>
                  </a:txBody>
                  <a:tcPr/>
                </a:tc>
                <a:tc>
                  <a:txBody>
                    <a:bodyPr/>
                    <a:lstStyle/>
                    <a:p>
                      <a:r>
                        <a:rPr lang="en-AU" sz="1400" dirty="0" smtClean="0"/>
                        <a:t>Right hand location, CV</a:t>
                      </a:r>
                      <a:endParaRPr lang="en-AU" sz="1400" dirty="0"/>
                    </a:p>
                  </a:txBody>
                  <a:tcPr/>
                </a:tc>
                <a:extLst>
                  <a:ext uri="{0D108BD9-81ED-4DB2-BD59-A6C34878D82A}">
                    <a16:rowId xmlns:a16="http://schemas.microsoft.com/office/drawing/2014/main" val="612065889"/>
                  </a:ext>
                </a:extLst>
              </a:tr>
              <a:tr h="324000">
                <a:tc>
                  <a:txBody>
                    <a:bodyPr/>
                    <a:lstStyle/>
                    <a:p>
                      <a:r>
                        <a:rPr lang="en-AU" sz="1400" dirty="0" smtClean="0"/>
                        <a:t>    └ RH-</a:t>
                      </a:r>
                      <a:r>
                        <a:rPr lang="en-AU" sz="1400" dirty="0" err="1" smtClean="0"/>
                        <a:t>PathMove</a:t>
                      </a:r>
                      <a:endParaRPr lang="en-AU" sz="1400" dirty="0"/>
                    </a:p>
                  </a:txBody>
                  <a:tcPr/>
                </a:tc>
                <a:tc>
                  <a:txBody>
                    <a:bodyPr/>
                    <a:lstStyle/>
                    <a:p>
                      <a:r>
                        <a:rPr lang="en-AU" sz="1400" dirty="0" smtClean="0"/>
                        <a:t>Right hand path movement, CV</a:t>
                      </a:r>
                      <a:endParaRPr lang="en-AU" sz="1400" dirty="0"/>
                    </a:p>
                  </a:txBody>
                  <a:tcPr/>
                </a:tc>
                <a:extLst>
                  <a:ext uri="{0D108BD9-81ED-4DB2-BD59-A6C34878D82A}">
                    <a16:rowId xmlns:a16="http://schemas.microsoft.com/office/drawing/2014/main" val="4082996912"/>
                  </a:ext>
                </a:extLst>
              </a:tr>
              <a:tr h="324000">
                <a:tc>
                  <a:txBody>
                    <a:bodyPr/>
                    <a:lstStyle/>
                    <a:p>
                      <a:r>
                        <a:rPr lang="en-AU" sz="1400" dirty="0" smtClean="0"/>
                        <a:t>    └ RH-</a:t>
                      </a:r>
                      <a:r>
                        <a:rPr lang="en-AU" sz="1400" dirty="0" err="1" smtClean="0"/>
                        <a:t>SecMove</a:t>
                      </a:r>
                      <a:endParaRPr lang="en-AU" sz="1400" dirty="0"/>
                    </a:p>
                  </a:txBody>
                  <a:tcPr/>
                </a:tc>
                <a:tc>
                  <a:txBody>
                    <a:bodyPr/>
                    <a:lstStyle/>
                    <a:p>
                      <a:r>
                        <a:rPr lang="en-AU" sz="1400" dirty="0" smtClean="0"/>
                        <a:t>Right hand secondary movement, CV</a:t>
                      </a:r>
                      <a:endParaRPr lang="en-AU" sz="1400" dirty="0"/>
                    </a:p>
                  </a:txBody>
                  <a:tcPr/>
                </a:tc>
                <a:extLst>
                  <a:ext uri="{0D108BD9-81ED-4DB2-BD59-A6C34878D82A}">
                    <a16:rowId xmlns:a16="http://schemas.microsoft.com/office/drawing/2014/main" val="1620666718"/>
                  </a:ext>
                </a:extLst>
              </a:tr>
              <a:tr h="324000">
                <a:tc>
                  <a:txBody>
                    <a:bodyPr/>
                    <a:lstStyle/>
                    <a:p>
                      <a:r>
                        <a:rPr lang="en-AU" sz="1400" dirty="0" smtClean="0"/>
                        <a:t>LH-</a:t>
                      </a:r>
                      <a:r>
                        <a:rPr lang="en-AU" sz="1400" dirty="0" err="1" smtClean="0"/>
                        <a:t>IDgloss</a:t>
                      </a:r>
                      <a:r>
                        <a:rPr lang="en-AU" sz="1400" dirty="0" smtClean="0"/>
                        <a:t>*</a:t>
                      </a:r>
                      <a:endParaRPr lang="en-AU" sz="1400" dirty="0"/>
                    </a:p>
                  </a:txBody>
                  <a:tcPr/>
                </a:tc>
                <a:tc>
                  <a:txBody>
                    <a:bodyPr/>
                    <a:lstStyle/>
                    <a:p>
                      <a:r>
                        <a:rPr lang="en-AU" sz="1400" dirty="0" smtClean="0"/>
                        <a:t>Left hand sign</a:t>
                      </a:r>
                      <a:r>
                        <a:rPr lang="en-AU" sz="1400" baseline="0" dirty="0" smtClean="0"/>
                        <a:t> gloss, CV</a:t>
                      </a:r>
                      <a:endParaRPr lang="en-AU" sz="1400" dirty="0"/>
                    </a:p>
                  </a:txBody>
                  <a:tcPr/>
                </a:tc>
                <a:extLst>
                  <a:ext uri="{0D108BD9-81ED-4DB2-BD59-A6C34878D82A}">
                    <a16:rowId xmlns:a16="http://schemas.microsoft.com/office/drawing/2014/main" val="3323279220"/>
                  </a:ext>
                </a:extLst>
              </a:tr>
              <a:tr h="324000">
                <a:tc>
                  <a:txBody>
                    <a:bodyPr/>
                    <a:lstStyle/>
                    <a:p>
                      <a:r>
                        <a:rPr lang="en-AU" sz="1400" dirty="0" smtClean="0"/>
                        <a:t>└ LH-</a:t>
                      </a:r>
                      <a:r>
                        <a:rPr lang="en-AU" sz="1400" dirty="0" err="1" smtClean="0"/>
                        <a:t>Transcrip</a:t>
                      </a:r>
                      <a:endParaRPr lang="en-AU" sz="1400" dirty="0"/>
                    </a:p>
                  </a:txBody>
                  <a:tcPr/>
                </a:tc>
                <a:tc>
                  <a:txBody>
                    <a:bodyPr/>
                    <a:lstStyle/>
                    <a:p>
                      <a:r>
                        <a:rPr lang="en-AU" sz="1400" dirty="0" smtClean="0"/>
                        <a:t>Left hand transcription</a:t>
                      </a:r>
                      <a:r>
                        <a:rPr lang="en-AU" sz="1400" baseline="0" dirty="0" smtClean="0"/>
                        <a:t> – </a:t>
                      </a:r>
                      <a:r>
                        <a:rPr lang="en-AU" sz="1400" baseline="0" dirty="0" err="1" smtClean="0"/>
                        <a:t>HamNoSys</a:t>
                      </a:r>
                      <a:r>
                        <a:rPr lang="en-AU" sz="1400" baseline="0" dirty="0" smtClean="0"/>
                        <a:t> or left blank</a:t>
                      </a:r>
                      <a:endParaRPr lang="en-AU" sz="1400" dirty="0"/>
                    </a:p>
                  </a:txBody>
                  <a:tcPr/>
                </a:tc>
                <a:extLst>
                  <a:ext uri="{0D108BD9-81ED-4DB2-BD59-A6C34878D82A}">
                    <a16:rowId xmlns:a16="http://schemas.microsoft.com/office/drawing/2014/main" val="1132161576"/>
                  </a:ext>
                </a:extLst>
              </a:tr>
              <a:tr h="324000">
                <a:tc>
                  <a:txBody>
                    <a:bodyPr/>
                    <a:lstStyle/>
                    <a:p>
                      <a:r>
                        <a:rPr lang="en-AU" sz="1400" dirty="0" smtClean="0"/>
                        <a:t>    └ LH-</a:t>
                      </a:r>
                      <a:r>
                        <a:rPr lang="en-AU" sz="1400" dirty="0" err="1" smtClean="0"/>
                        <a:t>Handsh</a:t>
                      </a:r>
                      <a:endParaRPr lang="en-AU" sz="1400" dirty="0"/>
                    </a:p>
                  </a:txBody>
                  <a:tcPr/>
                </a:tc>
                <a:tc>
                  <a:txBody>
                    <a:bodyPr/>
                    <a:lstStyle/>
                    <a:p>
                      <a:r>
                        <a:rPr lang="en-AU" sz="1400" dirty="0" smtClean="0"/>
                        <a:t>Left hand handshape, CV</a:t>
                      </a:r>
                      <a:endParaRPr lang="en-AU" sz="1400" dirty="0"/>
                    </a:p>
                  </a:txBody>
                  <a:tcPr/>
                </a:tc>
                <a:extLst>
                  <a:ext uri="{0D108BD9-81ED-4DB2-BD59-A6C34878D82A}">
                    <a16:rowId xmlns:a16="http://schemas.microsoft.com/office/drawing/2014/main" val="960968458"/>
                  </a:ext>
                </a:extLst>
              </a:tr>
              <a:tr h="324000">
                <a:tc>
                  <a:txBody>
                    <a:bodyPr/>
                    <a:lstStyle/>
                    <a:p>
                      <a:r>
                        <a:rPr lang="en-AU" sz="1400" dirty="0" smtClean="0"/>
                        <a:t>    └ LH-Orient-</a:t>
                      </a:r>
                      <a:r>
                        <a:rPr lang="en-AU" sz="1400" dirty="0" err="1" smtClean="0"/>
                        <a:t>cp</a:t>
                      </a:r>
                      <a:endParaRPr lang="en-AU" sz="1400" dirty="0"/>
                    </a:p>
                  </a:txBody>
                  <a:tcPr/>
                </a:tc>
                <a:tc>
                  <a:txBody>
                    <a:bodyPr/>
                    <a:lstStyle/>
                    <a:p>
                      <a:r>
                        <a:rPr lang="en-AU" sz="1400" dirty="0" smtClean="0"/>
                        <a:t>Left</a:t>
                      </a:r>
                      <a:r>
                        <a:rPr lang="en-AU" sz="1400" baseline="0" dirty="0" smtClean="0"/>
                        <a:t> hand orientation, CV</a:t>
                      </a:r>
                      <a:endParaRPr lang="en-AU" sz="1400" dirty="0"/>
                    </a:p>
                  </a:txBody>
                  <a:tcPr/>
                </a:tc>
                <a:extLst>
                  <a:ext uri="{0D108BD9-81ED-4DB2-BD59-A6C34878D82A}">
                    <a16:rowId xmlns:a16="http://schemas.microsoft.com/office/drawing/2014/main" val="3892570628"/>
                  </a:ext>
                </a:extLst>
              </a:tr>
              <a:tr h="324000">
                <a:tc>
                  <a:txBody>
                    <a:bodyPr/>
                    <a:lstStyle/>
                    <a:p>
                      <a:r>
                        <a:rPr lang="en-AU" sz="1400" dirty="0" smtClean="0"/>
                        <a:t>    └ LH-</a:t>
                      </a:r>
                      <a:r>
                        <a:rPr lang="en-AU" sz="1400" dirty="0" err="1" smtClean="0"/>
                        <a:t>Loc</a:t>
                      </a:r>
                      <a:endParaRPr lang="en-AU" sz="1400" dirty="0"/>
                    </a:p>
                  </a:txBody>
                  <a:tcPr/>
                </a:tc>
                <a:tc>
                  <a:txBody>
                    <a:bodyPr/>
                    <a:lstStyle/>
                    <a:p>
                      <a:r>
                        <a:rPr lang="en-AU" sz="1400" dirty="0" smtClean="0"/>
                        <a:t>Left hand location, CV</a:t>
                      </a:r>
                      <a:endParaRPr lang="en-AU" sz="1400" dirty="0"/>
                    </a:p>
                  </a:txBody>
                  <a:tcPr/>
                </a:tc>
                <a:extLst>
                  <a:ext uri="{0D108BD9-81ED-4DB2-BD59-A6C34878D82A}">
                    <a16:rowId xmlns:a16="http://schemas.microsoft.com/office/drawing/2014/main" val="1344566838"/>
                  </a:ext>
                </a:extLst>
              </a:tr>
              <a:tr h="324000">
                <a:tc>
                  <a:txBody>
                    <a:bodyPr/>
                    <a:lstStyle/>
                    <a:p>
                      <a:r>
                        <a:rPr lang="en-AU" sz="1400" dirty="0" smtClean="0"/>
                        <a:t>    └ LH-</a:t>
                      </a:r>
                      <a:r>
                        <a:rPr lang="en-AU" sz="1400" dirty="0" err="1" smtClean="0"/>
                        <a:t>PathMove</a:t>
                      </a:r>
                      <a:endParaRPr lang="en-AU" sz="1400" dirty="0"/>
                    </a:p>
                  </a:txBody>
                  <a:tcPr/>
                </a:tc>
                <a:tc>
                  <a:txBody>
                    <a:bodyPr/>
                    <a:lstStyle/>
                    <a:p>
                      <a:r>
                        <a:rPr lang="en-AU" sz="1400" dirty="0" smtClean="0"/>
                        <a:t>Left hand path movement, CV</a:t>
                      </a:r>
                      <a:endParaRPr lang="en-AU" sz="1400" dirty="0"/>
                    </a:p>
                  </a:txBody>
                  <a:tcPr/>
                </a:tc>
                <a:extLst>
                  <a:ext uri="{0D108BD9-81ED-4DB2-BD59-A6C34878D82A}">
                    <a16:rowId xmlns:a16="http://schemas.microsoft.com/office/drawing/2014/main" val="1816096517"/>
                  </a:ext>
                </a:extLst>
              </a:tr>
              <a:tr h="324000">
                <a:tc>
                  <a:txBody>
                    <a:bodyPr/>
                    <a:lstStyle/>
                    <a:p>
                      <a:r>
                        <a:rPr lang="en-AU" sz="1400" dirty="0" smtClean="0"/>
                        <a:t>    └ LH-</a:t>
                      </a:r>
                      <a:r>
                        <a:rPr lang="en-AU" sz="1400" dirty="0" err="1" smtClean="0"/>
                        <a:t>SecMove</a:t>
                      </a:r>
                      <a:endParaRPr lang="en-AU" sz="1400" dirty="0"/>
                    </a:p>
                  </a:txBody>
                  <a:tcPr/>
                </a:tc>
                <a:tc>
                  <a:txBody>
                    <a:bodyPr/>
                    <a:lstStyle/>
                    <a:p>
                      <a:r>
                        <a:rPr lang="en-AU" sz="1400" dirty="0" smtClean="0"/>
                        <a:t>Left hand secondary movement, CV</a:t>
                      </a:r>
                      <a:endParaRPr lang="en-AU" sz="1400" dirty="0"/>
                    </a:p>
                  </a:txBody>
                  <a:tcPr/>
                </a:tc>
                <a:extLst>
                  <a:ext uri="{0D108BD9-81ED-4DB2-BD59-A6C34878D82A}">
                    <a16:rowId xmlns:a16="http://schemas.microsoft.com/office/drawing/2014/main" val="3521810865"/>
                  </a:ext>
                </a:extLst>
              </a:tr>
            </a:tbl>
          </a:graphicData>
        </a:graphic>
      </p:graphicFrame>
      <p:sp>
        <p:nvSpPr>
          <p:cNvPr id="2" name="Text Placeholder 1"/>
          <p:cNvSpPr>
            <a:spLocks noGrp="1"/>
          </p:cNvSpPr>
          <p:nvPr>
            <p:ph type="body" sz="quarter" idx="14"/>
          </p:nvPr>
        </p:nvSpPr>
        <p:spPr>
          <a:xfrm>
            <a:off x="6096003" y="5229199"/>
            <a:ext cx="5205993" cy="1395333"/>
          </a:xfrm>
          <a:solidFill>
            <a:srgbClr val="D0CCD7"/>
          </a:solidFill>
        </p:spPr>
        <p:txBody>
          <a:bodyPr>
            <a:normAutofit/>
          </a:bodyPr>
          <a:lstStyle/>
          <a:p>
            <a:r>
              <a:rPr lang="en-AU" dirty="0" smtClean="0"/>
              <a:t>* This tier should only be coded by fluent signers.</a:t>
            </a:r>
          </a:p>
          <a:p>
            <a:r>
              <a:rPr lang="en-AU" dirty="0"/>
              <a:t>└ </a:t>
            </a:r>
            <a:r>
              <a:rPr lang="en-AU" dirty="0" smtClean="0"/>
              <a:t>indicates a child tier, which is dependent on its parent tier for timing segmentation.</a:t>
            </a:r>
            <a:endParaRPr lang="en-AU" dirty="0"/>
          </a:p>
        </p:txBody>
      </p:sp>
      <p:sp>
        <p:nvSpPr>
          <p:cNvPr id="4" name="Title 3"/>
          <p:cNvSpPr>
            <a:spLocks noGrp="1"/>
          </p:cNvSpPr>
          <p:nvPr>
            <p:ph type="title"/>
          </p:nvPr>
        </p:nvSpPr>
        <p:spPr/>
        <p:txBody>
          <a:bodyPr/>
          <a:lstStyle/>
          <a:p>
            <a:r>
              <a:rPr lang="en-AU" dirty="0" smtClean="0"/>
              <a:t>Annotation Tiers at a glance</a:t>
            </a:r>
            <a:endParaRPr lang="en-AU" dirty="0"/>
          </a:p>
        </p:txBody>
      </p:sp>
      <p:sp>
        <p:nvSpPr>
          <p:cNvPr id="5" name="Text Placeholder 4"/>
          <p:cNvSpPr>
            <a:spLocks noGrp="1"/>
          </p:cNvSpPr>
          <p:nvPr>
            <p:ph type="body" sz="quarter" idx="17"/>
          </p:nvPr>
        </p:nvSpPr>
        <p:spPr/>
        <p:txBody>
          <a:bodyPr/>
          <a:lstStyle/>
          <a:p>
            <a:endParaRPr lang="en-AU"/>
          </a:p>
        </p:txBody>
      </p:sp>
      <p:sp>
        <p:nvSpPr>
          <p:cNvPr id="6" name="Date Placeholder 5"/>
          <p:cNvSpPr>
            <a:spLocks noGrp="1"/>
          </p:cNvSpPr>
          <p:nvPr>
            <p:ph type="dt" sz="half" idx="18"/>
          </p:nvPr>
        </p:nvSpPr>
        <p:spPr/>
        <p:txBody>
          <a:bodyPr/>
          <a:lstStyle/>
          <a:p>
            <a:r>
              <a:rPr lang="en-US" smtClean="0"/>
              <a:t>[Entity Name]</a:t>
            </a:r>
            <a:endParaRPr lang="en-AU" dirty="0"/>
          </a:p>
        </p:txBody>
      </p:sp>
      <p:sp>
        <p:nvSpPr>
          <p:cNvPr id="7" name="Footer Placeholder 6"/>
          <p:cNvSpPr>
            <a:spLocks noGrp="1"/>
          </p:cNvSpPr>
          <p:nvPr>
            <p:ph type="ftr" sz="quarter" idx="19"/>
          </p:nvPr>
        </p:nvSpPr>
        <p:spPr/>
        <p:txBody>
          <a:bodyPr/>
          <a:lstStyle/>
          <a:p>
            <a:r>
              <a:rPr lang="en-AU" smtClean="0"/>
              <a:t>[Presentation Title] | [Date]</a:t>
            </a:r>
            <a:endParaRPr lang="en-AU" dirty="0"/>
          </a:p>
        </p:txBody>
      </p:sp>
      <p:sp>
        <p:nvSpPr>
          <p:cNvPr id="8" name="Slide Number Placeholder 7"/>
          <p:cNvSpPr>
            <a:spLocks noGrp="1"/>
          </p:cNvSpPr>
          <p:nvPr>
            <p:ph type="sldNum" sz="quarter" idx="20"/>
          </p:nvPr>
        </p:nvSpPr>
        <p:spPr/>
        <p:txBody>
          <a:bodyPr/>
          <a:lstStyle/>
          <a:p>
            <a:fld id="{E917DE0E-AFB1-41FD-BC35-27DB61CA125F}" type="slidenum">
              <a:rPr lang="en-AU" smtClean="0"/>
              <a:pPr/>
              <a:t>18</a:t>
            </a:fld>
            <a:endParaRPr lang="en-AU" dirty="0"/>
          </a:p>
        </p:txBody>
      </p:sp>
      <p:graphicFrame>
        <p:nvGraphicFramePr>
          <p:cNvPr id="11" name="Table 10"/>
          <p:cNvGraphicFramePr>
            <a:graphicFrameLocks noGrp="1"/>
          </p:cNvGraphicFramePr>
          <p:nvPr>
            <p:extLst/>
          </p:nvPr>
        </p:nvGraphicFramePr>
        <p:xfrm>
          <a:off x="6092883" y="1700213"/>
          <a:ext cx="5209113" cy="3434160"/>
        </p:xfrm>
        <a:graphic>
          <a:graphicData uri="http://schemas.openxmlformats.org/drawingml/2006/table">
            <a:tbl>
              <a:tblPr firstCol="1" bandRow="1">
                <a:tableStyleId>{5C22544A-7EE6-4342-B048-85BDC9FD1C3A}</a:tableStyleId>
              </a:tblPr>
              <a:tblGrid>
                <a:gridCol w="1905308">
                  <a:extLst>
                    <a:ext uri="{9D8B030D-6E8A-4147-A177-3AD203B41FA5}">
                      <a16:colId xmlns:a16="http://schemas.microsoft.com/office/drawing/2014/main" val="1936425622"/>
                    </a:ext>
                  </a:extLst>
                </a:gridCol>
                <a:gridCol w="3303805">
                  <a:extLst>
                    <a:ext uri="{9D8B030D-6E8A-4147-A177-3AD203B41FA5}">
                      <a16:colId xmlns:a16="http://schemas.microsoft.com/office/drawing/2014/main" val="54566946"/>
                    </a:ext>
                  </a:extLst>
                </a:gridCol>
              </a:tblGrid>
              <a:tr h="324000">
                <a:tc>
                  <a:txBody>
                    <a:bodyPr/>
                    <a:lstStyle/>
                    <a:p>
                      <a:r>
                        <a:rPr lang="en-AU" sz="1400" dirty="0" smtClean="0"/>
                        <a:t>Mouthing</a:t>
                      </a:r>
                      <a:endParaRPr lang="en-AU" sz="1400" dirty="0"/>
                    </a:p>
                  </a:txBody>
                  <a:tcPr/>
                </a:tc>
                <a:tc>
                  <a:txBody>
                    <a:bodyPr/>
                    <a:lstStyle/>
                    <a:p>
                      <a:r>
                        <a:rPr lang="en-AU" sz="1400" dirty="0" smtClean="0"/>
                        <a:t>Mouthing of whole/partial</a:t>
                      </a:r>
                      <a:r>
                        <a:rPr lang="en-AU" sz="1400" baseline="0" dirty="0" smtClean="0"/>
                        <a:t> English words</a:t>
                      </a:r>
                      <a:endParaRPr lang="en-AU" sz="1400" dirty="0"/>
                    </a:p>
                  </a:txBody>
                  <a:tcPr/>
                </a:tc>
                <a:extLst>
                  <a:ext uri="{0D108BD9-81ED-4DB2-BD59-A6C34878D82A}">
                    <a16:rowId xmlns:a16="http://schemas.microsoft.com/office/drawing/2014/main" val="2888432352"/>
                  </a:ext>
                </a:extLst>
              </a:tr>
              <a:tr h="324000">
                <a:tc>
                  <a:txBody>
                    <a:bodyPr/>
                    <a:lstStyle/>
                    <a:p>
                      <a:r>
                        <a:rPr lang="en-AU" sz="1400" dirty="0" err="1" smtClean="0"/>
                        <a:t>MouthGestF</a:t>
                      </a:r>
                      <a:endParaRPr lang="en-AU" sz="1400" dirty="0"/>
                    </a:p>
                  </a:txBody>
                  <a:tcPr/>
                </a:tc>
                <a:tc>
                  <a:txBody>
                    <a:bodyPr/>
                    <a:lstStyle/>
                    <a:p>
                      <a:r>
                        <a:rPr lang="en-AU" sz="1400" dirty="0" smtClean="0"/>
                        <a:t>Mouth gesture</a:t>
                      </a:r>
                      <a:r>
                        <a:rPr lang="en-AU" sz="1400" baseline="0" dirty="0" smtClean="0"/>
                        <a:t> form, CV</a:t>
                      </a:r>
                      <a:endParaRPr lang="en-AU" sz="1400" dirty="0"/>
                    </a:p>
                  </a:txBody>
                  <a:tcPr/>
                </a:tc>
                <a:extLst>
                  <a:ext uri="{0D108BD9-81ED-4DB2-BD59-A6C34878D82A}">
                    <a16:rowId xmlns:a16="http://schemas.microsoft.com/office/drawing/2014/main" val="1175900135"/>
                  </a:ext>
                </a:extLst>
              </a:tr>
              <a:tr h="324000">
                <a:tc>
                  <a:txBody>
                    <a:bodyPr/>
                    <a:lstStyle/>
                    <a:p>
                      <a:r>
                        <a:rPr lang="en-AU" sz="1400" dirty="0" err="1" smtClean="0"/>
                        <a:t>MouthGestM</a:t>
                      </a:r>
                      <a:endParaRPr lang="en-AU" sz="1400" dirty="0"/>
                    </a:p>
                  </a:txBody>
                  <a:tcPr/>
                </a:tc>
                <a:tc>
                  <a:txBody>
                    <a:bodyPr/>
                    <a:lstStyle/>
                    <a:p>
                      <a:r>
                        <a:rPr lang="en-AU" sz="1400" dirty="0" smtClean="0"/>
                        <a:t>Mouth</a:t>
                      </a:r>
                      <a:r>
                        <a:rPr lang="en-AU" sz="1400" baseline="0" dirty="0" smtClean="0"/>
                        <a:t> gesture meaning, CV</a:t>
                      </a:r>
                      <a:endParaRPr lang="en-AU" sz="1400" dirty="0"/>
                    </a:p>
                  </a:txBody>
                  <a:tcPr/>
                </a:tc>
                <a:extLst>
                  <a:ext uri="{0D108BD9-81ED-4DB2-BD59-A6C34878D82A}">
                    <a16:rowId xmlns:a16="http://schemas.microsoft.com/office/drawing/2014/main" val="2420008626"/>
                  </a:ext>
                </a:extLst>
              </a:tr>
              <a:tr h="324000">
                <a:tc>
                  <a:txBody>
                    <a:bodyPr/>
                    <a:lstStyle/>
                    <a:p>
                      <a:r>
                        <a:rPr lang="en-AU" sz="1400" dirty="0" err="1" smtClean="0"/>
                        <a:t>Eye&amp;Brow</a:t>
                      </a:r>
                      <a:endParaRPr lang="en-AU" sz="1400" dirty="0"/>
                    </a:p>
                  </a:txBody>
                  <a:tcPr/>
                </a:tc>
                <a:tc>
                  <a:txBody>
                    <a:bodyPr/>
                    <a:lstStyle/>
                    <a:p>
                      <a:r>
                        <a:rPr lang="en-AU" sz="1400" dirty="0" smtClean="0"/>
                        <a:t>Eye and eyebrow movements</a:t>
                      </a:r>
                      <a:endParaRPr lang="en-AU" sz="1400" dirty="0"/>
                    </a:p>
                  </a:txBody>
                  <a:tcPr/>
                </a:tc>
                <a:extLst>
                  <a:ext uri="{0D108BD9-81ED-4DB2-BD59-A6C34878D82A}">
                    <a16:rowId xmlns:a16="http://schemas.microsoft.com/office/drawing/2014/main" val="2069273525"/>
                  </a:ext>
                </a:extLst>
              </a:tr>
              <a:tr h="324000">
                <a:tc>
                  <a:txBody>
                    <a:bodyPr/>
                    <a:lstStyle/>
                    <a:p>
                      <a:r>
                        <a:rPr lang="en-AU" sz="1400" dirty="0" smtClean="0"/>
                        <a:t>Head</a:t>
                      </a:r>
                      <a:endParaRPr lang="en-AU" sz="1400" dirty="0"/>
                    </a:p>
                  </a:txBody>
                  <a:tcPr/>
                </a:tc>
                <a:tc>
                  <a:txBody>
                    <a:bodyPr/>
                    <a:lstStyle/>
                    <a:p>
                      <a:r>
                        <a:rPr lang="en-AU" sz="1400" dirty="0" smtClean="0"/>
                        <a:t>Head movements</a:t>
                      </a:r>
                      <a:endParaRPr lang="en-AU" sz="1400" dirty="0"/>
                    </a:p>
                  </a:txBody>
                  <a:tcPr/>
                </a:tc>
                <a:extLst>
                  <a:ext uri="{0D108BD9-81ED-4DB2-BD59-A6C34878D82A}">
                    <a16:rowId xmlns:a16="http://schemas.microsoft.com/office/drawing/2014/main" val="3064081439"/>
                  </a:ext>
                </a:extLst>
              </a:tr>
              <a:tr h="324000">
                <a:tc>
                  <a:txBody>
                    <a:bodyPr/>
                    <a:lstStyle/>
                    <a:p>
                      <a:r>
                        <a:rPr lang="en-AU" sz="1400" dirty="0" smtClean="0"/>
                        <a:t>Body</a:t>
                      </a:r>
                      <a:endParaRPr lang="en-AU" sz="1400" dirty="0"/>
                    </a:p>
                  </a:txBody>
                  <a:tcPr/>
                </a:tc>
                <a:tc>
                  <a:txBody>
                    <a:bodyPr/>
                    <a:lstStyle/>
                    <a:p>
                      <a:r>
                        <a:rPr lang="en-AU" sz="1400" dirty="0" smtClean="0"/>
                        <a:t>Body movements</a:t>
                      </a:r>
                      <a:endParaRPr lang="en-AU" sz="1400" dirty="0"/>
                    </a:p>
                  </a:txBody>
                  <a:tcPr/>
                </a:tc>
                <a:extLst>
                  <a:ext uri="{0D108BD9-81ED-4DB2-BD59-A6C34878D82A}">
                    <a16:rowId xmlns:a16="http://schemas.microsoft.com/office/drawing/2014/main" val="330048547"/>
                  </a:ext>
                </a:extLst>
              </a:tr>
              <a:tr h="324000">
                <a:tc>
                  <a:txBody>
                    <a:bodyPr/>
                    <a:lstStyle/>
                    <a:p>
                      <a:r>
                        <a:rPr lang="en-AU" sz="1400" dirty="0" smtClean="0"/>
                        <a:t>Gaze</a:t>
                      </a:r>
                      <a:endParaRPr lang="en-AU" sz="1400" dirty="0"/>
                    </a:p>
                  </a:txBody>
                  <a:tcPr/>
                </a:tc>
                <a:tc>
                  <a:txBody>
                    <a:bodyPr/>
                    <a:lstStyle/>
                    <a:p>
                      <a:r>
                        <a:rPr lang="en-AU" sz="1400" dirty="0" smtClean="0"/>
                        <a:t>Eye gaze target</a:t>
                      </a:r>
                      <a:endParaRPr lang="en-AU" sz="1400" dirty="0"/>
                    </a:p>
                  </a:txBody>
                  <a:tcPr/>
                </a:tc>
                <a:extLst>
                  <a:ext uri="{0D108BD9-81ED-4DB2-BD59-A6C34878D82A}">
                    <a16:rowId xmlns:a16="http://schemas.microsoft.com/office/drawing/2014/main" val="2426946784"/>
                  </a:ext>
                </a:extLst>
              </a:tr>
              <a:tr h="324000">
                <a:tc>
                  <a:txBody>
                    <a:bodyPr/>
                    <a:lstStyle/>
                    <a:p>
                      <a:r>
                        <a:rPr lang="en-AU" sz="1400" dirty="0" err="1" smtClean="0"/>
                        <a:t>FreeTransl</a:t>
                      </a:r>
                      <a:r>
                        <a:rPr lang="en-AU" sz="1400" dirty="0" smtClean="0"/>
                        <a:t>*</a:t>
                      </a:r>
                      <a:endParaRPr lang="en-AU" sz="1400" dirty="0"/>
                    </a:p>
                  </a:txBody>
                  <a:tcPr/>
                </a:tc>
                <a:tc>
                  <a:txBody>
                    <a:bodyPr/>
                    <a:lstStyle/>
                    <a:p>
                      <a:r>
                        <a:rPr lang="en-AU" sz="1400" dirty="0" smtClean="0"/>
                        <a:t>Free translation</a:t>
                      </a:r>
                      <a:endParaRPr lang="en-AU" sz="1400" dirty="0"/>
                    </a:p>
                  </a:txBody>
                  <a:tcPr/>
                </a:tc>
                <a:extLst>
                  <a:ext uri="{0D108BD9-81ED-4DB2-BD59-A6C34878D82A}">
                    <a16:rowId xmlns:a16="http://schemas.microsoft.com/office/drawing/2014/main" val="4276356560"/>
                  </a:ext>
                </a:extLst>
              </a:tr>
              <a:tr h="324000">
                <a:tc>
                  <a:txBody>
                    <a:bodyPr/>
                    <a:lstStyle/>
                    <a:p>
                      <a:r>
                        <a:rPr lang="en-AU" sz="1400" dirty="0" err="1" smtClean="0"/>
                        <a:t>LitTransl</a:t>
                      </a:r>
                      <a:r>
                        <a:rPr lang="en-AU" sz="1400" dirty="0" smtClean="0"/>
                        <a:t>*</a:t>
                      </a:r>
                      <a:endParaRPr lang="en-AU" sz="1400" dirty="0"/>
                    </a:p>
                  </a:txBody>
                  <a:tcPr/>
                </a:tc>
                <a:tc>
                  <a:txBody>
                    <a:bodyPr/>
                    <a:lstStyle/>
                    <a:p>
                      <a:r>
                        <a:rPr lang="en-AU" sz="1400" dirty="0" smtClean="0"/>
                        <a:t>Literal translation</a:t>
                      </a:r>
                      <a:endParaRPr lang="en-AU" sz="1400" dirty="0"/>
                    </a:p>
                  </a:txBody>
                  <a:tcPr/>
                </a:tc>
                <a:extLst>
                  <a:ext uri="{0D108BD9-81ED-4DB2-BD59-A6C34878D82A}">
                    <a16:rowId xmlns:a16="http://schemas.microsoft.com/office/drawing/2014/main" val="2838740127"/>
                  </a:ext>
                </a:extLst>
              </a:tr>
              <a:tr h="324000">
                <a:tc>
                  <a:txBody>
                    <a:bodyPr/>
                    <a:lstStyle/>
                    <a:p>
                      <a:r>
                        <a:rPr lang="en-AU" sz="1400" dirty="0" smtClean="0"/>
                        <a:t>Comments</a:t>
                      </a:r>
                      <a:endParaRPr lang="en-AU" sz="1400" dirty="0"/>
                    </a:p>
                  </a:txBody>
                  <a:tcPr/>
                </a:tc>
                <a:tc>
                  <a:txBody>
                    <a:bodyPr/>
                    <a:lstStyle/>
                    <a:p>
                      <a:r>
                        <a:rPr lang="en-AU" sz="1400" dirty="0" smtClean="0"/>
                        <a:t>Comments</a:t>
                      </a:r>
                      <a:endParaRPr lang="en-AU" sz="1400" dirty="0"/>
                    </a:p>
                  </a:txBody>
                  <a:tcPr/>
                </a:tc>
                <a:extLst>
                  <a:ext uri="{0D108BD9-81ED-4DB2-BD59-A6C34878D82A}">
                    <a16:rowId xmlns:a16="http://schemas.microsoft.com/office/drawing/2014/main" val="3575688860"/>
                  </a:ext>
                </a:extLst>
              </a:tr>
            </a:tbl>
          </a:graphicData>
        </a:graphic>
      </p:graphicFrame>
    </p:spTree>
    <p:extLst>
      <p:ext uri="{BB962C8B-B14F-4D97-AF65-F5344CB8AC3E}">
        <p14:creationId xmlns:p14="http://schemas.microsoft.com/office/powerpoint/2010/main" val="6577289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p:cNvPicPr>
            <a:picLocks noGrp="1" noChangeAspect="1"/>
          </p:cNvPicPr>
          <p:nvPr>
            <p:ph type="pic" idx="1"/>
          </p:nvPr>
        </p:nvPicPr>
        <p:blipFill>
          <a:blip r:embed="rId2"/>
          <a:srcRect t="2903" b="2903"/>
          <a:stretch>
            <a:fillRect/>
          </a:stretch>
        </p:blipFill>
        <p:spPr>
          <a:prstGeom prst="rect">
            <a:avLst/>
          </a:prstGeom>
        </p:spPr>
      </p:pic>
      <p:sp>
        <p:nvSpPr>
          <p:cNvPr id="3" name="Text Placeholder 2"/>
          <p:cNvSpPr>
            <a:spLocks noGrp="1"/>
          </p:cNvSpPr>
          <p:nvPr>
            <p:ph type="body" sz="quarter" idx="19"/>
          </p:nvPr>
        </p:nvSpPr>
        <p:spPr>
          <a:xfrm>
            <a:off x="8112052" y="1052514"/>
            <a:ext cx="3384548" cy="5263410"/>
          </a:xfrm>
        </p:spPr>
        <p:txBody>
          <a:bodyPr/>
          <a:lstStyle/>
          <a:p>
            <a:r>
              <a:rPr lang="en-AU" dirty="0" smtClean="0"/>
              <a:t>Sign data: Video (.mp3)</a:t>
            </a:r>
          </a:p>
          <a:p>
            <a:r>
              <a:rPr lang="en-AU" dirty="0" smtClean="0"/>
              <a:t>Coding program: Elan (.</a:t>
            </a:r>
            <a:r>
              <a:rPr lang="en-AU" dirty="0" err="1" smtClean="0"/>
              <a:t>eaf</a:t>
            </a:r>
            <a:r>
              <a:rPr lang="en-AU" dirty="0" smtClean="0"/>
              <a:t>), xml</a:t>
            </a:r>
          </a:p>
          <a:p>
            <a:r>
              <a:rPr lang="en-AU" dirty="0" smtClean="0"/>
              <a:t>Gloss source: </a:t>
            </a:r>
            <a:r>
              <a:rPr lang="en-AU" dirty="0" smtClean="0">
                <a:hlinkClick r:id="rId3"/>
              </a:rPr>
              <a:t>Auslan </a:t>
            </a:r>
            <a:r>
              <a:rPr lang="en-AU" dirty="0" err="1" smtClean="0">
                <a:hlinkClick r:id="rId3"/>
              </a:rPr>
              <a:t>Signbank</a:t>
            </a:r>
            <a:endParaRPr lang="en-AU" dirty="0"/>
          </a:p>
        </p:txBody>
      </p:sp>
      <p:sp>
        <p:nvSpPr>
          <p:cNvPr id="4" name="Title 3"/>
          <p:cNvSpPr>
            <a:spLocks noGrp="1"/>
          </p:cNvSpPr>
          <p:nvPr>
            <p:ph type="title"/>
          </p:nvPr>
        </p:nvSpPr>
        <p:spPr>
          <a:xfrm>
            <a:off x="8544172" y="1340768"/>
            <a:ext cx="2592288" cy="876470"/>
          </a:xfrm>
        </p:spPr>
        <p:txBody>
          <a:bodyPr>
            <a:normAutofit fontScale="90000"/>
          </a:bodyPr>
          <a:lstStyle/>
          <a:p>
            <a:r>
              <a:rPr lang="en-AU" dirty="0" smtClean="0"/>
              <a:t>Format of coded Auslan data</a:t>
            </a:r>
            <a:endParaRPr lang="en-AU" dirty="0"/>
          </a:p>
        </p:txBody>
      </p:sp>
      <p:sp>
        <p:nvSpPr>
          <p:cNvPr id="5" name="Text Placeholder 4"/>
          <p:cNvSpPr>
            <a:spLocks noGrp="1"/>
          </p:cNvSpPr>
          <p:nvPr>
            <p:ph type="body" sz="quarter" idx="15"/>
          </p:nvPr>
        </p:nvSpPr>
        <p:spPr/>
        <p:txBody>
          <a:bodyPr/>
          <a:lstStyle/>
          <a:p>
            <a:endParaRPr lang="en-AU"/>
          </a:p>
        </p:txBody>
      </p:sp>
      <p:sp>
        <p:nvSpPr>
          <p:cNvPr id="6" name="Date Placeholder 5"/>
          <p:cNvSpPr>
            <a:spLocks noGrp="1"/>
          </p:cNvSpPr>
          <p:nvPr>
            <p:ph type="dt" sz="half" idx="20"/>
          </p:nvPr>
        </p:nvSpPr>
        <p:spPr/>
        <p:txBody>
          <a:bodyPr/>
          <a:lstStyle/>
          <a:p>
            <a:r>
              <a:rPr lang="en-US" smtClean="0"/>
              <a:t>[Entity Name]</a:t>
            </a:r>
            <a:endParaRPr lang="en-AU" dirty="0"/>
          </a:p>
        </p:txBody>
      </p:sp>
      <p:sp>
        <p:nvSpPr>
          <p:cNvPr id="7" name="Footer Placeholder 6"/>
          <p:cNvSpPr>
            <a:spLocks noGrp="1"/>
          </p:cNvSpPr>
          <p:nvPr>
            <p:ph type="ftr" sz="quarter" idx="21"/>
          </p:nvPr>
        </p:nvSpPr>
        <p:spPr/>
        <p:txBody>
          <a:bodyPr/>
          <a:lstStyle/>
          <a:p>
            <a:r>
              <a:rPr lang="en-AU" smtClean="0"/>
              <a:t>[Presentation Title] | [Date]</a:t>
            </a:r>
            <a:endParaRPr lang="en-AU" dirty="0"/>
          </a:p>
        </p:txBody>
      </p:sp>
      <p:sp>
        <p:nvSpPr>
          <p:cNvPr id="8" name="Slide Number Placeholder 7"/>
          <p:cNvSpPr>
            <a:spLocks noGrp="1"/>
          </p:cNvSpPr>
          <p:nvPr>
            <p:ph type="sldNum" sz="quarter" idx="22"/>
          </p:nvPr>
        </p:nvSpPr>
        <p:spPr/>
        <p:txBody>
          <a:bodyPr/>
          <a:lstStyle/>
          <a:p>
            <a:fld id="{E917DE0E-AFB1-41FD-BC35-27DB61CA125F}" type="slidenum">
              <a:rPr lang="en-AU" smtClean="0"/>
              <a:pPr/>
              <a:t>19</a:t>
            </a:fld>
            <a:endParaRPr lang="en-AU" dirty="0"/>
          </a:p>
        </p:txBody>
      </p:sp>
    </p:spTree>
    <p:extLst>
      <p:ext uri="{BB962C8B-B14F-4D97-AF65-F5344CB8AC3E}">
        <p14:creationId xmlns:p14="http://schemas.microsoft.com/office/powerpoint/2010/main" val="34776221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400551" y="1699171"/>
            <a:ext cx="7096050" cy="2715015"/>
          </a:xfrm>
        </p:spPr>
        <p:txBody>
          <a:bodyPr/>
          <a:lstStyle/>
          <a:p>
            <a:r>
              <a:rPr lang="en-AU" dirty="0" smtClean="0"/>
              <a:t>Currently:</a:t>
            </a:r>
          </a:p>
          <a:p>
            <a:r>
              <a:rPr lang="en-AU" b="1" dirty="0" smtClean="0"/>
              <a:t>TAS</a:t>
            </a:r>
            <a:r>
              <a:rPr lang="en-AU" dirty="0" smtClean="0"/>
              <a:t> DCRC Fellow</a:t>
            </a:r>
          </a:p>
          <a:p>
            <a:pPr marL="514350" indent="-285750">
              <a:buFont typeface="Arial" panose="020B0604020202020204" pitchFamily="34" charset="0"/>
              <a:buChar char="•"/>
            </a:pPr>
            <a:r>
              <a:rPr lang="en-AU" dirty="0" smtClean="0"/>
              <a:t>Developing AI-based sign language technologies</a:t>
            </a:r>
          </a:p>
          <a:p>
            <a:pPr marL="514350" indent="-285750">
              <a:buFont typeface="Arial" panose="020B0604020202020204" pitchFamily="34" charset="0"/>
              <a:buChar char="•"/>
            </a:pPr>
            <a:r>
              <a:rPr lang="en-AU" dirty="0" smtClean="0"/>
              <a:t>Working with Deaf people to determine directions</a:t>
            </a:r>
          </a:p>
          <a:p>
            <a:pPr marL="514350" indent="-285750">
              <a:buFont typeface="Arial" panose="020B0604020202020204" pitchFamily="34" charset="0"/>
              <a:buChar char="•"/>
            </a:pPr>
            <a:r>
              <a:rPr lang="en-AU" dirty="0" smtClean="0"/>
              <a:t>Defence funding</a:t>
            </a:r>
            <a:endParaRPr lang="en-AU" dirty="0"/>
          </a:p>
        </p:txBody>
      </p:sp>
      <p:sp>
        <p:nvSpPr>
          <p:cNvPr id="5" name="Text Placeholder 4"/>
          <p:cNvSpPr>
            <a:spLocks noGrp="1"/>
          </p:cNvSpPr>
          <p:nvPr>
            <p:ph type="body" idx="4"/>
          </p:nvPr>
        </p:nvSpPr>
        <p:spPr/>
        <p:txBody>
          <a:bodyPr/>
          <a:lstStyle/>
          <a:p>
            <a:r>
              <a:rPr lang="en-AU" dirty="0" smtClean="0"/>
              <a:t>Background:</a:t>
            </a:r>
          </a:p>
          <a:p>
            <a:pPr marL="514350" indent="-285750">
              <a:buFont typeface="Arial" panose="020B0604020202020204" pitchFamily="34" charset="0"/>
              <a:buChar char="•"/>
            </a:pPr>
            <a:r>
              <a:rPr lang="en-AU" dirty="0" smtClean="0"/>
              <a:t>Human-centred computing</a:t>
            </a:r>
          </a:p>
          <a:p>
            <a:pPr marL="514350" indent="-285750">
              <a:buFont typeface="Arial" panose="020B0604020202020204" pitchFamily="34" charset="0"/>
              <a:buChar char="•"/>
            </a:pPr>
            <a:r>
              <a:rPr lang="en-AU" dirty="0" smtClean="0"/>
              <a:t>Participatory design</a:t>
            </a:r>
          </a:p>
          <a:p>
            <a:pPr marL="514350" indent="-285750">
              <a:buFont typeface="Arial" panose="020B0604020202020204" pitchFamily="34" charset="0"/>
              <a:buChar char="•"/>
            </a:pPr>
            <a:r>
              <a:rPr lang="en-AU" dirty="0" smtClean="0"/>
              <a:t>Design with Deaf children</a:t>
            </a:r>
            <a:endParaRPr lang="en-AU" dirty="0"/>
          </a:p>
        </p:txBody>
      </p:sp>
      <p:sp>
        <p:nvSpPr>
          <p:cNvPr id="7" name="Title 6"/>
          <p:cNvSpPr>
            <a:spLocks noGrp="1"/>
          </p:cNvSpPr>
          <p:nvPr>
            <p:ph type="title"/>
          </p:nvPr>
        </p:nvSpPr>
        <p:spPr/>
        <p:txBody>
          <a:bodyPr/>
          <a:lstStyle/>
          <a:p>
            <a:r>
              <a:rPr lang="en-AU" dirty="0" smtClean="0"/>
              <a:t>A bit about Jessica</a:t>
            </a:r>
            <a:endParaRPr lang="en-AU" dirty="0"/>
          </a:p>
        </p:txBody>
      </p:sp>
      <p:sp>
        <p:nvSpPr>
          <p:cNvPr id="8" name="Text Placeholder 7"/>
          <p:cNvSpPr>
            <a:spLocks noGrp="1"/>
          </p:cNvSpPr>
          <p:nvPr>
            <p:ph type="body" idx="6"/>
          </p:nvPr>
        </p:nvSpPr>
        <p:spPr/>
        <p:txBody>
          <a:bodyPr/>
          <a:lstStyle/>
          <a:p>
            <a:endParaRPr lang="en-AU"/>
          </a:p>
        </p:txBody>
      </p:sp>
      <p:sp>
        <p:nvSpPr>
          <p:cNvPr id="9" name="Slide Number Placeholder 8"/>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AU" smtClean="0"/>
              <a:t>2</a:t>
            </a:fld>
            <a:endParaRPr lang="en-AU"/>
          </a:p>
        </p:txBody>
      </p:sp>
      <p:pic>
        <p:nvPicPr>
          <p:cNvPr id="10" name="Google Shape;849;p32"/>
          <p:cNvPicPr preferRelativeResize="0">
            <a:picLocks/>
          </p:cNvPicPr>
          <p:nvPr/>
        </p:nvPicPr>
        <p:blipFill rotWithShape="1">
          <a:blip r:embed="rId2">
            <a:alphaModFix/>
          </a:blip>
          <a:srcRect l="929" t="3175" r="2587" b="2710"/>
          <a:stretch/>
        </p:blipFill>
        <p:spPr>
          <a:xfrm>
            <a:off x="4400550" y="3483021"/>
            <a:ext cx="6155871" cy="3036150"/>
          </a:xfrm>
          <a:prstGeom prst="rect">
            <a:avLst/>
          </a:prstGeom>
          <a:noFill/>
          <a:ln>
            <a:noFill/>
          </a:ln>
        </p:spPr>
      </p:pic>
    </p:spTree>
    <p:extLst>
      <p:ext uri="{BB962C8B-B14F-4D97-AF65-F5344CB8AC3E}">
        <p14:creationId xmlns:p14="http://schemas.microsoft.com/office/powerpoint/2010/main" val="25744658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p:cNvPicPr>
            <a:picLocks noGrp="1" noChangeAspect="1"/>
          </p:cNvPicPr>
          <p:nvPr>
            <p:ph type="pic" idx="2"/>
          </p:nvPr>
        </p:nvPicPr>
        <p:blipFill>
          <a:blip r:embed="rId2"/>
          <a:srcRect t="3833" b="3833"/>
          <a:stretch>
            <a:fillRect/>
          </a:stretch>
        </p:blipFill>
        <p:spPr>
          <a:prstGeom prst="rect">
            <a:avLst/>
          </a:prstGeom>
        </p:spPr>
      </p:pic>
      <p:sp>
        <p:nvSpPr>
          <p:cNvPr id="3" name="Text Placeholder 2"/>
          <p:cNvSpPr>
            <a:spLocks noGrp="1"/>
          </p:cNvSpPr>
          <p:nvPr>
            <p:ph type="body" idx="1"/>
          </p:nvPr>
        </p:nvSpPr>
        <p:spPr>
          <a:xfrm>
            <a:off x="9115865" y="624881"/>
            <a:ext cx="3076134" cy="3961188"/>
          </a:xfrm>
        </p:spPr>
        <p:txBody>
          <a:bodyPr/>
          <a:lstStyle/>
          <a:p>
            <a:r>
              <a:rPr lang="en-AU" dirty="0" smtClean="0"/>
              <a:t>If necessary, create coding guidelines and limited vocabularies to ensure consistency among multiple coders.</a:t>
            </a:r>
            <a:endParaRPr lang="en-AU" dirty="0"/>
          </a:p>
        </p:txBody>
      </p:sp>
      <p:sp>
        <p:nvSpPr>
          <p:cNvPr id="4" name="Title 3"/>
          <p:cNvSpPr>
            <a:spLocks noGrp="1"/>
          </p:cNvSpPr>
          <p:nvPr>
            <p:ph type="title"/>
          </p:nvPr>
        </p:nvSpPr>
        <p:spPr>
          <a:xfrm>
            <a:off x="9636370" y="913133"/>
            <a:ext cx="2302412" cy="966737"/>
          </a:xfrm>
        </p:spPr>
        <p:txBody>
          <a:bodyPr/>
          <a:lstStyle/>
          <a:p>
            <a:r>
              <a:rPr lang="en-AU" dirty="0" smtClean="0"/>
              <a:t>Consistency matters!</a:t>
            </a:r>
            <a:endParaRPr lang="en-AU" dirty="0"/>
          </a:p>
        </p:txBody>
      </p:sp>
      <p:sp>
        <p:nvSpPr>
          <p:cNvPr id="5" name="Text Placeholder 4"/>
          <p:cNvSpPr>
            <a:spLocks noGrp="1"/>
          </p:cNvSpPr>
          <p:nvPr>
            <p:ph type="body" idx="3"/>
          </p:nvPr>
        </p:nvSpPr>
        <p:spPr/>
        <p:txBody>
          <a:bodyPr/>
          <a:lstStyle/>
          <a:p>
            <a:endParaRPr lang="en-AU"/>
          </a:p>
        </p:txBody>
      </p:sp>
      <p:sp>
        <p:nvSpPr>
          <p:cNvPr id="6" name="Slide Number Placeholder 5"/>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AU" smtClean="0"/>
              <a:t>20</a:t>
            </a:fld>
            <a:endParaRPr lang="en-AU"/>
          </a:p>
        </p:txBody>
      </p:sp>
    </p:spTree>
    <p:extLst>
      <p:ext uri="{BB962C8B-B14F-4D97-AF65-F5344CB8AC3E}">
        <p14:creationId xmlns:p14="http://schemas.microsoft.com/office/powerpoint/2010/main" val="19604065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endParaRPr lang="en-AU" dirty="0"/>
          </a:p>
        </p:txBody>
      </p:sp>
      <p:sp>
        <p:nvSpPr>
          <p:cNvPr id="3" name="Text Placeholder 2"/>
          <p:cNvSpPr>
            <a:spLocks noGrp="1"/>
          </p:cNvSpPr>
          <p:nvPr>
            <p:ph type="body" idx="2"/>
          </p:nvPr>
        </p:nvSpPr>
        <p:spPr/>
        <p:txBody>
          <a:bodyPr/>
          <a:lstStyle/>
          <a:p>
            <a:pPr marL="0" indent="0"/>
            <a:r>
              <a:rPr lang="en-AU" dirty="0" smtClean="0"/>
              <a:t>The data you collected should have been informed by the intended uses.</a:t>
            </a:r>
          </a:p>
          <a:p>
            <a:pPr marL="0" indent="0"/>
            <a:endParaRPr lang="en-AU" dirty="0" smtClean="0"/>
          </a:p>
          <a:p>
            <a:pPr marL="0" indent="0"/>
            <a:r>
              <a:rPr lang="en-AU" dirty="0" smtClean="0"/>
              <a:t>The intended uses should have been informed by the needs and desires of the community you are collecting data from.</a:t>
            </a:r>
          </a:p>
          <a:p>
            <a:pPr marL="285750" indent="-285750">
              <a:buFont typeface="Arial" panose="020B0604020202020204" pitchFamily="34" charset="0"/>
              <a:buChar char="•"/>
            </a:pPr>
            <a:r>
              <a:rPr lang="en-AU" dirty="0" smtClean="0"/>
              <a:t>Medical data </a:t>
            </a:r>
            <a:r>
              <a:rPr lang="en-AU" dirty="0" smtClean="0">
                <a:sym typeface="Wingdings" panose="05000000000000000000" pitchFamily="2" charset="2"/>
              </a:rPr>
              <a:t> giving doctors more / better information to make diagnoses &amp; inform treatments</a:t>
            </a:r>
          </a:p>
          <a:p>
            <a:pPr marL="285750" indent="-285750">
              <a:buFont typeface="Arial" panose="020B0604020202020204" pitchFamily="34" charset="0"/>
              <a:buChar char="•"/>
            </a:pPr>
            <a:r>
              <a:rPr lang="en-AU" dirty="0" err="1" smtClean="0">
                <a:sym typeface="Wingdings" panose="05000000000000000000" pitchFamily="2" charset="2"/>
              </a:rPr>
              <a:t>Auslan</a:t>
            </a:r>
            <a:r>
              <a:rPr lang="en-AU" dirty="0" smtClean="0">
                <a:sym typeface="Wingdings" panose="05000000000000000000" pitchFamily="2" charset="2"/>
              </a:rPr>
              <a:t> data  Siri for sign language?</a:t>
            </a:r>
            <a:endParaRPr lang="en-AU" dirty="0"/>
          </a:p>
        </p:txBody>
      </p:sp>
      <p:sp>
        <p:nvSpPr>
          <p:cNvPr id="4" name="Title 3"/>
          <p:cNvSpPr>
            <a:spLocks noGrp="1"/>
          </p:cNvSpPr>
          <p:nvPr>
            <p:ph type="title"/>
          </p:nvPr>
        </p:nvSpPr>
        <p:spPr/>
        <p:txBody>
          <a:bodyPr/>
          <a:lstStyle/>
          <a:p>
            <a:r>
              <a:rPr lang="en-AU" dirty="0" smtClean="0"/>
              <a:t>Step 4. Use the Data</a:t>
            </a:r>
            <a:endParaRPr lang="en-AU" dirty="0"/>
          </a:p>
        </p:txBody>
      </p:sp>
      <p:sp>
        <p:nvSpPr>
          <p:cNvPr id="5" name="Text Placeholder 4"/>
          <p:cNvSpPr>
            <a:spLocks noGrp="1"/>
          </p:cNvSpPr>
          <p:nvPr>
            <p:ph type="body" idx="3"/>
          </p:nvPr>
        </p:nvSpPr>
        <p:spPr/>
        <p:txBody>
          <a:bodyPr/>
          <a:lstStyle/>
          <a:p>
            <a:endParaRPr lang="en-AU"/>
          </a:p>
        </p:txBody>
      </p:sp>
      <p:sp>
        <p:nvSpPr>
          <p:cNvPr id="6" name="Slide Number Placeholder 5"/>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AU" smtClean="0"/>
              <a:t>21</a:t>
            </a:fld>
            <a:endParaRPr lang="en-AU"/>
          </a:p>
        </p:txBody>
      </p:sp>
    </p:spTree>
    <p:extLst>
      <p:ext uri="{BB962C8B-B14F-4D97-AF65-F5344CB8AC3E}">
        <p14:creationId xmlns:p14="http://schemas.microsoft.com/office/powerpoint/2010/main" val="2384706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normAutofit fontScale="85000" lnSpcReduction="10000"/>
          </a:bodyPr>
          <a:lstStyle/>
          <a:p>
            <a:r>
              <a:rPr lang="en-AU" dirty="0" smtClean="0"/>
              <a:t>Learn:</a:t>
            </a:r>
          </a:p>
          <a:p>
            <a:pPr marL="514350" indent="-285750">
              <a:buFont typeface="Arial" panose="020B0604020202020204" pitchFamily="34" charset="0"/>
              <a:buChar char="•"/>
            </a:pPr>
            <a:r>
              <a:rPr lang="en-AU" dirty="0" smtClean="0"/>
              <a:t>Language</a:t>
            </a:r>
          </a:p>
          <a:p>
            <a:pPr marL="514350" indent="-285750">
              <a:buFont typeface="Arial" panose="020B0604020202020204" pitchFamily="34" charset="0"/>
              <a:buChar char="•"/>
            </a:pPr>
            <a:r>
              <a:rPr lang="en-AU" dirty="0" smtClean="0"/>
              <a:t>Community &amp; cultural norms</a:t>
            </a:r>
          </a:p>
          <a:p>
            <a:pPr marL="514350" indent="-285750">
              <a:buFont typeface="Arial" panose="020B0604020202020204" pitchFamily="34" charset="0"/>
              <a:buChar char="•"/>
            </a:pPr>
            <a:r>
              <a:rPr lang="en-AU" dirty="0" smtClean="0"/>
              <a:t>Needs &amp; desires</a:t>
            </a:r>
          </a:p>
          <a:p>
            <a:pPr marL="971550" lvl="1" indent="-285750">
              <a:buFont typeface="Arial" panose="020B0604020202020204" pitchFamily="34" charset="0"/>
              <a:buChar char="•"/>
            </a:pPr>
            <a:r>
              <a:rPr lang="en-AU" dirty="0" smtClean="0"/>
              <a:t>New technologies should address the needs and desires of communities</a:t>
            </a:r>
          </a:p>
          <a:p>
            <a:pPr marL="971550" lvl="1" indent="-285750">
              <a:buFont typeface="Arial" panose="020B0604020202020204" pitchFamily="34" charset="0"/>
              <a:buChar char="•"/>
            </a:pPr>
            <a:r>
              <a:rPr lang="en-AU" dirty="0" smtClean="0"/>
              <a:t>Data collected should be </a:t>
            </a:r>
            <a:r>
              <a:rPr lang="en-AU" dirty="0"/>
              <a:t>significant, meaningful and/or useful to </a:t>
            </a:r>
            <a:r>
              <a:rPr lang="en-AU" dirty="0" smtClean="0"/>
              <a:t>communities</a:t>
            </a:r>
          </a:p>
          <a:p>
            <a:pPr marL="514350" indent="-285750">
              <a:buFont typeface="Arial" panose="020B0604020202020204" pitchFamily="34" charset="0"/>
              <a:buChar char="•"/>
            </a:pPr>
            <a:endParaRPr lang="en-AU" dirty="0"/>
          </a:p>
          <a:p>
            <a:pPr marL="228600" indent="0"/>
            <a:r>
              <a:rPr lang="en-AU" dirty="0" smtClean="0"/>
              <a:t>Reciprocity: What can be given back?</a:t>
            </a:r>
          </a:p>
          <a:p>
            <a:pPr marL="514350" indent="-285750">
              <a:buFont typeface="Arial" panose="020B0604020202020204" pitchFamily="34" charset="0"/>
              <a:buChar char="•"/>
            </a:pPr>
            <a:r>
              <a:rPr lang="en-AU" dirty="0" smtClean="0"/>
              <a:t>Pay domain (language) experts for their expertise</a:t>
            </a:r>
          </a:p>
          <a:p>
            <a:pPr marL="514350" indent="-285750">
              <a:buFont typeface="Arial" panose="020B0604020202020204" pitchFamily="34" charset="0"/>
              <a:buChar char="•"/>
            </a:pPr>
            <a:r>
              <a:rPr lang="en-AU" dirty="0" smtClean="0"/>
              <a:t>Hire from within the community</a:t>
            </a:r>
          </a:p>
          <a:p>
            <a:pPr marL="514350" indent="-285750">
              <a:buFont typeface="Arial" panose="020B0604020202020204" pitchFamily="34" charset="0"/>
              <a:buChar char="•"/>
            </a:pPr>
            <a:r>
              <a:rPr lang="en-AU" dirty="0" smtClean="0"/>
              <a:t>Upskill people within the community</a:t>
            </a:r>
          </a:p>
          <a:p>
            <a:pPr marL="514350" indent="-285750">
              <a:buFont typeface="Arial" panose="020B0604020202020204" pitchFamily="34" charset="0"/>
              <a:buChar char="•"/>
            </a:pPr>
            <a:r>
              <a:rPr lang="en-AU" dirty="0" smtClean="0"/>
              <a:t>Can devices / technologies be left in the community?</a:t>
            </a:r>
          </a:p>
          <a:p>
            <a:pPr marL="971550" lvl="1" indent="-285750">
              <a:buFont typeface="Arial" panose="020B0604020202020204" pitchFamily="34" charset="0"/>
              <a:buChar char="•"/>
            </a:pPr>
            <a:r>
              <a:rPr lang="en-AU" dirty="0" smtClean="0"/>
              <a:t>If they need ongoing support, can community members be upskilled to provide that support?</a:t>
            </a:r>
            <a:endParaRPr lang="en-AU" dirty="0"/>
          </a:p>
        </p:txBody>
      </p:sp>
      <p:sp>
        <p:nvSpPr>
          <p:cNvPr id="7" name="Text Placeholder 6"/>
          <p:cNvSpPr>
            <a:spLocks noGrp="1"/>
          </p:cNvSpPr>
          <p:nvPr>
            <p:ph type="body" idx="2"/>
          </p:nvPr>
        </p:nvSpPr>
        <p:spPr/>
        <p:txBody>
          <a:bodyPr>
            <a:normAutofit fontScale="77500" lnSpcReduction="20000"/>
          </a:bodyPr>
          <a:lstStyle/>
          <a:p>
            <a:r>
              <a:rPr lang="en-AU" dirty="0" smtClean="0"/>
              <a:t>Full &amp; honest disclosure:</a:t>
            </a:r>
          </a:p>
          <a:p>
            <a:pPr marL="514350" indent="-285750">
              <a:buFont typeface="Arial" panose="020B0604020202020204" pitchFamily="34" charset="0"/>
              <a:buChar char="•"/>
            </a:pPr>
            <a:r>
              <a:rPr lang="en-AU" dirty="0" smtClean="0"/>
              <a:t>Who is funding the project?</a:t>
            </a:r>
          </a:p>
          <a:p>
            <a:pPr marL="514350" indent="-285750">
              <a:buFont typeface="Arial" panose="020B0604020202020204" pitchFamily="34" charset="0"/>
              <a:buChar char="•"/>
            </a:pPr>
            <a:r>
              <a:rPr lang="en-AU" dirty="0" smtClean="0"/>
              <a:t>What are the goals of the project?</a:t>
            </a:r>
          </a:p>
          <a:p>
            <a:pPr marL="514350" indent="-285750">
              <a:buFont typeface="Arial" panose="020B0604020202020204" pitchFamily="34" charset="0"/>
              <a:buChar char="•"/>
            </a:pPr>
            <a:r>
              <a:rPr lang="en-AU" dirty="0" smtClean="0"/>
              <a:t>How will data be stored, used, published?</a:t>
            </a:r>
          </a:p>
          <a:p>
            <a:pPr marL="514350" indent="-285750">
              <a:buFont typeface="Arial" panose="020B0604020202020204" pitchFamily="34" charset="0"/>
              <a:buChar char="•"/>
            </a:pPr>
            <a:r>
              <a:rPr lang="en-AU" dirty="0" smtClean="0"/>
              <a:t>How will new technologies be used?</a:t>
            </a:r>
          </a:p>
          <a:p>
            <a:pPr marL="228600" indent="0"/>
            <a:r>
              <a:rPr lang="en-AU" dirty="0" smtClean="0"/>
              <a:t>If community members don’t want to work with you after full disclosure, </a:t>
            </a:r>
            <a:r>
              <a:rPr lang="en-AU" b="1" dirty="0" smtClean="0"/>
              <a:t>there is something wrong with your project</a:t>
            </a:r>
            <a:r>
              <a:rPr lang="en-AU" dirty="0" smtClean="0"/>
              <a:t>.</a:t>
            </a:r>
          </a:p>
          <a:p>
            <a:pPr marL="514350" indent="-285750">
              <a:buFont typeface="Arial" panose="020B0604020202020204" pitchFamily="34" charset="0"/>
              <a:buChar char="•"/>
            </a:pPr>
            <a:endParaRPr lang="en-AU" dirty="0"/>
          </a:p>
          <a:p>
            <a:pPr marL="228600" indent="0"/>
            <a:r>
              <a:rPr lang="en-AU" dirty="0" smtClean="0"/>
              <a:t>Community involvement: where and how should community members be involved in a project?</a:t>
            </a:r>
          </a:p>
          <a:p>
            <a:pPr marL="514350" indent="-285750">
              <a:buFont typeface="Arial" panose="020B0604020202020204" pitchFamily="34" charset="0"/>
              <a:buChar char="•"/>
            </a:pPr>
            <a:r>
              <a:rPr lang="en-AU" dirty="0" smtClean="0"/>
              <a:t>Planning</a:t>
            </a:r>
            <a:endParaRPr lang="en-AU" dirty="0"/>
          </a:p>
          <a:p>
            <a:pPr marL="514350" indent="-285750">
              <a:buFont typeface="Arial" panose="020B0604020202020204" pitchFamily="34" charset="0"/>
              <a:buChar char="•"/>
            </a:pPr>
            <a:r>
              <a:rPr lang="en-AU" dirty="0"/>
              <a:t>Design</a:t>
            </a:r>
          </a:p>
          <a:p>
            <a:pPr marL="514350" indent="-285750">
              <a:buFont typeface="Arial" panose="020B0604020202020204" pitchFamily="34" charset="0"/>
              <a:buChar char="•"/>
            </a:pPr>
            <a:r>
              <a:rPr lang="en-AU" dirty="0"/>
              <a:t>Data collection</a:t>
            </a:r>
          </a:p>
          <a:p>
            <a:pPr marL="514350" indent="-285750">
              <a:buFont typeface="Arial" panose="020B0604020202020204" pitchFamily="34" charset="0"/>
              <a:buChar char="•"/>
            </a:pPr>
            <a:r>
              <a:rPr lang="en-AU" dirty="0"/>
              <a:t>Data coding</a:t>
            </a:r>
          </a:p>
          <a:p>
            <a:pPr marL="514350" indent="-285750">
              <a:buFont typeface="Arial" panose="020B0604020202020204" pitchFamily="34" charset="0"/>
              <a:buChar char="•"/>
            </a:pPr>
            <a:r>
              <a:rPr lang="en-AU" dirty="0"/>
              <a:t>Verification</a:t>
            </a:r>
          </a:p>
          <a:p>
            <a:pPr marL="514350" indent="-285750">
              <a:buFont typeface="Arial" panose="020B0604020202020204" pitchFamily="34" charset="0"/>
              <a:buChar char="•"/>
            </a:pPr>
            <a:r>
              <a:rPr lang="en-AU" dirty="0"/>
              <a:t>End user </a:t>
            </a:r>
            <a:r>
              <a:rPr lang="en-AU" dirty="0" smtClean="0"/>
              <a:t>evaluation</a:t>
            </a:r>
          </a:p>
          <a:p>
            <a:pPr marL="228600" indent="0"/>
            <a:r>
              <a:rPr lang="en-AU" dirty="0" smtClean="0"/>
              <a:t>Community members have knowledge and perspectives that you lack. They will have ideas that you’ve never had – and that can improve a project.</a:t>
            </a:r>
          </a:p>
        </p:txBody>
      </p:sp>
      <p:sp>
        <p:nvSpPr>
          <p:cNvPr id="5" name="Title 4"/>
          <p:cNvSpPr>
            <a:spLocks noGrp="1"/>
          </p:cNvSpPr>
          <p:nvPr>
            <p:ph type="title"/>
          </p:nvPr>
        </p:nvSpPr>
        <p:spPr/>
        <p:txBody>
          <a:bodyPr/>
          <a:lstStyle/>
          <a:p>
            <a:r>
              <a:rPr lang="en-AU" dirty="0" smtClean="0"/>
              <a:t>Researchers have responsibilities to communities</a:t>
            </a:r>
            <a:endParaRPr lang="en-AU" dirty="0"/>
          </a:p>
        </p:txBody>
      </p:sp>
      <p:sp>
        <p:nvSpPr>
          <p:cNvPr id="8" name="Text Placeholder 7"/>
          <p:cNvSpPr>
            <a:spLocks noGrp="1"/>
          </p:cNvSpPr>
          <p:nvPr>
            <p:ph type="body" idx="3"/>
          </p:nvPr>
        </p:nvSpPr>
        <p:spPr/>
        <p:txBody>
          <a:bodyPr/>
          <a:lstStyle/>
          <a:p>
            <a:endParaRPr lang="en-AU"/>
          </a:p>
        </p:txBody>
      </p:sp>
      <p:sp>
        <p:nvSpPr>
          <p:cNvPr id="6" name="Slide Number Placeholder 5"/>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AU" smtClean="0"/>
              <a:t>22</a:t>
            </a:fld>
            <a:endParaRPr lang="en-AU"/>
          </a:p>
        </p:txBody>
      </p:sp>
    </p:spTree>
    <p:extLst>
      <p:ext uri="{BB962C8B-B14F-4D97-AF65-F5344CB8AC3E}">
        <p14:creationId xmlns:p14="http://schemas.microsoft.com/office/powerpoint/2010/main" val="18602352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Thank you</a:t>
            </a:r>
            <a:endParaRPr lang="en-AU" dirty="0"/>
          </a:p>
        </p:txBody>
      </p:sp>
      <p:sp>
        <p:nvSpPr>
          <p:cNvPr id="3" name="Text Placeholder 2"/>
          <p:cNvSpPr>
            <a:spLocks noGrp="1"/>
          </p:cNvSpPr>
          <p:nvPr>
            <p:ph type="body" idx="1"/>
          </p:nvPr>
        </p:nvSpPr>
        <p:spPr/>
        <p:txBody>
          <a:bodyPr/>
          <a:lstStyle/>
          <a:p>
            <a:r>
              <a:rPr lang="en-AU" dirty="0" smtClean="0"/>
              <a:t>Questions?</a:t>
            </a:r>
            <a:endParaRPr lang="en-AU" dirty="0"/>
          </a:p>
        </p:txBody>
      </p:sp>
    </p:spTree>
    <p:extLst>
      <p:ext uri="{BB962C8B-B14F-4D97-AF65-F5344CB8AC3E}">
        <p14:creationId xmlns:p14="http://schemas.microsoft.com/office/powerpoint/2010/main" val="3955017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88"/>
        <p:cNvGrpSpPr/>
        <p:nvPr/>
      </p:nvGrpSpPr>
      <p:grpSpPr>
        <a:xfrm>
          <a:off x="0" y="0"/>
          <a:ext cx="0" cy="0"/>
          <a:chOff x="0" y="0"/>
          <a:chExt cx="0" cy="0"/>
        </a:xfrm>
      </p:grpSpPr>
      <p:sp>
        <p:nvSpPr>
          <p:cNvPr id="489" name="Google Shape;489;p5"/>
          <p:cNvSpPr txBox="1">
            <a:spLocks noGrp="1"/>
          </p:cNvSpPr>
          <p:nvPr>
            <p:ph type="body" idx="1"/>
          </p:nvPr>
        </p:nvSpPr>
        <p:spPr>
          <a:xfrm>
            <a:off x="695325" y="1700213"/>
            <a:ext cx="5218859" cy="4608515"/>
          </a:xfrm>
          <a:prstGeom prst="rect">
            <a:avLst/>
          </a:prstGeom>
          <a:noFill/>
          <a:ln>
            <a:noFill/>
          </a:ln>
        </p:spPr>
        <p:txBody>
          <a:bodyPr spcFirstLastPara="1" wrap="square" lIns="0" tIns="0" rIns="0" bIns="0" anchor="t" anchorCtr="0">
            <a:normAutofit/>
          </a:bodyPr>
          <a:lstStyle/>
          <a:p>
            <a:pPr marL="0" lvl="0" indent="0" algn="l" rtl="0">
              <a:lnSpc>
                <a:spcPct val="110000"/>
              </a:lnSpc>
              <a:spcBef>
                <a:spcPts val="0"/>
              </a:spcBef>
              <a:spcAft>
                <a:spcPts val="0"/>
              </a:spcAft>
              <a:buSzPts val="1800"/>
              <a:buNone/>
            </a:pPr>
            <a:r>
              <a:rPr lang="en-AU"/>
              <a:t>Signing: Auslan</a:t>
            </a:r>
            <a:endParaRPr sz="1400"/>
          </a:p>
          <a:p>
            <a:pPr marL="0" lvl="0" indent="0" algn="l" rtl="0">
              <a:lnSpc>
                <a:spcPct val="110000"/>
              </a:lnSpc>
              <a:spcBef>
                <a:spcPts val="600"/>
              </a:spcBef>
              <a:spcAft>
                <a:spcPts val="0"/>
              </a:spcAft>
              <a:buSzPts val="1800"/>
              <a:buNone/>
            </a:pPr>
            <a:r>
              <a:rPr lang="en-AU"/>
              <a:t>Sport</a:t>
            </a:r>
            <a:endParaRPr sz="1400"/>
          </a:p>
          <a:p>
            <a:pPr marL="0" lvl="0" indent="0" algn="l" rtl="0">
              <a:lnSpc>
                <a:spcPct val="110000"/>
              </a:lnSpc>
              <a:spcBef>
                <a:spcPts val="600"/>
              </a:spcBef>
              <a:spcAft>
                <a:spcPts val="0"/>
              </a:spcAft>
              <a:buSzPts val="1800"/>
              <a:buNone/>
            </a:pPr>
            <a:r>
              <a:rPr lang="en-AU"/>
              <a:t>Cultural involvement</a:t>
            </a:r>
            <a:endParaRPr sz="1400"/>
          </a:p>
          <a:p>
            <a:pPr marL="180000" lvl="1" indent="-179388" algn="l" rtl="0">
              <a:lnSpc>
                <a:spcPct val="110000"/>
              </a:lnSpc>
              <a:spcBef>
                <a:spcPts val="600"/>
              </a:spcBef>
              <a:spcAft>
                <a:spcPts val="0"/>
              </a:spcAft>
              <a:buSzPts val="1800"/>
              <a:buChar char="•"/>
            </a:pPr>
            <a:r>
              <a:rPr lang="en-AU"/>
              <a:t>Gatherings</a:t>
            </a:r>
            <a:endParaRPr sz="1400"/>
          </a:p>
          <a:p>
            <a:pPr marL="180000" lvl="1" indent="-179388" algn="l" rtl="0">
              <a:lnSpc>
                <a:spcPct val="110000"/>
              </a:lnSpc>
              <a:spcBef>
                <a:spcPts val="600"/>
              </a:spcBef>
              <a:spcAft>
                <a:spcPts val="0"/>
              </a:spcAft>
              <a:buSzPts val="1800"/>
              <a:buChar char="•"/>
            </a:pPr>
            <a:r>
              <a:rPr lang="en-AU"/>
              <a:t>Conferences</a:t>
            </a:r>
            <a:endParaRPr sz="1400"/>
          </a:p>
          <a:p>
            <a:pPr marL="180000" lvl="1" indent="-179388" algn="l" rtl="0">
              <a:lnSpc>
                <a:spcPct val="110000"/>
              </a:lnSpc>
              <a:spcBef>
                <a:spcPts val="600"/>
              </a:spcBef>
              <a:spcAft>
                <a:spcPts val="0"/>
              </a:spcAft>
              <a:buSzPts val="1800"/>
              <a:buChar char="•"/>
            </a:pPr>
            <a:r>
              <a:rPr lang="en-AU"/>
              <a:t>Festivals</a:t>
            </a:r>
            <a:endParaRPr sz="1400"/>
          </a:p>
          <a:p>
            <a:pPr marL="180000" lvl="1" indent="-179388" algn="l" rtl="0">
              <a:lnSpc>
                <a:spcPct val="110000"/>
              </a:lnSpc>
              <a:spcBef>
                <a:spcPts val="600"/>
              </a:spcBef>
              <a:spcAft>
                <a:spcPts val="0"/>
              </a:spcAft>
              <a:buSzPts val="1800"/>
              <a:buChar char="•"/>
            </a:pPr>
            <a:r>
              <a:rPr lang="en-AU"/>
              <a:t>Clubs</a:t>
            </a:r>
            <a:endParaRPr sz="1400"/>
          </a:p>
          <a:p>
            <a:pPr marL="0" lvl="0" indent="0" algn="l" rtl="0">
              <a:lnSpc>
                <a:spcPct val="110000"/>
              </a:lnSpc>
              <a:spcBef>
                <a:spcPts val="600"/>
              </a:spcBef>
              <a:spcAft>
                <a:spcPts val="0"/>
              </a:spcAft>
              <a:buSzPts val="1800"/>
              <a:buNone/>
            </a:pPr>
            <a:r>
              <a:rPr lang="en-AU"/>
              <a:t>Cultural Deaf ≠ medically deaf</a:t>
            </a:r>
            <a:endParaRPr sz="1400"/>
          </a:p>
          <a:p>
            <a:pPr marL="180000" lvl="1" indent="-179388" algn="l" rtl="0">
              <a:lnSpc>
                <a:spcPct val="110000"/>
              </a:lnSpc>
              <a:spcBef>
                <a:spcPts val="600"/>
              </a:spcBef>
              <a:spcAft>
                <a:spcPts val="0"/>
              </a:spcAft>
              <a:buSzPts val="1800"/>
              <a:buChar char="•"/>
            </a:pPr>
            <a:r>
              <a:rPr lang="en-AU"/>
              <a:t>CODAs</a:t>
            </a:r>
            <a:endParaRPr sz="1400"/>
          </a:p>
          <a:p>
            <a:pPr marL="180000" lvl="1" indent="-179388" algn="l" rtl="0">
              <a:lnSpc>
                <a:spcPct val="110000"/>
              </a:lnSpc>
              <a:spcBef>
                <a:spcPts val="600"/>
              </a:spcBef>
              <a:spcAft>
                <a:spcPts val="0"/>
              </a:spcAft>
              <a:buSzPts val="1800"/>
              <a:buChar char="•"/>
            </a:pPr>
            <a:r>
              <a:rPr lang="en-AU"/>
              <a:t>deaf children of hearing parents</a:t>
            </a:r>
            <a:endParaRPr sz="1400"/>
          </a:p>
          <a:p>
            <a:pPr marL="0" lvl="0" indent="0" algn="l" rtl="0">
              <a:lnSpc>
                <a:spcPct val="110000"/>
              </a:lnSpc>
              <a:spcBef>
                <a:spcPts val="600"/>
              </a:spcBef>
              <a:spcAft>
                <a:spcPts val="0"/>
              </a:spcAft>
              <a:buSzPts val="800"/>
              <a:buNone/>
            </a:pPr>
            <a:r>
              <a:rPr lang="en-AU" sz="800"/>
              <a:t>[20]</a:t>
            </a:r>
            <a:endParaRPr/>
          </a:p>
          <a:p>
            <a:pPr marL="0" lvl="0" indent="0" algn="l" rtl="0">
              <a:lnSpc>
                <a:spcPct val="110000"/>
              </a:lnSpc>
              <a:spcBef>
                <a:spcPts val="600"/>
              </a:spcBef>
              <a:spcAft>
                <a:spcPts val="0"/>
              </a:spcAft>
              <a:buSzPts val="1800"/>
              <a:buNone/>
            </a:pPr>
            <a:r>
              <a:rPr lang="en-AU"/>
              <a:t/>
            </a:r>
            <a:br>
              <a:rPr lang="en-AU"/>
            </a:br>
            <a:endParaRPr/>
          </a:p>
        </p:txBody>
      </p:sp>
      <p:sp>
        <p:nvSpPr>
          <p:cNvPr id="490" name="Google Shape;490;p5"/>
          <p:cNvSpPr txBox="1">
            <a:spLocks noGrp="1"/>
          </p:cNvSpPr>
          <p:nvPr>
            <p:ph type="body" idx="2"/>
          </p:nvPr>
        </p:nvSpPr>
        <p:spPr>
          <a:xfrm>
            <a:off x="6288619" y="1700213"/>
            <a:ext cx="5220000" cy="4608515"/>
          </a:xfrm>
          <a:prstGeom prst="rect">
            <a:avLst/>
          </a:prstGeom>
          <a:noFill/>
          <a:ln>
            <a:noFill/>
          </a:ln>
        </p:spPr>
        <p:txBody>
          <a:bodyPr spcFirstLastPara="1" wrap="square" lIns="0" tIns="0" rIns="0" bIns="0" anchor="t" anchorCtr="0">
            <a:normAutofit/>
          </a:bodyPr>
          <a:lstStyle/>
          <a:p>
            <a:pPr marL="0" lvl="0" indent="0" algn="l" rtl="0">
              <a:lnSpc>
                <a:spcPct val="110000"/>
              </a:lnSpc>
              <a:spcBef>
                <a:spcPts val="0"/>
              </a:spcBef>
              <a:spcAft>
                <a:spcPts val="0"/>
              </a:spcAft>
              <a:buSzPts val="1800"/>
              <a:buNone/>
            </a:pPr>
            <a:r>
              <a:rPr lang="en-AU"/>
              <a:t>Signed communication has different conventions and cues than spoken communication</a:t>
            </a:r>
            <a:endParaRPr sz="1400"/>
          </a:p>
          <a:p>
            <a:pPr marL="0" lvl="0" indent="0" algn="l" rtl="0">
              <a:lnSpc>
                <a:spcPct val="110000"/>
              </a:lnSpc>
              <a:spcBef>
                <a:spcPts val="600"/>
              </a:spcBef>
              <a:spcAft>
                <a:spcPts val="0"/>
              </a:spcAft>
              <a:buSzPts val="1800"/>
              <a:buNone/>
            </a:pPr>
            <a:r>
              <a:rPr lang="en-AU"/>
              <a:t>Visual attention</a:t>
            </a:r>
            <a:r>
              <a:rPr lang="en-AU" sz="700"/>
              <a:t> [20]</a:t>
            </a:r>
            <a:endParaRPr sz="1400"/>
          </a:p>
          <a:p>
            <a:pPr marL="180000" lvl="1" indent="-179388" algn="l" rtl="0">
              <a:lnSpc>
                <a:spcPct val="110000"/>
              </a:lnSpc>
              <a:spcBef>
                <a:spcPts val="600"/>
              </a:spcBef>
              <a:spcAft>
                <a:spcPts val="0"/>
              </a:spcAft>
              <a:buSzPts val="1800"/>
              <a:buChar char="•"/>
            </a:pPr>
            <a:r>
              <a:rPr lang="en-AU"/>
              <a:t>Waving</a:t>
            </a:r>
            <a:endParaRPr sz="1400"/>
          </a:p>
          <a:p>
            <a:pPr marL="180000" lvl="1" indent="-179388" algn="l" rtl="0">
              <a:lnSpc>
                <a:spcPct val="110000"/>
              </a:lnSpc>
              <a:spcBef>
                <a:spcPts val="600"/>
              </a:spcBef>
              <a:spcAft>
                <a:spcPts val="0"/>
              </a:spcAft>
              <a:buSzPts val="1800"/>
              <a:buChar char="•"/>
            </a:pPr>
            <a:r>
              <a:rPr lang="en-AU"/>
              <a:t>Light touch</a:t>
            </a:r>
            <a:endParaRPr sz="1400"/>
          </a:p>
          <a:p>
            <a:pPr marL="179999" lvl="1" indent="-179387" algn="l" rtl="0">
              <a:lnSpc>
                <a:spcPct val="110000"/>
              </a:lnSpc>
              <a:spcBef>
                <a:spcPts val="600"/>
              </a:spcBef>
              <a:spcAft>
                <a:spcPts val="0"/>
              </a:spcAft>
              <a:buSzPts val="1800"/>
              <a:buChar char="•"/>
            </a:pPr>
            <a:r>
              <a:rPr lang="en-AU"/>
              <a:t>Tapping / stamping to cause vibration</a:t>
            </a:r>
            <a:endParaRPr/>
          </a:p>
          <a:p>
            <a:pPr marL="180000" lvl="1" indent="-179388" algn="l" rtl="0">
              <a:lnSpc>
                <a:spcPct val="110000"/>
              </a:lnSpc>
              <a:spcBef>
                <a:spcPts val="600"/>
              </a:spcBef>
              <a:spcAft>
                <a:spcPts val="0"/>
              </a:spcAft>
              <a:buSzPts val="1800"/>
              <a:buChar char="•"/>
            </a:pPr>
            <a:r>
              <a:rPr lang="en-AU"/>
              <a:t>Maintain throughout conversation</a:t>
            </a:r>
            <a:r>
              <a:rPr lang="en-AU" sz="700"/>
              <a:t> [39]</a:t>
            </a:r>
            <a:endParaRPr sz="1400"/>
          </a:p>
          <a:p>
            <a:pPr marL="179999" lvl="1" indent="-179387" algn="l" rtl="0">
              <a:spcBef>
                <a:spcPts val="600"/>
              </a:spcBef>
              <a:spcAft>
                <a:spcPts val="0"/>
              </a:spcAft>
              <a:buSzPts val="1800"/>
              <a:buChar char="•"/>
            </a:pPr>
            <a:r>
              <a:rPr lang="en-AU"/>
              <a:t>Freeze-look</a:t>
            </a:r>
            <a:r>
              <a:rPr lang="en-AU" sz="700"/>
              <a:t> [2]</a:t>
            </a:r>
            <a:endParaRPr/>
          </a:p>
          <a:p>
            <a:pPr marL="0" lvl="0" indent="0" algn="l" rtl="0">
              <a:lnSpc>
                <a:spcPct val="110000"/>
              </a:lnSpc>
              <a:spcBef>
                <a:spcPts val="600"/>
              </a:spcBef>
              <a:spcAft>
                <a:spcPts val="0"/>
              </a:spcAft>
              <a:buSzPts val="1800"/>
              <a:buNone/>
            </a:pPr>
            <a:r>
              <a:rPr lang="en-AU"/>
              <a:t>Body language</a:t>
            </a:r>
            <a:r>
              <a:rPr lang="en-AU" sz="700"/>
              <a:t> [20,35,39]</a:t>
            </a:r>
            <a:endParaRPr sz="1400"/>
          </a:p>
          <a:p>
            <a:pPr marL="0" lvl="0" indent="0" algn="l" rtl="0">
              <a:lnSpc>
                <a:spcPct val="110000"/>
              </a:lnSpc>
              <a:spcBef>
                <a:spcPts val="600"/>
              </a:spcBef>
              <a:spcAft>
                <a:spcPts val="0"/>
              </a:spcAft>
              <a:buSzPts val="1800"/>
              <a:buNone/>
            </a:pPr>
            <a:r>
              <a:rPr lang="en-AU"/>
              <a:t>Facial expression / movements </a:t>
            </a:r>
            <a:r>
              <a:rPr lang="en-AU" sz="700"/>
              <a:t> [20,35,39]</a:t>
            </a:r>
            <a:endParaRPr sz="1400"/>
          </a:p>
          <a:p>
            <a:pPr marL="0" lvl="0" indent="0" algn="l" rtl="0">
              <a:lnSpc>
                <a:spcPct val="110000"/>
              </a:lnSpc>
              <a:spcBef>
                <a:spcPts val="600"/>
              </a:spcBef>
              <a:spcAft>
                <a:spcPts val="0"/>
              </a:spcAft>
              <a:buSzPts val="1800"/>
              <a:buNone/>
            </a:pPr>
            <a:endParaRPr/>
          </a:p>
        </p:txBody>
      </p:sp>
      <p:sp>
        <p:nvSpPr>
          <p:cNvPr id="491" name="Google Shape;491;p5"/>
          <p:cNvSpPr txBox="1">
            <a:spLocks noGrp="1"/>
          </p:cNvSpPr>
          <p:nvPr>
            <p:ph type="title"/>
          </p:nvPr>
        </p:nvSpPr>
        <p:spPr>
          <a:xfrm>
            <a:off x="695326" y="1052736"/>
            <a:ext cx="10801350" cy="469056"/>
          </a:xfrm>
          <a:prstGeom prst="rect">
            <a:avLst/>
          </a:prstGeom>
          <a:noFill/>
          <a:ln>
            <a:noFill/>
          </a:ln>
        </p:spPr>
        <p:txBody>
          <a:bodyPr spcFirstLastPara="1" wrap="square" lIns="0" tIns="0" rIns="0" bIns="0" anchor="ctr" anchorCtr="0">
            <a:normAutofit/>
          </a:bodyPr>
          <a:lstStyle/>
          <a:p>
            <a:pPr marL="0" lvl="0" indent="0" algn="l" rtl="0">
              <a:lnSpc>
                <a:spcPct val="90000"/>
              </a:lnSpc>
              <a:spcBef>
                <a:spcPts val="0"/>
              </a:spcBef>
              <a:spcAft>
                <a:spcPts val="0"/>
              </a:spcAft>
              <a:buClr>
                <a:schemeClr val="accent1"/>
              </a:buClr>
              <a:buSzPts val="3400"/>
              <a:buFont typeface="Arial"/>
              <a:buNone/>
            </a:pPr>
            <a:r>
              <a:rPr lang="en-AU"/>
              <a:t>Australian Deaf Culture</a:t>
            </a:r>
            <a:endParaRPr/>
          </a:p>
        </p:txBody>
      </p:sp>
      <p:sp>
        <p:nvSpPr>
          <p:cNvPr id="492" name="Google Shape;492;p5"/>
          <p:cNvSpPr txBox="1">
            <a:spLocks noGrp="1"/>
          </p:cNvSpPr>
          <p:nvPr>
            <p:ph type="body" idx="3"/>
          </p:nvPr>
        </p:nvSpPr>
        <p:spPr>
          <a:xfrm>
            <a:off x="3705075" y="5739225"/>
            <a:ext cx="7503600" cy="1020000"/>
          </a:xfrm>
          <a:prstGeom prst="rect">
            <a:avLst/>
          </a:prstGeom>
          <a:noFill/>
          <a:ln>
            <a:noFill/>
          </a:ln>
        </p:spPr>
        <p:txBody>
          <a:bodyPr spcFirstLastPara="1" wrap="square" lIns="0" tIns="0" rIns="0" bIns="0" anchor="ctr" anchorCtr="0">
            <a:normAutofit lnSpcReduction="10000"/>
          </a:bodyPr>
          <a:lstStyle/>
          <a:p>
            <a:pPr marL="269999" lvl="0" indent="-269999" algn="l" rtl="0">
              <a:lnSpc>
                <a:spcPct val="90000"/>
              </a:lnSpc>
              <a:spcBef>
                <a:spcPts val="0"/>
              </a:spcBef>
              <a:spcAft>
                <a:spcPts val="0"/>
              </a:spcAft>
              <a:buSzPts val="625"/>
              <a:buNone/>
            </a:pPr>
            <a:r>
              <a:rPr lang="en-AU" b="0"/>
              <a:t>[2] Manrique E. &amp; Enfield N. J. 2015. </a:t>
            </a:r>
            <a:r>
              <a:rPr lang="en-AU" b="0" i="1"/>
              <a:t>Suspending the next  turn as a form of repair initiation: Evidence from Argentine Sign Language</a:t>
            </a:r>
            <a:r>
              <a:rPr lang="en-AU" b="0"/>
              <a:t>. Front. Psychol. 6:1326. doi: 10.3389/fpsyg.2015.01326</a:t>
            </a:r>
            <a:endParaRPr b="0"/>
          </a:p>
          <a:p>
            <a:pPr marL="269999" lvl="0" indent="-269999" algn="l" rtl="0">
              <a:lnSpc>
                <a:spcPct val="90000"/>
              </a:lnSpc>
              <a:spcBef>
                <a:spcPts val="0"/>
              </a:spcBef>
              <a:spcAft>
                <a:spcPts val="0"/>
              </a:spcAft>
              <a:buSzPts val="625"/>
              <a:buNone/>
            </a:pPr>
            <a:r>
              <a:rPr lang="en-AU" b="0"/>
              <a:t>[20] Johnston, T. and Schembri, A. 2007. </a:t>
            </a:r>
            <a:r>
              <a:rPr lang="en-AU" b="0" i="1"/>
              <a:t>Australian Sign Language (Auslan): An Introduction to Sign Language Linguistics</a:t>
            </a:r>
            <a:r>
              <a:rPr lang="en-AU" b="0"/>
              <a:t>. Cambridge University Press.</a:t>
            </a:r>
            <a:endParaRPr/>
          </a:p>
          <a:p>
            <a:pPr marL="269999" lvl="0" indent="-269999" algn="l" rtl="0">
              <a:lnSpc>
                <a:spcPct val="90000"/>
              </a:lnSpc>
              <a:spcBef>
                <a:spcPts val="0"/>
              </a:spcBef>
              <a:spcAft>
                <a:spcPts val="0"/>
              </a:spcAft>
              <a:buSzPts val="625"/>
              <a:buNone/>
            </a:pPr>
            <a:r>
              <a:rPr lang="en-AU" b="0"/>
              <a:t>[35] Saville-Troike, M. 2003. </a:t>
            </a:r>
            <a:r>
              <a:rPr lang="en-AU" b="0" i="1"/>
              <a:t>The ethnography of communication, an introduction</a:t>
            </a:r>
            <a:r>
              <a:rPr lang="en-AU" b="0"/>
              <a:t>. Blackwell.</a:t>
            </a:r>
            <a:endParaRPr/>
          </a:p>
          <a:p>
            <a:pPr marL="269999" lvl="0" indent="-269999" algn="l" rtl="0">
              <a:lnSpc>
                <a:spcPct val="90000"/>
              </a:lnSpc>
              <a:spcBef>
                <a:spcPts val="0"/>
              </a:spcBef>
              <a:spcAft>
                <a:spcPts val="0"/>
              </a:spcAft>
              <a:buSzPts val="625"/>
              <a:buNone/>
            </a:pPr>
            <a:r>
              <a:rPr lang="en-AU" b="0"/>
              <a:t>[39] vicdeaf 2010. Deaf culture &amp; communication: A basic guide. Victorian Deaf Society. </a:t>
            </a:r>
            <a:r>
              <a:rPr lang="en-AU" b="0" u="sng">
                <a:solidFill>
                  <a:schemeClr val="hlink"/>
                </a:solidFill>
                <a:hlinkClick r:id="rId3"/>
              </a:rPr>
              <a:t>https://www.expression.com.au/files/editor_upload/File/Information%20Sheets/Deaf%20Culture%20and%20Communication%20-%20A%20Basic%20Guide.pdf</a:t>
            </a:r>
            <a:r>
              <a:rPr lang="en-AU" b="0"/>
              <a:t> </a:t>
            </a:r>
            <a:endParaRPr/>
          </a:p>
        </p:txBody>
      </p:sp>
      <p:sp>
        <p:nvSpPr>
          <p:cNvPr id="493" name="Google Shape;493;p5"/>
          <p:cNvSpPr txBox="1">
            <a:spLocks noGrp="1"/>
          </p:cNvSpPr>
          <p:nvPr>
            <p:ph type="dt" idx="10"/>
          </p:nvPr>
        </p:nvSpPr>
        <p:spPr>
          <a:xfrm>
            <a:off x="695324" y="151134"/>
            <a:ext cx="3360109" cy="2880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Clr>
                <a:schemeClr val="dk1"/>
              </a:buClr>
              <a:buFont typeface="Arial"/>
              <a:buNone/>
            </a:pPr>
            <a:r>
              <a:rPr lang="en-AU"/>
              <a:t>Voyages in Language Technology</a:t>
            </a:r>
            <a:endParaRPr/>
          </a:p>
          <a:p>
            <a:pPr marL="0" lvl="0" indent="0" algn="l" rtl="0">
              <a:lnSpc>
                <a:spcPct val="80000"/>
              </a:lnSpc>
              <a:spcBef>
                <a:spcPts val="0"/>
              </a:spcBef>
              <a:spcAft>
                <a:spcPts val="0"/>
              </a:spcAft>
              <a:buNone/>
            </a:pPr>
            <a:endParaRPr/>
          </a:p>
        </p:txBody>
      </p:sp>
      <p:sp>
        <p:nvSpPr>
          <p:cNvPr id="494" name="Google Shape;494;p5"/>
          <p:cNvSpPr txBox="1">
            <a:spLocks noGrp="1"/>
          </p:cNvSpPr>
          <p:nvPr>
            <p:ph type="ftr" idx="11"/>
          </p:nvPr>
        </p:nvSpPr>
        <p:spPr>
          <a:xfrm>
            <a:off x="695326" y="6519171"/>
            <a:ext cx="3360000" cy="2403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Clr>
                <a:schemeClr val="dk1"/>
              </a:buClr>
              <a:buFont typeface="Arial"/>
              <a:buNone/>
            </a:pPr>
            <a:r>
              <a:rPr lang="en-AU"/>
              <a:t>Sign Language and Communicative Gesture | 21 October 2020</a:t>
            </a:r>
            <a:endParaRPr/>
          </a:p>
        </p:txBody>
      </p:sp>
      <p:sp>
        <p:nvSpPr>
          <p:cNvPr id="495" name="Google Shape;495;p5"/>
          <p:cNvSpPr txBox="1">
            <a:spLocks noGrp="1"/>
          </p:cNvSpPr>
          <p:nvPr>
            <p:ph type="sldNum" idx="12"/>
          </p:nvPr>
        </p:nvSpPr>
        <p:spPr>
          <a:xfrm>
            <a:off x="11208568" y="6519171"/>
            <a:ext cx="288032" cy="240219"/>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AU"/>
              <a:t>24</a:t>
            </a:fld>
            <a:endParaRPr/>
          </a:p>
        </p:txBody>
      </p:sp>
    </p:spTree>
    <p:extLst>
      <p:ext uri="{BB962C8B-B14F-4D97-AF65-F5344CB8AC3E}">
        <p14:creationId xmlns:p14="http://schemas.microsoft.com/office/powerpoint/2010/main" val="3009750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854"/>
        <p:cNvGrpSpPr/>
        <p:nvPr/>
      </p:nvGrpSpPr>
      <p:grpSpPr>
        <a:xfrm>
          <a:off x="0" y="0"/>
          <a:ext cx="0" cy="0"/>
          <a:chOff x="0" y="0"/>
          <a:chExt cx="0" cy="0"/>
        </a:xfrm>
      </p:grpSpPr>
      <p:sp>
        <p:nvSpPr>
          <p:cNvPr id="855" name="Google Shape;855;ga3d622e77b_0_7"/>
          <p:cNvSpPr txBox="1">
            <a:spLocks noGrp="1"/>
          </p:cNvSpPr>
          <p:nvPr>
            <p:ph type="body" idx="1"/>
          </p:nvPr>
        </p:nvSpPr>
        <p:spPr>
          <a:xfrm>
            <a:off x="6096002" y="1700213"/>
            <a:ext cx="5400600" cy="4608600"/>
          </a:xfrm>
          <a:prstGeom prst="rect">
            <a:avLst/>
          </a:prstGeom>
        </p:spPr>
        <p:txBody>
          <a:bodyPr spcFirstLastPara="1" wrap="square" lIns="0" tIns="0" rIns="0" bIns="0" anchor="t" anchorCtr="0">
            <a:noAutofit/>
          </a:bodyPr>
          <a:lstStyle/>
          <a:p>
            <a:pPr marL="89999" lvl="0" indent="0" algn="l" rtl="0">
              <a:lnSpc>
                <a:spcPct val="100000"/>
              </a:lnSpc>
              <a:spcBef>
                <a:spcPts val="300"/>
              </a:spcBef>
              <a:spcAft>
                <a:spcPts val="0"/>
              </a:spcAft>
              <a:buNone/>
            </a:pPr>
            <a:r>
              <a:rPr lang="en-AU" dirty="0">
                <a:solidFill>
                  <a:srgbClr val="FFFFFF"/>
                </a:solidFill>
              </a:rPr>
              <a:t>Collect new dataset in collaboration with Deaf community, with intention of making it available</a:t>
            </a:r>
            <a:endParaRPr dirty="0">
              <a:solidFill>
                <a:srgbClr val="FFFFFF"/>
              </a:solidFill>
            </a:endParaRPr>
          </a:p>
          <a:p>
            <a:pPr marL="457200" lvl="0" indent="-342900" algn="l" rtl="0">
              <a:lnSpc>
                <a:spcPct val="100000"/>
              </a:lnSpc>
              <a:spcBef>
                <a:spcPts val="300"/>
              </a:spcBef>
              <a:spcAft>
                <a:spcPts val="0"/>
              </a:spcAft>
              <a:buClr>
                <a:srgbClr val="FFFFFF"/>
              </a:buClr>
              <a:buSzPts val="1800"/>
              <a:buChar char="●"/>
            </a:pPr>
            <a:r>
              <a:rPr lang="en-AU" dirty="0">
                <a:solidFill>
                  <a:srgbClr val="FFFFFF"/>
                </a:solidFill>
              </a:rPr>
              <a:t>All contributors aware of access at data collection - able to choose own level of comfort for data contributions</a:t>
            </a:r>
            <a:endParaRPr dirty="0">
              <a:solidFill>
                <a:srgbClr val="FFFFFF"/>
              </a:solidFill>
            </a:endParaRPr>
          </a:p>
          <a:p>
            <a:pPr marL="457200" lvl="0" indent="-342900" algn="l" rtl="0">
              <a:lnSpc>
                <a:spcPct val="100000"/>
              </a:lnSpc>
              <a:spcBef>
                <a:spcPts val="0"/>
              </a:spcBef>
              <a:spcAft>
                <a:spcPts val="0"/>
              </a:spcAft>
              <a:buClr>
                <a:srgbClr val="FFFFFF"/>
              </a:buClr>
              <a:buSzPts val="1800"/>
              <a:buChar char="●"/>
            </a:pPr>
            <a:r>
              <a:rPr lang="en-AU" dirty="0">
                <a:solidFill>
                  <a:srgbClr val="FFFFFF"/>
                </a:solidFill>
              </a:rPr>
              <a:t>Licensing enabling use for ML, educational purposes</a:t>
            </a:r>
            <a:endParaRPr dirty="0">
              <a:solidFill>
                <a:srgbClr val="FFFFFF"/>
              </a:solidFill>
            </a:endParaRPr>
          </a:p>
          <a:p>
            <a:pPr marL="457200" lvl="0" indent="-342900" algn="l" rtl="0">
              <a:lnSpc>
                <a:spcPct val="100000"/>
              </a:lnSpc>
              <a:spcBef>
                <a:spcPts val="0"/>
              </a:spcBef>
              <a:spcAft>
                <a:spcPts val="0"/>
              </a:spcAft>
              <a:buClr>
                <a:srgbClr val="FFFFFF"/>
              </a:buClr>
              <a:buSzPts val="1800"/>
              <a:buChar char="●"/>
            </a:pPr>
            <a:r>
              <a:rPr lang="en-AU" dirty="0">
                <a:solidFill>
                  <a:srgbClr val="FFFFFF"/>
                </a:solidFill>
              </a:rPr>
              <a:t>Registration for access, to track who has the data</a:t>
            </a:r>
            <a:endParaRPr dirty="0">
              <a:solidFill>
                <a:srgbClr val="FFFFFF"/>
              </a:solidFill>
            </a:endParaRPr>
          </a:p>
          <a:p>
            <a:pPr marL="0" lvl="0" indent="0" algn="ctr" rtl="0">
              <a:spcBef>
                <a:spcPts val="300"/>
              </a:spcBef>
              <a:spcAft>
                <a:spcPts val="0"/>
              </a:spcAft>
              <a:buNone/>
            </a:pPr>
            <a:endParaRPr dirty="0">
              <a:solidFill>
                <a:srgbClr val="FFFFFF"/>
              </a:solidFill>
            </a:endParaRPr>
          </a:p>
          <a:p>
            <a:pPr marL="89999" lvl="0" indent="0" algn="l" rtl="0">
              <a:lnSpc>
                <a:spcPct val="100000"/>
              </a:lnSpc>
              <a:spcBef>
                <a:spcPts val="300"/>
              </a:spcBef>
              <a:spcAft>
                <a:spcPts val="0"/>
              </a:spcAft>
              <a:buNone/>
            </a:pPr>
            <a:r>
              <a:rPr lang="en-AU" dirty="0">
                <a:solidFill>
                  <a:srgbClr val="FFFFFF"/>
                </a:solidFill>
              </a:rPr>
              <a:t>Scope</a:t>
            </a:r>
            <a:endParaRPr dirty="0">
              <a:solidFill>
                <a:srgbClr val="FFFFFF"/>
              </a:solidFill>
            </a:endParaRPr>
          </a:p>
          <a:p>
            <a:pPr marL="457200" lvl="0" indent="-342900" algn="l" rtl="0">
              <a:lnSpc>
                <a:spcPct val="100000"/>
              </a:lnSpc>
              <a:spcBef>
                <a:spcPts val="300"/>
              </a:spcBef>
              <a:spcAft>
                <a:spcPts val="0"/>
              </a:spcAft>
              <a:buClr>
                <a:srgbClr val="FFFFFF"/>
              </a:buClr>
              <a:buSzPts val="1800"/>
              <a:buChar char="●"/>
            </a:pPr>
            <a:r>
              <a:rPr lang="en-AU" dirty="0">
                <a:solidFill>
                  <a:srgbClr val="FFFFFF"/>
                </a:solidFill>
              </a:rPr>
              <a:t>In consultation with Project Advisory Board</a:t>
            </a:r>
            <a:endParaRPr dirty="0">
              <a:solidFill>
                <a:srgbClr val="FFFFFF"/>
              </a:solidFill>
            </a:endParaRPr>
          </a:p>
          <a:p>
            <a:pPr marL="457200" lvl="0" indent="-342900" algn="l" rtl="0">
              <a:lnSpc>
                <a:spcPct val="100000"/>
              </a:lnSpc>
              <a:spcBef>
                <a:spcPts val="0"/>
              </a:spcBef>
              <a:spcAft>
                <a:spcPts val="0"/>
              </a:spcAft>
              <a:buClr>
                <a:srgbClr val="FFFFFF"/>
              </a:buClr>
              <a:buSzPts val="1800"/>
              <a:buChar char="●"/>
            </a:pPr>
            <a:r>
              <a:rPr lang="en-AU" dirty="0">
                <a:solidFill>
                  <a:srgbClr val="FFFFFF"/>
                </a:solidFill>
              </a:rPr>
              <a:t>Wider consultation with Deaf community?</a:t>
            </a:r>
            <a:endParaRPr dirty="0">
              <a:solidFill>
                <a:srgbClr val="FFFFFF"/>
              </a:solidFill>
            </a:endParaRPr>
          </a:p>
          <a:p>
            <a:pPr marL="457200" lvl="0" indent="-342900" algn="l" rtl="0">
              <a:lnSpc>
                <a:spcPct val="100000"/>
              </a:lnSpc>
              <a:spcBef>
                <a:spcPts val="0"/>
              </a:spcBef>
              <a:spcAft>
                <a:spcPts val="0"/>
              </a:spcAft>
              <a:buClr>
                <a:srgbClr val="FFFFFF"/>
              </a:buClr>
              <a:buSzPts val="1800"/>
              <a:buChar char="●"/>
            </a:pPr>
            <a:r>
              <a:rPr lang="en-AU" dirty="0">
                <a:solidFill>
                  <a:srgbClr val="FFFFFF"/>
                </a:solidFill>
              </a:rPr>
              <a:t>Proposed: “Siri for sign language” - based on public calls by Deaf people</a:t>
            </a:r>
            <a:endParaRPr dirty="0">
              <a:solidFill>
                <a:srgbClr val="FFFFFF"/>
              </a:solidFill>
            </a:endParaRPr>
          </a:p>
          <a:p>
            <a:pPr marL="89999" lvl="0" indent="0" algn="l" rtl="0">
              <a:lnSpc>
                <a:spcPct val="100000"/>
              </a:lnSpc>
              <a:spcBef>
                <a:spcPts val="300"/>
              </a:spcBef>
              <a:spcAft>
                <a:spcPts val="0"/>
              </a:spcAft>
              <a:buNone/>
            </a:pPr>
            <a:endParaRPr dirty="0">
              <a:solidFill>
                <a:srgbClr val="FFFFFF"/>
              </a:solidFill>
            </a:endParaRPr>
          </a:p>
          <a:p>
            <a:pPr marL="0" lvl="0" indent="0" algn="ctr" rtl="0">
              <a:spcBef>
                <a:spcPts val="300"/>
              </a:spcBef>
              <a:spcAft>
                <a:spcPts val="300"/>
              </a:spcAft>
              <a:buNone/>
            </a:pPr>
            <a:endParaRPr dirty="0">
              <a:solidFill>
                <a:srgbClr val="FFFFFF"/>
              </a:solidFill>
            </a:endParaRPr>
          </a:p>
        </p:txBody>
      </p:sp>
      <p:sp>
        <p:nvSpPr>
          <p:cNvPr id="856" name="Google Shape;856;ga3d622e77b_0_7"/>
          <p:cNvSpPr txBox="1">
            <a:spLocks noGrp="1"/>
          </p:cNvSpPr>
          <p:nvPr>
            <p:ph type="body" idx="3"/>
          </p:nvPr>
        </p:nvSpPr>
        <p:spPr>
          <a:xfrm>
            <a:off x="4400550" y="6524625"/>
            <a:ext cx="3384600" cy="241200"/>
          </a:xfrm>
          <a:prstGeom prst="rect">
            <a:avLst/>
          </a:prstGeom>
        </p:spPr>
        <p:txBody>
          <a:bodyPr spcFirstLastPara="1" wrap="square" lIns="0" tIns="0" rIns="0" bIns="0" anchor="ctr" anchorCtr="0">
            <a:noAutofit/>
          </a:bodyPr>
          <a:lstStyle/>
          <a:p>
            <a:pPr marL="0" lvl="0" indent="0" algn="ctr" rtl="0">
              <a:spcBef>
                <a:spcPts val="300"/>
              </a:spcBef>
              <a:spcAft>
                <a:spcPts val="300"/>
              </a:spcAft>
              <a:buNone/>
            </a:pPr>
            <a:endParaRPr/>
          </a:p>
        </p:txBody>
      </p:sp>
      <p:sp>
        <p:nvSpPr>
          <p:cNvPr id="857" name="Google Shape;857;ga3d622e77b_0_7"/>
          <p:cNvSpPr txBox="1">
            <a:spLocks noGrp="1"/>
          </p:cNvSpPr>
          <p:nvPr>
            <p:ph type="title"/>
          </p:nvPr>
        </p:nvSpPr>
        <p:spPr>
          <a:xfrm>
            <a:off x="695326" y="1052736"/>
            <a:ext cx="10801500" cy="4692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AU" dirty="0" err="1" smtClean="0"/>
              <a:t>Auslan</a:t>
            </a:r>
            <a:r>
              <a:rPr lang="en-AU" dirty="0" smtClean="0"/>
              <a:t> CTP: Principles </a:t>
            </a:r>
            <a:r>
              <a:rPr lang="en-AU" dirty="0"/>
              <a:t>of Community Engagement</a:t>
            </a:r>
            <a:endParaRPr dirty="0"/>
          </a:p>
        </p:txBody>
      </p:sp>
      <p:sp>
        <p:nvSpPr>
          <p:cNvPr id="858" name="Google Shape;858;ga3d622e77b_0_7"/>
          <p:cNvSpPr txBox="1">
            <a:spLocks noGrp="1"/>
          </p:cNvSpPr>
          <p:nvPr>
            <p:ph type="body" idx="2"/>
          </p:nvPr>
        </p:nvSpPr>
        <p:spPr>
          <a:xfrm>
            <a:off x="695326" y="1700213"/>
            <a:ext cx="5197800" cy="4608600"/>
          </a:xfrm>
          <a:prstGeom prst="rect">
            <a:avLst/>
          </a:prstGeom>
        </p:spPr>
        <p:txBody>
          <a:bodyPr spcFirstLastPara="1" wrap="square" lIns="0" tIns="0" rIns="0" bIns="0" anchor="t" anchorCtr="0">
            <a:noAutofit/>
          </a:bodyPr>
          <a:lstStyle/>
          <a:p>
            <a:pPr marL="0" lvl="0" indent="0"/>
            <a:r>
              <a:rPr lang="en-AU" b="1" dirty="0"/>
              <a:t>Onus is on </a:t>
            </a:r>
            <a:r>
              <a:rPr lang="en-AU" b="1" dirty="0" smtClean="0"/>
              <a:t>researchers </a:t>
            </a:r>
            <a:r>
              <a:rPr lang="en-AU" b="1" dirty="0"/>
              <a:t>to </a:t>
            </a:r>
            <a:r>
              <a:rPr lang="en-AU" b="1" dirty="0" smtClean="0"/>
              <a:t>learn</a:t>
            </a:r>
          </a:p>
          <a:p>
            <a:pPr lvl="0" indent="-342900">
              <a:buChar char="●"/>
            </a:pPr>
            <a:r>
              <a:rPr lang="en-AU" dirty="0" smtClean="0"/>
              <a:t>Language</a:t>
            </a:r>
            <a:r>
              <a:rPr lang="en-AU" dirty="0"/>
              <a:t>, community norms, culture</a:t>
            </a:r>
          </a:p>
          <a:p>
            <a:pPr marL="0" lvl="0" indent="0" algn="l" rtl="0">
              <a:spcBef>
                <a:spcPts val="300"/>
              </a:spcBef>
              <a:spcAft>
                <a:spcPts val="0"/>
              </a:spcAft>
              <a:buNone/>
            </a:pPr>
            <a:endParaRPr lang="en-AU" dirty="0" smtClean="0"/>
          </a:p>
          <a:p>
            <a:pPr marL="0" lvl="0" indent="0"/>
            <a:r>
              <a:rPr lang="en-AU" dirty="0"/>
              <a:t>Openness and honesty</a:t>
            </a:r>
            <a:endParaRPr dirty="0"/>
          </a:p>
          <a:p>
            <a:pPr lvl="0" indent="-342900">
              <a:buChar char="●"/>
            </a:pPr>
            <a:r>
              <a:rPr lang="en-AU" dirty="0"/>
              <a:t>Military </a:t>
            </a:r>
            <a:r>
              <a:rPr lang="en-AU" dirty="0" smtClean="0"/>
              <a:t>funding</a:t>
            </a:r>
            <a:endParaRPr dirty="0"/>
          </a:p>
          <a:p>
            <a:pPr marL="0" lvl="0" indent="0" algn="l" rtl="0">
              <a:spcBef>
                <a:spcPts val="300"/>
              </a:spcBef>
              <a:spcAft>
                <a:spcPts val="0"/>
              </a:spcAft>
              <a:buNone/>
            </a:pPr>
            <a:endParaRPr dirty="0"/>
          </a:p>
          <a:p>
            <a:pPr marL="0" lvl="0" indent="0" algn="l" rtl="0">
              <a:spcBef>
                <a:spcPts val="300"/>
              </a:spcBef>
              <a:spcAft>
                <a:spcPts val="0"/>
              </a:spcAft>
              <a:buNone/>
            </a:pPr>
            <a:r>
              <a:rPr lang="en-AU" dirty="0"/>
              <a:t>Recruiting</a:t>
            </a:r>
            <a:endParaRPr dirty="0"/>
          </a:p>
          <a:p>
            <a:pPr marL="457200" lvl="0" indent="-342900" algn="l" rtl="0">
              <a:spcBef>
                <a:spcPts val="300"/>
              </a:spcBef>
              <a:spcAft>
                <a:spcPts val="0"/>
              </a:spcAft>
              <a:buSzPts val="1800"/>
              <a:buChar char="●"/>
            </a:pPr>
            <a:r>
              <a:rPr lang="en-AU" dirty="0" smtClean="0"/>
              <a:t>Recruitment </a:t>
            </a:r>
            <a:r>
              <a:rPr lang="en-AU" dirty="0"/>
              <a:t>information provided in </a:t>
            </a:r>
            <a:r>
              <a:rPr lang="en-AU" dirty="0" err="1"/>
              <a:t>Auslan</a:t>
            </a:r>
            <a:r>
              <a:rPr lang="en-AU" dirty="0"/>
              <a:t> and English</a:t>
            </a:r>
            <a:endParaRPr dirty="0"/>
          </a:p>
          <a:p>
            <a:pPr marL="457200" lvl="0" indent="-342900" algn="l" rtl="0">
              <a:spcBef>
                <a:spcPts val="0"/>
              </a:spcBef>
              <a:spcAft>
                <a:spcPts val="0"/>
              </a:spcAft>
              <a:buSzPts val="1800"/>
              <a:buChar char="●"/>
            </a:pPr>
            <a:r>
              <a:rPr lang="en-AU" dirty="0"/>
              <a:t>Contacting Deaf organisations around the country as start point</a:t>
            </a:r>
            <a:endParaRPr dirty="0"/>
          </a:p>
          <a:p>
            <a:pPr marL="457200" lvl="0" indent="-342900" algn="l" rtl="0">
              <a:spcBef>
                <a:spcPts val="0"/>
              </a:spcBef>
              <a:spcAft>
                <a:spcPts val="0"/>
              </a:spcAft>
              <a:buSzPts val="1800"/>
              <a:buChar char="●"/>
            </a:pPr>
            <a:r>
              <a:rPr lang="en-AU" dirty="0"/>
              <a:t>Project Advisory Board of Deaf people</a:t>
            </a:r>
            <a:endParaRPr dirty="0"/>
          </a:p>
          <a:p>
            <a:pPr marL="457200" lvl="0" indent="-342900" algn="l" rtl="0">
              <a:spcBef>
                <a:spcPts val="0"/>
              </a:spcBef>
              <a:spcAft>
                <a:spcPts val="0"/>
              </a:spcAft>
              <a:buSzPts val="1800"/>
              <a:buChar char="●"/>
            </a:pPr>
            <a:r>
              <a:rPr lang="en-AU" dirty="0"/>
              <a:t>Advertising all positions (not just “data sources”) in Deaf community spaces</a:t>
            </a:r>
            <a:endParaRPr dirty="0"/>
          </a:p>
          <a:p>
            <a:pPr marL="457200" lvl="0" indent="-342900" algn="l" rtl="0">
              <a:spcBef>
                <a:spcPts val="0"/>
              </a:spcBef>
              <a:spcAft>
                <a:spcPts val="0"/>
              </a:spcAft>
              <a:buSzPts val="1800"/>
              <a:buChar char="●"/>
            </a:pPr>
            <a:r>
              <a:rPr lang="en-AU" dirty="0"/>
              <a:t>Paying Deaf people for their involvement and expertise</a:t>
            </a:r>
            <a:endParaRPr dirty="0"/>
          </a:p>
        </p:txBody>
      </p:sp>
      <p:sp>
        <p:nvSpPr>
          <p:cNvPr id="859" name="Google Shape;859;ga3d622e77b_0_7"/>
          <p:cNvSpPr txBox="1">
            <a:spLocks noGrp="1"/>
          </p:cNvSpPr>
          <p:nvPr>
            <p:ph type="sldNum" idx="12"/>
          </p:nvPr>
        </p:nvSpPr>
        <p:spPr>
          <a:xfrm>
            <a:off x="11208568" y="6519171"/>
            <a:ext cx="288000" cy="240300"/>
          </a:xfrm>
          <a:prstGeom prst="rect">
            <a:avLst/>
          </a:prstGeom>
        </p:spPr>
        <p:txBody>
          <a:bodyPr spcFirstLastPara="1" wrap="square" lIns="0" tIns="0" rIns="0" bIns="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AU"/>
              <a:t>25</a:t>
            </a:fld>
            <a:endParaRPr/>
          </a:p>
        </p:txBody>
      </p:sp>
      <p:sp>
        <p:nvSpPr>
          <p:cNvPr id="860" name="Google Shape;860;ga3d622e77b_0_7"/>
          <p:cNvSpPr txBox="1">
            <a:spLocks noGrp="1"/>
          </p:cNvSpPr>
          <p:nvPr>
            <p:ph type="dt" idx="10"/>
          </p:nvPr>
        </p:nvSpPr>
        <p:spPr>
          <a:xfrm>
            <a:off x="695324" y="151134"/>
            <a:ext cx="3360000" cy="2880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AU"/>
              <a:t>Voyages in Language Technology</a:t>
            </a:r>
            <a:endParaRPr/>
          </a:p>
          <a:p>
            <a:pPr marL="0" lvl="0" indent="0" algn="l" rtl="0">
              <a:lnSpc>
                <a:spcPct val="80000"/>
              </a:lnSpc>
              <a:spcBef>
                <a:spcPts val="0"/>
              </a:spcBef>
              <a:spcAft>
                <a:spcPts val="0"/>
              </a:spcAft>
              <a:buNone/>
            </a:pPr>
            <a:endParaRPr/>
          </a:p>
        </p:txBody>
      </p:sp>
      <p:sp>
        <p:nvSpPr>
          <p:cNvPr id="861" name="Google Shape;861;ga3d622e77b_0_7"/>
          <p:cNvSpPr txBox="1">
            <a:spLocks noGrp="1"/>
          </p:cNvSpPr>
          <p:nvPr>
            <p:ph type="ftr" idx="11"/>
          </p:nvPr>
        </p:nvSpPr>
        <p:spPr>
          <a:xfrm>
            <a:off x="695326" y="6519171"/>
            <a:ext cx="3360000" cy="2403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AU"/>
              <a:t>Sign Language and Communicative Gesture | 21 October 2020</a:t>
            </a:r>
            <a:endParaRPr/>
          </a:p>
        </p:txBody>
      </p:sp>
    </p:spTree>
    <p:extLst>
      <p:ext uri="{BB962C8B-B14F-4D97-AF65-F5344CB8AC3E}">
        <p14:creationId xmlns:p14="http://schemas.microsoft.com/office/powerpoint/2010/main" val="266023798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38"/>
        <p:cNvGrpSpPr/>
        <p:nvPr/>
      </p:nvGrpSpPr>
      <p:grpSpPr>
        <a:xfrm>
          <a:off x="0" y="0"/>
          <a:ext cx="0" cy="0"/>
          <a:chOff x="0" y="0"/>
          <a:chExt cx="0" cy="0"/>
        </a:xfrm>
      </p:grpSpPr>
      <p:sp>
        <p:nvSpPr>
          <p:cNvPr id="539" name="Google Shape;539;p9"/>
          <p:cNvSpPr txBox="1">
            <a:spLocks noGrp="1"/>
          </p:cNvSpPr>
          <p:nvPr>
            <p:ph type="title"/>
          </p:nvPr>
        </p:nvSpPr>
        <p:spPr>
          <a:xfrm>
            <a:off x="695326" y="1700811"/>
            <a:ext cx="10768680" cy="1224137"/>
          </a:xfrm>
          <a:prstGeom prst="rect">
            <a:avLst/>
          </a:prstGeom>
          <a:noFill/>
          <a:ln>
            <a:noFill/>
          </a:ln>
        </p:spPr>
        <p:txBody>
          <a:bodyPr spcFirstLastPara="1" wrap="square" lIns="0" tIns="0" rIns="0" bIns="0" anchor="b" anchorCtr="0">
            <a:noAutofit/>
          </a:bodyPr>
          <a:lstStyle/>
          <a:p>
            <a:pPr marL="0" lvl="0" indent="0" algn="l" rtl="0">
              <a:lnSpc>
                <a:spcPct val="120000"/>
              </a:lnSpc>
              <a:spcBef>
                <a:spcPts val="0"/>
              </a:spcBef>
              <a:spcAft>
                <a:spcPts val="0"/>
              </a:spcAft>
              <a:buClr>
                <a:schemeClr val="accent1"/>
              </a:buClr>
              <a:buSzPts val="4200"/>
              <a:buFont typeface="Arial"/>
              <a:buNone/>
            </a:pPr>
            <a:r>
              <a:rPr lang="en-AU" dirty="0" smtClean="0"/>
              <a:t>How to create good sign language technologies</a:t>
            </a:r>
            <a:endParaRPr dirty="0"/>
          </a:p>
        </p:txBody>
      </p:sp>
      <p:sp>
        <p:nvSpPr>
          <p:cNvPr id="540" name="Google Shape;540;p9"/>
          <p:cNvSpPr txBox="1">
            <a:spLocks noGrp="1"/>
          </p:cNvSpPr>
          <p:nvPr>
            <p:ph type="body" idx="1"/>
          </p:nvPr>
        </p:nvSpPr>
        <p:spPr>
          <a:xfrm>
            <a:off x="695326" y="3113744"/>
            <a:ext cx="10768680" cy="2043451"/>
          </a:xfrm>
          <a:prstGeom prst="rect">
            <a:avLst/>
          </a:prstGeom>
          <a:noFill/>
          <a:ln>
            <a:noFill/>
          </a:ln>
        </p:spPr>
        <p:txBody>
          <a:bodyPr spcFirstLastPara="1" wrap="square" lIns="0" tIns="0" rIns="0" bIns="0" anchor="t" anchorCtr="0">
            <a:normAutofit/>
          </a:bodyPr>
          <a:lstStyle/>
          <a:p>
            <a:pPr marL="0" lvl="0" indent="0" algn="l" rtl="0">
              <a:lnSpc>
                <a:spcPct val="120000"/>
              </a:lnSpc>
              <a:spcBef>
                <a:spcPts val="0"/>
              </a:spcBef>
              <a:spcAft>
                <a:spcPts val="0"/>
              </a:spcAft>
              <a:buSzPts val="2700"/>
              <a:buNone/>
            </a:pPr>
            <a:endParaRPr dirty="0"/>
          </a:p>
        </p:txBody>
      </p:sp>
      <p:sp>
        <p:nvSpPr>
          <p:cNvPr id="541" name="Google Shape;541;p9"/>
          <p:cNvSpPr txBox="1">
            <a:spLocks noGrp="1"/>
          </p:cNvSpPr>
          <p:nvPr>
            <p:ph type="ftr" idx="11"/>
          </p:nvPr>
        </p:nvSpPr>
        <p:spPr>
          <a:xfrm>
            <a:off x="695326" y="6519171"/>
            <a:ext cx="3360109" cy="240219"/>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Clr>
                <a:schemeClr val="dk1"/>
              </a:buClr>
              <a:buFont typeface="Arial"/>
              <a:buNone/>
            </a:pPr>
            <a:r>
              <a:rPr lang="en-AU"/>
              <a:t>Sign Language and Communicative Gesture | 21 October 2020</a:t>
            </a:r>
            <a:endParaRPr/>
          </a:p>
        </p:txBody>
      </p:sp>
      <p:sp>
        <p:nvSpPr>
          <p:cNvPr id="542" name="Google Shape;542;p9"/>
          <p:cNvSpPr txBox="1">
            <a:spLocks noGrp="1"/>
          </p:cNvSpPr>
          <p:nvPr>
            <p:ph type="sldNum" idx="12"/>
          </p:nvPr>
        </p:nvSpPr>
        <p:spPr>
          <a:xfrm>
            <a:off x="11208568" y="6519171"/>
            <a:ext cx="288032" cy="240219"/>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AU"/>
              <a:t>26</a:t>
            </a:fld>
            <a:endParaRPr/>
          </a:p>
        </p:txBody>
      </p:sp>
      <p:sp>
        <p:nvSpPr>
          <p:cNvPr id="543" name="Google Shape;543;p9"/>
          <p:cNvSpPr txBox="1">
            <a:spLocks noGrp="1"/>
          </p:cNvSpPr>
          <p:nvPr>
            <p:ph type="dt" idx="10"/>
          </p:nvPr>
        </p:nvSpPr>
        <p:spPr>
          <a:xfrm>
            <a:off x="695324" y="151134"/>
            <a:ext cx="3360109" cy="2880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Clr>
                <a:schemeClr val="dk1"/>
              </a:buClr>
              <a:buFont typeface="Arial"/>
              <a:buNone/>
            </a:pPr>
            <a:r>
              <a:rPr lang="en-AU"/>
              <a:t>Voyages in Language Technology</a:t>
            </a:r>
            <a:endParaRPr/>
          </a:p>
          <a:p>
            <a:pPr marL="0" lvl="0" indent="0" algn="l" rtl="0">
              <a:lnSpc>
                <a:spcPct val="80000"/>
              </a:lnSpc>
              <a:spcBef>
                <a:spcPts val="0"/>
              </a:spcBef>
              <a:spcAft>
                <a:spcPts val="0"/>
              </a:spcAft>
              <a:buNone/>
            </a:pPr>
            <a:endParaRPr/>
          </a:p>
        </p:txBody>
      </p:sp>
    </p:spTree>
    <p:extLst>
      <p:ext uri="{BB962C8B-B14F-4D97-AF65-F5344CB8AC3E}">
        <p14:creationId xmlns:p14="http://schemas.microsoft.com/office/powerpoint/2010/main" val="973444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548" name="Google Shape;548;p10"/>
          <p:cNvSpPr txBox="1">
            <a:spLocks noGrp="1"/>
          </p:cNvSpPr>
          <p:nvPr>
            <p:ph type="body" idx="2"/>
          </p:nvPr>
        </p:nvSpPr>
        <p:spPr>
          <a:xfrm>
            <a:off x="695325" y="1698660"/>
            <a:ext cx="3384000" cy="4250622"/>
          </a:xfrm>
          <a:prstGeom prst="rect">
            <a:avLst/>
          </a:prstGeom>
          <a:noFill/>
          <a:ln>
            <a:noFill/>
          </a:ln>
        </p:spPr>
        <p:txBody>
          <a:bodyPr spcFirstLastPara="1" wrap="square" lIns="0" tIns="0" rIns="0" bIns="0" anchor="t" anchorCtr="0">
            <a:normAutofit/>
          </a:bodyPr>
          <a:lstStyle/>
          <a:p>
            <a:pPr marL="0" lvl="0" indent="0" algn="l" rtl="0">
              <a:lnSpc>
                <a:spcPct val="90000"/>
              </a:lnSpc>
              <a:spcBef>
                <a:spcPts val="0"/>
              </a:spcBef>
              <a:spcAft>
                <a:spcPts val="0"/>
              </a:spcAft>
              <a:buSzPts val="1530"/>
              <a:buNone/>
            </a:pPr>
            <a:r>
              <a:rPr lang="en-AU" dirty="0"/>
              <a:t>Technologies created “for</a:t>
            </a:r>
            <a:r>
              <a:rPr lang="en-AU" i="1" dirty="0"/>
              <a:t>” </a:t>
            </a:r>
            <a:r>
              <a:rPr lang="en-AU" dirty="0"/>
              <a:t>disabled* people, based on abled people’s (uninformed) perception of what is a problem.</a:t>
            </a:r>
            <a:endParaRPr dirty="0"/>
          </a:p>
          <a:p>
            <a:pPr marL="0" lvl="0" indent="0" algn="l" rtl="0">
              <a:lnSpc>
                <a:spcPct val="90000"/>
              </a:lnSpc>
              <a:spcBef>
                <a:spcPts val="600"/>
              </a:spcBef>
              <a:spcAft>
                <a:spcPts val="0"/>
              </a:spcAft>
              <a:buSzPts val="1530"/>
              <a:buNone/>
            </a:pPr>
            <a:endParaRPr lang="en-AU" sz="1530" dirty="0" smtClean="0"/>
          </a:p>
          <a:p>
            <a:pPr marL="0" lvl="0" indent="0" algn="l" rtl="0">
              <a:lnSpc>
                <a:spcPct val="90000"/>
              </a:lnSpc>
              <a:spcBef>
                <a:spcPts val="600"/>
              </a:spcBef>
              <a:spcAft>
                <a:spcPts val="0"/>
              </a:spcAft>
              <a:buSzPts val="1530"/>
              <a:buNone/>
            </a:pPr>
            <a:r>
              <a:rPr lang="en-AU" sz="1200" dirty="0" smtClean="0"/>
              <a:t>* The </a:t>
            </a:r>
            <a:r>
              <a:rPr lang="en-AU" sz="1200" dirty="0"/>
              <a:t>terms “disabled people” ** and “abled people” are used here in recognition that it is a society’s unwillingness to accommodate a range of abilities which disables people. “Disability” is not an inherent characteristic of a person</a:t>
            </a:r>
            <a:r>
              <a:rPr lang="en-AU" sz="1200" dirty="0" smtClean="0"/>
              <a:t>.</a:t>
            </a:r>
          </a:p>
          <a:p>
            <a:pPr marL="0" lvl="0" indent="0" algn="l" rtl="0">
              <a:lnSpc>
                <a:spcPct val="90000"/>
              </a:lnSpc>
              <a:spcBef>
                <a:spcPts val="600"/>
              </a:spcBef>
              <a:spcAft>
                <a:spcPts val="0"/>
              </a:spcAft>
              <a:buSzPts val="1530"/>
              <a:buNone/>
            </a:pPr>
            <a:endParaRPr sz="1200" dirty="0"/>
          </a:p>
          <a:p>
            <a:pPr marL="0" lvl="0" indent="0" algn="l" rtl="0">
              <a:lnSpc>
                <a:spcPct val="90000"/>
              </a:lnSpc>
              <a:spcBef>
                <a:spcPts val="600"/>
              </a:spcBef>
              <a:spcAft>
                <a:spcPts val="0"/>
              </a:spcAft>
              <a:buSzPts val="1530"/>
              <a:buNone/>
            </a:pPr>
            <a:r>
              <a:rPr lang="en-AU" sz="1200" dirty="0"/>
              <a:t>** “Deaf people consider themselves as a linguistic and cultural group, with highly complex natural languages but the rights of deaf people are however assured through disability policy, legislation and international instruments.” </a:t>
            </a:r>
            <a:r>
              <a:rPr lang="en-AU" sz="1200" baseline="-25000" dirty="0"/>
              <a:t>[3</a:t>
            </a:r>
            <a:r>
              <a:rPr lang="en-AU" sz="1200" baseline="-25000" dirty="0" smtClean="0"/>
              <a:t>]</a:t>
            </a:r>
            <a:endParaRPr sz="1200" baseline="-25000" dirty="0"/>
          </a:p>
        </p:txBody>
      </p:sp>
      <p:sp>
        <p:nvSpPr>
          <p:cNvPr id="549" name="Google Shape;549;p10"/>
          <p:cNvSpPr txBox="1">
            <a:spLocks noGrp="1"/>
          </p:cNvSpPr>
          <p:nvPr>
            <p:ph type="body" idx="3"/>
          </p:nvPr>
        </p:nvSpPr>
        <p:spPr>
          <a:xfrm>
            <a:off x="695324" y="5949281"/>
            <a:ext cx="5530648" cy="810110"/>
          </a:xfrm>
          <a:prstGeom prst="rect">
            <a:avLst/>
          </a:prstGeom>
          <a:noFill/>
          <a:ln>
            <a:noFill/>
          </a:ln>
        </p:spPr>
        <p:txBody>
          <a:bodyPr spcFirstLastPara="1" wrap="square" lIns="0" tIns="0" rIns="0" bIns="0" anchor="ctr" anchorCtr="0">
            <a:normAutofit/>
          </a:bodyPr>
          <a:lstStyle/>
          <a:p>
            <a:pPr marL="0" lvl="0" indent="0" algn="l" rtl="0">
              <a:lnSpc>
                <a:spcPct val="110000"/>
              </a:lnSpc>
              <a:spcBef>
                <a:spcPts val="0"/>
              </a:spcBef>
              <a:spcAft>
                <a:spcPts val="0"/>
              </a:spcAft>
              <a:buSzPts val="925"/>
              <a:buNone/>
            </a:pPr>
            <a:r>
              <a:rPr lang="en-AU" sz="925" b="0" dirty="0"/>
              <a:t>[3] </a:t>
            </a:r>
            <a:r>
              <a:rPr lang="en-AU" sz="925" b="0" u="sng" dirty="0">
                <a:solidFill>
                  <a:schemeClr val="hlink"/>
                </a:solidFill>
                <a:hlinkClick r:id="rId3"/>
              </a:rPr>
              <a:t>https://wfdeaf.org/news/resources/wfd-position-paper-complementary-diametrically-opposed-situating-deaf-communities-within-disability-vs-cultural-linguistic-minority-constructs/</a:t>
            </a:r>
            <a:r>
              <a:rPr lang="en-AU" sz="925" b="0" dirty="0"/>
              <a:t> </a:t>
            </a:r>
            <a:endParaRPr b="0" dirty="0"/>
          </a:p>
          <a:p>
            <a:pPr marL="0" lvl="0" indent="0" algn="l" rtl="0">
              <a:lnSpc>
                <a:spcPct val="110000"/>
              </a:lnSpc>
              <a:spcBef>
                <a:spcPts val="600"/>
              </a:spcBef>
              <a:spcAft>
                <a:spcPts val="0"/>
              </a:spcAft>
              <a:buSzPts val="925"/>
              <a:buNone/>
            </a:pPr>
            <a:r>
              <a:rPr lang="en-AU" sz="925" b="0" dirty="0"/>
              <a:t>Upper tweet: </a:t>
            </a:r>
            <a:r>
              <a:rPr lang="en-AU" sz="925" b="0" u="sng" dirty="0">
                <a:solidFill>
                  <a:schemeClr val="hlink"/>
                </a:solidFill>
                <a:hlinkClick r:id="rId4"/>
              </a:rPr>
              <a:t>https://twitter.com/elizejackson/status/1110629818234818570</a:t>
            </a:r>
            <a:endParaRPr sz="925" b="0" dirty="0"/>
          </a:p>
          <a:p>
            <a:pPr marL="0" lvl="0" indent="0" algn="l" rtl="0">
              <a:lnSpc>
                <a:spcPct val="110000"/>
              </a:lnSpc>
              <a:spcBef>
                <a:spcPts val="600"/>
              </a:spcBef>
              <a:spcAft>
                <a:spcPts val="0"/>
              </a:spcAft>
              <a:buSzPts val="925"/>
              <a:buNone/>
            </a:pPr>
            <a:r>
              <a:rPr lang="en-AU" sz="925" b="0" dirty="0"/>
              <a:t>Lower tweet: </a:t>
            </a:r>
            <a:r>
              <a:rPr lang="en-AU" sz="925" b="0" u="sng" dirty="0">
                <a:solidFill>
                  <a:schemeClr val="hlink"/>
                </a:solidFill>
                <a:hlinkClick r:id="rId5"/>
              </a:rPr>
              <a:t>https://twitter.com/jaivirdi/status/1224453297047662599</a:t>
            </a:r>
            <a:endParaRPr sz="925" b="0" dirty="0"/>
          </a:p>
        </p:txBody>
      </p:sp>
      <p:sp>
        <p:nvSpPr>
          <p:cNvPr id="550" name="Google Shape;550;p10"/>
          <p:cNvSpPr txBox="1">
            <a:spLocks noGrp="1"/>
          </p:cNvSpPr>
          <p:nvPr>
            <p:ph type="title"/>
          </p:nvPr>
        </p:nvSpPr>
        <p:spPr>
          <a:xfrm>
            <a:off x="695326" y="1052736"/>
            <a:ext cx="10801350" cy="469056"/>
          </a:xfrm>
          <a:prstGeom prst="rect">
            <a:avLst/>
          </a:prstGeom>
          <a:noFill/>
          <a:ln>
            <a:noFill/>
          </a:ln>
        </p:spPr>
        <p:txBody>
          <a:bodyPr spcFirstLastPara="1" wrap="square" lIns="0" tIns="0" rIns="0" bIns="0" anchor="ctr" anchorCtr="0">
            <a:normAutofit/>
          </a:bodyPr>
          <a:lstStyle/>
          <a:p>
            <a:pPr marL="0" lvl="0" indent="0" algn="l" rtl="0">
              <a:lnSpc>
                <a:spcPct val="90000"/>
              </a:lnSpc>
              <a:spcBef>
                <a:spcPts val="0"/>
              </a:spcBef>
              <a:spcAft>
                <a:spcPts val="0"/>
              </a:spcAft>
              <a:buClr>
                <a:schemeClr val="accent1"/>
              </a:buClr>
              <a:buSzPts val="3400"/>
              <a:buFont typeface="Arial"/>
              <a:buNone/>
            </a:pPr>
            <a:r>
              <a:rPr lang="en-AU"/>
              <a:t>Disability Dongle</a:t>
            </a:r>
            <a:endParaRPr/>
          </a:p>
        </p:txBody>
      </p:sp>
      <p:sp>
        <p:nvSpPr>
          <p:cNvPr id="551" name="Google Shape;551;p10"/>
          <p:cNvSpPr txBox="1">
            <a:spLocks noGrp="1"/>
          </p:cNvSpPr>
          <p:nvPr>
            <p:ph type="dt" idx="10"/>
          </p:nvPr>
        </p:nvSpPr>
        <p:spPr>
          <a:xfrm>
            <a:off x="695324" y="151134"/>
            <a:ext cx="3360109" cy="2880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Clr>
                <a:schemeClr val="dk1"/>
              </a:buClr>
              <a:buFont typeface="Arial"/>
              <a:buNone/>
            </a:pPr>
            <a:r>
              <a:rPr lang="en-AU"/>
              <a:t>Voyages in Language Technology</a:t>
            </a:r>
            <a:endParaRPr/>
          </a:p>
          <a:p>
            <a:pPr marL="0" lvl="0" indent="0" algn="l" rtl="0">
              <a:lnSpc>
                <a:spcPct val="80000"/>
              </a:lnSpc>
              <a:spcBef>
                <a:spcPts val="0"/>
              </a:spcBef>
              <a:spcAft>
                <a:spcPts val="0"/>
              </a:spcAft>
              <a:buNone/>
            </a:pPr>
            <a:endParaRPr/>
          </a:p>
        </p:txBody>
      </p:sp>
      <p:sp>
        <p:nvSpPr>
          <p:cNvPr id="552" name="Google Shape;552;p10"/>
          <p:cNvSpPr txBox="1">
            <a:spLocks noGrp="1"/>
          </p:cNvSpPr>
          <p:nvPr>
            <p:ph type="sldNum" idx="12"/>
          </p:nvPr>
        </p:nvSpPr>
        <p:spPr>
          <a:xfrm>
            <a:off x="11208568" y="6519171"/>
            <a:ext cx="288032" cy="240219"/>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AU"/>
              <a:t>27</a:t>
            </a:fld>
            <a:endParaRPr/>
          </a:p>
        </p:txBody>
      </p:sp>
      <p:pic>
        <p:nvPicPr>
          <p:cNvPr id="553" name="Google Shape;553;p10" descr="https://lh6.googleusercontent.com/b4i1NVN6oJq5tOXEP0jofU9LY55efnswUxA-d6u2Wr7ExYhban7bao2iZucxgWISCCzExHELbshdjrwaVtVnmQ5lSKONx0Dh_TgYcikFQ19baIKDRIiRXRO5LEYEiFhbKYT4Zwv2EOw"/>
          <p:cNvPicPr preferRelativeResize="0"/>
          <p:nvPr/>
        </p:nvPicPr>
        <p:blipFill rotWithShape="1">
          <a:blip r:embed="rId6">
            <a:alphaModFix/>
          </a:blip>
          <a:srcRect/>
          <a:stretch/>
        </p:blipFill>
        <p:spPr>
          <a:xfrm>
            <a:off x="4286200" y="0"/>
            <a:ext cx="5410200" cy="3181350"/>
          </a:xfrm>
          <a:prstGeom prst="rect">
            <a:avLst/>
          </a:prstGeom>
          <a:noFill/>
          <a:ln w="9525" cap="flat" cmpd="sng">
            <a:solidFill>
              <a:schemeClr val="accent1"/>
            </a:solidFill>
            <a:prstDash val="solid"/>
            <a:round/>
            <a:headEnd type="none" w="sm" len="sm"/>
            <a:tailEnd type="none" w="sm" len="sm"/>
          </a:ln>
        </p:spPr>
      </p:pic>
      <p:pic>
        <p:nvPicPr>
          <p:cNvPr id="554" name="Google Shape;554;p10" descr="https://lh6.googleusercontent.com/MM837QG7H63eKABaogzNhDrFBA6S09xxTDng9j_I6LVcv6YGqg13FGQjVwsIr0psqbm-00Yo7FXCrHq1bDch5VF13Z9SN2dGnbqFFyFg46wg1C2y6q1HXy2d8yhZCwuz8EkaSh33DuM"/>
          <p:cNvPicPr preferRelativeResize="0"/>
          <p:nvPr/>
        </p:nvPicPr>
        <p:blipFill rotWithShape="1">
          <a:blip r:embed="rId7">
            <a:alphaModFix/>
          </a:blip>
          <a:srcRect/>
          <a:stretch/>
        </p:blipFill>
        <p:spPr>
          <a:xfrm>
            <a:off x="6450632" y="2636912"/>
            <a:ext cx="5334000" cy="6753225"/>
          </a:xfrm>
          <a:prstGeom prst="rect">
            <a:avLst/>
          </a:prstGeom>
          <a:noFill/>
          <a:ln w="9525" cap="flat" cmpd="sng">
            <a:solidFill>
              <a:schemeClr val="accent1"/>
            </a:solidFill>
            <a:prstDash val="solid"/>
            <a:round/>
            <a:headEnd type="none" w="sm" len="sm"/>
            <a:tailEnd type="none" w="sm" len="sm"/>
          </a:ln>
        </p:spPr>
      </p:pic>
      <p:sp>
        <p:nvSpPr>
          <p:cNvPr id="555" name="Google Shape;555;p10"/>
          <p:cNvSpPr/>
          <p:nvPr/>
        </p:nvSpPr>
        <p:spPr>
          <a:xfrm>
            <a:off x="5951984" y="1268760"/>
            <a:ext cx="936104" cy="288032"/>
          </a:xfrm>
          <a:prstGeom prst="roundRect">
            <a:avLst>
              <a:gd name="adj" fmla="val 16667"/>
            </a:avLst>
          </a:prstGeom>
          <a:noFill/>
          <a:ln w="28575" cap="flat" cmpd="sng">
            <a:solidFill>
              <a:srgbClr val="A71B3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extLst>
      <p:ext uri="{BB962C8B-B14F-4D97-AF65-F5344CB8AC3E}">
        <p14:creationId xmlns:p14="http://schemas.microsoft.com/office/powerpoint/2010/main" val="241853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59"/>
        <p:cNvGrpSpPr/>
        <p:nvPr/>
      </p:nvGrpSpPr>
      <p:grpSpPr>
        <a:xfrm>
          <a:off x="0" y="0"/>
          <a:ext cx="0" cy="0"/>
          <a:chOff x="0" y="0"/>
          <a:chExt cx="0" cy="0"/>
        </a:xfrm>
      </p:grpSpPr>
      <p:pic>
        <p:nvPicPr>
          <p:cNvPr id="560" name="Google Shape;560;p11" descr="https://lh5.googleusercontent.com/mPiPAjIKaCC_yY84py3NrQhU8Y7ZWW4S9mKDiaN_RUA9gRspgi5nuYM_G61E-il2kDHC2wKS8oyCeZk__zVXU46DuDhCw2-pm20VcekOCFzigS1KCYOrKMJHBC_losgnXyBXj7hmPX8"/>
          <p:cNvPicPr preferRelativeResize="0"/>
          <p:nvPr/>
        </p:nvPicPr>
        <p:blipFill rotWithShape="1">
          <a:blip r:embed="rId3">
            <a:alphaModFix/>
          </a:blip>
          <a:srcRect/>
          <a:stretch/>
        </p:blipFill>
        <p:spPr>
          <a:xfrm>
            <a:off x="623392" y="3254063"/>
            <a:ext cx="6386193" cy="1631199"/>
          </a:xfrm>
          <a:prstGeom prst="rect">
            <a:avLst/>
          </a:prstGeom>
          <a:noFill/>
          <a:ln w="9525" cap="flat" cmpd="sng">
            <a:solidFill>
              <a:schemeClr val="accent1"/>
            </a:solidFill>
            <a:prstDash val="solid"/>
            <a:round/>
            <a:headEnd type="none" w="sm" len="sm"/>
            <a:tailEnd type="none" w="sm" len="sm"/>
          </a:ln>
        </p:spPr>
      </p:pic>
      <p:pic>
        <p:nvPicPr>
          <p:cNvPr id="561" name="Google Shape;561;p11" descr="https://lh3.googleusercontent.com/zmxVLrk0MFyC8sR9XCArTnACCjCGRcAEDzaR_GMfOe7X8xdOhdoTOyJaysZpjI8s9bLFFeVWrf7hQHZOIt2Mn8RfKYxBFZf0eH3w-61YQCAmK-ShqJR71yPE_jo5bd5TIPx5sNOXWn0"/>
          <p:cNvPicPr preferRelativeResize="0"/>
          <p:nvPr/>
        </p:nvPicPr>
        <p:blipFill rotWithShape="1">
          <a:blip r:embed="rId4">
            <a:alphaModFix/>
          </a:blip>
          <a:srcRect/>
          <a:stretch/>
        </p:blipFill>
        <p:spPr>
          <a:xfrm>
            <a:off x="4987753" y="4653136"/>
            <a:ext cx="6508847" cy="5410970"/>
          </a:xfrm>
          <a:prstGeom prst="rect">
            <a:avLst/>
          </a:prstGeom>
          <a:noFill/>
          <a:ln w="9525" cap="flat" cmpd="sng">
            <a:solidFill>
              <a:schemeClr val="accent1"/>
            </a:solidFill>
            <a:prstDash val="solid"/>
            <a:round/>
            <a:headEnd type="none" w="sm" len="sm"/>
            <a:tailEnd type="none" w="sm" len="sm"/>
          </a:ln>
        </p:spPr>
      </p:pic>
      <p:sp>
        <p:nvSpPr>
          <p:cNvPr id="562" name="Google Shape;562;p11"/>
          <p:cNvSpPr txBox="1">
            <a:spLocks noGrp="1"/>
          </p:cNvSpPr>
          <p:nvPr>
            <p:ph type="body" idx="1"/>
          </p:nvPr>
        </p:nvSpPr>
        <p:spPr>
          <a:xfrm>
            <a:off x="695325" y="1700212"/>
            <a:ext cx="10801350" cy="2160000"/>
          </a:xfrm>
          <a:prstGeom prst="rect">
            <a:avLst/>
          </a:prstGeom>
          <a:noFill/>
          <a:ln>
            <a:noFill/>
          </a:ln>
        </p:spPr>
        <p:txBody>
          <a:bodyPr spcFirstLastPara="1" wrap="square" lIns="0" tIns="0" rIns="0" bIns="0" anchor="t" anchorCtr="0">
            <a:normAutofit/>
          </a:bodyPr>
          <a:lstStyle/>
          <a:p>
            <a:pPr marL="0" lvl="0" indent="0" algn="l" rtl="0">
              <a:lnSpc>
                <a:spcPct val="110000"/>
              </a:lnSpc>
              <a:spcBef>
                <a:spcPts val="0"/>
              </a:spcBef>
              <a:spcAft>
                <a:spcPts val="0"/>
              </a:spcAft>
              <a:buSzPts val="1800"/>
              <a:buNone/>
            </a:pPr>
            <a:r>
              <a:rPr lang="en-AU"/>
              <a:t>Listen to your prospective users.</a:t>
            </a:r>
            <a:endParaRPr/>
          </a:p>
          <a:p>
            <a:pPr marL="0" lvl="0" indent="0" algn="l" rtl="0">
              <a:lnSpc>
                <a:spcPct val="110000"/>
              </a:lnSpc>
              <a:spcBef>
                <a:spcPts val="600"/>
              </a:spcBef>
              <a:spcAft>
                <a:spcPts val="0"/>
              </a:spcAft>
              <a:buSzPts val="1800"/>
              <a:buNone/>
            </a:pPr>
            <a:r>
              <a:rPr lang="en-AU"/>
              <a:t>Work </a:t>
            </a:r>
            <a:r>
              <a:rPr lang="en-AU" i="1"/>
              <a:t>with </a:t>
            </a:r>
            <a:r>
              <a:rPr lang="en-AU"/>
              <a:t>end users in your projects, especially disabled people and people from cultural and linguistic minorities.</a:t>
            </a:r>
            <a:endParaRPr/>
          </a:p>
          <a:p>
            <a:pPr marL="0" lvl="0" indent="0" algn="l" rtl="0">
              <a:lnSpc>
                <a:spcPct val="110000"/>
              </a:lnSpc>
              <a:spcBef>
                <a:spcPts val="600"/>
              </a:spcBef>
              <a:spcAft>
                <a:spcPts val="0"/>
              </a:spcAft>
              <a:buSzPts val="1800"/>
              <a:buNone/>
            </a:pPr>
            <a:r>
              <a:rPr lang="en-AU"/>
              <a:t>Work on projects disabled people want worked on.</a:t>
            </a:r>
            <a:endParaRPr/>
          </a:p>
        </p:txBody>
      </p:sp>
      <p:sp>
        <p:nvSpPr>
          <p:cNvPr id="563" name="Google Shape;563;p11"/>
          <p:cNvSpPr txBox="1">
            <a:spLocks noGrp="1"/>
          </p:cNvSpPr>
          <p:nvPr>
            <p:ph type="body" idx="3"/>
          </p:nvPr>
        </p:nvSpPr>
        <p:spPr>
          <a:xfrm>
            <a:off x="695324" y="6519171"/>
            <a:ext cx="4311157" cy="246754"/>
          </a:xfrm>
          <a:prstGeom prst="rect">
            <a:avLst/>
          </a:prstGeom>
          <a:noFill/>
          <a:ln>
            <a:noFill/>
          </a:ln>
        </p:spPr>
        <p:txBody>
          <a:bodyPr spcFirstLastPara="1" wrap="square" lIns="0" tIns="0" rIns="0" bIns="0" anchor="ctr" anchorCtr="0">
            <a:normAutofit lnSpcReduction="10000"/>
          </a:bodyPr>
          <a:lstStyle/>
          <a:p>
            <a:pPr marL="0" lvl="0" indent="0" algn="ctr" rtl="0">
              <a:lnSpc>
                <a:spcPct val="90000"/>
              </a:lnSpc>
              <a:spcBef>
                <a:spcPts val="0"/>
              </a:spcBef>
              <a:spcAft>
                <a:spcPts val="0"/>
              </a:spcAft>
              <a:buSzPts val="625"/>
              <a:buNone/>
            </a:pPr>
            <a:r>
              <a:rPr lang="en-AU" sz="625" b="0"/>
              <a:t>Left tweet: </a:t>
            </a:r>
            <a:r>
              <a:rPr lang="en-AU" sz="625" b="0" u="sng">
                <a:solidFill>
                  <a:schemeClr val="hlink"/>
                </a:solidFill>
                <a:hlinkClick r:id="rId5"/>
              </a:rPr>
              <a:t>https://twitter.com/nivchara_yahel/status/1224914103711543297</a:t>
            </a:r>
            <a:endParaRPr sz="625" b="0"/>
          </a:p>
          <a:p>
            <a:pPr marL="0" lvl="0" indent="0" algn="ctr" rtl="0">
              <a:lnSpc>
                <a:spcPct val="90000"/>
              </a:lnSpc>
              <a:spcBef>
                <a:spcPts val="600"/>
              </a:spcBef>
              <a:spcAft>
                <a:spcPts val="0"/>
              </a:spcAft>
              <a:buSzPts val="625"/>
              <a:buNone/>
            </a:pPr>
            <a:r>
              <a:rPr lang="en-AU" sz="625" b="0"/>
              <a:t>Right tweet: </a:t>
            </a:r>
            <a:r>
              <a:rPr lang="en-AU" sz="625" b="0" u="sng">
                <a:solidFill>
                  <a:schemeClr val="hlink"/>
                </a:solidFill>
                <a:hlinkClick r:id="rId6"/>
              </a:rPr>
              <a:t>https://twitter.com/CdnShieldCarla/status/1308329194200297474</a:t>
            </a:r>
            <a:endParaRPr sz="625" b="0"/>
          </a:p>
        </p:txBody>
      </p:sp>
      <p:sp>
        <p:nvSpPr>
          <p:cNvPr id="564" name="Google Shape;564;p11"/>
          <p:cNvSpPr txBox="1">
            <a:spLocks noGrp="1"/>
          </p:cNvSpPr>
          <p:nvPr>
            <p:ph type="title"/>
          </p:nvPr>
        </p:nvSpPr>
        <p:spPr>
          <a:xfrm>
            <a:off x="695326" y="1052736"/>
            <a:ext cx="10801350" cy="469056"/>
          </a:xfrm>
          <a:prstGeom prst="rect">
            <a:avLst/>
          </a:prstGeom>
          <a:noFill/>
          <a:ln>
            <a:noFill/>
          </a:ln>
        </p:spPr>
        <p:txBody>
          <a:bodyPr spcFirstLastPara="1" wrap="square" lIns="0" tIns="0" rIns="0" bIns="0" anchor="ctr" anchorCtr="0">
            <a:normAutofit/>
          </a:bodyPr>
          <a:lstStyle/>
          <a:p>
            <a:pPr marL="0" lvl="0" indent="0" algn="l" rtl="0">
              <a:lnSpc>
                <a:spcPct val="90000"/>
              </a:lnSpc>
              <a:spcBef>
                <a:spcPts val="0"/>
              </a:spcBef>
              <a:spcAft>
                <a:spcPts val="0"/>
              </a:spcAft>
              <a:buClr>
                <a:schemeClr val="accent1"/>
              </a:buClr>
              <a:buSzPts val="3400"/>
              <a:buFont typeface="Arial"/>
              <a:buNone/>
            </a:pPr>
            <a:r>
              <a:rPr lang="en-AU"/>
              <a:t>How to make good tech instead</a:t>
            </a:r>
            <a:endParaRPr/>
          </a:p>
        </p:txBody>
      </p:sp>
      <p:sp>
        <p:nvSpPr>
          <p:cNvPr id="565" name="Google Shape;565;p11"/>
          <p:cNvSpPr txBox="1">
            <a:spLocks noGrp="1"/>
          </p:cNvSpPr>
          <p:nvPr>
            <p:ph type="dt" idx="10"/>
          </p:nvPr>
        </p:nvSpPr>
        <p:spPr>
          <a:xfrm>
            <a:off x="695324" y="151134"/>
            <a:ext cx="3360109" cy="2880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Clr>
                <a:schemeClr val="dk1"/>
              </a:buClr>
              <a:buFont typeface="Arial"/>
              <a:buNone/>
            </a:pPr>
            <a:r>
              <a:rPr lang="en-AU"/>
              <a:t>Voyages in Language Technology</a:t>
            </a:r>
            <a:endParaRPr/>
          </a:p>
          <a:p>
            <a:pPr marL="0" lvl="0" indent="0" algn="l" rtl="0">
              <a:lnSpc>
                <a:spcPct val="80000"/>
              </a:lnSpc>
              <a:spcBef>
                <a:spcPts val="0"/>
              </a:spcBef>
              <a:spcAft>
                <a:spcPts val="0"/>
              </a:spcAft>
              <a:buNone/>
            </a:pPr>
            <a:endParaRPr/>
          </a:p>
        </p:txBody>
      </p:sp>
      <p:sp>
        <p:nvSpPr>
          <p:cNvPr id="566" name="Google Shape;566;p11"/>
          <p:cNvSpPr txBox="1">
            <a:spLocks noGrp="1"/>
          </p:cNvSpPr>
          <p:nvPr>
            <p:ph type="sldNum" idx="12"/>
          </p:nvPr>
        </p:nvSpPr>
        <p:spPr>
          <a:xfrm>
            <a:off x="11208568" y="6519171"/>
            <a:ext cx="288032" cy="240219"/>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AU"/>
              <a:t>28</a:t>
            </a:fld>
            <a:endParaRPr/>
          </a:p>
        </p:txBody>
      </p:sp>
    </p:spTree>
    <p:extLst>
      <p:ext uri="{BB962C8B-B14F-4D97-AF65-F5344CB8AC3E}">
        <p14:creationId xmlns:p14="http://schemas.microsoft.com/office/powerpoint/2010/main" val="4021019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70"/>
        <p:cNvGrpSpPr/>
        <p:nvPr/>
      </p:nvGrpSpPr>
      <p:grpSpPr>
        <a:xfrm>
          <a:off x="0" y="0"/>
          <a:ext cx="0" cy="0"/>
          <a:chOff x="0" y="0"/>
          <a:chExt cx="0" cy="0"/>
        </a:xfrm>
      </p:grpSpPr>
      <p:pic>
        <p:nvPicPr>
          <p:cNvPr id="571" name="Google Shape;571;p12" descr="https://lh4.googleusercontent.com/d_tRGwXKdhA-IxgexzA8YMfadCQw7b2ixAiLenkH4n3jBvwarQD003hBnQCX4OTASn9tGw6aWRP57NEbdU0C3oguHxnMFbgT_1yi9SudSM-Ya6U2A3BmHjQ97aACCp-iJa_KNMyTIAg"/>
          <p:cNvPicPr preferRelativeResize="0"/>
          <p:nvPr/>
        </p:nvPicPr>
        <p:blipFill rotWithShape="1">
          <a:blip r:embed="rId3">
            <a:alphaModFix/>
          </a:blip>
          <a:srcRect t="34756" b="25233"/>
          <a:stretch/>
        </p:blipFill>
        <p:spPr>
          <a:xfrm>
            <a:off x="0" y="-4180"/>
            <a:ext cx="8715375" cy="2736304"/>
          </a:xfrm>
          <a:prstGeom prst="rect">
            <a:avLst/>
          </a:prstGeom>
          <a:noFill/>
          <a:ln w="9525" cap="flat" cmpd="sng">
            <a:solidFill>
              <a:schemeClr val="accent1"/>
            </a:solidFill>
            <a:prstDash val="solid"/>
            <a:round/>
            <a:headEnd type="none" w="sm" len="sm"/>
            <a:tailEnd type="none" w="sm" len="sm"/>
          </a:ln>
        </p:spPr>
      </p:pic>
      <p:sp>
        <p:nvSpPr>
          <p:cNvPr id="572" name="Google Shape;572;p12"/>
          <p:cNvSpPr txBox="1">
            <a:spLocks noGrp="1"/>
          </p:cNvSpPr>
          <p:nvPr>
            <p:ph type="body" idx="1"/>
          </p:nvPr>
        </p:nvSpPr>
        <p:spPr>
          <a:xfrm>
            <a:off x="695326" y="5589240"/>
            <a:ext cx="2416992" cy="929930"/>
          </a:xfrm>
          <a:prstGeom prst="rect">
            <a:avLst/>
          </a:prstGeom>
          <a:noFill/>
          <a:ln>
            <a:noFill/>
          </a:ln>
        </p:spPr>
        <p:txBody>
          <a:bodyPr spcFirstLastPara="1" wrap="square" lIns="0" tIns="0" rIns="0" bIns="0" anchor="t" anchorCtr="0">
            <a:normAutofit/>
          </a:bodyPr>
          <a:lstStyle/>
          <a:p>
            <a:pPr marL="0" lvl="0" indent="0" algn="l" rtl="0">
              <a:lnSpc>
                <a:spcPct val="90000"/>
              </a:lnSpc>
              <a:spcBef>
                <a:spcPts val="0"/>
              </a:spcBef>
              <a:spcAft>
                <a:spcPts val="0"/>
              </a:spcAft>
              <a:buSzPts val="720"/>
              <a:buNone/>
            </a:pPr>
            <a:r>
              <a:rPr lang="en-AU" sz="720"/>
              <a:t>Upper: </a:t>
            </a:r>
            <a:r>
              <a:rPr lang="en-AU" sz="720" u="sng">
                <a:solidFill>
                  <a:schemeClr val="hlink"/>
                </a:solidFill>
                <a:hlinkClick r:id="rId4"/>
              </a:rPr>
              <a:t>https://www.nature.com/articles/s41928-020-0451-7</a:t>
            </a:r>
            <a:endParaRPr sz="720" u="sng"/>
          </a:p>
          <a:p>
            <a:pPr marL="0" lvl="0" indent="0" algn="l" rtl="0">
              <a:lnSpc>
                <a:spcPct val="90000"/>
              </a:lnSpc>
              <a:spcBef>
                <a:spcPts val="600"/>
              </a:spcBef>
              <a:spcAft>
                <a:spcPts val="0"/>
              </a:spcAft>
              <a:buSzPts val="720"/>
              <a:buNone/>
            </a:pPr>
            <a:r>
              <a:rPr lang="en-AU" sz="720"/>
              <a:t>Middle: </a:t>
            </a:r>
            <a:r>
              <a:rPr lang="en-AU" sz="720" u="sng">
                <a:solidFill>
                  <a:schemeClr val="hlink"/>
                </a:solidFill>
                <a:hlinkClick r:id="rId5"/>
              </a:rPr>
              <a:t>https://www.theatlantic.com/technology/archive/2017/11/why-sign-language-gloves-dont-help-deaf-people/545441/</a:t>
            </a:r>
            <a:r>
              <a:rPr lang="en-AU" sz="720"/>
              <a:t> </a:t>
            </a:r>
            <a:endParaRPr/>
          </a:p>
          <a:p>
            <a:pPr marL="0" lvl="0" indent="0" algn="l" rtl="0">
              <a:lnSpc>
                <a:spcPct val="90000"/>
              </a:lnSpc>
              <a:spcBef>
                <a:spcPts val="600"/>
              </a:spcBef>
              <a:spcAft>
                <a:spcPts val="0"/>
              </a:spcAft>
              <a:buSzPts val="720"/>
              <a:buNone/>
            </a:pPr>
            <a:r>
              <a:rPr lang="en-AU" sz="720"/>
              <a:t>Lower: </a:t>
            </a:r>
            <a:r>
              <a:rPr lang="en-AU" sz="720" u="sng">
                <a:solidFill>
                  <a:schemeClr val="hlink"/>
                </a:solidFill>
                <a:hlinkClick r:id="rId6"/>
              </a:rPr>
              <a:t>https://wfdeaf.org/news/resources/wfd-wasli-statement-use-signing-avatars/</a:t>
            </a:r>
            <a:endParaRPr sz="720"/>
          </a:p>
        </p:txBody>
      </p:sp>
      <p:sp>
        <p:nvSpPr>
          <p:cNvPr id="573" name="Google Shape;573;p12"/>
          <p:cNvSpPr txBox="1">
            <a:spLocks noGrp="1"/>
          </p:cNvSpPr>
          <p:nvPr>
            <p:ph type="title"/>
          </p:nvPr>
        </p:nvSpPr>
        <p:spPr>
          <a:xfrm>
            <a:off x="695325" y="2780925"/>
            <a:ext cx="3368700" cy="1836900"/>
          </a:xfrm>
          <a:prstGeom prst="rect">
            <a:avLst/>
          </a:prstGeom>
          <a:noFill/>
          <a:ln>
            <a:noFill/>
          </a:ln>
        </p:spPr>
        <p:txBody>
          <a:bodyPr spcFirstLastPara="1" wrap="square" lIns="0" tIns="0" rIns="0" bIns="0" anchor="ctr" anchorCtr="0">
            <a:normAutofit/>
          </a:bodyPr>
          <a:lstStyle/>
          <a:p>
            <a:pPr marL="0" lvl="0" indent="0" algn="l" rtl="0">
              <a:lnSpc>
                <a:spcPct val="90000"/>
              </a:lnSpc>
              <a:spcBef>
                <a:spcPts val="0"/>
              </a:spcBef>
              <a:spcAft>
                <a:spcPts val="0"/>
              </a:spcAft>
              <a:buClr>
                <a:schemeClr val="accent1"/>
              </a:buClr>
              <a:buSzPts val="3060"/>
              <a:buFont typeface="Arial"/>
              <a:buNone/>
            </a:pPr>
            <a:r>
              <a:rPr lang="en-AU" sz="3060"/>
              <a:t>Sign language technologies are often disability dongles</a:t>
            </a:r>
            <a:endParaRPr sz="3060"/>
          </a:p>
        </p:txBody>
      </p:sp>
      <p:sp>
        <p:nvSpPr>
          <p:cNvPr id="574" name="Google Shape;574;p12"/>
          <p:cNvSpPr txBox="1">
            <a:spLocks noGrp="1"/>
          </p:cNvSpPr>
          <p:nvPr>
            <p:ph type="body" idx="2"/>
          </p:nvPr>
        </p:nvSpPr>
        <p:spPr>
          <a:xfrm>
            <a:off x="4400550" y="6524625"/>
            <a:ext cx="3384667" cy="241300"/>
          </a:xfrm>
          <a:prstGeom prst="rect">
            <a:avLst/>
          </a:prstGeom>
          <a:noFill/>
          <a:ln>
            <a:noFill/>
          </a:ln>
        </p:spPr>
        <p:txBody>
          <a:bodyPr spcFirstLastPara="1" wrap="square" lIns="0" tIns="0" rIns="0" bIns="0" anchor="ctr" anchorCtr="0">
            <a:normAutofit/>
          </a:bodyPr>
          <a:lstStyle/>
          <a:p>
            <a:pPr marL="0" lvl="0" indent="0" algn="ctr" rtl="0">
              <a:lnSpc>
                <a:spcPct val="110000"/>
              </a:lnSpc>
              <a:spcBef>
                <a:spcPts val="0"/>
              </a:spcBef>
              <a:spcAft>
                <a:spcPts val="0"/>
              </a:spcAft>
              <a:buSzPts val="1000"/>
              <a:buNone/>
            </a:pPr>
            <a:endParaRPr/>
          </a:p>
        </p:txBody>
      </p:sp>
      <p:sp>
        <p:nvSpPr>
          <p:cNvPr id="575" name="Google Shape;575;p12"/>
          <p:cNvSpPr txBox="1">
            <a:spLocks noGrp="1"/>
          </p:cNvSpPr>
          <p:nvPr>
            <p:ph type="sldNum" idx="12"/>
          </p:nvPr>
        </p:nvSpPr>
        <p:spPr>
          <a:xfrm>
            <a:off x="11208568" y="6519171"/>
            <a:ext cx="288032" cy="240219"/>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AU"/>
              <a:t>29</a:t>
            </a:fld>
            <a:endParaRPr/>
          </a:p>
        </p:txBody>
      </p:sp>
      <p:pic>
        <p:nvPicPr>
          <p:cNvPr id="576" name="Google Shape;576;p12" descr="https://lh4.googleusercontent.com/2CgAcfJp9G9PXbmdqwlY1SkNOdCGud9F04ilYfudOdpUI8x1Owug3Ycmuew1G4gjkn18e1cZiyD7H-qOq8tRqKdHHzxxiKIvko0YtV6z0FsD6ebiHf8O5gSQlMTErvVeP_B-fY_46qc"/>
          <p:cNvPicPr preferRelativeResize="0"/>
          <p:nvPr/>
        </p:nvPicPr>
        <p:blipFill rotWithShape="1">
          <a:blip r:embed="rId7">
            <a:alphaModFix/>
          </a:blip>
          <a:srcRect/>
          <a:stretch/>
        </p:blipFill>
        <p:spPr>
          <a:xfrm>
            <a:off x="4063993" y="1693551"/>
            <a:ext cx="8096250" cy="7248527"/>
          </a:xfrm>
          <a:prstGeom prst="rect">
            <a:avLst/>
          </a:prstGeom>
          <a:noFill/>
          <a:ln w="9525" cap="flat" cmpd="sng">
            <a:solidFill>
              <a:schemeClr val="accent1"/>
            </a:solidFill>
            <a:prstDash val="solid"/>
            <a:round/>
            <a:headEnd type="none" w="sm" len="sm"/>
            <a:tailEnd type="none" w="sm" len="sm"/>
          </a:ln>
        </p:spPr>
      </p:pic>
      <p:pic>
        <p:nvPicPr>
          <p:cNvPr id="577" name="Google Shape;577;p12" descr="https://lh5.googleusercontent.com/o_Os6QsaoBdBHUqXyCjp1qlLV7MtlLL1wcNmcFWKjtMVjFRTKeoXh85yFKGLGmMo5NucrBf8udPMNP1QsUTWWSfZK74uB1nVB5GLXxa8TPlnRq7IQG21jwxwZfZOLP19DWCdPRVxqMc"/>
          <p:cNvPicPr preferRelativeResize="0"/>
          <p:nvPr/>
        </p:nvPicPr>
        <p:blipFill rotWithShape="1">
          <a:blip r:embed="rId8">
            <a:alphaModFix/>
          </a:blip>
          <a:srcRect/>
          <a:stretch/>
        </p:blipFill>
        <p:spPr>
          <a:xfrm>
            <a:off x="5142512" y="3448049"/>
            <a:ext cx="8181975" cy="3409951"/>
          </a:xfrm>
          <a:prstGeom prst="rect">
            <a:avLst/>
          </a:prstGeom>
          <a:noFill/>
          <a:ln w="9525" cap="flat" cmpd="sng">
            <a:solidFill>
              <a:schemeClr val="accent1"/>
            </a:solidFill>
            <a:prstDash val="solid"/>
            <a:round/>
            <a:headEnd type="none" w="sm" len="sm"/>
            <a:tailEnd type="none" w="sm" len="sm"/>
          </a:ln>
        </p:spPr>
      </p:pic>
      <p:sp>
        <p:nvSpPr>
          <p:cNvPr id="578" name="Google Shape;578;p12"/>
          <p:cNvSpPr txBox="1"/>
          <p:nvPr/>
        </p:nvSpPr>
        <p:spPr>
          <a:xfrm>
            <a:off x="695325" y="4617825"/>
            <a:ext cx="3384600" cy="771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AU"/>
              <a:t>Deaf people, other signers and advocates spend a lot of time and energy pushing back.</a:t>
            </a:r>
            <a:endParaRPr/>
          </a:p>
        </p:txBody>
      </p:sp>
    </p:spTree>
    <p:extLst>
      <p:ext uri="{BB962C8B-B14F-4D97-AF65-F5344CB8AC3E}">
        <p14:creationId xmlns:p14="http://schemas.microsoft.com/office/powerpoint/2010/main" val="3949751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p:cNvPicPr>
            <a:picLocks noGrp="1" noChangeAspect="1"/>
          </p:cNvPicPr>
          <p:nvPr>
            <p:ph type="pic" idx="2"/>
          </p:nvPr>
        </p:nvPicPr>
        <p:blipFill rotWithShape="1">
          <a:blip r:embed="rId2"/>
          <a:srcRect l="-802" t="-19499" r="-258" b="-24816"/>
          <a:stretch/>
        </p:blipFill>
        <p:spPr>
          <a:xfrm>
            <a:off x="7785216" y="619866"/>
            <a:ext cx="4065161" cy="6239970"/>
          </a:xfrm>
          <a:prstGeom prst="rect">
            <a:avLst/>
          </a:prstGeom>
          <a:noFill/>
        </p:spPr>
      </p:pic>
      <p:sp>
        <p:nvSpPr>
          <p:cNvPr id="3" name="Text Placeholder 2"/>
          <p:cNvSpPr>
            <a:spLocks noGrp="1"/>
          </p:cNvSpPr>
          <p:nvPr>
            <p:ph type="body" idx="1"/>
          </p:nvPr>
        </p:nvSpPr>
        <p:spPr/>
        <p:txBody>
          <a:bodyPr/>
          <a:lstStyle/>
          <a:p>
            <a:r>
              <a:rPr lang="en-AU" dirty="0" smtClean="0"/>
              <a:t>AI is often created:</a:t>
            </a:r>
          </a:p>
          <a:p>
            <a:pPr marL="514350" indent="-285750">
              <a:buFont typeface="Arial" panose="020B0604020202020204" pitchFamily="34" charset="0"/>
              <a:buChar char="•"/>
            </a:pPr>
            <a:r>
              <a:rPr lang="en-AU" dirty="0" smtClean="0"/>
              <a:t>Using data generated by people</a:t>
            </a:r>
          </a:p>
          <a:p>
            <a:pPr marL="514350" indent="-285750">
              <a:buFont typeface="Arial" panose="020B0604020202020204" pitchFamily="34" charset="0"/>
              <a:buChar char="•"/>
            </a:pPr>
            <a:r>
              <a:rPr lang="en-AU" dirty="0" smtClean="0"/>
              <a:t>For use by people</a:t>
            </a:r>
          </a:p>
          <a:p>
            <a:pPr marL="514350" indent="-285750">
              <a:buFont typeface="Arial" panose="020B0604020202020204" pitchFamily="34" charset="0"/>
              <a:buChar char="•"/>
            </a:pPr>
            <a:r>
              <a:rPr lang="en-AU" dirty="0" smtClean="0"/>
              <a:t>To support people in achieving some goal</a:t>
            </a:r>
          </a:p>
          <a:p>
            <a:pPr marL="228600" indent="0"/>
            <a:endParaRPr lang="en-AU" dirty="0" smtClean="0"/>
          </a:p>
          <a:p>
            <a:pPr marL="228600" indent="0"/>
            <a:r>
              <a:rPr lang="en-AU" dirty="0" smtClean="0"/>
              <a:t>Therefore, it should be designed and developed in a way that supports people:</a:t>
            </a:r>
          </a:p>
          <a:p>
            <a:pPr marL="514350" indent="-285750">
              <a:buFont typeface="Arial" panose="020B0604020202020204" pitchFamily="34" charset="0"/>
              <a:buChar char="•"/>
            </a:pPr>
            <a:r>
              <a:rPr lang="en-AU" dirty="0" smtClean="0"/>
              <a:t>Amplify, augment, enhance, empower</a:t>
            </a:r>
          </a:p>
          <a:p>
            <a:pPr marL="514350" indent="-285750">
              <a:buFont typeface="Arial" panose="020B0604020202020204" pitchFamily="34" charset="0"/>
              <a:buChar char="•"/>
            </a:pPr>
            <a:r>
              <a:rPr lang="en-AU" dirty="0" smtClean="0"/>
              <a:t>Reliable, safe, trustworthy, understandable</a:t>
            </a:r>
          </a:p>
          <a:p>
            <a:pPr marL="514350" indent="-285750">
              <a:buFont typeface="Arial" panose="020B0604020202020204" pitchFamily="34" charset="0"/>
              <a:buChar char="•"/>
            </a:pPr>
            <a:r>
              <a:rPr lang="en-AU" dirty="0" smtClean="0"/>
              <a:t>Human self-efficacy, creativity &amp; responsibility</a:t>
            </a:r>
          </a:p>
          <a:p>
            <a:pPr marL="514350" indent="-285750">
              <a:buFont typeface="Arial" panose="020B0604020202020204" pitchFamily="34" charset="0"/>
              <a:buChar char="•"/>
            </a:pPr>
            <a:r>
              <a:rPr lang="en-AU" dirty="0" smtClean="0"/>
              <a:t>Human values, rights &amp; dignity</a:t>
            </a:r>
            <a:endParaRPr lang="en-AU" dirty="0"/>
          </a:p>
        </p:txBody>
      </p:sp>
      <p:sp>
        <p:nvSpPr>
          <p:cNvPr id="4" name="Text Placeholder 3"/>
          <p:cNvSpPr>
            <a:spLocks noGrp="1"/>
          </p:cNvSpPr>
          <p:nvPr>
            <p:ph type="body" idx="3"/>
          </p:nvPr>
        </p:nvSpPr>
        <p:spPr>
          <a:xfrm>
            <a:off x="695326" y="6519171"/>
            <a:ext cx="10513242" cy="240219"/>
          </a:xfrm>
        </p:spPr>
        <p:txBody>
          <a:bodyPr>
            <a:normAutofit/>
          </a:bodyPr>
          <a:lstStyle/>
          <a:p>
            <a:r>
              <a:rPr lang="en-AU" dirty="0" smtClean="0"/>
              <a:t>Ben </a:t>
            </a:r>
            <a:r>
              <a:rPr lang="en-AU" dirty="0" err="1" smtClean="0"/>
              <a:t>Shneiderman</a:t>
            </a:r>
            <a:r>
              <a:rPr lang="en-AU" dirty="0" smtClean="0"/>
              <a:t>. </a:t>
            </a:r>
            <a:r>
              <a:rPr lang="en-AU" dirty="0"/>
              <a:t>(2020</a:t>
            </a:r>
            <a:r>
              <a:rPr lang="en-AU" dirty="0" smtClean="0"/>
              <a:t>). Human-Centred AI. Opening Keynote, </a:t>
            </a:r>
            <a:r>
              <a:rPr lang="en-AU" dirty="0" err="1" smtClean="0"/>
              <a:t>OzCHI</a:t>
            </a:r>
            <a:r>
              <a:rPr lang="en-AU" dirty="0" smtClean="0"/>
              <a:t> 2020. </a:t>
            </a:r>
            <a:r>
              <a:rPr lang="en-AU" dirty="0">
                <a:hlinkClick r:id="rId3"/>
              </a:rPr>
              <a:t>https://</a:t>
            </a:r>
            <a:r>
              <a:rPr lang="en-AU" dirty="0" smtClean="0">
                <a:hlinkClick r:id="rId3"/>
              </a:rPr>
              <a:t>www.youtube.com/watch?v=4GTk_QqCA-I&amp;feature=youtu.be&amp;ab_channel=ozchiconf</a:t>
            </a:r>
            <a:r>
              <a:rPr lang="en-AU" dirty="0" smtClean="0"/>
              <a:t> </a:t>
            </a:r>
            <a:endParaRPr lang="en-AU" dirty="0"/>
          </a:p>
        </p:txBody>
      </p:sp>
      <p:sp>
        <p:nvSpPr>
          <p:cNvPr id="5" name="Title 4"/>
          <p:cNvSpPr>
            <a:spLocks noGrp="1"/>
          </p:cNvSpPr>
          <p:nvPr>
            <p:ph type="title"/>
          </p:nvPr>
        </p:nvSpPr>
        <p:spPr/>
        <p:txBody>
          <a:bodyPr/>
          <a:lstStyle/>
          <a:p>
            <a:r>
              <a:rPr lang="en-AU" dirty="0" smtClean="0"/>
              <a:t>Human-Centred AI</a:t>
            </a:r>
            <a:endParaRPr lang="en-AU" dirty="0"/>
          </a:p>
        </p:txBody>
      </p:sp>
      <p:sp>
        <p:nvSpPr>
          <p:cNvPr id="6" name="Slide Number Placeholder 5"/>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AU" smtClean="0"/>
              <a:t>3</a:t>
            </a:fld>
            <a:endParaRPr lang="en-AU"/>
          </a:p>
        </p:txBody>
      </p:sp>
    </p:spTree>
    <p:extLst>
      <p:ext uri="{BB962C8B-B14F-4D97-AF65-F5344CB8AC3E}">
        <p14:creationId xmlns:p14="http://schemas.microsoft.com/office/powerpoint/2010/main" val="7325128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Working with the Deaf community</a:t>
            </a:r>
            <a:endParaRPr lang="en-AU" dirty="0"/>
          </a:p>
        </p:txBody>
      </p:sp>
      <p:sp>
        <p:nvSpPr>
          <p:cNvPr id="3" name="Text Placeholder 2"/>
          <p:cNvSpPr>
            <a:spLocks noGrp="1"/>
          </p:cNvSpPr>
          <p:nvPr>
            <p:ph type="body" idx="1"/>
          </p:nvPr>
        </p:nvSpPr>
        <p:spPr/>
        <p:txBody>
          <a:bodyPr/>
          <a:lstStyle/>
          <a:p>
            <a:endParaRPr lang="en-AU"/>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AU" smtClean="0"/>
              <a:t>30</a:t>
            </a:fld>
            <a:endParaRPr lang="en-AU"/>
          </a:p>
        </p:txBody>
      </p:sp>
    </p:spTree>
    <p:extLst>
      <p:ext uri="{BB962C8B-B14F-4D97-AF65-F5344CB8AC3E}">
        <p14:creationId xmlns:p14="http://schemas.microsoft.com/office/powerpoint/2010/main" val="891508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721"/>
        <p:cNvGrpSpPr/>
        <p:nvPr/>
      </p:nvGrpSpPr>
      <p:grpSpPr>
        <a:xfrm>
          <a:off x="0" y="0"/>
          <a:ext cx="0" cy="0"/>
          <a:chOff x="0" y="0"/>
          <a:chExt cx="0" cy="0"/>
        </a:xfrm>
      </p:grpSpPr>
      <p:sp>
        <p:nvSpPr>
          <p:cNvPr id="722" name="Google Shape;722;p23"/>
          <p:cNvSpPr txBox="1">
            <a:spLocks noGrp="1"/>
          </p:cNvSpPr>
          <p:nvPr>
            <p:ph type="title"/>
          </p:nvPr>
        </p:nvSpPr>
        <p:spPr>
          <a:xfrm>
            <a:off x="695326" y="1700811"/>
            <a:ext cx="10768680" cy="1224137"/>
          </a:xfrm>
          <a:prstGeom prst="rect">
            <a:avLst/>
          </a:prstGeom>
          <a:noFill/>
          <a:ln>
            <a:noFill/>
          </a:ln>
        </p:spPr>
        <p:txBody>
          <a:bodyPr spcFirstLastPara="1" wrap="square" lIns="0" tIns="0" rIns="0" bIns="0" anchor="b" anchorCtr="0">
            <a:noAutofit/>
          </a:bodyPr>
          <a:lstStyle/>
          <a:p>
            <a:pPr marL="0" lvl="0" indent="0" algn="l" rtl="0">
              <a:lnSpc>
                <a:spcPct val="120000"/>
              </a:lnSpc>
              <a:spcBef>
                <a:spcPts val="0"/>
              </a:spcBef>
              <a:spcAft>
                <a:spcPts val="0"/>
              </a:spcAft>
              <a:buClr>
                <a:schemeClr val="accent1"/>
              </a:buClr>
              <a:buSzPts val="4200"/>
              <a:buFont typeface="Arial"/>
              <a:buNone/>
            </a:pPr>
            <a:r>
              <a:rPr lang="en-AU"/>
              <a:t>Requirements and questions for sign language technologies</a:t>
            </a:r>
            <a:endParaRPr/>
          </a:p>
        </p:txBody>
      </p:sp>
      <p:sp>
        <p:nvSpPr>
          <p:cNvPr id="723" name="Google Shape;723;p23"/>
          <p:cNvSpPr txBox="1">
            <a:spLocks noGrp="1"/>
          </p:cNvSpPr>
          <p:nvPr>
            <p:ph type="body" idx="1"/>
          </p:nvPr>
        </p:nvSpPr>
        <p:spPr>
          <a:xfrm>
            <a:off x="695326" y="3113744"/>
            <a:ext cx="10768680" cy="2043451"/>
          </a:xfrm>
          <a:prstGeom prst="rect">
            <a:avLst/>
          </a:prstGeom>
          <a:noFill/>
          <a:ln>
            <a:noFill/>
          </a:ln>
        </p:spPr>
        <p:txBody>
          <a:bodyPr spcFirstLastPara="1" wrap="square" lIns="0" tIns="0" rIns="0" bIns="0" anchor="t" anchorCtr="0">
            <a:normAutofit/>
          </a:bodyPr>
          <a:lstStyle/>
          <a:p>
            <a:pPr marL="0" lvl="0" indent="0" algn="l" rtl="0">
              <a:lnSpc>
                <a:spcPct val="120000"/>
              </a:lnSpc>
              <a:spcBef>
                <a:spcPts val="0"/>
              </a:spcBef>
              <a:spcAft>
                <a:spcPts val="0"/>
              </a:spcAft>
              <a:buSzPts val="2700"/>
              <a:buNone/>
            </a:pPr>
            <a:r>
              <a:rPr lang="en-AU"/>
              <a:t>Part 4</a:t>
            </a:r>
            <a:endParaRPr/>
          </a:p>
        </p:txBody>
      </p:sp>
      <p:sp>
        <p:nvSpPr>
          <p:cNvPr id="724" name="Google Shape;724;p23"/>
          <p:cNvSpPr txBox="1">
            <a:spLocks noGrp="1"/>
          </p:cNvSpPr>
          <p:nvPr>
            <p:ph type="ftr" idx="11"/>
          </p:nvPr>
        </p:nvSpPr>
        <p:spPr>
          <a:xfrm>
            <a:off x="695326" y="6519171"/>
            <a:ext cx="3360109" cy="240219"/>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Clr>
                <a:schemeClr val="dk1"/>
              </a:buClr>
              <a:buFont typeface="Arial"/>
              <a:buNone/>
            </a:pPr>
            <a:r>
              <a:rPr lang="en-AU"/>
              <a:t>Sign Language and Communicative Gesture | 21 October 2020</a:t>
            </a:r>
            <a:endParaRPr/>
          </a:p>
        </p:txBody>
      </p:sp>
      <p:sp>
        <p:nvSpPr>
          <p:cNvPr id="725" name="Google Shape;725;p23"/>
          <p:cNvSpPr txBox="1">
            <a:spLocks noGrp="1"/>
          </p:cNvSpPr>
          <p:nvPr>
            <p:ph type="sldNum" idx="12"/>
          </p:nvPr>
        </p:nvSpPr>
        <p:spPr>
          <a:xfrm>
            <a:off x="11208568" y="6519171"/>
            <a:ext cx="288032" cy="240219"/>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AU"/>
              <a:t>31</a:t>
            </a:fld>
            <a:endParaRPr/>
          </a:p>
        </p:txBody>
      </p:sp>
      <p:sp>
        <p:nvSpPr>
          <p:cNvPr id="726" name="Google Shape;726;p23"/>
          <p:cNvSpPr txBox="1">
            <a:spLocks noGrp="1"/>
          </p:cNvSpPr>
          <p:nvPr>
            <p:ph type="dt" idx="10"/>
          </p:nvPr>
        </p:nvSpPr>
        <p:spPr>
          <a:xfrm>
            <a:off x="695324" y="151134"/>
            <a:ext cx="3360109" cy="288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None/>
            </a:pPr>
            <a:r>
              <a:rPr lang="en-AU"/>
              <a:t>Voyages in Language Technology</a:t>
            </a:r>
            <a:endParaRPr/>
          </a:p>
          <a:p>
            <a:pPr marL="0" lvl="0" indent="0" algn="l" rtl="0">
              <a:spcBef>
                <a:spcPts val="0"/>
              </a:spcBef>
              <a:spcAft>
                <a:spcPts val="0"/>
              </a:spcAft>
              <a:buNone/>
            </a:pPr>
            <a:endParaRPr/>
          </a:p>
          <a:p>
            <a:pPr marL="0" lvl="0" indent="0" algn="l" rtl="0">
              <a:lnSpc>
                <a:spcPct val="80000"/>
              </a:lnSpc>
              <a:spcBef>
                <a:spcPts val="0"/>
              </a:spcBef>
              <a:spcAft>
                <a:spcPts val="0"/>
              </a:spcAft>
              <a:buNone/>
            </a:pPr>
            <a:endParaRPr/>
          </a:p>
        </p:txBody>
      </p:sp>
    </p:spTree>
    <p:extLst>
      <p:ext uri="{BB962C8B-B14F-4D97-AF65-F5344CB8AC3E}">
        <p14:creationId xmlns:p14="http://schemas.microsoft.com/office/powerpoint/2010/main" val="37093624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730"/>
        <p:cNvGrpSpPr/>
        <p:nvPr/>
      </p:nvGrpSpPr>
      <p:grpSpPr>
        <a:xfrm>
          <a:off x="0" y="0"/>
          <a:ext cx="0" cy="0"/>
          <a:chOff x="0" y="0"/>
          <a:chExt cx="0" cy="0"/>
        </a:xfrm>
      </p:grpSpPr>
      <p:graphicFrame>
        <p:nvGraphicFramePr>
          <p:cNvPr id="731" name="Google Shape;731;p24"/>
          <p:cNvGraphicFramePr/>
          <p:nvPr/>
        </p:nvGraphicFramePr>
        <p:xfrm>
          <a:off x="695323" y="1700213"/>
          <a:ext cx="10801275" cy="4694010"/>
        </p:xfrm>
        <a:graphic>
          <a:graphicData uri="http://schemas.openxmlformats.org/drawingml/2006/table">
            <a:tbl>
              <a:tblPr firstRow="1" bandRow="1">
                <a:noFill/>
                <a:tableStyleId>{6EE91934-67DD-4D88-AB83-F2D66DAEA5F1}</a:tableStyleId>
              </a:tblPr>
              <a:tblGrid>
                <a:gridCol w="4176550">
                  <a:extLst>
                    <a:ext uri="{9D8B030D-6E8A-4147-A177-3AD203B41FA5}">
                      <a16:colId xmlns:a16="http://schemas.microsoft.com/office/drawing/2014/main" val="20000"/>
                    </a:ext>
                  </a:extLst>
                </a:gridCol>
                <a:gridCol w="6624725">
                  <a:extLst>
                    <a:ext uri="{9D8B030D-6E8A-4147-A177-3AD203B41FA5}">
                      <a16:colId xmlns:a16="http://schemas.microsoft.com/office/drawing/2014/main" val="20001"/>
                    </a:ext>
                  </a:extLst>
                </a:gridCol>
              </a:tblGrid>
              <a:tr h="370850">
                <a:tc>
                  <a:txBody>
                    <a:bodyPr/>
                    <a:lstStyle/>
                    <a:p>
                      <a:pPr marL="0" marR="0" lvl="0" indent="0" algn="l" rtl="0">
                        <a:spcBef>
                          <a:spcPts val="0"/>
                        </a:spcBef>
                        <a:spcAft>
                          <a:spcPts val="0"/>
                        </a:spcAft>
                        <a:buNone/>
                      </a:pPr>
                      <a:r>
                        <a:rPr lang="en-AU" sz="1800"/>
                        <a:t>Detect signing</a:t>
                      </a:r>
                      <a:endParaRPr sz="1800"/>
                    </a:p>
                  </a:txBody>
                  <a:tcPr marL="91450" marR="91450" marT="45725" marB="45725"/>
                </a:tc>
                <a:tc rowSpan="4">
                  <a:txBody>
                    <a:bodyPr/>
                    <a:lstStyle/>
                    <a:p>
                      <a:pPr marL="0" marR="0" lvl="0" indent="0" algn="l" rtl="0">
                        <a:lnSpc>
                          <a:spcPct val="100000"/>
                        </a:lnSpc>
                        <a:spcBef>
                          <a:spcPts val="0"/>
                        </a:spcBef>
                        <a:spcAft>
                          <a:spcPts val="0"/>
                        </a:spcAft>
                        <a:buClr>
                          <a:schemeClr val="dk1"/>
                        </a:buClr>
                        <a:buSzPts val="1800"/>
                        <a:buFont typeface="Arial"/>
                        <a:buNone/>
                      </a:pPr>
                      <a:r>
                        <a:rPr lang="en-AU" sz="1800"/>
                        <a:t>With increased video conferencing, this is a major question.</a:t>
                      </a:r>
                      <a:endParaRPr/>
                    </a:p>
                    <a:p>
                      <a:pPr marL="0" marR="0" lvl="0" indent="0" algn="l" rtl="0">
                        <a:lnSpc>
                          <a:spcPct val="100000"/>
                        </a:lnSpc>
                        <a:spcBef>
                          <a:spcPts val="0"/>
                        </a:spcBef>
                        <a:spcAft>
                          <a:spcPts val="0"/>
                        </a:spcAft>
                        <a:buClr>
                          <a:schemeClr val="dk1"/>
                        </a:buClr>
                        <a:buSzPts val="1800"/>
                        <a:buFont typeface="Arial"/>
                        <a:buNone/>
                      </a:pPr>
                      <a:r>
                        <a:rPr lang="en-AU" sz="1800"/>
                        <a:t>Some applications exist in this space, e.g. Apple FaceTime sign detection, </a:t>
                      </a:r>
                      <a:r>
                        <a:rPr lang="en-AU" sz="1800" u="sng">
                          <a:solidFill>
                            <a:schemeClr val="hlink"/>
                          </a:solidFill>
                          <a:hlinkClick r:id="rId3"/>
                        </a:rPr>
                        <a:t>Google demo app for highlighting signers</a:t>
                      </a:r>
                      <a:endParaRPr sz="1800"/>
                    </a:p>
                  </a:txBody>
                  <a:tcPr marL="91450" marR="91450" marT="45725" marB="45725"/>
                </a:tc>
                <a:extLst>
                  <a:ext uri="{0D108BD9-81ED-4DB2-BD59-A6C34878D82A}">
                    <a16:rowId xmlns:a16="http://schemas.microsoft.com/office/drawing/2014/main" val="10000"/>
                  </a:ext>
                </a:extLst>
              </a:tr>
              <a:tr h="370850">
                <a:tc>
                  <a:txBody>
                    <a:bodyPr/>
                    <a:lstStyle/>
                    <a:p>
                      <a:pPr marL="285750" marR="0" lvl="0" indent="-285750" algn="l" rtl="0">
                        <a:spcBef>
                          <a:spcPts val="0"/>
                        </a:spcBef>
                        <a:spcAft>
                          <a:spcPts val="0"/>
                        </a:spcAft>
                        <a:buClr>
                          <a:schemeClr val="dk1"/>
                        </a:buClr>
                        <a:buSzPts val="1800"/>
                        <a:buFont typeface="Arial"/>
                        <a:buChar char="•"/>
                      </a:pPr>
                      <a:r>
                        <a:rPr lang="en-AU" sz="1800"/>
                        <a:t>Is a movement a sign or a gesture?</a:t>
                      </a:r>
                      <a:endParaRPr sz="1800"/>
                    </a:p>
                  </a:txBody>
                  <a:tcPr marL="91450" marR="91450" marT="45725" marB="45725"/>
                </a:tc>
                <a:tc vMerge="1">
                  <a:txBody>
                    <a:bodyPr/>
                    <a:lstStyle/>
                    <a:p>
                      <a:endParaRPr lang="en-US"/>
                    </a:p>
                  </a:txBody>
                  <a:tcPr/>
                </a:tc>
                <a:extLst>
                  <a:ext uri="{0D108BD9-81ED-4DB2-BD59-A6C34878D82A}">
                    <a16:rowId xmlns:a16="http://schemas.microsoft.com/office/drawing/2014/main" val="10001"/>
                  </a:ext>
                </a:extLst>
              </a:tr>
              <a:tr h="370850">
                <a:tc>
                  <a:txBody>
                    <a:bodyPr/>
                    <a:lstStyle/>
                    <a:p>
                      <a:pPr marL="285750" marR="0" lvl="0" indent="-285750" algn="l" rtl="0">
                        <a:spcBef>
                          <a:spcPts val="0"/>
                        </a:spcBef>
                        <a:spcAft>
                          <a:spcPts val="0"/>
                        </a:spcAft>
                        <a:buClr>
                          <a:schemeClr val="dk1"/>
                        </a:buClr>
                        <a:buSzPts val="1800"/>
                        <a:buFont typeface="Arial"/>
                        <a:buChar char="•"/>
                      </a:pPr>
                      <a:r>
                        <a:rPr lang="en-AU" sz="1800"/>
                        <a:t>If multiple people are in view, who is signing?</a:t>
                      </a:r>
                      <a:endParaRPr sz="1800"/>
                    </a:p>
                  </a:txBody>
                  <a:tcPr marL="91450" marR="91450" marT="45725" marB="45725"/>
                </a:tc>
                <a:tc vMerge="1">
                  <a:txBody>
                    <a:bodyPr/>
                    <a:lstStyle/>
                    <a:p>
                      <a:endParaRPr lang="en-US"/>
                    </a:p>
                  </a:txBody>
                  <a:tcPr/>
                </a:tc>
                <a:extLst>
                  <a:ext uri="{0D108BD9-81ED-4DB2-BD59-A6C34878D82A}">
                    <a16:rowId xmlns:a16="http://schemas.microsoft.com/office/drawing/2014/main" val="10002"/>
                  </a:ext>
                </a:extLst>
              </a:tr>
              <a:tr h="370850">
                <a:tc>
                  <a:txBody>
                    <a:bodyPr/>
                    <a:lstStyle/>
                    <a:p>
                      <a:pPr marL="0" marR="0" lvl="0" indent="0" algn="l" rtl="0">
                        <a:spcBef>
                          <a:spcPts val="0"/>
                        </a:spcBef>
                        <a:spcAft>
                          <a:spcPts val="0"/>
                        </a:spcAft>
                        <a:buClr>
                          <a:schemeClr val="dk1"/>
                        </a:buClr>
                        <a:buSzPts val="1800"/>
                        <a:buFont typeface="Arial"/>
                        <a:buNone/>
                      </a:pPr>
                      <a:r>
                        <a:rPr lang="en-AU" sz="1800"/>
                        <a:t>Identify/classify signs</a:t>
                      </a:r>
                      <a:endParaRPr sz="1800"/>
                    </a:p>
                  </a:txBody>
                  <a:tcPr marL="91450" marR="91450" marT="45725" marB="45725"/>
                </a:tc>
                <a:tc vMerge="1">
                  <a:txBody>
                    <a:bodyPr/>
                    <a:lstStyle/>
                    <a:p>
                      <a:endParaRPr lang="en-US"/>
                    </a:p>
                  </a:txBody>
                  <a:tcPr/>
                </a:tc>
                <a:extLst>
                  <a:ext uri="{0D108BD9-81ED-4DB2-BD59-A6C34878D82A}">
                    <a16:rowId xmlns:a16="http://schemas.microsoft.com/office/drawing/2014/main" val="10003"/>
                  </a:ext>
                </a:extLst>
              </a:tr>
              <a:tr h="370850">
                <a:tc>
                  <a:txBody>
                    <a:bodyPr/>
                    <a:lstStyle/>
                    <a:p>
                      <a:pPr marL="285750" marR="0" lvl="0" indent="-285750" algn="l" rtl="0">
                        <a:spcBef>
                          <a:spcPts val="0"/>
                        </a:spcBef>
                        <a:spcAft>
                          <a:spcPts val="0"/>
                        </a:spcAft>
                        <a:buClr>
                          <a:schemeClr val="dk1"/>
                        </a:buClr>
                        <a:buSzPts val="1800"/>
                        <a:buFont typeface="Arial"/>
                        <a:buChar char="•"/>
                      </a:pPr>
                      <a:r>
                        <a:rPr lang="en-AU" sz="1800"/>
                        <a:t>Whole signs?</a:t>
                      </a:r>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Arial"/>
                        <a:buNone/>
                      </a:pPr>
                      <a:r>
                        <a:rPr lang="en-AU" sz="1800"/>
                        <a:t>This is a more traditional CV/ML approach.</a:t>
                      </a:r>
                      <a:endParaRPr/>
                    </a:p>
                  </a:txBody>
                  <a:tcPr marL="91450" marR="91450" marT="45725" marB="45725"/>
                </a:tc>
                <a:extLst>
                  <a:ext uri="{0D108BD9-81ED-4DB2-BD59-A6C34878D82A}">
                    <a16:rowId xmlns:a16="http://schemas.microsoft.com/office/drawing/2014/main" val="10004"/>
                  </a:ext>
                </a:extLst>
              </a:tr>
              <a:tr h="370850">
                <a:tc>
                  <a:txBody>
                    <a:bodyPr/>
                    <a:lstStyle/>
                    <a:p>
                      <a:pPr marL="285750" marR="0" lvl="0" indent="-285750" algn="l" rtl="0">
                        <a:spcBef>
                          <a:spcPts val="0"/>
                        </a:spcBef>
                        <a:spcAft>
                          <a:spcPts val="0"/>
                        </a:spcAft>
                        <a:buClr>
                          <a:schemeClr val="dk1"/>
                        </a:buClr>
                        <a:buSzPts val="1800"/>
                        <a:buFont typeface="Arial"/>
                        <a:buChar char="•"/>
                      </a:pPr>
                      <a:r>
                        <a:rPr lang="en-AU" sz="1800"/>
                        <a:t>From sign components?</a:t>
                      </a:r>
                      <a:endParaRPr sz="1800"/>
                    </a:p>
                  </a:txBody>
                  <a:tcPr marL="91450" marR="91450" marT="45725" marB="45725"/>
                </a:tc>
                <a:tc rowSpan="2">
                  <a:txBody>
                    <a:bodyPr/>
                    <a:lstStyle/>
                    <a:p>
                      <a:pPr marL="0" marR="0" lvl="0" indent="0" algn="l" rtl="0">
                        <a:lnSpc>
                          <a:spcPct val="100000"/>
                        </a:lnSpc>
                        <a:spcBef>
                          <a:spcPts val="0"/>
                        </a:spcBef>
                        <a:spcAft>
                          <a:spcPts val="0"/>
                        </a:spcAft>
                        <a:buClr>
                          <a:schemeClr val="dk1"/>
                        </a:buClr>
                        <a:buSzPts val="1800"/>
                        <a:buFont typeface="Arial"/>
                        <a:buNone/>
                      </a:pPr>
                      <a:r>
                        <a:rPr lang="en-AU" sz="1800"/>
                        <a:t>This approach may allow for more robustness, but be more computationally heavy.</a:t>
                      </a:r>
                      <a:endParaRPr sz="1800"/>
                    </a:p>
                  </a:txBody>
                  <a:tcPr marL="91450" marR="91450" marT="45725" marB="45725"/>
                </a:tc>
                <a:extLst>
                  <a:ext uri="{0D108BD9-81ED-4DB2-BD59-A6C34878D82A}">
                    <a16:rowId xmlns:a16="http://schemas.microsoft.com/office/drawing/2014/main" val="10005"/>
                  </a:ext>
                </a:extLst>
              </a:tr>
              <a:tr h="370850">
                <a:tc>
                  <a:txBody>
                    <a:bodyPr/>
                    <a:lstStyle/>
                    <a:p>
                      <a:pPr marL="0" marR="0" lvl="0" indent="0" algn="l" rtl="0">
                        <a:lnSpc>
                          <a:spcPct val="100000"/>
                        </a:lnSpc>
                        <a:spcBef>
                          <a:spcPts val="0"/>
                        </a:spcBef>
                        <a:spcAft>
                          <a:spcPts val="0"/>
                        </a:spcAft>
                        <a:buClr>
                          <a:schemeClr val="dk1"/>
                        </a:buClr>
                        <a:buSzPts val="1800"/>
                        <a:buFont typeface="Arial"/>
                        <a:buNone/>
                      </a:pPr>
                      <a:endParaRPr sz="1800"/>
                    </a:p>
                  </a:txBody>
                  <a:tcPr marL="91450" marR="91450" marT="45725" marB="45725"/>
                </a:tc>
                <a:tc vMerge="1">
                  <a:txBody>
                    <a:bodyPr/>
                    <a:lstStyle/>
                    <a:p>
                      <a:endParaRPr lang="en-US"/>
                    </a:p>
                  </a:txBody>
                  <a:tcPr/>
                </a:tc>
                <a:extLst>
                  <a:ext uri="{0D108BD9-81ED-4DB2-BD59-A6C34878D82A}">
                    <a16:rowId xmlns:a16="http://schemas.microsoft.com/office/drawing/2014/main" val="10006"/>
                  </a:ext>
                </a:extLst>
              </a:tr>
              <a:tr h="370850">
                <a:tc>
                  <a:txBody>
                    <a:bodyPr/>
                    <a:lstStyle/>
                    <a:p>
                      <a:pPr marL="0" marR="0" lvl="0" indent="0" algn="l" rtl="0">
                        <a:lnSpc>
                          <a:spcPct val="100000"/>
                        </a:lnSpc>
                        <a:spcBef>
                          <a:spcPts val="0"/>
                        </a:spcBef>
                        <a:spcAft>
                          <a:spcPts val="0"/>
                        </a:spcAft>
                        <a:buClr>
                          <a:schemeClr val="dk1"/>
                        </a:buClr>
                        <a:buSzPts val="1800"/>
                        <a:buFont typeface="Arial"/>
                        <a:buNone/>
                      </a:pPr>
                      <a:r>
                        <a:rPr lang="en-AU" sz="1800"/>
                        <a:t>Identify meaning</a:t>
                      </a:r>
                      <a:endParaRPr/>
                    </a:p>
                  </a:txBody>
                  <a:tcPr marL="91450" marR="91450" marT="45725" marB="45725"/>
                </a:tc>
                <a:tc rowSpan="2">
                  <a:txBody>
                    <a:bodyPr/>
                    <a:lstStyle/>
                    <a:p>
                      <a:pPr marL="0" marR="0" lvl="0" indent="0" algn="l" rtl="0">
                        <a:lnSpc>
                          <a:spcPct val="100000"/>
                        </a:lnSpc>
                        <a:spcBef>
                          <a:spcPts val="0"/>
                        </a:spcBef>
                        <a:spcAft>
                          <a:spcPts val="0"/>
                        </a:spcAft>
                        <a:buClr>
                          <a:schemeClr val="dk1"/>
                        </a:buClr>
                        <a:buSzPts val="1800"/>
                        <a:buFont typeface="Arial"/>
                        <a:buNone/>
                      </a:pPr>
                      <a:r>
                        <a:rPr lang="en-AU" sz="1800"/>
                        <a:t>Auslan grammar is very different from English, so depending on your application, this may not be useful.</a:t>
                      </a:r>
                      <a:endParaRPr sz="1800"/>
                    </a:p>
                    <a:p>
                      <a:pPr marL="0" marR="0" lvl="0" indent="0" algn="l" rtl="0">
                        <a:lnSpc>
                          <a:spcPct val="100000"/>
                        </a:lnSpc>
                        <a:spcBef>
                          <a:spcPts val="0"/>
                        </a:spcBef>
                        <a:spcAft>
                          <a:spcPts val="0"/>
                        </a:spcAft>
                        <a:buClr>
                          <a:schemeClr val="dk1"/>
                        </a:buClr>
                        <a:buSzPts val="1800"/>
                        <a:buFont typeface="Arial"/>
                        <a:buNone/>
                      </a:pPr>
                      <a:r>
                        <a:rPr lang="en-AU" sz="1800"/>
                        <a:t>Context matters: Some signs’ meanings are altered by context, both within conversation and in larger context.</a:t>
                      </a:r>
                      <a:endParaRPr sz="1800"/>
                    </a:p>
                  </a:txBody>
                  <a:tcPr marL="91450" marR="91450" marT="45725" marB="45725"/>
                </a:tc>
                <a:extLst>
                  <a:ext uri="{0D108BD9-81ED-4DB2-BD59-A6C34878D82A}">
                    <a16:rowId xmlns:a16="http://schemas.microsoft.com/office/drawing/2014/main" val="10007"/>
                  </a:ext>
                </a:extLst>
              </a:tr>
              <a:tr h="370850">
                <a:tc>
                  <a:txBody>
                    <a:bodyPr/>
                    <a:lstStyle/>
                    <a:p>
                      <a:pPr marL="285750" marR="0" lvl="0" indent="-285750" algn="l" rtl="0">
                        <a:lnSpc>
                          <a:spcPct val="100000"/>
                        </a:lnSpc>
                        <a:spcBef>
                          <a:spcPts val="0"/>
                        </a:spcBef>
                        <a:spcAft>
                          <a:spcPts val="0"/>
                        </a:spcAft>
                        <a:buClr>
                          <a:schemeClr val="dk1"/>
                        </a:buClr>
                        <a:buSzPts val="1800"/>
                        <a:buFont typeface="Arial"/>
                        <a:buChar char="•"/>
                      </a:pPr>
                      <a:r>
                        <a:rPr lang="en-AU" sz="1800"/>
                        <a:t>Individual signs?</a:t>
                      </a:r>
                      <a:endParaRPr/>
                    </a:p>
                  </a:txBody>
                  <a:tcPr marL="91450" marR="91450" marT="45725" marB="45725"/>
                </a:tc>
                <a:tc vMerge="1">
                  <a:txBody>
                    <a:bodyPr/>
                    <a:lstStyle/>
                    <a:p>
                      <a:endParaRPr lang="en-US"/>
                    </a:p>
                  </a:txBody>
                  <a:tcPr/>
                </a:tc>
                <a:extLst>
                  <a:ext uri="{0D108BD9-81ED-4DB2-BD59-A6C34878D82A}">
                    <a16:rowId xmlns:a16="http://schemas.microsoft.com/office/drawing/2014/main" val="10008"/>
                  </a:ext>
                </a:extLst>
              </a:tr>
              <a:tr h="370850">
                <a:tc>
                  <a:txBody>
                    <a:bodyPr/>
                    <a:lstStyle/>
                    <a:p>
                      <a:pPr marL="285750" marR="0" lvl="0" indent="-285750" algn="l" rtl="0">
                        <a:lnSpc>
                          <a:spcPct val="100000"/>
                        </a:lnSpc>
                        <a:spcBef>
                          <a:spcPts val="0"/>
                        </a:spcBef>
                        <a:spcAft>
                          <a:spcPts val="0"/>
                        </a:spcAft>
                        <a:buClr>
                          <a:schemeClr val="dk1"/>
                        </a:buClr>
                        <a:buSzPts val="1800"/>
                        <a:buFont typeface="Arial"/>
                        <a:buChar char="•"/>
                      </a:pPr>
                      <a:r>
                        <a:rPr lang="en-AU" sz="1800"/>
                        <a:t>Clauses? Sentences?</a:t>
                      </a:r>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Arial"/>
                        <a:buNone/>
                      </a:pPr>
                      <a:r>
                        <a:rPr lang="en-AU" sz="1800"/>
                        <a:t>This is likely to be useful in more contexts, but is more complex.</a:t>
                      </a:r>
                      <a:endParaRPr sz="1800"/>
                    </a:p>
                  </a:txBody>
                  <a:tcPr marL="91450" marR="91450" marT="45725" marB="45725"/>
                </a:tc>
                <a:extLst>
                  <a:ext uri="{0D108BD9-81ED-4DB2-BD59-A6C34878D82A}">
                    <a16:rowId xmlns:a16="http://schemas.microsoft.com/office/drawing/2014/main" val="10009"/>
                  </a:ext>
                </a:extLst>
              </a:tr>
            </a:tbl>
          </a:graphicData>
        </a:graphic>
      </p:graphicFrame>
      <p:sp>
        <p:nvSpPr>
          <p:cNvPr id="732" name="Google Shape;732;p24"/>
          <p:cNvSpPr txBox="1">
            <a:spLocks noGrp="1"/>
          </p:cNvSpPr>
          <p:nvPr>
            <p:ph type="body" idx="3"/>
          </p:nvPr>
        </p:nvSpPr>
        <p:spPr>
          <a:xfrm>
            <a:off x="4400550" y="6524625"/>
            <a:ext cx="3384667" cy="241300"/>
          </a:xfrm>
          <a:prstGeom prst="rect">
            <a:avLst/>
          </a:prstGeom>
          <a:noFill/>
          <a:ln>
            <a:noFill/>
          </a:ln>
        </p:spPr>
        <p:txBody>
          <a:bodyPr spcFirstLastPara="1" wrap="square" lIns="0" tIns="0" rIns="0" bIns="0" anchor="ctr" anchorCtr="0">
            <a:normAutofit/>
          </a:bodyPr>
          <a:lstStyle/>
          <a:p>
            <a:pPr marL="0" lvl="0" indent="0" algn="ctr" rtl="0">
              <a:lnSpc>
                <a:spcPct val="110000"/>
              </a:lnSpc>
              <a:spcBef>
                <a:spcPts val="0"/>
              </a:spcBef>
              <a:spcAft>
                <a:spcPts val="0"/>
              </a:spcAft>
              <a:buSzPts val="1000"/>
              <a:buNone/>
            </a:pPr>
            <a:endParaRPr/>
          </a:p>
        </p:txBody>
      </p:sp>
      <p:sp>
        <p:nvSpPr>
          <p:cNvPr id="733" name="Google Shape;733;p24"/>
          <p:cNvSpPr txBox="1">
            <a:spLocks noGrp="1"/>
          </p:cNvSpPr>
          <p:nvPr>
            <p:ph type="title"/>
          </p:nvPr>
        </p:nvSpPr>
        <p:spPr>
          <a:xfrm>
            <a:off x="695326" y="1052736"/>
            <a:ext cx="10801350" cy="469056"/>
          </a:xfrm>
          <a:prstGeom prst="rect">
            <a:avLst/>
          </a:prstGeom>
          <a:noFill/>
          <a:ln>
            <a:noFill/>
          </a:ln>
        </p:spPr>
        <p:txBody>
          <a:bodyPr spcFirstLastPara="1" wrap="square" lIns="0" tIns="0" rIns="0" bIns="0" anchor="ctr" anchorCtr="0">
            <a:normAutofit/>
          </a:bodyPr>
          <a:lstStyle/>
          <a:p>
            <a:pPr marL="0" lvl="0" indent="0" algn="l" rtl="0">
              <a:lnSpc>
                <a:spcPct val="90000"/>
              </a:lnSpc>
              <a:spcBef>
                <a:spcPts val="0"/>
              </a:spcBef>
              <a:spcAft>
                <a:spcPts val="0"/>
              </a:spcAft>
              <a:buClr>
                <a:schemeClr val="accent1"/>
              </a:buClr>
              <a:buSzPts val="3060"/>
              <a:buFont typeface="Arial"/>
              <a:buNone/>
            </a:pPr>
            <a:r>
              <a:rPr lang="en-AU"/>
              <a:t>Requirements for Sign Recognition &amp; Related Problems</a:t>
            </a:r>
            <a:endParaRPr/>
          </a:p>
        </p:txBody>
      </p:sp>
      <p:sp>
        <p:nvSpPr>
          <p:cNvPr id="734" name="Google Shape;734;p24"/>
          <p:cNvSpPr txBox="1">
            <a:spLocks noGrp="1"/>
          </p:cNvSpPr>
          <p:nvPr>
            <p:ph type="dt" idx="10"/>
          </p:nvPr>
        </p:nvSpPr>
        <p:spPr>
          <a:xfrm>
            <a:off x="695324" y="151134"/>
            <a:ext cx="3360109" cy="288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None/>
            </a:pPr>
            <a:r>
              <a:rPr lang="en-AU"/>
              <a:t>Voyages in Language Technology</a:t>
            </a:r>
            <a:endParaRPr/>
          </a:p>
          <a:p>
            <a:pPr marL="0" lvl="0" indent="0" algn="l" rtl="0">
              <a:spcBef>
                <a:spcPts val="0"/>
              </a:spcBef>
              <a:spcAft>
                <a:spcPts val="0"/>
              </a:spcAft>
              <a:buNone/>
            </a:pPr>
            <a:endParaRPr/>
          </a:p>
          <a:p>
            <a:pPr marL="0" lvl="0" indent="0" algn="l" rtl="0">
              <a:lnSpc>
                <a:spcPct val="80000"/>
              </a:lnSpc>
              <a:spcBef>
                <a:spcPts val="0"/>
              </a:spcBef>
              <a:spcAft>
                <a:spcPts val="0"/>
              </a:spcAft>
              <a:buNone/>
            </a:pPr>
            <a:endParaRPr/>
          </a:p>
        </p:txBody>
      </p:sp>
      <p:sp>
        <p:nvSpPr>
          <p:cNvPr id="735" name="Google Shape;735;p24"/>
          <p:cNvSpPr txBox="1">
            <a:spLocks noGrp="1"/>
          </p:cNvSpPr>
          <p:nvPr>
            <p:ph type="ftr" idx="11"/>
          </p:nvPr>
        </p:nvSpPr>
        <p:spPr>
          <a:xfrm>
            <a:off x="695326" y="6519171"/>
            <a:ext cx="3360109" cy="240219"/>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Clr>
                <a:schemeClr val="dk1"/>
              </a:buClr>
              <a:buFont typeface="Arial"/>
              <a:buNone/>
            </a:pPr>
            <a:r>
              <a:rPr lang="en-AU"/>
              <a:t>Sign Language and Communicative Gesture | 21 October 2020</a:t>
            </a:r>
            <a:endParaRPr/>
          </a:p>
        </p:txBody>
      </p:sp>
      <p:sp>
        <p:nvSpPr>
          <p:cNvPr id="736" name="Google Shape;736;p24"/>
          <p:cNvSpPr txBox="1">
            <a:spLocks noGrp="1"/>
          </p:cNvSpPr>
          <p:nvPr>
            <p:ph type="sldNum" idx="12"/>
          </p:nvPr>
        </p:nvSpPr>
        <p:spPr>
          <a:xfrm>
            <a:off x="11208568" y="6519171"/>
            <a:ext cx="288032" cy="240219"/>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AU"/>
              <a:t>32</a:t>
            </a:fld>
            <a:endParaRPr/>
          </a:p>
        </p:txBody>
      </p:sp>
      <p:cxnSp>
        <p:nvCxnSpPr>
          <p:cNvPr id="737" name="Google Shape;737;p24"/>
          <p:cNvCxnSpPr/>
          <p:nvPr/>
        </p:nvCxnSpPr>
        <p:spPr>
          <a:xfrm>
            <a:off x="2545903" y="3645024"/>
            <a:ext cx="2397969" cy="0"/>
          </a:xfrm>
          <a:prstGeom prst="straightConnector1">
            <a:avLst/>
          </a:prstGeom>
          <a:noFill/>
          <a:ln w="9525" cap="flat" cmpd="sng">
            <a:solidFill>
              <a:schemeClr val="accent1"/>
            </a:solidFill>
            <a:prstDash val="solid"/>
            <a:miter lim="800000"/>
            <a:headEnd type="none" w="sm" len="sm"/>
            <a:tailEnd type="triangle" w="med" len="med"/>
          </a:ln>
        </p:spPr>
      </p:cxnSp>
      <p:cxnSp>
        <p:nvCxnSpPr>
          <p:cNvPr id="738" name="Google Shape;738;p24"/>
          <p:cNvCxnSpPr/>
          <p:nvPr/>
        </p:nvCxnSpPr>
        <p:spPr>
          <a:xfrm>
            <a:off x="3554015" y="4005064"/>
            <a:ext cx="1389857" cy="0"/>
          </a:xfrm>
          <a:prstGeom prst="straightConnector1">
            <a:avLst/>
          </a:prstGeom>
          <a:noFill/>
          <a:ln w="9525" cap="flat" cmpd="sng">
            <a:solidFill>
              <a:schemeClr val="accent1"/>
            </a:solidFill>
            <a:prstDash val="solid"/>
            <a:miter lim="800000"/>
            <a:headEnd type="none" w="sm" len="sm"/>
            <a:tailEnd type="triangle" w="med" len="med"/>
          </a:ln>
        </p:spPr>
      </p:cxnSp>
      <p:cxnSp>
        <p:nvCxnSpPr>
          <p:cNvPr id="739" name="Google Shape;739;p24"/>
          <p:cNvCxnSpPr/>
          <p:nvPr/>
        </p:nvCxnSpPr>
        <p:spPr>
          <a:xfrm rot="10800000" flipH="1">
            <a:off x="2816179" y="4797152"/>
            <a:ext cx="2055685" cy="288032"/>
          </a:xfrm>
          <a:prstGeom prst="straightConnector1">
            <a:avLst/>
          </a:prstGeom>
          <a:noFill/>
          <a:ln w="9525" cap="flat" cmpd="sng">
            <a:solidFill>
              <a:schemeClr val="accent1"/>
            </a:solidFill>
            <a:prstDash val="solid"/>
            <a:miter lim="800000"/>
            <a:headEnd type="none" w="sm" len="sm"/>
            <a:tailEnd type="triangle" w="med" len="med"/>
          </a:ln>
        </p:spPr>
      </p:cxnSp>
      <p:cxnSp>
        <p:nvCxnSpPr>
          <p:cNvPr id="740" name="Google Shape;740;p24"/>
          <p:cNvCxnSpPr/>
          <p:nvPr/>
        </p:nvCxnSpPr>
        <p:spPr>
          <a:xfrm>
            <a:off x="3359696" y="5951832"/>
            <a:ext cx="1512300" cy="0"/>
          </a:xfrm>
          <a:prstGeom prst="straightConnector1">
            <a:avLst/>
          </a:prstGeom>
          <a:noFill/>
          <a:ln w="9525" cap="flat" cmpd="sng">
            <a:solidFill>
              <a:schemeClr val="accent1"/>
            </a:solidFill>
            <a:prstDash val="solid"/>
            <a:miter lim="800000"/>
            <a:headEnd type="none" w="sm" len="sm"/>
            <a:tailEnd type="triangle" w="med" len="med"/>
          </a:ln>
        </p:spPr>
      </p:cxnSp>
      <p:sp>
        <p:nvSpPr>
          <p:cNvPr id="741" name="Google Shape;741;p24"/>
          <p:cNvSpPr/>
          <p:nvPr/>
        </p:nvSpPr>
        <p:spPr>
          <a:xfrm>
            <a:off x="4727848" y="1700213"/>
            <a:ext cx="288032" cy="936699"/>
          </a:xfrm>
          <a:prstGeom prst="leftBrace">
            <a:avLst>
              <a:gd name="adj1" fmla="val 8333"/>
              <a:gd name="adj2" fmla="val 55687"/>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Tree>
    <p:extLst>
      <p:ext uri="{BB962C8B-B14F-4D97-AF65-F5344CB8AC3E}">
        <p14:creationId xmlns:p14="http://schemas.microsoft.com/office/powerpoint/2010/main" val="32493800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745"/>
        <p:cNvGrpSpPr/>
        <p:nvPr/>
      </p:nvGrpSpPr>
      <p:grpSpPr>
        <a:xfrm>
          <a:off x="0" y="0"/>
          <a:ext cx="0" cy="0"/>
          <a:chOff x="0" y="0"/>
          <a:chExt cx="0" cy="0"/>
        </a:xfrm>
      </p:grpSpPr>
      <p:graphicFrame>
        <p:nvGraphicFramePr>
          <p:cNvPr id="746" name="Google Shape;746;p25"/>
          <p:cNvGraphicFramePr/>
          <p:nvPr/>
        </p:nvGraphicFramePr>
        <p:xfrm>
          <a:off x="695323" y="1700213"/>
          <a:ext cx="10801275" cy="4079350"/>
        </p:xfrm>
        <a:graphic>
          <a:graphicData uri="http://schemas.openxmlformats.org/drawingml/2006/table">
            <a:tbl>
              <a:tblPr firstRow="1" bandRow="1">
                <a:noFill/>
                <a:tableStyleId>{6EE91934-67DD-4D88-AB83-F2D66DAEA5F1}</a:tableStyleId>
              </a:tblPr>
              <a:tblGrid>
                <a:gridCol w="5328675">
                  <a:extLst>
                    <a:ext uri="{9D8B030D-6E8A-4147-A177-3AD203B41FA5}">
                      <a16:colId xmlns:a16="http://schemas.microsoft.com/office/drawing/2014/main" val="20000"/>
                    </a:ext>
                  </a:extLst>
                </a:gridCol>
                <a:gridCol w="5472600">
                  <a:extLst>
                    <a:ext uri="{9D8B030D-6E8A-4147-A177-3AD203B41FA5}">
                      <a16:colId xmlns:a16="http://schemas.microsoft.com/office/drawing/2014/main" val="20001"/>
                    </a:ext>
                  </a:extLst>
                </a:gridCol>
              </a:tblGrid>
              <a:tr h="370850">
                <a:tc>
                  <a:txBody>
                    <a:bodyPr/>
                    <a:lstStyle/>
                    <a:p>
                      <a:pPr marL="0" marR="0" lvl="0" indent="0" algn="l" rtl="0">
                        <a:spcBef>
                          <a:spcPts val="0"/>
                        </a:spcBef>
                        <a:spcAft>
                          <a:spcPts val="0"/>
                        </a:spcAft>
                        <a:buNone/>
                      </a:pPr>
                      <a:r>
                        <a:rPr lang="en-AU" sz="1800"/>
                        <a:t>Clarity, accuracy &amp; fluidity of:</a:t>
                      </a:r>
                      <a:endParaRPr sz="1800"/>
                    </a:p>
                  </a:txBody>
                  <a:tcPr marL="91450" marR="91450" marT="45725" marB="45725"/>
                </a:tc>
                <a:tc rowSpan="4">
                  <a:txBody>
                    <a:bodyPr/>
                    <a:lstStyle/>
                    <a:p>
                      <a:pPr marL="0" marR="0" lvl="0" indent="0" algn="l" rtl="0">
                        <a:lnSpc>
                          <a:spcPct val="100000"/>
                        </a:lnSpc>
                        <a:spcBef>
                          <a:spcPts val="0"/>
                        </a:spcBef>
                        <a:spcAft>
                          <a:spcPts val="0"/>
                        </a:spcAft>
                        <a:buClr>
                          <a:schemeClr val="dk1"/>
                        </a:buClr>
                        <a:buSzPts val="1800"/>
                        <a:buFont typeface="Arial"/>
                        <a:buNone/>
                      </a:pPr>
                      <a:endParaRPr sz="1800"/>
                    </a:p>
                  </a:txBody>
                  <a:tcPr marL="91450" marR="91450" marT="45725" marB="45725"/>
                </a:tc>
                <a:extLst>
                  <a:ext uri="{0D108BD9-81ED-4DB2-BD59-A6C34878D82A}">
                    <a16:rowId xmlns:a16="http://schemas.microsoft.com/office/drawing/2014/main" val="10000"/>
                  </a:ext>
                </a:extLst>
              </a:tr>
              <a:tr h="370850">
                <a:tc>
                  <a:txBody>
                    <a:bodyPr/>
                    <a:lstStyle/>
                    <a:p>
                      <a:pPr marL="285750" marR="0" lvl="0" indent="-285750" algn="l" rtl="0">
                        <a:spcBef>
                          <a:spcPts val="0"/>
                        </a:spcBef>
                        <a:spcAft>
                          <a:spcPts val="0"/>
                        </a:spcAft>
                        <a:buClr>
                          <a:schemeClr val="dk1"/>
                        </a:buClr>
                        <a:buSzPts val="1800"/>
                        <a:buFont typeface="Arial"/>
                        <a:buChar char="•"/>
                      </a:pPr>
                      <a:r>
                        <a:rPr lang="en-AU" sz="1800"/>
                        <a:t>Handshape</a:t>
                      </a:r>
                      <a:endParaRPr sz="1800"/>
                    </a:p>
                  </a:txBody>
                  <a:tcPr marL="91450" marR="91450" marT="45725" marB="45725"/>
                </a:tc>
                <a:tc vMerge="1">
                  <a:txBody>
                    <a:bodyPr/>
                    <a:lstStyle/>
                    <a:p>
                      <a:endParaRPr lang="en-US"/>
                    </a:p>
                  </a:txBody>
                  <a:tcPr/>
                </a:tc>
                <a:extLst>
                  <a:ext uri="{0D108BD9-81ED-4DB2-BD59-A6C34878D82A}">
                    <a16:rowId xmlns:a16="http://schemas.microsoft.com/office/drawing/2014/main" val="10001"/>
                  </a:ext>
                </a:extLst>
              </a:tr>
              <a:tr h="370850">
                <a:tc>
                  <a:txBody>
                    <a:bodyPr/>
                    <a:lstStyle/>
                    <a:p>
                      <a:pPr marL="285750" marR="0" lvl="0" indent="-285750" algn="l" rtl="0">
                        <a:spcBef>
                          <a:spcPts val="0"/>
                        </a:spcBef>
                        <a:spcAft>
                          <a:spcPts val="0"/>
                        </a:spcAft>
                        <a:buClr>
                          <a:schemeClr val="dk1"/>
                        </a:buClr>
                        <a:buSzPts val="1800"/>
                        <a:buFont typeface="Arial"/>
                        <a:buChar char="•"/>
                      </a:pPr>
                      <a:r>
                        <a:rPr lang="en-AU" sz="1800"/>
                        <a:t>Hand orientation</a:t>
                      </a:r>
                      <a:endParaRPr sz="1800"/>
                    </a:p>
                  </a:txBody>
                  <a:tcPr marL="91450" marR="91450" marT="45725" marB="45725"/>
                </a:tc>
                <a:tc vMerge="1">
                  <a:txBody>
                    <a:bodyPr/>
                    <a:lstStyle/>
                    <a:p>
                      <a:endParaRPr lang="en-US"/>
                    </a:p>
                  </a:txBody>
                  <a:tcPr/>
                </a:tc>
                <a:extLst>
                  <a:ext uri="{0D108BD9-81ED-4DB2-BD59-A6C34878D82A}">
                    <a16:rowId xmlns:a16="http://schemas.microsoft.com/office/drawing/2014/main" val="10002"/>
                  </a:ext>
                </a:extLst>
              </a:tr>
              <a:tr h="370850">
                <a:tc>
                  <a:txBody>
                    <a:bodyPr/>
                    <a:lstStyle/>
                    <a:p>
                      <a:pPr marL="285750" marR="0" lvl="0" indent="-285750" algn="l" rtl="0">
                        <a:spcBef>
                          <a:spcPts val="0"/>
                        </a:spcBef>
                        <a:spcAft>
                          <a:spcPts val="0"/>
                        </a:spcAft>
                        <a:buClr>
                          <a:schemeClr val="dk1"/>
                        </a:buClr>
                        <a:buSzPts val="1800"/>
                        <a:buFont typeface="Arial"/>
                        <a:buChar char="•"/>
                      </a:pPr>
                      <a:r>
                        <a:rPr lang="en-AU" sz="1800"/>
                        <a:t>Hand location</a:t>
                      </a:r>
                      <a:endParaRPr sz="1800"/>
                    </a:p>
                  </a:txBody>
                  <a:tcPr marL="91450" marR="91450" marT="45725" marB="45725"/>
                </a:tc>
                <a:tc vMerge="1">
                  <a:txBody>
                    <a:bodyPr/>
                    <a:lstStyle/>
                    <a:p>
                      <a:endParaRPr lang="en-US"/>
                    </a:p>
                  </a:txBody>
                  <a:tcPr/>
                </a:tc>
                <a:extLst>
                  <a:ext uri="{0D108BD9-81ED-4DB2-BD59-A6C34878D82A}">
                    <a16:rowId xmlns:a16="http://schemas.microsoft.com/office/drawing/2014/main" val="10003"/>
                  </a:ext>
                </a:extLst>
              </a:tr>
              <a:tr h="370850">
                <a:tc>
                  <a:txBody>
                    <a:bodyPr/>
                    <a:lstStyle/>
                    <a:p>
                      <a:pPr marL="285750" marR="0" lvl="0" indent="-285750" algn="l" rtl="0">
                        <a:spcBef>
                          <a:spcPts val="0"/>
                        </a:spcBef>
                        <a:spcAft>
                          <a:spcPts val="0"/>
                        </a:spcAft>
                        <a:buClr>
                          <a:schemeClr val="dk1"/>
                        </a:buClr>
                        <a:buSzPts val="1800"/>
                        <a:buFont typeface="Arial"/>
                        <a:buChar char="•"/>
                      </a:pPr>
                      <a:r>
                        <a:rPr lang="en-AU" sz="1800"/>
                        <a:t>Movement</a:t>
                      </a:r>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Arial"/>
                        <a:buNone/>
                      </a:pPr>
                      <a:endParaRPr sz="1800"/>
                    </a:p>
                  </a:txBody>
                  <a:tcPr marL="91450" marR="91450" marT="45725" marB="45725"/>
                </a:tc>
                <a:extLst>
                  <a:ext uri="{0D108BD9-81ED-4DB2-BD59-A6C34878D82A}">
                    <a16:rowId xmlns:a16="http://schemas.microsoft.com/office/drawing/2014/main" val="10004"/>
                  </a:ext>
                </a:extLst>
              </a:tr>
              <a:tr h="370850">
                <a:tc>
                  <a:txBody>
                    <a:bodyPr/>
                    <a:lstStyle/>
                    <a:p>
                      <a:pPr marL="285750" marR="0" lvl="0" indent="-285750" algn="l" rtl="0">
                        <a:spcBef>
                          <a:spcPts val="0"/>
                        </a:spcBef>
                        <a:spcAft>
                          <a:spcPts val="0"/>
                        </a:spcAft>
                        <a:buClr>
                          <a:schemeClr val="dk1"/>
                        </a:buClr>
                        <a:buSzPts val="1800"/>
                        <a:buFont typeface="Arial"/>
                        <a:buChar char="•"/>
                      </a:pPr>
                      <a:r>
                        <a:rPr lang="en-AU" sz="1800"/>
                        <a:t>Facial expressions / movements</a:t>
                      </a:r>
                      <a:endParaRPr sz="1800"/>
                    </a:p>
                  </a:txBody>
                  <a:tcPr marL="91450" marR="91450" marT="45725" marB="45725"/>
                </a:tc>
                <a:tc rowSpan="2">
                  <a:txBody>
                    <a:bodyPr/>
                    <a:lstStyle/>
                    <a:p>
                      <a:pPr marL="0" marR="0" lvl="0" indent="0" algn="l" rtl="0">
                        <a:lnSpc>
                          <a:spcPct val="100000"/>
                        </a:lnSpc>
                        <a:spcBef>
                          <a:spcPts val="0"/>
                        </a:spcBef>
                        <a:spcAft>
                          <a:spcPts val="0"/>
                        </a:spcAft>
                        <a:buClr>
                          <a:schemeClr val="dk1"/>
                        </a:buClr>
                        <a:buSzPts val="1800"/>
                        <a:buFont typeface="Arial"/>
                        <a:buNone/>
                      </a:pPr>
                      <a:endParaRPr sz="1800"/>
                    </a:p>
                  </a:txBody>
                  <a:tcPr marL="91450" marR="91450" marT="45725" marB="45725"/>
                </a:tc>
                <a:extLst>
                  <a:ext uri="{0D108BD9-81ED-4DB2-BD59-A6C34878D82A}">
                    <a16:rowId xmlns:a16="http://schemas.microsoft.com/office/drawing/2014/main" val="10005"/>
                  </a:ext>
                </a:extLst>
              </a:tr>
              <a:tr h="370850">
                <a:tc>
                  <a:txBody>
                    <a:bodyPr/>
                    <a:lstStyle/>
                    <a:p>
                      <a:pPr marL="285750" marR="0" lvl="0" indent="-285750" algn="l" rtl="0">
                        <a:lnSpc>
                          <a:spcPct val="100000"/>
                        </a:lnSpc>
                        <a:spcBef>
                          <a:spcPts val="0"/>
                        </a:spcBef>
                        <a:spcAft>
                          <a:spcPts val="0"/>
                        </a:spcAft>
                        <a:buClr>
                          <a:schemeClr val="dk1"/>
                        </a:buClr>
                        <a:buSzPts val="1800"/>
                        <a:buFont typeface="Arial"/>
                        <a:buChar char="•"/>
                      </a:pPr>
                      <a:r>
                        <a:rPr lang="en-AU" sz="1800"/>
                        <a:t>Body language</a:t>
                      </a:r>
                      <a:endParaRPr/>
                    </a:p>
                  </a:txBody>
                  <a:tcPr marL="91450" marR="91450" marT="45725" marB="45725"/>
                </a:tc>
                <a:tc vMerge="1">
                  <a:txBody>
                    <a:bodyPr/>
                    <a:lstStyle/>
                    <a:p>
                      <a:endParaRPr lang="en-US"/>
                    </a:p>
                  </a:txBody>
                  <a:tcPr/>
                </a:tc>
                <a:extLst>
                  <a:ext uri="{0D108BD9-81ED-4DB2-BD59-A6C34878D82A}">
                    <a16:rowId xmlns:a16="http://schemas.microsoft.com/office/drawing/2014/main" val="10006"/>
                  </a:ext>
                </a:extLst>
              </a:tr>
              <a:tr h="370850">
                <a:tc>
                  <a:txBody>
                    <a:bodyPr/>
                    <a:lstStyle/>
                    <a:p>
                      <a:pPr marL="0" marR="0" lvl="0" indent="0" algn="l" rtl="0">
                        <a:lnSpc>
                          <a:spcPct val="100000"/>
                        </a:lnSpc>
                        <a:spcBef>
                          <a:spcPts val="0"/>
                        </a:spcBef>
                        <a:spcAft>
                          <a:spcPts val="0"/>
                        </a:spcAft>
                        <a:buClr>
                          <a:schemeClr val="dk1"/>
                        </a:buClr>
                        <a:buSzPts val="1800"/>
                        <a:buFont typeface="Arial"/>
                        <a:buNone/>
                      </a:pPr>
                      <a:r>
                        <a:rPr lang="en-AU" sz="1800"/>
                        <a:t>Sufficiently detailed encoding to generate signs</a:t>
                      </a:r>
                      <a:endParaRPr sz="1800"/>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Arial"/>
                        <a:buNone/>
                      </a:pPr>
                      <a:endParaRPr sz="1800"/>
                    </a:p>
                  </a:txBody>
                  <a:tcPr marL="91450" marR="91450" marT="45725" marB="45725"/>
                </a:tc>
                <a:extLst>
                  <a:ext uri="{0D108BD9-81ED-4DB2-BD59-A6C34878D82A}">
                    <a16:rowId xmlns:a16="http://schemas.microsoft.com/office/drawing/2014/main" val="10007"/>
                  </a:ext>
                </a:extLst>
              </a:tr>
              <a:tr h="370850">
                <a:tc>
                  <a:txBody>
                    <a:bodyPr/>
                    <a:lstStyle/>
                    <a:p>
                      <a:pPr marL="0" marR="0" lvl="0" indent="0" algn="l" rtl="0">
                        <a:lnSpc>
                          <a:spcPct val="100000"/>
                        </a:lnSpc>
                        <a:spcBef>
                          <a:spcPts val="0"/>
                        </a:spcBef>
                        <a:spcAft>
                          <a:spcPts val="0"/>
                        </a:spcAft>
                        <a:buClr>
                          <a:schemeClr val="dk1"/>
                        </a:buClr>
                        <a:buSzPts val="1800"/>
                        <a:buFont typeface="Arial"/>
                        <a:buNone/>
                      </a:pPr>
                      <a:r>
                        <a:rPr lang="en-AU" sz="1800"/>
                        <a:t>Not cause reputational issues</a:t>
                      </a:r>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Arial"/>
                        <a:buNone/>
                      </a:pPr>
                      <a:r>
                        <a:rPr lang="en-AU" sz="1800"/>
                        <a:t>Relevant to GAN and DeepFakes video generation</a:t>
                      </a:r>
                      <a:endParaRPr sz="1800"/>
                    </a:p>
                  </a:txBody>
                  <a:tcPr marL="91450" marR="91450" marT="45725" marB="45725"/>
                </a:tc>
                <a:extLst>
                  <a:ext uri="{0D108BD9-81ED-4DB2-BD59-A6C34878D82A}">
                    <a16:rowId xmlns:a16="http://schemas.microsoft.com/office/drawing/2014/main" val="10008"/>
                  </a:ext>
                </a:extLst>
              </a:tr>
              <a:tr h="370850">
                <a:tc>
                  <a:txBody>
                    <a:bodyPr/>
                    <a:lstStyle/>
                    <a:p>
                      <a:pPr marL="0" marR="0" lvl="0" indent="0" algn="l" rtl="0">
                        <a:lnSpc>
                          <a:spcPct val="100000"/>
                        </a:lnSpc>
                        <a:spcBef>
                          <a:spcPts val="0"/>
                        </a:spcBef>
                        <a:spcAft>
                          <a:spcPts val="0"/>
                        </a:spcAft>
                        <a:buClr>
                          <a:schemeClr val="dk1"/>
                        </a:buClr>
                        <a:buSzPts val="1800"/>
                        <a:buFont typeface="Arial"/>
                        <a:buNone/>
                      </a:pPr>
                      <a:r>
                        <a:rPr lang="en-AU" sz="1800"/>
                        <a:t>Context-appropriate style</a:t>
                      </a:r>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Arial"/>
                        <a:buNone/>
                      </a:pPr>
                      <a:r>
                        <a:rPr lang="en-AU" sz="1800"/>
                        <a:t>e.g. not cartoonish for medical or legal contexts</a:t>
                      </a:r>
                      <a:endParaRPr sz="1800"/>
                    </a:p>
                  </a:txBody>
                  <a:tcPr marL="91450" marR="91450" marT="45725" marB="45725"/>
                </a:tc>
                <a:extLst>
                  <a:ext uri="{0D108BD9-81ED-4DB2-BD59-A6C34878D82A}">
                    <a16:rowId xmlns:a16="http://schemas.microsoft.com/office/drawing/2014/main" val="10009"/>
                  </a:ext>
                </a:extLst>
              </a:tr>
              <a:tr h="370850">
                <a:tc>
                  <a:txBody>
                    <a:bodyPr/>
                    <a:lstStyle/>
                    <a:p>
                      <a:pPr marL="0" marR="0" lvl="0" indent="0" algn="l" rtl="0">
                        <a:lnSpc>
                          <a:spcPct val="100000"/>
                        </a:lnSpc>
                        <a:spcBef>
                          <a:spcPts val="0"/>
                        </a:spcBef>
                        <a:spcAft>
                          <a:spcPts val="0"/>
                        </a:spcAft>
                        <a:buClr>
                          <a:schemeClr val="dk1"/>
                        </a:buClr>
                        <a:buSzPts val="1800"/>
                        <a:buFont typeface="Arial"/>
                        <a:buNone/>
                      </a:pPr>
                      <a:endParaRPr sz="1800"/>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Arial"/>
                        <a:buNone/>
                      </a:pPr>
                      <a:endParaRPr sz="1800"/>
                    </a:p>
                  </a:txBody>
                  <a:tcPr marL="91450" marR="91450" marT="45725" marB="45725"/>
                </a:tc>
                <a:extLst>
                  <a:ext uri="{0D108BD9-81ED-4DB2-BD59-A6C34878D82A}">
                    <a16:rowId xmlns:a16="http://schemas.microsoft.com/office/drawing/2014/main" val="10010"/>
                  </a:ext>
                </a:extLst>
              </a:tr>
            </a:tbl>
          </a:graphicData>
        </a:graphic>
      </p:graphicFrame>
      <p:sp>
        <p:nvSpPr>
          <p:cNvPr id="747" name="Google Shape;747;p25"/>
          <p:cNvSpPr txBox="1">
            <a:spLocks noGrp="1"/>
          </p:cNvSpPr>
          <p:nvPr>
            <p:ph type="body" idx="3"/>
          </p:nvPr>
        </p:nvSpPr>
        <p:spPr>
          <a:xfrm>
            <a:off x="3661475" y="6524625"/>
            <a:ext cx="7547100" cy="234900"/>
          </a:xfrm>
          <a:prstGeom prst="rect">
            <a:avLst/>
          </a:prstGeom>
          <a:noFill/>
          <a:ln>
            <a:noFill/>
          </a:ln>
        </p:spPr>
        <p:txBody>
          <a:bodyPr spcFirstLastPara="1" wrap="square" lIns="0" tIns="0" rIns="0" bIns="0" anchor="ctr" anchorCtr="0">
            <a:normAutofit fontScale="92500" lnSpcReduction="10000"/>
          </a:bodyPr>
          <a:lstStyle/>
          <a:p>
            <a:pPr marL="809999" lvl="0" indent="-809999" algn="l" rtl="0">
              <a:lnSpc>
                <a:spcPct val="90000"/>
              </a:lnSpc>
              <a:spcBef>
                <a:spcPts val="0"/>
              </a:spcBef>
              <a:spcAft>
                <a:spcPts val="0"/>
              </a:spcAft>
              <a:buSzPts val="775"/>
              <a:buNone/>
            </a:pPr>
            <a:r>
              <a:rPr lang="en-AU" b="0"/>
              <a:t>Table source: Kipp, M. et al. 2011. Assessing the Deaf User Perspective on Sign Language Avatars. </a:t>
            </a:r>
            <a:r>
              <a:rPr lang="en-AU" b="0" i="1"/>
              <a:t>The Proceedings of the 13th International ACM SIGACCESS Conference on Computers and Accessibility</a:t>
            </a:r>
            <a:r>
              <a:rPr lang="en-AU" b="0"/>
              <a:t> (Dundee, Scotland, UK, 2011), 107–114.</a:t>
            </a:r>
            <a:endParaRPr b="0"/>
          </a:p>
        </p:txBody>
      </p:sp>
      <p:sp>
        <p:nvSpPr>
          <p:cNvPr id="748" name="Google Shape;748;p25"/>
          <p:cNvSpPr txBox="1">
            <a:spLocks noGrp="1"/>
          </p:cNvSpPr>
          <p:nvPr>
            <p:ph type="title"/>
          </p:nvPr>
        </p:nvSpPr>
        <p:spPr>
          <a:xfrm>
            <a:off x="695326" y="1052736"/>
            <a:ext cx="10801350" cy="469056"/>
          </a:xfrm>
          <a:prstGeom prst="rect">
            <a:avLst/>
          </a:prstGeom>
          <a:noFill/>
          <a:ln>
            <a:noFill/>
          </a:ln>
        </p:spPr>
        <p:txBody>
          <a:bodyPr spcFirstLastPara="1" wrap="square" lIns="0" tIns="0" rIns="0" bIns="0" anchor="ctr" anchorCtr="0">
            <a:normAutofit/>
          </a:bodyPr>
          <a:lstStyle/>
          <a:p>
            <a:pPr marL="0" lvl="0" indent="0" algn="l" rtl="0">
              <a:lnSpc>
                <a:spcPct val="90000"/>
              </a:lnSpc>
              <a:spcBef>
                <a:spcPts val="0"/>
              </a:spcBef>
              <a:spcAft>
                <a:spcPts val="0"/>
              </a:spcAft>
              <a:buClr>
                <a:schemeClr val="accent1"/>
              </a:buClr>
              <a:buSzPts val="3400"/>
              <a:buFont typeface="Arial"/>
              <a:buNone/>
            </a:pPr>
            <a:r>
              <a:rPr lang="en-AU"/>
              <a:t>Requirements for Computer-Generated Sign Production</a:t>
            </a:r>
            <a:endParaRPr/>
          </a:p>
        </p:txBody>
      </p:sp>
      <p:sp>
        <p:nvSpPr>
          <p:cNvPr id="749" name="Google Shape;749;p25"/>
          <p:cNvSpPr txBox="1">
            <a:spLocks noGrp="1"/>
          </p:cNvSpPr>
          <p:nvPr>
            <p:ph type="dt" idx="10"/>
          </p:nvPr>
        </p:nvSpPr>
        <p:spPr>
          <a:xfrm>
            <a:off x="695324" y="151134"/>
            <a:ext cx="3360109" cy="288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None/>
            </a:pPr>
            <a:r>
              <a:rPr lang="en-AU"/>
              <a:t>Voyages in Language Technology</a:t>
            </a:r>
            <a:endParaRPr/>
          </a:p>
          <a:p>
            <a:pPr marL="0" lvl="0" indent="0" algn="l" rtl="0">
              <a:spcBef>
                <a:spcPts val="0"/>
              </a:spcBef>
              <a:spcAft>
                <a:spcPts val="0"/>
              </a:spcAft>
              <a:buNone/>
            </a:pPr>
            <a:endParaRPr/>
          </a:p>
          <a:p>
            <a:pPr marL="0" lvl="0" indent="0" algn="l" rtl="0">
              <a:lnSpc>
                <a:spcPct val="80000"/>
              </a:lnSpc>
              <a:spcBef>
                <a:spcPts val="0"/>
              </a:spcBef>
              <a:spcAft>
                <a:spcPts val="0"/>
              </a:spcAft>
              <a:buNone/>
            </a:pPr>
            <a:endParaRPr/>
          </a:p>
        </p:txBody>
      </p:sp>
      <p:sp>
        <p:nvSpPr>
          <p:cNvPr id="750" name="Google Shape;750;p25"/>
          <p:cNvSpPr txBox="1">
            <a:spLocks noGrp="1"/>
          </p:cNvSpPr>
          <p:nvPr>
            <p:ph type="ftr" idx="11"/>
          </p:nvPr>
        </p:nvSpPr>
        <p:spPr>
          <a:xfrm>
            <a:off x="695326" y="6519171"/>
            <a:ext cx="3360109" cy="240219"/>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Clr>
                <a:schemeClr val="dk1"/>
              </a:buClr>
              <a:buFont typeface="Arial"/>
              <a:buNone/>
            </a:pPr>
            <a:r>
              <a:rPr lang="en-AU"/>
              <a:t>Sign Language and Communicative Gesture | 21 October 2020</a:t>
            </a:r>
            <a:endParaRPr/>
          </a:p>
        </p:txBody>
      </p:sp>
      <p:sp>
        <p:nvSpPr>
          <p:cNvPr id="751" name="Google Shape;751;p25"/>
          <p:cNvSpPr txBox="1">
            <a:spLocks noGrp="1"/>
          </p:cNvSpPr>
          <p:nvPr>
            <p:ph type="sldNum" idx="12"/>
          </p:nvPr>
        </p:nvSpPr>
        <p:spPr>
          <a:xfrm>
            <a:off x="11208568" y="6519171"/>
            <a:ext cx="288032" cy="240219"/>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AU"/>
              <a:t>33</a:t>
            </a:fld>
            <a:endParaRPr/>
          </a:p>
        </p:txBody>
      </p:sp>
      <p:pic>
        <p:nvPicPr>
          <p:cNvPr id="752" name="Google Shape;752;p25"/>
          <p:cNvPicPr preferRelativeResize="0"/>
          <p:nvPr/>
        </p:nvPicPr>
        <p:blipFill rotWithShape="1">
          <a:blip r:embed="rId3">
            <a:alphaModFix/>
          </a:blip>
          <a:srcRect/>
          <a:stretch/>
        </p:blipFill>
        <p:spPr>
          <a:xfrm>
            <a:off x="7381799" y="1700213"/>
            <a:ext cx="4114800" cy="2400300"/>
          </a:xfrm>
          <a:prstGeom prst="rect">
            <a:avLst/>
          </a:prstGeom>
          <a:noFill/>
          <a:ln>
            <a:noFill/>
          </a:ln>
        </p:spPr>
      </p:pic>
      <p:cxnSp>
        <p:nvCxnSpPr>
          <p:cNvPr id="753" name="Google Shape;753;p25"/>
          <p:cNvCxnSpPr/>
          <p:nvPr/>
        </p:nvCxnSpPr>
        <p:spPr>
          <a:xfrm>
            <a:off x="3863752" y="4869160"/>
            <a:ext cx="2160240" cy="0"/>
          </a:xfrm>
          <a:prstGeom prst="straightConnector1">
            <a:avLst/>
          </a:prstGeom>
          <a:noFill/>
          <a:ln w="9525" cap="flat" cmpd="sng">
            <a:solidFill>
              <a:schemeClr val="accent1"/>
            </a:solidFill>
            <a:prstDash val="solid"/>
            <a:miter lim="800000"/>
            <a:headEnd type="none" w="sm" len="sm"/>
            <a:tailEnd type="triangle" w="med" len="med"/>
          </a:ln>
        </p:spPr>
      </p:cxnSp>
      <p:cxnSp>
        <p:nvCxnSpPr>
          <p:cNvPr id="754" name="Google Shape;754;p25"/>
          <p:cNvCxnSpPr/>
          <p:nvPr/>
        </p:nvCxnSpPr>
        <p:spPr>
          <a:xfrm>
            <a:off x="3431704" y="5229200"/>
            <a:ext cx="2592288" cy="0"/>
          </a:xfrm>
          <a:prstGeom prst="straightConnector1">
            <a:avLst/>
          </a:prstGeom>
          <a:noFill/>
          <a:ln w="9525" cap="flat" cmpd="sng">
            <a:solidFill>
              <a:schemeClr val="accent1"/>
            </a:solidFill>
            <a:prstDash val="solid"/>
            <a:miter lim="800000"/>
            <a:headEnd type="none" w="sm" len="sm"/>
            <a:tailEnd type="triangle" w="med" len="med"/>
          </a:ln>
        </p:spPr>
      </p:cxnSp>
    </p:spTree>
    <p:extLst>
      <p:ext uri="{BB962C8B-B14F-4D97-AF65-F5344CB8AC3E}">
        <p14:creationId xmlns:p14="http://schemas.microsoft.com/office/powerpoint/2010/main" val="1225296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758"/>
        <p:cNvGrpSpPr/>
        <p:nvPr/>
      </p:nvGrpSpPr>
      <p:grpSpPr>
        <a:xfrm>
          <a:off x="0" y="0"/>
          <a:ext cx="0" cy="0"/>
          <a:chOff x="0" y="0"/>
          <a:chExt cx="0" cy="0"/>
        </a:xfrm>
      </p:grpSpPr>
      <p:graphicFrame>
        <p:nvGraphicFramePr>
          <p:cNvPr id="759" name="Google Shape;759;p26"/>
          <p:cNvGraphicFramePr/>
          <p:nvPr/>
        </p:nvGraphicFramePr>
        <p:xfrm>
          <a:off x="695323" y="1700213"/>
          <a:ext cx="10801275" cy="4313000"/>
        </p:xfrm>
        <a:graphic>
          <a:graphicData uri="http://schemas.openxmlformats.org/drawingml/2006/table">
            <a:tbl>
              <a:tblPr firstRow="1" bandRow="1">
                <a:noFill/>
                <a:tableStyleId>{6EE91934-67DD-4D88-AB83-F2D66DAEA5F1}</a:tableStyleId>
              </a:tblPr>
              <a:tblGrid>
                <a:gridCol w="5328675">
                  <a:extLst>
                    <a:ext uri="{9D8B030D-6E8A-4147-A177-3AD203B41FA5}">
                      <a16:colId xmlns:a16="http://schemas.microsoft.com/office/drawing/2014/main" val="20000"/>
                    </a:ext>
                  </a:extLst>
                </a:gridCol>
                <a:gridCol w="5472600">
                  <a:extLst>
                    <a:ext uri="{9D8B030D-6E8A-4147-A177-3AD203B41FA5}">
                      <a16:colId xmlns:a16="http://schemas.microsoft.com/office/drawing/2014/main" val="20001"/>
                    </a:ext>
                  </a:extLst>
                </a:gridCol>
              </a:tblGrid>
              <a:tr h="370850">
                <a:tc>
                  <a:txBody>
                    <a:bodyPr/>
                    <a:lstStyle/>
                    <a:p>
                      <a:pPr marL="0" marR="0" lvl="0" indent="0" algn="l" rtl="0">
                        <a:lnSpc>
                          <a:spcPct val="100000"/>
                        </a:lnSpc>
                        <a:spcBef>
                          <a:spcPts val="0"/>
                        </a:spcBef>
                        <a:spcAft>
                          <a:spcPts val="0"/>
                        </a:spcAft>
                        <a:buClr>
                          <a:schemeClr val="dk1"/>
                        </a:buClr>
                        <a:buSzPts val="1800"/>
                        <a:buFont typeface="Arial"/>
                        <a:buNone/>
                      </a:pPr>
                      <a:r>
                        <a:rPr lang="en-AU" sz="1800">
                          <a:solidFill>
                            <a:schemeClr val="dk1"/>
                          </a:solidFill>
                          <a:latin typeface="Arial"/>
                          <a:ea typeface="Arial"/>
                          <a:cs typeface="Arial"/>
                          <a:sym typeface="Arial"/>
                        </a:rPr>
                        <a:t>How well can existing NLP approaches be converted to work in SLP?</a:t>
                      </a:r>
                      <a:endParaRPr sz="1800"/>
                    </a:p>
                  </a:txBody>
                  <a:tcPr marL="91450" marR="91450" marT="45725" marB="45725"/>
                </a:tc>
                <a:tc>
                  <a:txBody>
                    <a:bodyPr/>
                    <a:lstStyle/>
                    <a:p>
                      <a:pPr marL="285750" marR="0" lvl="0" indent="-171450" algn="l" rtl="0">
                        <a:spcBef>
                          <a:spcPts val="0"/>
                        </a:spcBef>
                        <a:spcAft>
                          <a:spcPts val="0"/>
                        </a:spcAft>
                        <a:buClr>
                          <a:schemeClr val="dk1"/>
                        </a:buClr>
                        <a:buSzPts val="1800"/>
                        <a:buFont typeface="Arial"/>
                        <a:buNone/>
                      </a:pPr>
                      <a:endParaRPr sz="1800"/>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spcBef>
                          <a:spcPts val="0"/>
                        </a:spcBef>
                        <a:spcAft>
                          <a:spcPts val="0"/>
                        </a:spcAft>
                        <a:buNone/>
                      </a:pPr>
                      <a:r>
                        <a:rPr lang="en-AU" sz="1800"/>
                        <a:t>How to symbolise signs when there is no native written equivalent?</a:t>
                      </a:r>
                      <a:endParaRPr sz="1800"/>
                    </a:p>
                  </a:txBody>
                  <a:tcPr marL="91450" marR="91450" marT="45725" marB="45725"/>
                </a:tc>
                <a:tc rowSpan="2">
                  <a:txBody>
                    <a:bodyPr/>
                    <a:lstStyle/>
                    <a:p>
                      <a:pPr marL="0" lvl="0" indent="0" algn="l" rtl="0">
                        <a:spcBef>
                          <a:spcPts val="0"/>
                        </a:spcBef>
                        <a:spcAft>
                          <a:spcPts val="0"/>
                        </a:spcAft>
                        <a:buNone/>
                      </a:pPr>
                      <a:r>
                        <a:rPr lang="en-AU" sz="1800">
                          <a:solidFill>
                            <a:schemeClr val="dk1"/>
                          </a:solidFill>
                        </a:rPr>
                        <a:t>Some sign notation systems have been developed, but none are used by communities. Translation/glossing involves moving data into a second language.</a:t>
                      </a:r>
                      <a:endParaRPr sz="1800">
                        <a:solidFill>
                          <a:schemeClr val="dk1"/>
                        </a:solidFill>
                      </a:endParaRPr>
                    </a:p>
                  </a:txBody>
                  <a:tcPr marL="91450" marR="91450" marT="45725" marB="45725"/>
                </a:tc>
                <a:extLst>
                  <a:ext uri="{0D108BD9-81ED-4DB2-BD59-A6C34878D82A}">
                    <a16:rowId xmlns:a16="http://schemas.microsoft.com/office/drawing/2014/main" val="10001"/>
                  </a:ext>
                </a:extLst>
              </a:tr>
              <a:tr h="370850">
                <a:tc>
                  <a:txBody>
                    <a:bodyPr/>
                    <a:lstStyle/>
                    <a:p>
                      <a:pPr marL="0" marR="0" lvl="0" indent="0" algn="l" rtl="0">
                        <a:spcBef>
                          <a:spcPts val="0"/>
                        </a:spcBef>
                        <a:spcAft>
                          <a:spcPts val="0"/>
                        </a:spcAft>
                        <a:buNone/>
                      </a:pPr>
                      <a:r>
                        <a:rPr lang="en-AU" sz="1800">
                          <a:solidFill>
                            <a:schemeClr val="dk1"/>
                          </a:solidFill>
                          <a:latin typeface="Arial"/>
                          <a:ea typeface="Arial"/>
                          <a:cs typeface="Arial"/>
                          <a:sym typeface="Arial"/>
                        </a:rPr>
                        <a:t>Can the use of a video dataset reduce the need for written notation in SLP?</a:t>
                      </a:r>
                      <a:endParaRPr sz="1800"/>
                    </a:p>
                  </a:txBody>
                  <a:tcPr marL="91450" marR="91450" marT="45725" marB="45725"/>
                </a:tc>
                <a:tc vMerge="1">
                  <a:txBody>
                    <a:bodyPr/>
                    <a:lstStyle/>
                    <a:p>
                      <a:endParaRPr lang="en-US"/>
                    </a:p>
                  </a:txBody>
                  <a:tcPr/>
                </a:tc>
                <a:extLst>
                  <a:ext uri="{0D108BD9-81ED-4DB2-BD59-A6C34878D82A}">
                    <a16:rowId xmlns:a16="http://schemas.microsoft.com/office/drawing/2014/main" val="10002"/>
                  </a:ext>
                </a:extLst>
              </a:tr>
              <a:tr h="370850">
                <a:tc>
                  <a:txBody>
                    <a:bodyPr/>
                    <a:lstStyle/>
                    <a:p>
                      <a:pPr marL="0" marR="0" lvl="0" indent="0" algn="l" rtl="0">
                        <a:spcBef>
                          <a:spcPts val="0"/>
                        </a:spcBef>
                        <a:spcAft>
                          <a:spcPts val="0"/>
                        </a:spcAft>
                        <a:buClr>
                          <a:schemeClr val="dk1"/>
                        </a:buClr>
                        <a:buSzPts val="1800"/>
                        <a:buFont typeface="Arial"/>
                        <a:buNone/>
                      </a:pPr>
                      <a:r>
                        <a:rPr lang="en-AU" sz="1800">
                          <a:solidFill>
                            <a:schemeClr val="dk1"/>
                          </a:solidFill>
                          <a:latin typeface="Arial"/>
                          <a:ea typeface="Arial"/>
                          <a:cs typeface="Arial"/>
                          <a:sym typeface="Arial"/>
                        </a:rPr>
                        <a:t>How to identify and process less conventionalised signed communication, such as enactment?</a:t>
                      </a:r>
                      <a:endParaRPr sz="1800"/>
                    </a:p>
                  </a:txBody>
                  <a:tcPr marL="91450" marR="91450" marT="45725" marB="45725"/>
                </a:tc>
                <a:tc rowSpan="2">
                  <a:txBody>
                    <a:bodyPr/>
                    <a:lstStyle/>
                    <a:p>
                      <a:pPr marL="0" marR="0" lvl="0" indent="0" algn="l" rtl="0">
                        <a:lnSpc>
                          <a:spcPct val="100000"/>
                        </a:lnSpc>
                        <a:spcBef>
                          <a:spcPts val="0"/>
                        </a:spcBef>
                        <a:spcAft>
                          <a:spcPts val="0"/>
                        </a:spcAft>
                        <a:buClr>
                          <a:schemeClr val="dk1"/>
                        </a:buClr>
                        <a:buSzPts val="1800"/>
                        <a:buFont typeface="Arial"/>
                        <a:buNone/>
                      </a:pPr>
                      <a:endParaRPr sz="1800"/>
                    </a:p>
                  </a:txBody>
                  <a:tcPr marL="91450" marR="91450" marT="45725" marB="45725"/>
                </a:tc>
                <a:extLst>
                  <a:ext uri="{0D108BD9-81ED-4DB2-BD59-A6C34878D82A}">
                    <a16:rowId xmlns:a16="http://schemas.microsoft.com/office/drawing/2014/main" val="10003"/>
                  </a:ext>
                </a:extLst>
              </a:tr>
              <a:tr h="370850">
                <a:tc>
                  <a:txBody>
                    <a:bodyPr/>
                    <a:lstStyle/>
                    <a:p>
                      <a:pPr marL="0" marR="0" lvl="0" indent="0" algn="l" rtl="0">
                        <a:lnSpc>
                          <a:spcPct val="100000"/>
                        </a:lnSpc>
                        <a:spcBef>
                          <a:spcPts val="0"/>
                        </a:spcBef>
                        <a:spcAft>
                          <a:spcPts val="0"/>
                        </a:spcAft>
                        <a:buClr>
                          <a:schemeClr val="dk1"/>
                        </a:buClr>
                        <a:buSzPts val="1800"/>
                        <a:buFont typeface="Arial"/>
                        <a:buNone/>
                      </a:pPr>
                      <a:r>
                        <a:rPr lang="en-AU" sz="1800"/>
                        <a:t>Can and should sentiment analysis inform SLP and sign production?</a:t>
                      </a:r>
                      <a:endParaRPr sz="1800"/>
                    </a:p>
                  </a:txBody>
                  <a:tcPr marL="91450" marR="91450" marT="45725" marB="45725"/>
                </a:tc>
                <a:tc vMerge="1">
                  <a:txBody>
                    <a:bodyPr/>
                    <a:lstStyle/>
                    <a:p>
                      <a:endParaRPr lang="en-US"/>
                    </a:p>
                  </a:txBody>
                  <a:tcPr/>
                </a:tc>
                <a:extLst>
                  <a:ext uri="{0D108BD9-81ED-4DB2-BD59-A6C34878D82A}">
                    <a16:rowId xmlns:a16="http://schemas.microsoft.com/office/drawing/2014/main" val="10004"/>
                  </a:ext>
                </a:extLst>
              </a:tr>
              <a:tr h="370850">
                <a:tc>
                  <a:txBody>
                    <a:bodyPr/>
                    <a:lstStyle/>
                    <a:p>
                      <a:pPr marL="0" marR="0" lvl="0" indent="0" algn="l" rtl="0">
                        <a:lnSpc>
                          <a:spcPct val="100000"/>
                        </a:lnSpc>
                        <a:spcBef>
                          <a:spcPts val="0"/>
                        </a:spcBef>
                        <a:spcAft>
                          <a:spcPts val="0"/>
                        </a:spcAft>
                        <a:buClr>
                          <a:schemeClr val="dk1"/>
                        </a:buClr>
                        <a:buSzPts val="1800"/>
                        <a:buFont typeface="Arial"/>
                        <a:buNone/>
                      </a:pPr>
                      <a:endParaRPr sz="1800"/>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Arial"/>
                        <a:buNone/>
                      </a:pPr>
                      <a:endParaRPr sz="1800"/>
                    </a:p>
                  </a:txBody>
                  <a:tcPr marL="91450" marR="91450" marT="45725" marB="45725"/>
                </a:tc>
                <a:extLst>
                  <a:ext uri="{0D108BD9-81ED-4DB2-BD59-A6C34878D82A}">
                    <a16:rowId xmlns:a16="http://schemas.microsoft.com/office/drawing/2014/main" val="10005"/>
                  </a:ext>
                </a:extLst>
              </a:tr>
              <a:tr h="370850">
                <a:tc>
                  <a:txBody>
                    <a:bodyPr/>
                    <a:lstStyle/>
                    <a:p>
                      <a:pPr marL="0" marR="0" lvl="0" indent="0" algn="l" rtl="0">
                        <a:lnSpc>
                          <a:spcPct val="100000"/>
                        </a:lnSpc>
                        <a:spcBef>
                          <a:spcPts val="0"/>
                        </a:spcBef>
                        <a:spcAft>
                          <a:spcPts val="0"/>
                        </a:spcAft>
                        <a:buClr>
                          <a:schemeClr val="dk1"/>
                        </a:buClr>
                        <a:buSzPts val="1800"/>
                        <a:buFont typeface="Arial"/>
                        <a:buNone/>
                      </a:pPr>
                      <a:endParaRPr sz="1800"/>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Arial"/>
                        <a:buNone/>
                      </a:pPr>
                      <a:endParaRPr sz="1800"/>
                    </a:p>
                  </a:txBody>
                  <a:tcPr marL="91450" marR="91450" marT="45725" marB="45725"/>
                </a:tc>
                <a:extLst>
                  <a:ext uri="{0D108BD9-81ED-4DB2-BD59-A6C34878D82A}">
                    <a16:rowId xmlns:a16="http://schemas.microsoft.com/office/drawing/2014/main" val="10006"/>
                  </a:ext>
                </a:extLst>
              </a:tr>
              <a:tr h="370850">
                <a:tc>
                  <a:txBody>
                    <a:bodyPr/>
                    <a:lstStyle/>
                    <a:p>
                      <a:pPr marL="0" marR="0" lvl="0" indent="0" algn="l" rtl="0">
                        <a:lnSpc>
                          <a:spcPct val="100000"/>
                        </a:lnSpc>
                        <a:spcBef>
                          <a:spcPts val="0"/>
                        </a:spcBef>
                        <a:spcAft>
                          <a:spcPts val="0"/>
                        </a:spcAft>
                        <a:buClr>
                          <a:schemeClr val="dk1"/>
                        </a:buClr>
                        <a:buSzPts val="1800"/>
                        <a:buFont typeface="Arial"/>
                        <a:buNone/>
                      </a:pPr>
                      <a:endParaRPr sz="1800"/>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Arial"/>
                        <a:buNone/>
                      </a:pPr>
                      <a:endParaRPr sz="1800"/>
                    </a:p>
                  </a:txBody>
                  <a:tcPr marL="91450" marR="91450" marT="45725" marB="45725"/>
                </a:tc>
                <a:extLst>
                  <a:ext uri="{0D108BD9-81ED-4DB2-BD59-A6C34878D82A}">
                    <a16:rowId xmlns:a16="http://schemas.microsoft.com/office/drawing/2014/main" val="10007"/>
                  </a:ext>
                </a:extLst>
              </a:tr>
            </a:tbl>
          </a:graphicData>
        </a:graphic>
      </p:graphicFrame>
      <p:sp>
        <p:nvSpPr>
          <p:cNvPr id="760" name="Google Shape;760;p26"/>
          <p:cNvSpPr txBox="1">
            <a:spLocks noGrp="1"/>
          </p:cNvSpPr>
          <p:nvPr>
            <p:ph type="body" idx="3"/>
          </p:nvPr>
        </p:nvSpPr>
        <p:spPr>
          <a:xfrm>
            <a:off x="2063552" y="6524625"/>
            <a:ext cx="9145016" cy="234765"/>
          </a:xfrm>
          <a:prstGeom prst="rect">
            <a:avLst/>
          </a:prstGeom>
          <a:noFill/>
          <a:ln>
            <a:noFill/>
          </a:ln>
        </p:spPr>
        <p:txBody>
          <a:bodyPr spcFirstLastPara="1" wrap="square" lIns="0" tIns="0" rIns="0" bIns="0" anchor="ctr" anchorCtr="0">
            <a:normAutofit/>
          </a:bodyPr>
          <a:lstStyle/>
          <a:p>
            <a:pPr marL="0" lvl="0" indent="0" algn="l" rtl="0">
              <a:lnSpc>
                <a:spcPct val="110000"/>
              </a:lnSpc>
              <a:spcBef>
                <a:spcPts val="0"/>
              </a:spcBef>
              <a:spcAft>
                <a:spcPts val="0"/>
              </a:spcAft>
              <a:buSzPts val="1000"/>
              <a:buNone/>
            </a:pPr>
            <a:endParaRPr/>
          </a:p>
        </p:txBody>
      </p:sp>
      <p:sp>
        <p:nvSpPr>
          <p:cNvPr id="761" name="Google Shape;761;p26"/>
          <p:cNvSpPr txBox="1">
            <a:spLocks noGrp="1"/>
          </p:cNvSpPr>
          <p:nvPr>
            <p:ph type="title"/>
          </p:nvPr>
        </p:nvSpPr>
        <p:spPr>
          <a:xfrm>
            <a:off x="695326" y="1052736"/>
            <a:ext cx="10801350" cy="469056"/>
          </a:xfrm>
          <a:prstGeom prst="rect">
            <a:avLst/>
          </a:prstGeom>
          <a:noFill/>
          <a:ln>
            <a:noFill/>
          </a:ln>
        </p:spPr>
        <p:txBody>
          <a:bodyPr spcFirstLastPara="1" wrap="square" lIns="0" tIns="0" rIns="0" bIns="0" anchor="ctr" anchorCtr="0">
            <a:normAutofit/>
          </a:bodyPr>
          <a:lstStyle/>
          <a:p>
            <a:pPr marL="0" lvl="0" indent="0" algn="l" rtl="0">
              <a:lnSpc>
                <a:spcPct val="90000"/>
              </a:lnSpc>
              <a:spcBef>
                <a:spcPts val="0"/>
              </a:spcBef>
              <a:spcAft>
                <a:spcPts val="0"/>
              </a:spcAft>
              <a:buClr>
                <a:schemeClr val="accent1"/>
              </a:buClr>
              <a:buSzPts val="3400"/>
              <a:buFont typeface="Arial"/>
              <a:buNone/>
            </a:pPr>
            <a:r>
              <a:rPr lang="en-AU"/>
              <a:t>Questions for Sign Language Processing</a:t>
            </a:r>
            <a:endParaRPr/>
          </a:p>
        </p:txBody>
      </p:sp>
      <p:sp>
        <p:nvSpPr>
          <p:cNvPr id="762" name="Google Shape;762;p26"/>
          <p:cNvSpPr txBox="1">
            <a:spLocks noGrp="1"/>
          </p:cNvSpPr>
          <p:nvPr>
            <p:ph type="dt" idx="10"/>
          </p:nvPr>
        </p:nvSpPr>
        <p:spPr>
          <a:xfrm>
            <a:off x="695324" y="151134"/>
            <a:ext cx="3360109" cy="288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None/>
            </a:pPr>
            <a:r>
              <a:rPr lang="en-AU"/>
              <a:t>Voyages in Language Technology</a:t>
            </a:r>
            <a:endParaRPr/>
          </a:p>
          <a:p>
            <a:pPr marL="0" lvl="0" indent="0" algn="l" rtl="0">
              <a:spcBef>
                <a:spcPts val="0"/>
              </a:spcBef>
              <a:spcAft>
                <a:spcPts val="0"/>
              </a:spcAft>
              <a:buNone/>
            </a:pPr>
            <a:endParaRPr/>
          </a:p>
          <a:p>
            <a:pPr marL="0" lvl="0" indent="0" algn="l" rtl="0">
              <a:lnSpc>
                <a:spcPct val="80000"/>
              </a:lnSpc>
              <a:spcBef>
                <a:spcPts val="0"/>
              </a:spcBef>
              <a:spcAft>
                <a:spcPts val="0"/>
              </a:spcAft>
              <a:buNone/>
            </a:pPr>
            <a:endParaRPr/>
          </a:p>
        </p:txBody>
      </p:sp>
      <p:sp>
        <p:nvSpPr>
          <p:cNvPr id="763" name="Google Shape;763;p26"/>
          <p:cNvSpPr txBox="1">
            <a:spLocks noGrp="1"/>
          </p:cNvSpPr>
          <p:nvPr>
            <p:ph type="ftr" idx="11"/>
          </p:nvPr>
        </p:nvSpPr>
        <p:spPr>
          <a:xfrm>
            <a:off x="695326" y="6519171"/>
            <a:ext cx="3360109" cy="240219"/>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Clr>
                <a:schemeClr val="dk1"/>
              </a:buClr>
              <a:buFont typeface="Arial"/>
              <a:buNone/>
            </a:pPr>
            <a:r>
              <a:rPr lang="en-AU"/>
              <a:t>Sign Language and Communicative Gesture | 21 October 2020</a:t>
            </a:r>
            <a:endParaRPr/>
          </a:p>
        </p:txBody>
      </p:sp>
      <p:sp>
        <p:nvSpPr>
          <p:cNvPr id="764" name="Google Shape;764;p26"/>
          <p:cNvSpPr txBox="1">
            <a:spLocks noGrp="1"/>
          </p:cNvSpPr>
          <p:nvPr>
            <p:ph type="sldNum" idx="12"/>
          </p:nvPr>
        </p:nvSpPr>
        <p:spPr>
          <a:xfrm>
            <a:off x="11208568" y="6519171"/>
            <a:ext cx="288032" cy="240219"/>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AU"/>
              <a:t>34</a:t>
            </a:fld>
            <a:endParaRPr/>
          </a:p>
        </p:txBody>
      </p:sp>
      <p:cxnSp>
        <p:nvCxnSpPr>
          <p:cNvPr id="765" name="Google Shape;765;p26"/>
          <p:cNvCxnSpPr/>
          <p:nvPr/>
        </p:nvCxnSpPr>
        <p:spPr>
          <a:xfrm>
            <a:off x="5681100" y="2556225"/>
            <a:ext cx="342900" cy="0"/>
          </a:xfrm>
          <a:prstGeom prst="straightConnector1">
            <a:avLst/>
          </a:prstGeom>
          <a:noFill/>
          <a:ln w="9525" cap="flat" cmpd="sng">
            <a:solidFill>
              <a:schemeClr val="accent1"/>
            </a:solidFill>
            <a:prstDash val="solid"/>
            <a:miter lim="800000"/>
            <a:headEnd type="none" w="sm" len="sm"/>
            <a:tailEnd type="triangle" w="med" len="med"/>
          </a:ln>
        </p:spPr>
      </p:cxnSp>
    </p:spTree>
    <p:extLst>
      <p:ext uri="{BB962C8B-B14F-4D97-AF65-F5344CB8AC3E}">
        <p14:creationId xmlns:p14="http://schemas.microsoft.com/office/powerpoint/2010/main" val="2023519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770"/>
        <p:cNvGrpSpPr/>
        <p:nvPr/>
      </p:nvGrpSpPr>
      <p:grpSpPr>
        <a:xfrm>
          <a:off x="0" y="0"/>
          <a:ext cx="0" cy="0"/>
          <a:chOff x="0" y="0"/>
          <a:chExt cx="0" cy="0"/>
        </a:xfrm>
      </p:grpSpPr>
      <p:sp>
        <p:nvSpPr>
          <p:cNvPr id="771" name="Google Shape;771;ga0a3b538ff_0_3"/>
          <p:cNvSpPr txBox="1">
            <a:spLocks noGrp="1"/>
          </p:cNvSpPr>
          <p:nvPr>
            <p:ph type="body" idx="5"/>
          </p:nvPr>
        </p:nvSpPr>
        <p:spPr>
          <a:xfrm>
            <a:off x="6288625" y="1700681"/>
            <a:ext cx="5198400" cy="4601400"/>
          </a:xfrm>
          <a:prstGeom prst="rect">
            <a:avLst/>
          </a:prstGeom>
        </p:spPr>
        <p:txBody>
          <a:bodyPr spcFirstLastPara="1" wrap="square" lIns="0" tIns="0" rIns="0" bIns="0" anchor="t" anchorCtr="0">
            <a:noAutofit/>
          </a:bodyPr>
          <a:lstStyle/>
          <a:p>
            <a:pPr marL="0" lvl="0" indent="0" algn="l" rtl="0">
              <a:spcBef>
                <a:spcPts val="300"/>
              </a:spcBef>
              <a:spcAft>
                <a:spcPts val="0"/>
              </a:spcAft>
              <a:buClr>
                <a:schemeClr val="dk1"/>
              </a:buClr>
              <a:buSzPts val="1100"/>
              <a:buFont typeface="Arial"/>
              <a:buNone/>
            </a:pPr>
            <a:r>
              <a:rPr lang="en-AU"/>
              <a:t>Unrealistic limitations on context of use</a:t>
            </a:r>
            <a:endParaRPr/>
          </a:p>
          <a:p>
            <a:pPr marL="457200" lvl="0" indent="-342900" algn="l" rtl="0">
              <a:spcBef>
                <a:spcPts val="300"/>
              </a:spcBef>
              <a:spcAft>
                <a:spcPts val="0"/>
              </a:spcAft>
              <a:buSzPts val="1800"/>
              <a:buChar char="●"/>
            </a:pPr>
            <a:r>
              <a:rPr lang="en-AU"/>
              <a:t>Limited backgrounds</a:t>
            </a:r>
            <a:endParaRPr/>
          </a:p>
          <a:p>
            <a:pPr marL="457200" lvl="0" indent="-342900" algn="l" rtl="0">
              <a:spcBef>
                <a:spcPts val="0"/>
              </a:spcBef>
              <a:spcAft>
                <a:spcPts val="0"/>
              </a:spcAft>
              <a:buSzPts val="1800"/>
              <a:buChar char="●"/>
            </a:pPr>
            <a:r>
              <a:rPr lang="en-AU"/>
              <a:t>Skin colour recognition</a:t>
            </a:r>
            <a:endParaRPr/>
          </a:p>
          <a:p>
            <a:pPr marL="914400" lvl="1" indent="-342900" algn="l" rtl="0">
              <a:spcBef>
                <a:spcPts val="0"/>
              </a:spcBef>
              <a:spcAft>
                <a:spcPts val="0"/>
              </a:spcAft>
              <a:buSzPts val="1800"/>
              <a:buChar char="○"/>
            </a:pPr>
            <a:r>
              <a:rPr lang="en-AU"/>
              <a:t>Proving diversity of skin tones captured</a:t>
            </a:r>
            <a:endParaRPr/>
          </a:p>
          <a:p>
            <a:pPr marL="457200" lvl="0" indent="-342900" algn="l" rtl="0">
              <a:spcBef>
                <a:spcPts val="0"/>
              </a:spcBef>
              <a:spcAft>
                <a:spcPts val="0"/>
              </a:spcAft>
              <a:buSzPts val="1800"/>
              <a:buChar char="●"/>
            </a:pPr>
            <a:r>
              <a:rPr lang="en-AU"/>
              <a:t>Gloves / wearables not realistic for daily use</a:t>
            </a:r>
            <a:endParaRPr/>
          </a:p>
          <a:p>
            <a:pPr marL="0" lvl="0" indent="0" algn="l" rtl="0">
              <a:spcBef>
                <a:spcPts val="300"/>
              </a:spcBef>
              <a:spcAft>
                <a:spcPts val="0"/>
              </a:spcAft>
              <a:buNone/>
            </a:pPr>
            <a:endParaRPr/>
          </a:p>
          <a:p>
            <a:pPr marL="457200" lvl="0" indent="-342900" algn="l" rtl="0">
              <a:spcBef>
                <a:spcPts val="300"/>
              </a:spcBef>
              <a:spcAft>
                <a:spcPts val="0"/>
              </a:spcAft>
              <a:buSzPts val="1800"/>
              <a:buChar char="+"/>
            </a:pPr>
            <a:r>
              <a:rPr lang="en-AU"/>
              <a:t>All the Disability Dongle problems already discussed</a:t>
            </a:r>
            <a:endParaRPr/>
          </a:p>
        </p:txBody>
      </p:sp>
      <p:sp>
        <p:nvSpPr>
          <p:cNvPr id="772" name="Google Shape;772;ga0a3b538ff_0_3"/>
          <p:cNvSpPr txBox="1">
            <a:spLocks noGrp="1"/>
          </p:cNvSpPr>
          <p:nvPr>
            <p:ph type="body" idx="4"/>
          </p:nvPr>
        </p:nvSpPr>
        <p:spPr>
          <a:xfrm>
            <a:off x="694800" y="1700787"/>
            <a:ext cx="5198400" cy="4601400"/>
          </a:xfrm>
          <a:prstGeom prst="rect">
            <a:avLst/>
          </a:prstGeom>
        </p:spPr>
        <p:txBody>
          <a:bodyPr spcFirstLastPara="1" wrap="square" lIns="0" tIns="0" rIns="0" bIns="0" anchor="t" anchorCtr="0">
            <a:noAutofit/>
          </a:bodyPr>
          <a:lstStyle/>
          <a:p>
            <a:pPr marL="0" lvl="0" indent="0" algn="l" rtl="0">
              <a:spcBef>
                <a:spcPts val="300"/>
              </a:spcBef>
              <a:spcAft>
                <a:spcPts val="0"/>
              </a:spcAft>
              <a:buNone/>
            </a:pPr>
            <a:r>
              <a:rPr lang="en-AU"/>
              <a:t>Lack of understanding of sign languages</a:t>
            </a:r>
            <a:endParaRPr/>
          </a:p>
          <a:p>
            <a:pPr marL="457200" lvl="0" indent="-342900" algn="l" rtl="0">
              <a:spcBef>
                <a:spcPts val="300"/>
              </a:spcBef>
              <a:spcAft>
                <a:spcPts val="0"/>
              </a:spcAft>
              <a:buSzPts val="1800"/>
              <a:buChar char="●"/>
            </a:pPr>
            <a:r>
              <a:rPr lang="en-AU"/>
              <a:t>Focusing on static, lexical signs (often letters, numbers)</a:t>
            </a:r>
            <a:endParaRPr/>
          </a:p>
          <a:p>
            <a:pPr marL="457200" lvl="0" indent="-342900" algn="l" rtl="0">
              <a:spcBef>
                <a:spcPts val="0"/>
              </a:spcBef>
              <a:spcAft>
                <a:spcPts val="0"/>
              </a:spcAft>
              <a:buSzPts val="1800"/>
              <a:buChar char="●"/>
            </a:pPr>
            <a:r>
              <a:rPr lang="en-AU"/>
              <a:t>Limited consideration of semi-lexical signs</a:t>
            </a:r>
            <a:endParaRPr/>
          </a:p>
          <a:p>
            <a:pPr marL="457200" lvl="0" indent="-342900" algn="l" rtl="0">
              <a:spcBef>
                <a:spcPts val="0"/>
              </a:spcBef>
              <a:spcAft>
                <a:spcPts val="0"/>
              </a:spcAft>
              <a:buSzPts val="1800"/>
              <a:buChar char="●"/>
            </a:pPr>
            <a:r>
              <a:rPr lang="en-AU"/>
              <a:t>No consideration of non-lexical signing</a:t>
            </a:r>
            <a:endParaRPr/>
          </a:p>
          <a:p>
            <a:pPr marL="457200" lvl="0" indent="-342900" algn="l" rtl="0">
              <a:spcBef>
                <a:spcPts val="0"/>
              </a:spcBef>
              <a:spcAft>
                <a:spcPts val="0"/>
              </a:spcAft>
              <a:buSzPts val="1800"/>
              <a:buChar char="●"/>
            </a:pPr>
            <a:r>
              <a:rPr lang="en-AU"/>
              <a:t>Signed communication may be context-heavy and require “listener” to do “heavy lifting” of inference - something computers are not good at</a:t>
            </a:r>
            <a:r>
              <a:rPr lang="en-AU" baseline="-25000"/>
              <a:t> [3]</a:t>
            </a:r>
            <a:endParaRPr baseline="-25000"/>
          </a:p>
          <a:p>
            <a:pPr marL="0" lvl="0" indent="0" algn="l" rtl="0">
              <a:spcBef>
                <a:spcPts val="300"/>
              </a:spcBef>
              <a:spcAft>
                <a:spcPts val="0"/>
              </a:spcAft>
              <a:buNone/>
            </a:pPr>
            <a:endParaRPr/>
          </a:p>
          <a:p>
            <a:pPr marL="0" lvl="0" indent="0" algn="l" rtl="0">
              <a:spcBef>
                <a:spcPts val="300"/>
              </a:spcBef>
              <a:spcAft>
                <a:spcPts val="0"/>
              </a:spcAft>
              <a:buNone/>
            </a:pPr>
            <a:r>
              <a:rPr lang="en-AU"/>
              <a:t>Treating sign recognition as a gesture recognition problem, not a language problem</a:t>
            </a:r>
            <a:endParaRPr/>
          </a:p>
          <a:p>
            <a:pPr marL="457200" lvl="0" indent="-342900" algn="l" rtl="0">
              <a:spcBef>
                <a:spcPts val="300"/>
              </a:spcBef>
              <a:spcAft>
                <a:spcPts val="0"/>
              </a:spcAft>
              <a:buSzPts val="1800"/>
              <a:buChar char="●"/>
            </a:pPr>
            <a:r>
              <a:rPr lang="en-AU"/>
              <a:t>Limited use of BLEU</a:t>
            </a:r>
            <a:endParaRPr/>
          </a:p>
        </p:txBody>
      </p:sp>
      <p:sp>
        <p:nvSpPr>
          <p:cNvPr id="773" name="Google Shape;773;ga0a3b538ff_0_3"/>
          <p:cNvSpPr txBox="1">
            <a:spLocks noGrp="1"/>
          </p:cNvSpPr>
          <p:nvPr>
            <p:ph type="title"/>
          </p:nvPr>
        </p:nvSpPr>
        <p:spPr>
          <a:xfrm>
            <a:off x="695326" y="1052736"/>
            <a:ext cx="10801500" cy="4692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AU"/>
              <a:t>Criticisms of technologies so far</a:t>
            </a:r>
            <a:endParaRPr/>
          </a:p>
        </p:txBody>
      </p:sp>
      <p:sp>
        <p:nvSpPr>
          <p:cNvPr id="774" name="Google Shape;774;ga0a3b538ff_0_3"/>
          <p:cNvSpPr txBox="1">
            <a:spLocks noGrp="1"/>
          </p:cNvSpPr>
          <p:nvPr>
            <p:ph type="body" idx="6"/>
          </p:nvPr>
        </p:nvSpPr>
        <p:spPr>
          <a:xfrm>
            <a:off x="695325" y="6524625"/>
            <a:ext cx="10513200" cy="241200"/>
          </a:xfrm>
          <a:prstGeom prst="rect">
            <a:avLst/>
          </a:prstGeom>
        </p:spPr>
        <p:txBody>
          <a:bodyPr spcFirstLastPara="1" wrap="square" lIns="0" tIns="0" rIns="0" bIns="0" anchor="ctr" anchorCtr="0">
            <a:noAutofit/>
          </a:bodyPr>
          <a:lstStyle/>
          <a:p>
            <a:pPr marL="179999" lvl="0" indent="-179999" algn="l" rtl="0">
              <a:spcBef>
                <a:spcPts val="300"/>
              </a:spcBef>
              <a:spcAft>
                <a:spcPts val="300"/>
              </a:spcAft>
              <a:buNone/>
            </a:pPr>
            <a:r>
              <a:rPr lang="en-AU" b="0"/>
              <a:t>[3] LaPolla, R. 2003. Why languages differ: Variation in the conventionalization of constraints on inference. In Bradley, D., Lapolla, R., Michailovsky, B. and Thurgood, G. editors, </a:t>
            </a:r>
            <a:r>
              <a:rPr lang="en-AU" b="0" i="1"/>
              <a:t>Language variation: Papers on variation and change in the Sinosphere and in the Indospherein honour of James A. Matisoff. </a:t>
            </a:r>
            <a:r>
              <a:rPr lang="en-AU" b="0"/>
              <a:t>DOI:10.15144/PL-555.113</a:t>
            </a:r>
            <a:endParaRPr b="0"/>
          </a:p>
        </p:txBody>
      </p:sp>
      <p:sp>
        <p:nvSpPr>
          <p:cNvPr id="775" name="Google Shape;775;ga0a3b538ff_0_3"/>
          <p:cNvSpPr txBox="1">
            <a:spLocks noGrp="1"/>
          </p:cNvSpPr>
          <p:nvPr>
            <p:ph type="sldNum" idx="12"/>
          </p:nvPr>
        </p:nvSpPr>
        <p:spPr>
          <a:xfrm>
            <a:off x="11208568" y="6519171"/>
            <a:ext cx="288000" cy="240300"/>
          </a:xfrm>
          <a:prstGeom prst="rect">
            <a:avLst/>
          </a:prstGeom>
        </p:spPr>
        <p:txBody>
          <a:bodyPr spcFirstLastPara="1" wrap="square" lIns="0" tIns="0" rIns="0" bIns="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AU"/>
              <a:t>35</a:t>
            </a:fld>
            <a:endParaRPr/>
          </a:p>
        </p:txBody>
      </p:sp>
      <p:sp>
        <p:nvSpPr>
          <p:cNvPr id="776" name="Google Shape;776;ga0a3b538ff_0_3"/>
          <p:cNvSpPr txBox="1">
            <a:spLocks noGrp="1"/>
          </p:cNvSpPr>
          <p:nvPr>
            <p:ph type="dt" idx="10"/>
          </p:nvPr>
        </p:nvSpPr>
        <p:spPr>
          <a:xfrm>
            <a:off x="695324" y="151134"/>
            <a:ext cx="3360000" cy="2880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AU"/>
              <a:t>Voyages in Language Technology</a:t>
            </a:r>
            <a:endParaRPr/>
          </a:p>
          <a:p>
            <a:pPr marL="0" lvl="0" indent="0" algn="l" rtl="0">
              <a:lnSpc>
                <a:spcPct val="80000"/>
              </a:lnSpc>
              <a:spcBef>
                <a:spcPts val="0"/>
              </a:spcBef>
              <a:spcAft>
                <a:spcPts val="0"/>
              </a:spcAft>
              <a:buNone/>
            </a:pPr>
            <a:endParaRPr/>
          </a:p>
        </p:txBody>
      </p:sp>
    </p:spTree>
    <p:extLst>
      <p:ext uri="{BB962C8B-B14F-4D97-AF65-F5344CB8AC3E}">
        <p14:creationId xmlns:p14="http://schemas.microsoft.com/office/powerpoint/2010/main" val="428884178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780"/>
        <p:cNvGrpSpPr/>
        <p:nvPr/>
      </p:nvGrpSpPr>
      <p:grpSpPr>
        <a:xfrm>
          <a:off x="0" y="0"/>
          <a:ext cx="0" cy="0"/>
          <a:chOff x="0" y="0"/>
          <a:chExt cx="0" cy="0"/>
        </a:xfrm>
      </p:grpSpPr>
      <p:graphicFrame>
        <p:nvGraphicFramePr>
          <p:cNvPr id="781" name="Google Shape;781;p27"/>
          <p:cNvGraphicFramePr/>
          <p:nvPr/>
        </p:nvGraphicFramePr>
        <p:xfrm>
          <a:off x="119340" y="620688"/>
          <a:ext cx="11854650" cy="6218140"/>
        </p:xfrm>
        <a:graphic>
          <a:graphicData uri="http://schemas.openxmlformats.org/drawingml/2006/table">
            <a:tbl>
              <a:tblPr firstRow="1" firstCol="1" bandRow="1">
                <a:noFill/>
                <a:tableStyleId>{E0B89ACE-D251-46D8-89C6-F5D49F871466}</a:tableStyleId>
              </a:tblPr>
              <a:tblGrid>
                <a:gridCol w="2122975">
                  <a:extLst>
                    <a:ext uri="{9D8B030D-6E8A-4147-A177-3AD203B41FA5}">
                      <a16:colId xmlns:a16="http://schemas.microsoft.com/office/drawing/2014/main" val="20000"/>
                    </a:ext>
                  </a:extLst>
                </a:gridCol>
                <a:gridCol w="1377725">
                  <a:extLst>
                    <a:ext uri="{9D8B030D-6E8A-4147-A177-3AD203B41FA5}">
                      <a16:colId xmlns:a16="http://schemas.microsoft.com/office/drawing/2014/main" val="20001"/>
                    </a:ext>
                  </a:extLst>
                </a:gridCol>
                <a:gridCol w="1501300">
                  <a:extLst>
                    <a:ext uri="{9D8B030D-6E8A-4147-A177-3AD203B41FA5}">
                      <a16:colId xmlns:a16="http://schemas.microsoft.com/office/drawing/2014/main" val="20002"/>
                    </a:ext>
                  </a:extLst>
                </a:gridCol>
                <a:gridCol w="1625125">
                  <a:extLst>
                    <a:ext uri="{9D8B030D-6E8A-4147-A177-3AD203B41FA5}">
                      <a16:colId xmlns:a16="http://schemas.microsoft.com/office/drawing/2014/main" val="20003"/>
                    </a:ext>
                  </a:extLst>
                </a:gridCol>
                <a:gridCol w="1625125">
                  <a:extLst>
                    <a:ext uri="{9D8B030D-6E8A-4147-A177-3AD203B41FA5}">
                      <a16:colId xmlns:a16="http://schemas.microsoft.com/office/drawing/2014/main" val="20004"/>
                    </a:ext>
                  </a:extLst>
                </a:gridCol>
                <a:gridCol w="1625125">
                  <a:extLst>
                    <a:ext uri="{9D8B030D-6E8A-4147-A177-3AD203B41FA5}">
                      <a16:colId xmlns:a16="http://schemas.microsoft.com/office/drawing/2014/main" val="20005"/>
                    </a:ext>
                  </a:extLst>
                </a:gridCol>
                <a:gridCol w="1977275">
                  <a:extLst>
                    <a:ext uri="{9D8B030D-6E8A-4147-A177-3AD203B41FA5}">
                      <a16:colId xmlns:a16="http://schemas.microsoft.com/office/drawing/2014/main" val="20006"/>
                    </a:ext>
                  </a:extLst>
                </a:gridCol>
              </a:tblGrid>
              <a:tr h="152400">
                <a:tc>
                  <a:txBody>
                    <a:bodyPr/>
                    <a:lstStyle/>
                    <a:p>
                      <a:pPr marL="0" marR="0" lvl="0" indent="0" algn="l" rtl="0">
                        <a:spcBef>
                          <a:spcPts val="0"/>
                        </a:spcBef>
                        <a:spcAft>
                          <a:spcPts val="0"/>
                        </a:spcAft>
                        <a:buNone/>
                      </a:pPr>
                      <a:endParaRPr sz="1200"/>
                    </a:p>
                  </a:txBody>
                  <a:tcPr marL="91450" marR="91450" marT="45725" marB="45725"/>
                </a:tc>
                <a:tc>
                  <a:txBody>
                    <a:bodyPr/>
                    <a:lstStyle/>
                    <a:p>
                      <a:pPr marL="0" marR="0" lvl="0" indent="0" algn="l" rtl="0">
                        <a:spcBef>
                          <a:spcPts val="0"/>
                        </a:spcBef>
                        <a:spcAft>
                          <a:spcPts val="0"/>
                        </a:spcAft>
                        <a:buNone/>
                      </a:pPr>
                      <a:r>
                        <a:rPr lang="en-AU" sz="1200"/>
                        <a:t>Handshape / orientation</a:t>
                      </a:r>
                      <a:endParaRPr sz="1200"/>
                    </a:p>
                  </a:txBody>
                  <a:tcPr marL="91450" marR="91450" marT="45725" marB="45725"/>
                </a:tc>
                <a:tc>
                  <a:txBody>
                    <a:bodyPr/>
                    <a:lstStyle/>
                    <a:p>
                      <a:pPr marL="0" marR="0" lvl="0" indent="0" algn="l" rtl="0">
                        <a:spcBef>
                          <a:spcPts val="0"/>
                        </a:spcBef>
                        <a:spcAft>
                          <a:spcPts val="0"/>
                        </a:spcAft>
                        <a:buNone/>
                      </a:pPr>
                      <a:r>
                        <a:rPr lang="en-AU" sz="1200"/>
                        <a:t>Hand location</a:t>
                      </a:r>
                      <a:endParaRPr sz="1200"/>
                    </a:p>
                  </a:txBody>
                  <a:tcPr marL="91450" marR="91450" marT="45725" marB="45725"/>
                </a:tc>
                <a:tc>
                  <a:txBody>
                    <a:bodyPr/>
                    <a:lstStyle/>
                    <a:p>
                      <a:pPr marL="0" marR="0" lvl="0" indent="0" algn="l" rtl="0">
                        <a:spcBef>
                          <a:spcPts val="0"/>
                        </a:spcBef>
                        <a:spcAft>
                          <a:spcPts val="0"/>
                        </a:spcAft>
                        <a:buNone/>
                      </a:pPr>
                      <a:r>
                        <a:rPr lang="en-AU" sz="1200"/>
                        <a:t>Hand movement</a:t>
                      </a:r>
                      <a:endParaRPr sz="1200"/>
                    </a:p>
                  </a:txBody>
                  <a:tcPr marL="91450" marR="91450" marT="45725" marB="45725"/>
                </a:tc>
                <a:tc>
                  <a:txBody>
                    <a:bodyPr/>
                    <a:lstStyle/>
                    <a:p>
                      <a:pPr marL="0" marR="0" lvl="0" indent="0" algn="l" rtl="0">
                        <a:spcBef>
                          <a:spcPts val="0"/>
                        </a:spcBef>
                        <a:spcAft>
                          <a:spcPts val="0"/>
                        </a:spcAft>
                        <a:buNone/>
                      </a:pPr>
                      <a:r>
                        <a:rPr lang="en-AU" sz="1200"/>
                        <a:t>Expression / facial movement</a:t>
                      </a:r>
                      <a:endParaRPr sz="1200"/>
                    </a:p>
                  </a:txBody>
                  <a:tcPr marL="91450" marR="91450" marT="45725" marB="45725"/>
                </a:tc>
                <a:tc>
                  <a:txBody>
                    <a:bodyPr/>
                    <a:lstStyle/>
                    <a:p>
                      <a:pPr marL="0" marR="0" lvl="0" indent="0" algn="l" rtl="0">
                        <a:spcBef>
                          <a:spcPts val="0"/>
                        </a:spcBef>
                        <a:spcAft>
                          <a:spcPts val="0"/>
                        </a:spcAft>
                        <a:buNone/>
                      </a:pPr>
                      <a:r>
                        <a:rPr lang="en-AU" sz="1200"/>
                        <a:t>Single sign recognition</a:t>
                      </a:r>
                      <a:endParaRPr sz="1200"/>
                    </a:p>
                  </a:txBody>
                  <a:tcPr marL="91450" marR="91450" marT="45725" marB="45725"/>
                </a:tc>
                <a:tc>
                  <a:txBody>
                    <a:bodyPr/>
                    <a:lstStyle/>
                    <a:p>
                      <a:pPr marL="0" marR="0" lvl="0" indent="0" algn="l" rtl="0">
                        <a:spcBef>
                          <a:spcPts val="0"/>
                        </a:spcBef>
                        <a:spcAft>
                          <a:spcPts val="0"/>
                        </a:spcAft>
                        <a:buNone/>
                      </a:pPr>
                      <a:r>
                        <a:rPr lang="en-AU" sz="1200"/>
                        <a:t>Continuous sign recognition</a:t>
                      </a:r>
                      <a:endParaRPr sz="1200"/>
                    </a:p>
                  </a:txBody>
                  <a:tcPr marL="91450" marR="91450" marT="45725" marB="45725"/>
                </a:tc>
                <a:extLst>
                  <a:ext uri="{0D108BD9-81ED-4DB2-BD59-A6C34878D82A}">
                    <a16:rowId xmlns:a16="http://schemas.microsoft.com/office/drawing/2014/main" val="10000"/>
                  </a:ext>
                </a:extLst>
              </a:tr>
              <a:tr h="152400">
                <a:tc>
                  <a:txBody>
                    <a:bodyPr/>
                    <a:lstStyle/>
                    <a:p>
                      <a:pPr marL="0" marR="0" lvl="0" indent="0" algn="l" rtl="0">
                        <a:spcBef>
                          <a:spcPts val="0"/>
                        </a:spcBef>
                        <a:spcAft>
                          <a:spcPts val="0"/>
                        </a:spcAft>
                        <a:buNone/>
                      </a:pPr>
                      <a:r>
                        <a:rPr lang="en-AU" sz="1200"/>
                        <a:t>Image / video processing</a:t>
                      </a:r>
                      <a:endParaRPr sz="1200"/>
                    </a:p>
                  </a:txBody>
                  <a:tcPr marL="91450" marR="91450" marT="45725" marB="45725"/>
                </a:tc>
                <a:tc>
                  <a:txBody>
                    <a:bodyPr/>
                    <a:lstStyle/>
                    <a:p>
                      <a:pPr marL="0" marR="0" lvl="0" indent="0" algn="ctr" rtl="0">
                        <a:spcBef>
                          <a:spcPts val="0"/>
                        </a:spcBef>
                        <a:spcAft>
                          <a:spcPts val="0"/>
                        </a:spcAft>
                        <a:buNone/>
                      </a:pPr>
                      <a:r>
                        <a:rPr lang="en-AU" sz="1200"/>
                        <a:t>X</a:t>
                      </a:r>
                      <a:endParaRPr sz="1200"/>
                    </a:p>
                  </a:txBody>
                  <a:tcPr marL="91450" marR="91450" marT="45725" marB="45725"/>
                </a:tc>
                <a:tc>
                  <a:txBody>
                    <a:bodyPr/>
                    <a:lstStyle/>
                    <a:p>
                      <a:pPr marL="0" marR="0" lvl="0" indent="0" algn="ctr" rtl="0">
                        <a:spcBef>
                          <a:spcPts val="0"/>
                        </a:spcBef>
                        <a:spcAft>
                          <a:spcPts val="0"/>
                        </a:spcAft>
                        <a:buNone/>
                      </a:pPr>
                      <a:r>
                        <a:rPr lang="en-AU" sz="1200"/>
                        <a:t>X</a:t>
                      </a:r>
                      <a:endParaRPr sz="1200"/>
                    </a:p>
                  </a:txBody>
                  <a:tcPr marL="91450" marR="91450" marT="45725" marB="45725"/>
                </a:tc>
                <a:tc>
                  <a:txBody>
                    <a:bodyPr/>
                    <a:lstStyle/>
                    <a:p>
                      <a:pPr marL="0" marR="0" lvl="0" indent="0" algn="ctr" rtl="0">
                        <a:spcBef>
                          <a:spcPts val="0"/>
                        </a:spcBef>
                        <a:spcAft>
                          <a:spcPts val="0"/>
                        </a:spcAft>
                        <a:buNone/>
                      </a:pPr>
                      <a:r>
                        <a:rPr lang="en-AU" sz="1200"/>
                        <a:t>X</a:t>
                      </a:r>
                      <a:endParaRPr sz="1200"/>
                    </a:p>
                  </a:txBody>
                  <a:tcPr marL="91450" marR="91450" marT="45725" marB="45725"/>
                </a:tc>
                <a:tc>
                  <a:txBody>
                    <a:bodyPr/>
                    <a:lstStyle/>
                    <a:p>
                      <a:pPr marL="0" marR="0" lvl="0" indent="0" algn="ctr" rtl="0">
                        <a:spcBef>
                          <a:spcPts val="0"/>
                        </a:spcBef>
                        <a:spcAft>
                          <a:spcPts val="0"/>
                        </a:spcAft>
                        <a:buNone/>
                      </a:pPr>
                      <a:r>
                        <a:rPr lang="en-AU" sz="1200"/>
                        <a:t>X</a:t>
                      </a:r>
                      <a:endParaRPr sz="1200"/>
                    </a:p>
                  </a:txBody>
                  <a:tcPr marL="91450" marR="91450" marT="45725" marB="45725"/>
                </a:tc>
                <a:tc>
                  <a:txBody>
                    <a:bodyPr/>
                    <a:lstStyle/>
                    <a:p>
                      <a:pPr marL="0" marR="0" lvl="0" indent="0" algn="ctr" rtl="0">
                        <a:spcBef>
                          <a:spcPts val="0"/>
                        </a:spcBef>
                        <a:spcAft>
                          <a:spcPts val="0"/>
                        </a:spcAft>
                        <a:buNone/>
                      </a:pPr>
                      <a:r>
                        <a:rPr lang="en-AU" sz="1200"/>
                        <a:t>X</a:t>
                      </a:r>
                      <a:endParaRPr sz="1200"/>
                    </a:p>
                  </a:txBody>
                  <a:tcPr marL="91450" marR="91450" marT="45725" marB="45725"/>
                </a:tc>
                <a:tc>
                  <a:txBody>
                    <a:bodyPr/>
                    <a:lstStyle/>
                    <a:p>
                      <a:pPr marL="0" marR="0" lvl="0" indent="0" algn="ctr" rtl="0">
                        <a:spcBef>
                          <a:spcPts val="0"/>
                        </a:spcBef>
                        <a:spcAft>
                          <a:spcPts val="0"/>
                        </a:spcAft>
                        <a:buNone/>
                      </a:pPr>
                      <a:r>
                        <a:rPr lang="en-AU" sz="1200"/>
                        <a:t>X</a:t>
                      </a:r>
                      <a:endParaRPr sz="1200"/>
                    </a:p>
                  </a:txBody>
                  <a:tcPr marL="91450" marR="91450" marT="45725" marB="45725"/>
                </a:tc>
                <a:extLst>
                  <a:ext uri="{0D108BD9-81ED-4DB2-BD59-A6C34878D82A}">
                    <a16:rowId xmlns:a16="http://schemas.microsoft.com/office/drawing/2014/main" val="10001"/>
                  </a:ext>
                </a:extLst>
              </a:tr>
              <a:tr h="152400">
                <a:tc>
                  <a:txBody>
                    <a:bodyPr/>
                    <a:lstStyle/>
                    <a:p>
                      <a:pPr marL="0" marR="0" lvl="0" indent="0" algn="l" rtl="0">
                        <a:spcBef>
                          <a:spcPts val="0"/>
                        </a:spcBef>
                        <a:spcAft>
                          <a:spcPts val="0"/>
                        </a:spcAft>
                        <a:buNone/>
                      </a:pPr>
                      <a:r>
                        <a:rPr lang="en-AU" sz="1200"/>
                        <a:t>Pose estimation</a:t>
                      </a:r>
                      <a:endParaRPr sz="1200"/>
                    </a:p>
                  </a:txBody>
                  <a:tcPr marL="91450" marR="91450" marT="45725" marB="45725"/>
                </a:tc>
                <a:tc>
                  <a:txBody>
                    <a:bodyPr/>
                    <a:lstStyle/>
                    <a:p>
                      <a:pPr marL="0" marR="0" lvl="0" indent="0" algn="ctr" rtl="0">
                        <a:spcBef>
                          <a:spcPts val="0"/>
                        </a:spcBef>
                        <a:spcAft>
                          <a:spcPts val="0"/>
                        </a:spcAft>
                        <a:buNone/>
                      </a:pPr>
                      <a:r>
                        <a:rPr lang="en-AU" sz="1200"/>
                        <a:t>Possible</a:t>
                      </a:r>
                      <a:endParaRPr sz="1200"/>
                    </a:p>
                  </a:txBody>
                  <a:tcPr marL="91450" marR="91450" marT="45725" marB="45725"/>
                </a:tc>
                <a:tc>
                  <a:txBody>
                    <a:bodyPr/>
                    <a:lstStyle/>
                    <a:p>
                      <a:pPr marL="0" marR="0" lvl="0" indent="0" algn="ctr" rtl="0">
                        <a:spcBef>
                          <a:spcPts val="0"/>
                        </a:spcBef>
                        <a:spcAft>
                          <a:spcPts val="0"/>
                        </a:spcAft>
                        <a:buNone/>
                      </a:pPr>
                      <a:r>
                        <a:rPr lang="en-AU" sz="1200"/>
                        <a:t>X</a:t>
                      </a:r>
                      <a:endParaRPr sz="1200"/>
                    </a:p>
                  </a:txBody>
                  <a:tcPr marL="91450" marR="91450" marT="45725" marB="45725"/>
                </a:tc>
                <a:tc>
                  <a:txBody>
                    <a:bodyPr/>
                    <a:lstStyle/>
                    <a:p>
                      <a:pPr marL="0" marR="0" lvl="0" indent="0" algn="ctr" rtl="0">
                        <a:spcBef>
                          <a:spcPts val="0"/>
                        </a:spcBef>
                        <a:spcAft>
                          <a:spcPts val="0"/>
                        </a:spcAft>
                        <a:buNone/>
                      </a:pPr>
                      <a:r>
                        <a:rPr lang="en-AU" sz="1200"/>
                        <a:t>X</a:t>
                      </a:r>
                      <a:endParaRPr sz="1200"/>
                    </a:p>
                  </a:txBody>
                  <a:tcPr marL="91450" marR="91450" marT="45725" marB="45725"/>
                </a:tc>
                <a:tc>
                  <a:txBody>
                    <a:bodyPr/>
                    <a:lstStyle/>
                    <a:p>
                      <a:pPr marL="0" marR="0" lvl="0" indent="0" algn="ctr" rtl="0">
                        <a:spcBef>
                          <a:spcPts val="0"/>
                        </a:spcBef>
                        <a:spcAft>
                          <a:spcPts val="0"/>
                        </a:spcAft>
                        <a:buNone/>
                      </a:pPr>
                      <a:r>
                        <a:rPr lang="en-AU" sz="1200"/>
                        <a:t>Possible</a:t>
                      </a:r>
                      <a:endParaRPr sz="1200"/>
                    </a:p>
                  </a:txBody>
                  <a:tcPr marL="91450" marR="91450" marT="45725" marB="45725"/>
                </a:tc>
                <a:tc>
                  <a:txBody>
                    <a:bodyPr/>
                    <a:lstStyle/>
                    <a:p>
                      <a:pPr marL="0" marR="0" lvl="0" indent="0" algn="ctr" rtl="0">
                        <a:spcBef>
                          <a:spcPts val="0"/>
                        </a:spcBef>
                        <a:spcAft>
                          <a:spcPts val="0"/>
                        </a:spcAft>
                        <a:buNone/>
                      </a:pPr>
                      <a:r>
                        <a:rPr lang="en-AU" sz="1200"/>
                        <a:t>X</a:t>
                      </a:r>
                      <a:endParaRPr sz="1200"/>
                    </a:p>
                  </a:txBody>
                  <a:tcPr marL="91450" marR="91450" marT="45725" marB="45725"/>
                </a:tc>
                <a:tc>
                  <a:txBody>
                    <a:bodyPr/>
                    <a:lstStyle/>
                    <a:p>
                      <a:pPr marL="0" marR="0" lvl="0" indent="0" algn="ctr" rtl="0">
                        <a:spcBef>
                          <a:spcPts val="0"/>
                        </a:spcBef>
                        <a:spcAft>
                          <a:spcPts val="0"/>
                        </a:spcAft>
                        <a:buNone/>
                      </a:pPr>
                      <a:r>
                        <a:rPr lang="en-AU" sz="1200"/>
                        <a:t>X</a:t>
                      </a:r>
                      <a:endParaRPr sz="1200"/>
                    </a:p>
                  </a:txBody>
                  <a:tcPr marL="91450" marR="91450" marT="45725" marB="45725"/>
                </a:tc>
                <a:extLst>
                  <a:ext uri="{0D108BD9-81ED-4DB2-BD59-A6C34878D82A}">
                    <a16:rowId xmlns:a16="http://schemas.microsoft.com/office/drawing/2014/main" val="10002"/>
                  </a:ext>
                </a:extLst>
              </a:tr>
              <a:tr h="274325">
                <a:tc>
                  <a:txBody>
                    <a:bodyPr/>
                    <a:lstStyle/>
                    <a:p>
                      <a:pPr marL="0" marR="0" lvl="0" indent="0" algn="l" rtl="0">
                        <a:spcBef>
                          <a:spcPts val="0"/>
                        </a:spcBef>
                        <a:spcAft>
                          <a:spcPts val="0"/>
                        </a:spcAft>
                        <a:buNone/>
                      </a:pPr>
                      <a:r>
                        <a:rPr lang="en-AU" sz="1200"/>
                        <a:t>Skin colour differentiation</a:t>
                      </a:r>
                      <a:endParaRPr sz="1200"/>
                    </a:p>
                  </a:txBody>
                  <a:tcPr marL="91450" marR="91450" marT="45725" marB="45725"/>
                </a:tc>
                <a:tc>
                  <a:txBody>
                    <a:bodyPr/>
                    <a:lstStyle/>
                    <a:p>
                      <a:pPr marL="0" marR="0" lvl="0" indent="0" algn="ctr" rtl="0">
                        <a:spcBef>
                          <a:spcPts val="0"/>
                        </a:spcBef>
                        <a:spcAft>
                          <a:spcPts val="0"/>
                        </a:spcAft>
                        <a:buNone/>
                      </a:pPr>
                      <a:r>
                        <a:rPr lang="en-AU" sz="1200"/>
                        <a:t>X</a:t>
                      </a:r>
                      <a:endParaRPr sz="1200"/>
                    </a:p>
                  </a:txBody>
                  <a:tcPr marL="91450" marR="91450" marT="45725" marB="45725"/>
                </a:tc>
                <a:tc>
                  <a:txBody>
                    <a:bodyPr/>
                    <a:lstStyle/>
                    <a:p>
                      <a:pPr marL="0" marR="0" lvl="0" indent="0" algn="ctr" rtl="0">
                        <a:spcBef>
                          <a:spcPts val="0"/>
                        </a:spcBef>
                        <a:spcAft>
                          <a:spcPts val="0"/>
                        </a:spcAft>
                        <a:buNone/>
                      </a:pPr>
                      <a:endParaRPr sz="1200"/>
                    </a:p>
                  </a:txBody>
                  <a:tcPr marL="91450" marR="91450" marT="45725" marB="45725"/>
                </a:tc>
                <a:tc>
                  <a:txBody>
                    <a:bodyPr/>
                    <a:lstStyle/>
                    <a:p>
                      <a:pPr marL="0" marR="0" lvl="0" indent="0" algn="ctr" rtl="0">
                        <a:spcBef>
                          <a:spcPts val="0"/>
                        </a:spcBef>
                        <a:spcAft>
                          <a:spcPts val="0"/>
                        </a:spcAft>
                        <a:buNone/>
                      </a:pPr>
                      <a:endParaRPr sz="1200"/>
                    </a:p>
                  </a:txBody>
                  <a:tcPr marL="91450" marR="91450" marT="45725" marB="45725"/>
                </a:tc>
                <a:tc>
                  <a:txBody>
                    <a:bodyPr/>
                    <a:lstStyle/>
                    <a:p>
                      <a:pPr marL="0" marR="0" lvl="0" indent="0" algn="ctr" rtl="0">
                        <a:spcBef>
                          <a:spcPts val="0"/>
                        </a:spcBef>
                        <a:spcAft>
                          <a:spcPts val="0"/>
                        </a:spcAft>
                        <a:buNone/>
                      </a:pPr>
                      <a:endParaRPr sz="1200"/>
                    </a:p>
                  </a:txBody>
                  <a:tcPr marL="91450" marR="91450" marT="45725" marB="45725"/>
                </a:tc>
                <a:tc>
                  <a:txBody>
                    <a:bodyPr/>
                    <a:lstStyle/>
                    <a:p>
                      <a:pPr marL="0" marR="0" lvl="0" indent="0" algn="ctr" rtl="0">
                        <a:spcBef>
                          <a:spcPts val="0"/>
                        </a:spcBef>
                        <a:spcAft>
                          <a:spcPts val="0"/>
                        </a:spcAft>
                        <a:buNone/>
                      </a:pPr>
                      <a:r>
                        <a:rPr lang="en-AU" sz="1200"/>
                        <a:t>X</a:t>
                      </a:r>
                      <a:endParaRPr sz="1200"/>
                    </a:p>
                  </a:txBody>
                  <a:tcPr marL="91450" marR="91450" marT="45725" marB="45725"/>
                </a:tc>
                <a:tc>
                  <a:txBody>
                    <a:bodyPr/>
                    <a:lstStyle/>
                    <a:p>
                      <a:pPr marL="0" marR="0" lvl="0" indent="0" algn="ctr" rtl="0">
                        <a:spcBef>
                          <a:spcPts val="0"/>
                        </a:spcBef>
                        <a:spcAft>
                          <a:spcPts val="0"/>
                        </a:spcAft>
                        <a:buNone/>
                      </a:pPr>
                      <a:r>
                        <a:rPr lang="en-AU" sz="1200"/>
                        <a:t>X</a:t>
                      </a:r>
                      <a:endParaRPr sz="1200"/>
                    </a:p>
                  </a:txBody>
                  <a:tcPr marL="91450" marR="91450" marT="45725" marB="45725"/>
                </a:tc>
                <a:extLst>
                  <a:ext uri="{0D108BD9-81ED-4DB2-BD59-A6C34878D82A}">
                    <a16:rowId xmlns:a16="http://schemas.microsoft.com/office/drawing/2014/main" val="10003"/>
                  </a:ext>
                </a:extLst>
              </a:tr>
              <a:tr h="274325">
                <a:tc>
                  <a:txBody>
                    <a:bodyPr/>
                    <a:lstStyle/>
                    <a:p>
                      <a:pPr marL="0" marR="0" lvl="0" indent="0" algn="l" rtl="0">
                        <a:spcBef>
                          <a:spcPts val="0"/>
                        </a:spcBef>
                        <a:spcAft>
                          <a:spcPts val="0"/>
                        </a:spcAft>
                        <a:buNone/>
                      </a:pPr>
                      <a:r>
                        <a:rPr lang="en-AU" sz="1200"/>
                        <a:t>Hand segmentation</a:t>
                      </a:r>
                      <a:endParaRPr sz="1200"/>
                    </a:p>
                  </a:txBody>
                  <a:tcPr marL="91450" marR="91450" marT="45725" marB="45725"/>
                </a:tc>
                <a:tc>
                  <a:txBody>
                    <a:bodyPr/>
                    <a:lstStyle/>
                    <a:p>
                      <a:pPr marL="0" marR="0" lvl="0" indent="0" algn="ctr" rtl="0">
                        <a:spcBef>
                          <a:spcPts val="0"/>
                        </a:spcBef>
                        <a:spcAft>
                          <a:spcPts val="0"/>
                        </a:spcAft>
                        <a:buNone/>
                      </a:pPr>
                      <a:r>
                        <a:rPr lang="en-AU" sz="1200"/>
                        <a:t>X</a:t>
                      </a:r>
                      <a:endParaRPr sz="1200"/>
                    </a:p>
                  </a:txBody>
                  <a:tcPr marL="91450" marR="91450" marT="45725" marB="45725"/>
                </a:tc>
                <a:tc>
                  <a:txBody>
                    <a:bodyPr/>
                    <a:lstStyle/>
                    <a:p>
                      <a:pPr marL="0" marR="0" lvl="0" indent="0" algn="ctr" rtl="0">
                        <a:spcBef>
                          <a:spcPts val="0"/>
                        </a:spcBef>
                        <a:spcAft>
                          <a:spcPts val="0"/>
                        </a:spcAft>
                        <a:buNone/>
                      </a:pPr>
                      <a:endParaRPr sz="1200"/>
                    </a:p>
                  </a:txBody>
                  <a:tcPr marL="91450" marR="91450" marT="45725" marB="45725"/>
                </a:tc>
                <a:tc>
                  <a:txBody>
                    <a:bodyPr/>
                    <a:lstStyle/>
                    <a:p>
                      <a:pPr marL="0" marR="0" lvl="0" indent="0" algn="ctr" rtl="0">
                        <a:spcBef>
                          <a:spcPts val="0"/>
                        </a:spcBef>
                        <a:spcAft>
                          <a:spcPts val="0"/>
                        </a:spcAft>
                        <a:buNone/>
                      </a:pPr>
                      <a:endParaRPr sz="1200"/>
                    </a:p>
                  </a:txBody>
                  <a:tcPr marL="91450" marR="91450" marT="45725" marB="45725"/>
                </a:tc>
                <a:tc>
                  <a:txBody>
                    <a:bodyPr/>
                    <a:lstStyle/>
                    <a:p>
                      <a:pPr marL="0" marR="0" lvl="0" indent="0" algn="ctr" rtl="0">
                        <a:spcBef>
                          <a:spcPts val="0"/>
                        </a:spcBef>
                        <a:spcAft>
                          <a:spcPts val="0"/>
                        </a:spcAft>
                        <a:buNone/>
                      </a:pPr>
                      <a:endParaRPr sz="1200"/>
                    </a:p>
                  </a:txBody>
                  <a:tcPr marL="91450" marR="91450" marT="45725" marB="45725"/>
                </a:tc>
                <a:tc>
                  <a:txBody>
                    <a:bodyPr/>
                    <a:lstStyle/>
                    <a:p>
                      <a:pPr marL="0" marR="0" lvl="0" indent="0" algn="ctr" rtl="0">
                        <a:spcBef>
                          <a:spcPts val="0"/>
                        </a:spcBef>
                        <a:spcAft>
                          <a:spcPts val="0"/>
                        </a:spcAft>
                        <a:buNone/>
                      </a:pPr>
                      <a:r>
                        <a:rPr lang="en-AU" sz="1200"/>
                        <a:t>X</a:t>
                      </a:r>
                      <a:endParaRPr sz="1200"/>
                    </a:p>
                  </a:txBody>
                  <a:tcPr marL="91450" marR="91450" marT="45725" marB="45725"/>
                </a:tc>
                <a:tc>
                  <a:txBody>
                    <a:bodyPr/>
                    <a:lstStyle/>
                    <a:p>
                      <a:pPr marL="0" marR="0" lvl="0" indent="0" algn="ctr" rtl="0">
                        <a:spcBef>
                          <a:spcPts val="0"/>
                        </a:spcBef>
                        <a:spcAft>
                          <a:spcPts val="0"/>
                        </a:spcAft>
                        <a:buNone/>
                      </a:pPr>
                      <a:r>
                        <a:rPr lang="en-AU" sz="1200"/>
                        <a:t>X</a:t>
                      </a:r>
                      <a:endParaRPr sz="1200"/>
                    </a:p>
                  </a:txBody>
                  <a:tcPr marL="91450" marR="91450" marT="45725" marB="45725"/>
                </a:tc>
                <a:extLst>
                  <a:ext uri="{0D108BD9-81ED-4DB2-BD59-A6C34878D82A}">
                    <a16:rowId xmlns:a16="http://schemas.microsoft.com/office/drawing/2014/main" val="10004"/>
                  </a:ext>
                </a:extLst>
              </a:tr>
              <a:tr h="274325">
                <a:tc>
                  <a:txBody>
                    <a:bodyPr/>
                    <a:lstStyle/>
                    <a:p>
                      <a:pPr marL="0" marR="0" lvl="0" indent="0" algn="l" rtl="0">
                        <a:spcBef>
                          <a:spcPts val="0"/>
                        </a:spcBef>
                        <a:spcAft>
                          <a:spcPts val="0"/>
                        </a:spcAft>
                        <a:buNone/>
                      </a:pPr>
                      <a:r>
                        <a:rPr lang="en-AU" sz="1200"/>
                        <a:t>Face detection</a:t>
                      </a:r>
                      <a:endParaRPr sz="1200"/>
                    </a:p>
                  </a:txBody>
                  <a:tcPr marL="91450" marR="91450" marT="45725" marB="45725"/>
                </a:tc>
                <a:tc>
                  <a:txBody>
                    <a:bodyPr/>
                    <a:lstStyle/>
                    <a:p>
                      <a:pPr marL="0" marR="0" lvl="0" indent="0" algn="ctr" rtl="0">
                        <a:spcBef>
                          <a:spcPts val="0"/>
                        </a:spcBef>
                        <a:spcAft>
                          <a:spcPts val="0"/>
                        </a:spcAft>
                        <a:buNone/>
                      </a:pPr>
                      <a:endParaRPr sz="1200"/>
                    </a:p>
                  </a:txBody>
                  <a:tcPr marL="91450" marR="91450" marT="45725" marB="45725"/>
                </a:tc>
                <a:tc>
                  <a:txBody>
                    <a:bodyPr/>
                    <a:lstStyle/>
                    <a:p>
                      <a:pPr marL="0" marR="0" lvl="0" indent="0" algn="ctr" rtl="0">
                        <a:spcBef>
                          <a:spcPts val="0"/>
                        </a:spcBef>
                        <a:spcAft>
                          <a:spcPts val="0"/>
                        </a:spcAft>
                        <a:buNone/>
                      </a:pPr>
                      <a:endParaRPr sz="1200"/>
                    </a:p>
                  </a:txBody>
                  <a:tcPr marL="91450" marR="91450" marT="45725" marB="45725"/>
                </a:tc>
                <a:tc>
                  <a:txBody>
                    <a:bodyPr/>
                    <a:lstStyle/>
                    <a:p>
                      <a:pPr marL="0" marR="0" lvl="0" indent="0" algn="ctr" rtl="0">
                        <a:spcBef>
                          <a:spcPts val="0"/>
                        </a:spcBef>
                        <a:spcAft>
                          <a:spcPts val="0"/>
                        </a:spcAft>
                        <a:buNone/>
                      </a:pPr>
                      <a:endParaRPr sz="1200"/>
                    </a:p>
                  </a:txBody>
                  <a:tcPr marL="91450" marR="91450" marT="45725" marB="45725"/>
                </a:tc>
                <a:tc>
                  <a:txBody>
                    <a:bodyPr/>
                    <a:lstStyle/>
                    <a:p>
                      <a:pPr marL="0" marR="0" lvl="0" indent="0" algn="ctr" rtl="0">
                        <a:spcBef>
                          <a:spcPts val="0"/>
                        </a:spcBef>
                        <a:spcAft>
                          <a:spcPts val="0"/>
                        </a:spcAft>
                        <a:buNone/>
                      </a:pPr>
                      <a:r>
                        <a:rPr lang="en-AU" sz="1200"/>
                        <a:t>Possible</a:t>
                      </a:r>
                      <a:endParaRPr sz="1200"/>
                    </a:p>
                  </a:txBody>
                  <a:tcPr marL="91450" marR="91450" marT="45725" marB="45725"/>
                </a:tc>
                <a:tc>
                  <a:txBody>
                    <a:bodyPr/>
                    <a:lstStyle/>
                    <a:p>
                      <a:pPr marL="0" marR="0" lvl="0" indent="0" algn="ctr" rtl="0">
                        <a:spcBef>
                          <a:spcPts val="0"/>
                        </a:spcBef>
                        <a:spcAft>
                          <a:spcPts val="0"/>
                        </a:spcAft>
                        <a:buNone/>
                      </a:pPr>
                      <a:r>
                        <a:rPr lang="en-AU" sz="1200"/>
                        <a:t>Possible</a:t>
                      </a:r>
                      <a:endParaRPr sz="1200"/>
                    </a:p>
                  </a:txBody>
                  <a:tcPr marL="91450" marR="91450" marT="45725" marB="45725"/>
                </a:tc>
                <a:tc>
                  <a:txBody>
                    <a:bodyPr/>
                    <a:lstStyle/>
                    <a:p>
                      <a:pPr marL="0" marR="0" lvl="0" indent="0" algn="ctr" rtl="0">
                        <a:spcBef>
                          <a:spcPts val="0"/>
                        </a:spcBef>
                        <a:spcAft>
                          <a:spcPts val="0"/>
                        </a:spcAft>
                        <a:buNone/>
                      </a:pPr>
                      <a:r>
                        <a:rPr lang="en-AU" sz="1200"/>
                        <a:t>Possible</a:t>
                      </a:r>
                      <a:endParaRPr sz="1200"/>
                    </a:p>
                  </a:txBody>
                  <a:tcPr marL="91450" marR="91450" marT="45725" marB="45725"/>
                </a:tc>
                <a:extLst>
                  <a:ext uri="{0D108BD9-81ED-4DB2-BD59-A6C34878D82A}">
                    <a16:rowId xmlns:a16="http://schemas.microsoft.com/office/drawing/2014/main" val="10005"/>
                  </a:ext>
                </a:extLst>
              </a:tr>
              <a:tr h="274325">
                <a:tc>
                  <a:txBody>
                    <a:bodyPr/>
                    <a:lstStyle/>
                    <a:p>
                      <a:pPr marL="0" marR="0" lvl="0" indent="0" algn="l" rtl="0">
                        <a:spcBef>
                          <a:spcPts val="0"/>
                        </a:spcBef>
                        <a:spcAft>
                          <a:spcPts val="0"/>
                        </a:spcAft>
                        <a:buNone/>
                      </a:pPr>
                      <a:r>
                        <a:rPr lang="en-AU" sz="1200"/>
                        <a:t>Automatic segmentation</a:t>
                      </a:r>
                      <a:endParaRPr sz="1200"/>
                    </a:p>
                  </a:txBody>
                  <a:tcPr marL="91450" marR="91450" marT="45725" marB="45725"/>
                </a:tc>
                <a:tc>
                  <a:txBody>
                    <a:bodyPr/>
                    <a:lstStyle/>
                    <a:p>
                      <a:pPr marL="0" marR="0" lvl="0" indent="0" algn="ctr" rtl="0">
                        <a:spcBef>
                          <a:spcPts val="0"/>
                        </a:spcBef>
                        <a:spcAft>
                          <a:spcPts val="0"/>
                        </a:spcAft>
                        <a:buNone/>
                      </a:pPr>
                      <a:endParaRPr sz="1200"/>
                    </a:p>
                  </a:txBody>
                  <a:tcPr marL="91450" marR="91450" marT="45725" marB="45725"/>
                </a:tc>
                <a:tc>
                  <a:txBody>
                    <a:bodyPr/>
                    <a:lstStyle/>
                    <a:p>
                      <a:pPr marL="0" marR="0" lvl="0" indent="0" algn="ctr" rtl="0">
                        <a:spcBef>
                          <a:spcPts val="0"/>
                        </a:spcBef>
                        <a:spcAft>
                          <a:spcPts val="0"/>
                        </a:spcAft>
                        <a:buNone/>
                      </a:pPr>
                      <a:endParaRPr sz="1200"/>
                    </a:p>
                  </a:txBody>
                  <a:tcPr marL="91450" marR="91450" marT="45725" marB="45725"/>
                </a:tc>
                <a:tc>
                  <a:txBody>
                    <a:bodyPr/>
                    <a:lstStyle/>
                    <a:p>
                      <a:pPr marL="0" marR="0" lvl="0" indent="0" algn="ctr" rtl="0">
                        <a:spcBef>
                          <a:spcPts val="0"/>
                        </a:spcBef>
                        <a:spcAft>
                          <a:spcPts val="0"/>
                        </a:spcAft>
                        <a:buNone/>
                      </a:pPr>
                      <a:endParaRPr sz="1200"/>
                    </a:p>
                  </a:txBody>
                  <a:tcPr marL="91450" marR="91450" marT="45725" marB="45725"/>
                </a:tc>
                <a:tc>
                  <a:txBody>
                    <a:bodyPr/>
                    <a:lstStyle/>
                    <a:p>
                      <a:pPr marL="0" marR="0" lvl="0" indent="0" algn="ctr" rtl="0">
                        <a:spcBef>
                          <a:spcPts val="0"/>
                        </a:spcBef>
                        <a:spcAft>
                          <a:spcPts val="0"/>
                        </a:spcAft>
                        <a:buNone/>
                      </a:pPr>
                      <a:endParaRPr sz="1200"/>
                    </a:p>
                  </a:txBody>
                  <a:tcPr marL="91450" marR="91450" marT="45725" marB="45725"/>
                </a:tc>
                <a:tc>
                  <a:txBody>
                    <a:bodyPr/>
                    <a:lstStyle/>
                    <a:p>
                      <a:pPr marL="0" marR="0" lvl="0" indent="0" algn="ctr" rtl="0">
                        <a:spcBef>
                          <a:spcPts val="0"/>
                        </a:spcBef>
                        <a:spcAft>
                          <a:spcPts val="0"/>
                        </a:spcAft>
                        <a:buNone/>
                      </a:pPr>
                      <a:r>
                        <a:rPr lang="en-AU" sz="1200"/>
                        <a:t>X</a:t>
                      </a:r>
                      <a:endParaRPr sz="1200"/>
                    </a:p>
                  </a:txBody>
                  <a:tcPr marL="91450" marR="91450" marT="45725" marB="45725"/>
                </a:tc>
                <a:tc>
                  <a:txBody>
                    <a:bodyPr/>
                    <a:lstStyle/>
                    <a:p>
                      <a:pPr marL="0" marR="0" lvl="0" indent="0" algn="ctr" rtl="0">
                        <a:spcBef>
                          <a:spcPts val="0"/>
                        </a:spcBef>
                        <a:spcAft>
                          <a:spcPts val="0"/>
                        </a:spcAft>
                        <a:buNone/>
                      </a:pPr>
                      <a:r>
                        <a:rPr lang="en-AU" sz="1200"/>
                        <a:t>X</a:t>
                      </a:r>
                      <a:endParaRPr sz="1200"/>
                    </a:p>
                  </a:txBody>
                  <a:tcPr marL="91450" marR="91450" marT="45725" marB="45725"/>
                </a:tc>
                <a:extLst>
                  <a:ext uri="{0D108BD9-81ED-4DB2-BD59-A6C34878D82A}">
                    <a16:rowId xmlns:a16="http://schemas.microsoft.com/office/drawing/2014/main" val="10006"/>
                  </a:ext>
                </a:extLst>
              </a:tr>
              <a:tr h="274325">
                <a:tc>
                  <a:txBody>
                    <a:bodyPr/>
                    <a:lstStyle/>
                    <a:p>
                      <a:pPr marL="0" marR="0" lvl="0" indent="0" algn="l" rtl="0">
                        <a:spcBef>
                          <a:spcPts val="0"/>
                        </a:spcBef>
                        <a:spcAft>
                          <a:spcPts val="0"/>
                        </a:spcAft>
                        <a:buNone/>
                      </a:pPr>
                      <a:r>
                        <a:rPr lang="en-AU" sz="1200"/>
                        <a:t>Optical flow</a:t>
                      </a:r>
                      <a:endParaRPr sz="1200"/>
                    </a:p>
                  </a:txBody>
                  <a:tcPr marL="91450" marR="91450" marT="45725" marB="45725"/>
                </a:tc>
                <a:tc>
                  <a:txBody>
                    <a:bodyPr/>
                    <a:lstStyle/>
                    <a:p>
                      <a:pPr marL="0" marR="0" lvl="0" indent="0" algn="ctr" rtl="0">
                        <a:spcBef>
                          <a:spcPts val="0"/>
                        </a:spcBef>
                        <a:spcAft>
                          <a:spcPts val="0"/>
                        </a:spcAft>
                        <a:buNone/>
                      </a:pPr>
                      <a:endParaRPr sz="1200"/>
                    </a:p>
                  </a:txBody>
                  <a:tcPr marL="91450" marR="91450" marT="45725" marB="45725"/>
                </a:tc>
                <a:tc>
                  <a:txBody>
                    <a:bodyPr/>
                    <a:lstStyle/>
                    <a:p>
                      <a:pPr marL="0" marR="0" lvl="0" indent="0" algn="ctr" rtl="0">
                        <a:spcBef>
                          <a:spcPts val="0"/>
                        </a:spcBef>
                        <a:spcAft>
                          <a:spcPts val="0"/>
                        </a:spcAft>
                        <a:buNone/>
                      </a:pPr>
                      <a:endParaRPr sz="1200"/>
                    </a:p>
                  </a:txBody>
                  <a:tcPr marL="91450" marR="91450" marT="45725" marB="45725"/>
                </a:tc>
                <a:tc>
                  <a:txBody>
                    <a:bodyPr/>
                    <a:lstStyle/>
                    <a:p>
                      <a:pPr marL="0" marR="0" lvl="0" indent="0" algn="ctr" rtl="0">
                        <a:spcBef>
                          <a:spcPts val="0"/>
                        </a:spcBef>
                        <a:spcAft>
                          <a:spcPts val="0"/>
                        </a:spcAft>
                        <a:buNone/>
                      </a:pPr>
                      <a:r>
                        <a:rPr lang="en-AU" sz="1200"/>
                        <a:t>X</a:t>
                      </a:r>
                      <a:endParaRPr sz="1200"/>
                    </a:p>
                  </a:txBody>
                  <a:tcPr marL="91450" marR="91450" marT="45725" marB="45725"/>
                </a:tc>
                <a:tc>
                  <a:txBody>
                    <a:bodyPr/>
                    <a:lstStyle/>
                    <a:p>
                      <a:pPr marL="0" marR="0" lvl="0" indent="0" algn="ctr" rtl="0">
                        <a:spcBef>
                          <a:spcPts val="0"/>
                        </a:spcBef>
                        <a:spcAft>
                          <a:spcPts val="0"/>
                        </a:spcAft>
                        <a:buNone/>
                      </a:pPr>
                      <a:endParaRPr sz="1200"/>
                    </a:p>
                  </a:txBody>
                  <a:tcPr marL="91450" marR="91450" marT="45725" marB="45725"/>
                </a:tc>
                <a:tc>
                  <a:txBody>
                    <a:bodyPr/>
                    <a:lstStyle/>
                    <a:p>
                      <a:pPr marL="0" marR="0" lvl="0" indent="0" algn="ctr" rtl="0">
                        <a:spcBef>
                          <a:spcPts val="0"/>
                        </a:spcBef>
                        <a:spcAft>
                          <a:spcPts val="0"/>
                        </a:spcAft>
                        <a:buNone/>
                      </a:pPr>
                      <a:endParaRPr sz="1200"/>
                    </a:p>
                  </a:txBody>
                  <a:tcPr marL="91450" marR="91450" marT="45725" marB="45725"/>
                </a:tc>
                <a:tc>
                  <a:txBody>
                    <a:bodyPr/>
                    <a:lstStyle/>
                    <a:p>
                      <a:pPr marL="0" marR="0" lvl="0" indent="0" algn="ctr" rtl="0">
                        <a:spcBef>
                          <a:spcPts val="0"/>
                        </a:spcBef>
                        <a:spcAft>
                          <a:spcPts val="0"/>
                        </a:spcAft>
                        <a:buNone/>
                      </a:pPr>
                      <a:endParaRPr sz="1200"/>
                    </a:p>
                  </a:txBody>
                  <a:tcPr marL="91450" marR="91450" marT="45725" marB="45725"/>
                </a:tc>
                <a:extLst>
                  <a:ext uri="{0D108BD9-81ED-4DB2-BD59-A6C34878D82A}">
                    <a16:rowId xmlns:a16="http://schemas.microsoft.com/office/drawing/2014/main" val="10007"/>
                  </a:ext>
                </a:extLst>
              </a:tr>
              <a:tr h="274325">
                <a:tc>
                  <a:txBody>
                    <a:bodyPr/>
                    <a:lstStyle/>
                    <a:p>
                      <a:pPr marL="0" marR="0" lvl="0" indent="0" algn="l" rtl="0">
                        <a:spcBef>
                          <a:spcPts val="0"/>
                        </a:spcBef>
                        <a:spcAft>
                          <a:spcPts val="0"/>
                        </a:spcAft>
                        <a:buNone/>
                      </a:pPr>
                      <a:r>
                        <a:rPr lang="en-AU" sz="1200"/>
                        <a:t>Motion history</a:t>
                      </a:r>
                      <a:endParaRPr sz="1200"/>
                    </a:p>
                  </a:txBody>
                  <a:tcPr marL="91450" marR="91450" marT="45725" marB="45725"/>
                </a:tc>
                <a:tc>
                  <a:txBody>
                    <a:bodyPr/>
                    <a:lstStyle/>
                    <a:p>
                      <a:pPr marL="0" marR="0" lvl="0" indent="0" algn="ctr" rtl="0">
                        <a:spcBef>
                          <a:spcPts val="0"/>
                        </a:spcBef>
                        <a:spcAft>
                          <a:spcPts val="0"/>
                        </a:spcAft>
                        <a:buNone/>
                      </a:pPr>
                      <a:endParaRPr sz="1200"/>
                    </a:p>
                  </a:txBody>
                  <a:tcPr marL="91450" marR="91450" marT="45725" marB="45725"/>
                </a:tc>
                <a:tc>
                  <a:txBody>
                    <a:bodyPr/>
                    <a:lstStyle/>
                    <a:p>
                      <a:pPr marL="0" marR="0" lvl="0" indent="0" algn="ctr" rtl="0">
                        <a:spcBef>
                          <a:spcPts val="0"/>
                        </a:spcBef>
                        <a:spcAft>
                          <a:spcPts val="0"/>
                        </a:spcAft>
                        <a:buNone/>
                      </a:pPr>
                      <a:endParaRPr sz="1200"/>
                    </a:p>
                  </a:txBody>
                  <a:tcPr marL="91450" marR="91450" marT="45725" marB="45725"/>
                </a:tc>
                <a:tc>
                  <a:txBody>
                    <a:bodyPr/>
                    <a:lstStyle/>
                    <a:p>
                      <a:pPr marL="0" marR="0" lvl="0" indent="0" algn="ctr" rtl="0">
                        <a:spcBef>
                          <a:spcPts val="0"/>
                        </a:spcBef>
                        <a:spcAft>
                          <a:spcPts val="0"/>
                        </a:spcAft>
                        <a:buNone/>
                      </a:pPr>
                      <a:r>
                        <a:rPr lang="en-AU" sz="1200"/>
                        <a:t>X</a:t>
                      </a:r>
                      <a:endParaRPr sz="1200"/>
                    </a:p>
                  </a:txBody>
                  <a:tcPr marL="91450" marR="91450" marT="45725" marB="45725"/>
                </a:tc>
                <a:tc>
                  <a:txBody>
                    <a:bodyPr/>
                    <a:lstStyle/>
                    <a:p>
                      <a:pPr marL="0" marR="0" lvl="0" indent="0" algn="ctr" rtl="0">
                        <a:spcBef>
                          <a:spcPts val="0"/>
                        </a:spcBef>
                        <a:spcAft>
                          <a:spcPts val="0"/>
                        </a:spcAft>
                        <a:buNone/>
                      </a:pPr>
                      <a:endParaRPr sz="1200"/>
                    </a:p>
                  </a:txBody>
                  <a:tcPr marL="91450" marR="91450" marT="45725" marB="45725"/>
                </a:tc>
                <a:tc>
                  <a:txBody>
                    <a:bodyPr/>
                    <a:lstStyle/>
                    <a:p>
                      <a:pPr marL="0" marR="0" lvl="0" indent="0" algn="ctr" rtl="0">
                        <a:spcBef>
                          <a:spcPts val="0"/>
                        </a:spcBef>
                        <a:spcAft>
                          <a:spcPts val="0"/>
                        </a:spcAft>
                        <a:buNone/>
                      </a:pPr>
                      <a:r>
                        <a:rPr lang="en-AU" sz="1200"/>
                        <a:t>Possible</a:t>
                      </a:r>
                      <a:endParaRPr sz="1200"/>
                    </a:p>
                  </a:txBody>
                  <a:tcPr marL="91450" marR="91450" marT="45725" marB="45725"/>
                </a:tc>
                <a:tc>
                  <a:txBody>
                    <a:bodyPr/>
                    <a:lstStyle/>
                    <a:p>
                      <a:pPr marL="0" marR="0" lvl="0" indent="0" algn="ctr" rtl="0">
                        <a:spcBef>
                          <a:spcPts val="0"/>
                        </a:spcBef>
                        <a:spcAft>
                          <a:spcPts val="0"/>
                        </a:spcAft>
                        <a:buNone/>
                      </a:pPr>
                      <a:endParaRPr sz="1200"/>
                    </a:p>
                  </a:txBody>
                  <a:tcPr marL="91450" marR="91450" marT="45725" marB="45725"/>
                </a:tc>
                <a:extLst>
                  <a:ext uri="{0D108BD9-81ED-4DB2-BD59-A6C34878D82A}">
                    <a16:rowId xmlns:a16="http://schemas.microsoft.com/office/drawing/2014/main" val="10008"/>
                  </a:ext>
                </a:extLst>
              </a:tr>
              <a:tr h="274325">
                <a:tc>
                  <a:txBody>
                    <a:bodyPr/>
                    <a:lstStyle/>
                    <a:p>
                      <a:pPr marL="0" marR="0" lvl="0" indent="0" algn="l" rtl="0">
                        <a:spcBef>
                          <a:spcPts val="0"/>
                        </a:spcBef>
                        <a:spcAft>
                          <a:spcPts val="0"/>
                        </a:spcAft>
                        <a:buNone/>
                      </a:pPr>
                      <a:r>
                        <a:rPr lang="en-AU" sz="1200"/>
                        <a:t>Frame difference</a:t>
                      </a:r>
                      <a:endParaRPr sz="1200"/>
                    </a:p>
                  </a:txBody>
                  <a:tcPr marL="91450" marR="91450" marT="45725" marB="45725"/>
                </a:tc>
                <a:tc>
                  <a:txBody>
                    <a:bodyPr/>
                    <a:lstStyle/>
                    <a:p>
                      <a:pPr marL="0" marR="0" lvl="0" indent="0" algn="ctr" rtl="0">
                        <a:spcBef>
                          <a:spcPts val="0"/>
                        </a:spcBef>
                        <a:spcAft>
                          <a:spcPts val="0"/>
                        </a:spcAft>
                        <a:buNone/>
                      </a:pPr>
                      <a:endParaRPr sz="1200"/>
                    </a:p>
                  </a:txBody>
                  <a:tcPr marL="91450" marR="91450" marT="45725" marB="45725"/>
                </a:tc>
                <a:tc>
                  <a:txBody>
                    <a:bodyPr/>
                    <a:lstStyle/>
                    <a:p>
                      <a:pPr marL="0" marR="0" lvl="0" indent="0" algn="ctr" rtl="0">
                        <a:spcBef>
                          <a:spcPts val="0"/>
                        </a:spcBef>
                        <a:spcAft>
                          <a:spcPts val="0"/>
                        </a:spcAft>
                        <a:buNone/>
                      </a:pPr>
                      <a:endParaRPr sz="1200"/>
                    </a:p>
                  </a:txBody>
                  <a:tcPr marL="91450" marR="91450" marT="45725" marB="45725"/>
                </a:tc>
                <a:tc>
                  <a:txBody>
                    <a:bodyPr/>
                    <a:lstStyle/>
                    <a:p>
                      <a:pPr marL="0" marR="0" lvl="0" indent="0" algn="ctr" rtl="0">
                        <a:spcBef>
                          <a:spcPts val="0"/>
                        </a:spcBef>
                        <a:spcAft>
                          <a:spcPts val="0"/>
                        </a:spcAft>
                        <a:buNone/>
                      </a:pPr>
                      <a:r>
                        <a:rPr lang="en-AU" sz="1200"/>
                        <a:t>X</a:t>
                      </a:r>
                      <a:endParaRPr sz="1200"/>
                    </a:p>
                  </a:txBody>
                  <a:tcPr marL="91450" marR="91450" marT="45725" marB="45725"/>
                </a:tc>
                <a:tc>
                  <a:txBody>
                    <a:bodyPr/>
                    <a:lstStyle/>
                    <a:p>
                      <a:pPr marL="0" marR="0" lvl="0" indent="0" algn="ctr" rtl="0">
                        <a:spcBef>
                          <a:spcPts val="0"/>
                        </a:spcBef>
                        <a:spcAft>
                          <a:spcPts val="0"/>
                        </a:spcAft>
                        <a:buNone/>
                      </a:pPr>
                      <a:endParaRPr sz="1200"/>
                    </a:p>
                  </a:txBody>
                  <a:tcPr marL="91450" marR="91450" marT="45725" marB="45725"/>
                </a:tc>
                <a:tc>
                  <a:txBody>
                    <a:bodyPr/>
                    <a:lstStyle/>
                    <a:p>
                      <a:pPr marL="0" marR="0" lvl="0" indent="0" algn="ctr" rtl="0">
                        <a:spcBef>
                          <a:spcPts val="0"/>
                        </a:spcBef>
                        <a:spcAft>
                          <a:spcPts val="0"/>
                        </a:spcAft>
                        <a:buNone/>
                      </a:pPr>
                      <a:endParaRPr sz="1200"/>
                    </a:p>
                  </a:txBody>
                  <a:tcPr marL="91450" marR="91450" marT="45725" marB="45725"/>
                </a:tc>
                <a:tc>
                  <a:txBody>
                    <a:bodyPr/>
                    <a:lstStyle/>
                    <a:p>
                      <a:pPr marL="0" marR="0" lvl="0" indent="0" algn="ctr" rtl="0">
                        <a:spcBef>
                          <a:spcPts val="0"/>
                        </a:spcBef>
                        <a:spcAft>
                          <a:spcPts val="0"/>
                        </a:spcAft>
                        <a:buNone/>
                      </a:pPr>
                      <a:endParaRPr sz="1200"/>
                    </a:p>
                  </a:txBody>
                  <a:tcPr marL="91450" marR="91450" marT="45725" marB="45725"/>
                </a:tc>
                <a:extLst>
                  <a:ext uri="{0D108BD9-81ED-4DB2-BD59-A6C34878D82A}">
                    <a16:rowId xmlns:a16="http://schemas.microsoft.com/office/drawing/2014/main" val="10009"/>
                  </a:ext>
                </a:extLst>
              </a:tr>
              <a:tr h="274325">
                <a:tc>
                  <a:txBody>
                    <a:bodyPr/>
                    <a:lstStyle/>
                    <a:p>
                      <a:pPr marL="0" marR="0" lvl="0" indent="0" algn="l" rtl="0">
                        <a:spcBef>
                          <a:spcPts val="0"/>
                        </a:spcBef>
                        <a:spcAft>
                          <a:spcPts val="0"/>
                        </a:spcAft>
                        <a:buNone/>
                      </a:pPr>
                      <a:r>
                        <a:rPr lang="en-AU" sz="1200"/>
                        <a:t>CNN</a:t>
                      </a:r>
                      <a:endParaRPr sz="1200"/>
                    </a:p>
                  </a:txBody>
                  <a:tcPr marL="91450" marR="91450" marT="45725" marB="45725"/>
                </a:tc>
                <a:tc>
                  <a:txBody>
                    <a:bodyPr/>
                    <a:lstStyle/>
                    <a:p>
                      <a:pPr marL="0" marR="0" lvl="0" indent="0" algn="ctr" rtl="0">
                        <a:spcBef>
                          <a:spcPts val="0"/>
                        </a:spcBef>
                        <a:spcAft>
                          <a:spcPts val="0"/>
                        </a:spcAft>
                        <a:buNone/>
                      </a:pPr>
                      <a:r>
                        <a:rPr lang="en-AU" sz="1200"/>
                        <a:t>Possible</a:t>
                      </a:r>
                      <a:endParaRPr sz="1200"/>
                    </a:p>
                  </a:txBody>
                  <a:tcPr marL="91450" marR="91450" marT="45725" marB="45725"/>
                </a:tc>
                <a:tc>
                  <a:txBody>
                    <a:bodyPr/>
                    <a:lstStyle/>
                    <a:p>
                      <a:pPr marL="0" marR="0" lvl="0" indent="0" algn="ctr" rtl="0">
                        <a:spcBef>
                          <a:spcPts val="0"/>
                        </a:spcBef>
                        <a:spcAft>
                          <a:spcPts val="0"/>
                        </a:spcAft>
                        <a:buNone/>
                      </a:pPr>
                      <a:r>
                        <a:rPr lang="en-AU" sz="1200"/>
                        <a:t>Possible</a:t>
                      </a:r>
                      <a:endParaRPr sz="1200"/>
                    </a:p>
                  </a:txBody>
                  <a:tcPr marL="91450" marR="91450" marT="45725" marB="45725"/>
                </a:tc>
                <a:tc>
                  <a:txBody>
                    <a:bodyPr/>
                    <a:lstStyle/>
                    <a:p>
                      <a:pPr marL="0" marR="0" lvl="0" indent="0" algn="ctr" rtl="0">
                        <a:spcBef>
                          <a:spcPts val="0"/>
                        </a:spcBef>
                        <a:spcAft>
                          <a:spcPts val="0"/>
                        </a:spcAft>
                        <a:buNone/>
                      </a:pPr>
                      <a:endParaRPr sz="1200"/>
                    </a:p>
                  </a:txBody>
                  <a:tcPr marL="91450" marR="91450" marT="45725" marB="45725"/>
                </a:tc>
                <a:tc>
                  <a:txBody>
                    <a:bodyPr/>
                    <a:lstStyle/>
                    <a:p>
                      <a:pPr marL="0" marR="0" lvl="0" indent="0" algn="ctr" rtl="0">
                        <a:spcBef>
                          <a:spcPts val="0"/>
                        </a:spcBef>
                        <a:spcAft>
                          <a:spcPts val="0"/>
                        </a:spcAft>
                        <a:buNone/>
                      </a:pPr>
                      <a:endParaRPr sz="1200"/>
                    </a:p>
                  </a:txBody>
                  <a:tcPr marL="91450" marR="91450" marT="45725" marB="45725"/>
                </a:tc>
                <a:tc>
                  <a:txBody>
                    <a:bodyPr/>
                    <a:lstStyle/>
                    <a:p>
                      <a:pPr marL="0" marR="0" lvl="0" indent="0" algn="ctr" rtl="0">
                        <a:spcBef>
                          <a:spcPts val="0"/>
                        </a:spcBef>
                        <a:spcAft>
                          <a:spcPts val="0"/>
                        </a:spcAft>
                        <a:buNone/>
                      </a:pPr>
                      <a:r>
                        <a:rPr lang="en-AU" sz="1200"/>
                        <a:t>X</a:t>
                      </a:r>
                      <a:endParaRPr sz="1200"/>
                    </a:p>
                  </a:txBody>
                  <a:tcPr marL="91450" marR="91450" marT="45725" marB="45725"/>
                </a:tc>
                <a:tc>
                  <a:txBody>
                    <a:bodyPr/>
                    <a:lstStyle/>
                    <a:p>
                      <a:pPr marL="0" marR="0" lvl="0" indent="0" algn="ctr" rtl="0">
                        <a:spcBef>
                          <a:spcPts val="0"/>
                        </a:spcBef>
                        <a:spcAft>
                          <a:spcPts val="0"/>
                        </a:spcAft>
                        <a:buNone/>
                      </a:pPr>
                      <a:r>
                        <a:rPr lang="en-AU" sz="1200"/>
                        <a:t>X</a:t>
                      </a:r>
                      <a:endParaRPr sz="1200"/>
                    </a:p>
                  </a:txBody>
                  <a:tcPr marL="91450" marR="91450" marT="45725" marB="45725"/>
                </a:tc>
                <a:extLst>
                  <a:ext uri="{0D108BD9-81ED-4DB2-BD59-A6C34878D82A}">
                    <a16:rowId xmlns:a16="http://schemas.microsoft.com/office/drawing/2014/main" val="10010"/>
                  </a:ext>
                </a:extLst>
              </a:tr>
              <a:tr h="274325">
                <a:tc>
                  <a:txBody>
                    <a:bodyPr/>
                    <a:lstStyle/>
                    <a:p>
                      <a:pPr marL="0" marR="0" lvl="0" indent="0" algn="l" rtl="0">
                        <a:spcBef>
                          <a:spcPts val="0"/>
                        </a:spcBef>
                        <a:spcAft>
                          <a:spcPts val="0"/>
                        </a:spcAft>
                        <a:buNone/>
                      </a:pPr>
                      <a:r>
                        <a:rPr lang="en-AU" sz="1200"/>
                        <a:t>RNN</a:t>
                      </a:r>
                      <a:endParaRPr sz="1200"/>
                    </a:p>
                  </a:txBody>
                  <a:tcPr marL="91450" marR="91450" marT="45725" marB="45725"/>
                </a:tc>
                <a:tc>
                  <a:txBody>
                    <a:bodyPr/>
                    <a:lstStyle/>
                    <a:p>
                      <a:pPr marL="0" marR="0" lvl="0" indent="0" algn="ctr" rtl="0">
                        <a:spcBef>
                          <a:spcPts val="0"/>
                        </a:spcBef>
                        <a:spcAft>
                          <a:spcPts val="0"/>
                        </a:spcAft>
                        <a:buNone/>
                      </a:pPr>
                      <a:endParaRPr sz="1200"/>
                    </a:p>
                  </a:txBody>
                  <a:tcPr marL="91450" marR="91450" marT="45725" marB="45725"/>
                </a:tc>
                <a:tc>
                  <a:txBody>
                    <a:bodyPr/>
                    <a:lstStyle/>
                    <a:p>
                      <a:pPr marL="0" marR="0" lvl="0" indent="0" algn="ctr" rtl="0">
                        <a:spcBef>
                          <a:spcPts val="0"/>
                        </a:spcBef>
                        <a:spcAft>
                          <a:spcPts val="0"/>
                        </a:spcAft>
                        <a:buNone/>
                      </a:pPr>
                      <a:endParaRPr sz="1200"/>
                    </a:p>
                  </a:txBody>
                  <a:tcPr marL="91450" marR="91450" marT="45725" marB="45725"/>
                </a:tc>
                <a:tc>
                  <a:txBody>
                    <a:bodyPr/>
                    <a:lstStyle/>
                    <a:p>
                      <a:pPr marL="0" marR="0" lvl="0" indent="0" algn="ctr" rtl="0">
                        <a:spcBef>
                          <a:spcPts val="0"/>
                        </a:spcBef>
                        <a:spcAft>
                          <a:spcPts val="0"/>
                        </a:spcAft>
                        <a:buNone/>
                      </a:pPr>
                      <a:endParaRPr sz="1200"/>
                    </a:p>
                  </a:txBody>
                  <a:tcPr marL="91450" marR="91450" marT="45725" marB="45725"/>
                </a:tc>
                <a:tc>
                  <a:txBody>
                    <a:bodyPr/>
                    <a:lstStyle/>
                    <a:p>
                      <a:pPr marL="0" marR="0" lvl="0" indent="0" algn="ctr" rtl="0">
                        <a:spcBef>
                          <a:spcPts val="0"/>
                        </a:spcBef>
                        <a:spcAft>
                          <a:spcPts val="0"/>
                        </a:spcAft>
                        <a:buNone/>
                      </a:pPr>
                      <a:endParaRPr sz="1200"/>
                    </a:p>
                  </a:txBody>
                  <a:tcPr marL="91450" marR="91450" marT="45725" marB="45725"/>
                </a:tc>
                <a:tc>
                  <a:txBody>
                    <a:bodyPr/>
                    <a:lstStyle/>
                    <a:p>
                      <a:pPr marL="0" marR="0" lvl="0" indent="0" algn="ctr" rtl="0">
                        <a:spcBef>
                          <a:spcPts val="0"/>
                        </a:spcBef>
                        <a:spcAft>
                          <a:spcPts val="0"/>
                        </a:spcAft>
                        <a:buNone/>
                      </a:pPr>
                      <a:r>
                        <a:rPr lang="en-AU" sz="1200"/>
                        <a:t>Possible</a:t>
                      </a:r>
                      <a:endParaRPr sz="1200"/>
                    </a:p>
                  </a:txBody>
                  <a:tcPr marL="91450" marR="91450" marT="45725" marB="45725"/>
                </a:tc>
                <a:tc>
                  <a:txBody>
                    <a:bodyPr/>
                    <a:lstStyle/>
                    <a:p>
                      <a:pPr marL="0" marR="0" lvl="0" indent="0" algn="ctr" rtl="0">
                        <a:spcBef>
                          <a:spcPts val="0"/>
                        </a:spcBef>
                        <a:spcAft>
                          <a:spcPts val="0"/>
                        </a:spcAft>
                        <a:buNone/>
                      </a:pPr>
                      <a:r>
                        <a:rPr lang="en-AU" sz="1200"/>
                        <a:t>Possible</a:t>
                      </a:r>
                      <a:endParaRPr sz="1200"/>
                    </a:p>
                  </a:txBody>
                  <a:tcPr marL="91450" marR="91450" marT="45725" marB="45725"/>
                </a:tc>
                <a:extLst>
                  <a:ext uri="{0D108BD9-81ED-4DB2-BD59-A6C34878D82A}">
                    <a16:rowId xmlns:a16="http://schemas.microsoft.com/office/drawing/2014/main" val="10011"/>
                  </a:ext>
                </a:extLst>
              </a:tr>
              <a:tr h="274325">
                <a:tc>
                  <a:txBody>
                    <a:bodyPr/>
                    <a:lstStyle/>
                    <a:p>
                      <a:pPr marL="0" marR="0" lvl="0" indent="0" algn="l" rtl="0">
                        <a:spcBef>
                          <a:spcPts val="0"/>
                        </a:spcBef>
                        <a:spcAft>
                          <a:spcPts val="0"/>
                        </a:spcAft>
                        <a:buNone/>
                      </a:pPr>
                      <a:r>
                        <a:rPr lang="en-AU" sz="1200"/>
                        <a:t>LSTM</a:t>
                      </a:r>
                      <a:endParaRPr sz="1200"/>
                    </a:p>
                  </a:txBody>
                  <a:tcPr marL="91450" marR="91450" marT="45725" marB="45725"/>
                </a:tc>
                <a:tc>
                  <a:txBody>
                    <a:bodyPr/>
                    <a:lstStyle/>
                    <a:p>
                      <a:pPr marL="0" marR="0" lvl="0" indent="0" algn="ctr" rtl="0">
                        <a:spcBef>
                          <a:spcPts val="0"/>
                        </a:spcBef>
                        <a:spcAft>
                          <a:spcPts val="0"/>
                        </a:spcAft>
                        <a:buNone/>
                      </a:pPr>
                      <a:endParaRPr sz="1200"/>
                    </a:p>
                  </a:txBody>
                  <a:tcPr marL="91450" marR="91450" marT="45725" marB="45725"/>
                </a:tc>
                <a:tc>
                  <a:txBody>
                    <a:bodyPr/>
                    <a:lstStyle/>
                    <a:p>
                      <a:pPr marL="0" marR="0" lvl="0" indent="0" algn="ctr" rtl="0">
                        <a:spcBef>
                          <a:spcPts val="0"/>
                        </a:spcBef>
                        <a:spcAft>
                          <a:spcPts val="0"/>
                        </a:spcAft>
                        <a:buNone/>
                      </a:pPr>
                      <a:endParaRPr sz="1200"/>
                    </a:p>
                  </a:txBody>
                  <a:tcPr marL="91450" marR="91450" marT="45725" marB="45725"/>
                </a:tc>
                <a:tc>
                  <a:txBody>
                    <a:bodyPr/>
                    <a:lstStyle/>
                    <a:p>
                      <a:pPr marL="0" marR="0" lvl="0" indent="0" algn="ctr" rtl="0">
                        <a:spcBef>
                          <a:spcPts val="0"/>
                        </a:spcBef>
                        <a:spcAft>
                          <a:spcPts val="0"/>
                        </a:spcAft>
                        <a:buNone/>
                      </a:pPr>
                      <a:endParaRPr sz="1200"/>
                    </a:p>
                  </a:txBody>
                  <a:tcPr marL="91450" marR="91450" marT="45725" marB="45725"/>
                </a:tc>
                <a:tc>
                  <a:txBody>
                    <a:bodyPr/>
                    <a:lstStyle/>
                    <a:p>
                      <a:pPr marL="0" marR="0" lvl="0" indent="0" algn="ctr" rtl="0">
                        <a:spcBef>
                          <a:spcPts val="0"/>
                        </a:spcBef>
                        <a:spcAft>
                          <a:spcPts val="0"/>
                        </a:spcAft>
                        <a:buNone/>
                      </a:pPr>
                      <a:endParaRPr sz="1200"/>
                    </a:p>
                  </a:txBody>
                  <a:tcPr marL="91450" marR="91450" marT="45725" marB="45725"/>
                </a:tc>
                <a:tc>
                  <a:txBody>
                    <a:bodyPr/>
                    <a:lstStyle/>
                    <a:p>
                      <a:pPr marL="0" marR="0" lvl="0" indent="0" algn="ctr" rtl="0">
                        <a:spcBef>
                          <a:spcPts val="0"/>
                        </a:spcBef>
                        <a:spcAft>
                          <a:spcPts val="0"/>
                        </a:spcAft>
                        <a:buNone/>
                      </a:pPr>
                      <a:r>
                        <a:rPr lang="en-AU" sz="1200"/>
                        <a:t>Possible</a:t>
                      </a:r>
                      <a:endParaRPr sz="1200"/>
                    </a:p>
                  </a:txBody>
                  <a:tcPr marL="91450" marR="91450" marT="45725" marB="45725"/>
                </a:tc>
                <a:tc>
                  <a:txBody>
                    <a:bodyPr/>
                    <a:lstStyle/>
                    <a:p>
                      <a:pPr marL="0" marR="0" lvl="0" indent="0" algn="ctr" rtl="0">
                        <a:spcBef>
                          <a:spcPts val="0"/>
                        </a:spcBef>
                        <a:spcAft>
                          <a:spcPts val="0"/>
                        </a:spcAft>
                        <a:buNone/>
                      </a:pPr>
                      <a:r>
                        <a:rPr lang="en-AU" sz="1200"/>
                        <a:t>Possible</a:t>
                      </a:r>
                      <a:endParaRPr sz="1200"/>
                    </a:p>
                  </a:txBody>
                  <a:tcPr marL="91450" marR="91450" marT="45725" marB="45725"/>
                </a:tc>
                <a:extLst>
                  <a:ext uri="{0D108BD9-81ED-4DB2-BD59-A6C34878D82A}">
                    <a16:rowId xmlns:a16="http://schemas.microsoft.com/office/drawing/2014/main" val="10012"/>
                  </a:ext>
                </a:extLst>
              </a:tr>
              <a:tr h="274325">
                <a:tc>
                  <a:txBody>
                    <a:bodyPr/>
                    <a:lstStyle/>
                    <a:p>
                      <a:pPr marL="0" marR="0" lvl="0" indent="0" algn="l" rtl="0">
                        <a:spcBef>
                          <a:spcPts val="0"/>
                        </a:spcBef>
                        <a:spcAft>
                          <a:spcPts val="0"/>
                        </a:spcAft>
                        <a:buNone/>
                      </a:pPr>
                      <a:r>
                        <a:rPr lang="en-AU" sz="1200"/>
                        <a:t>Depth</a:t>
                      </a:r>
                      <a:endParaRPr sz="1200"/>
                    </a:p>
                  </a:txBody>
                  <a:tcPr marL="91450" marR="91450" marT="45725" marB="45725"/>
                </a:tc>
                <a:tc>
                  <a:txBody>
                    <a:bodyPr/>
                    <a:lstStyle/>
                    <a:p>
                      <a:pPr marL="0" marR="0" lvl="0" indent="0" algn="ctr" rtl="0">
                        <a:spcBef>
                          <a:spcPts val="0"/>
                        </a:spcBef>
                        <a:spcAft>
                          <a:spcPts val="0"/>
                        </a:spcAft>
                        <a:buNone/>
                      </a:pPr>
                      <a:r>
                        <a:rPr lang="en-AU" sz="1200"/>
                        <a:t>Limited</a:t>
                      </a:r>
                      <a:endParaRPr sz="1200"/>
                    </a:p>
                  </a:txBody>
                  <a:tcPr marL="91450" marR="91450" marT="45725" marB="45725"/>
                </a:tc>
                <a:tc>
                  <a:txBody>
                    <a:bodyPr/>
                    <a:lstStyle/>
                    <a:p>
                      <a:pPr marL="0" marR="0" lvl="0" indent="0" algn="ctr" rtl="0">
                        <a:spcBef>
                          <a:spcPts val="0"/>
                        </a:spcBef>
                        <a:spcAft>
                          <a:spcPts val="0"/>
                        </a:spcAft>
                        <a:buNone/>
                      </a:pPr>
                      <a:r>
                        <a:rPr lang="en-AU" sz="1200"/>
                        <a:t>X</a:t>
                      </a:r>
                      <a:endParaRPr sz="1200"/>
                    </a:p>
                  </a:txBody>
                  <a:tcPr marL="91450" marR="91450" marT="45725" marB="45725"/>
                </a:tc>
                <a:tc>
                  <a:txBody>
                    <a:bodyPr/>
                    <a:lstStyle/>
                    <a:p>
                      <a:pPr marL="0" marR="0" lvl="0" indent="0" algn="ctr" rtl="0">
                        <a:spcBef>
                          <a:spcPts val="0"/>
                        </a:spcBef>
                        <a:spcAft>
                          <a:spcPts val="0"/>
                        </a:spcAft>
                        <a:buNone/>
                      </a:pPr>
                      <a:endParaRPr sz="1200"/>
                    </a:p>
                  </a:txBody>
                  <a:tcPr marL="91450" marR="91450" marT="45725" marB="45725"/>
                </a:tc>
                <a:tc>
                  <a:txBody>
                    <a:bodyPr/>
                    <a:lstStyle/>
                    <a:p>
                      <a:pPr marL="0" marR="0" lvl="0" indent="0" algn="ctr" rtl="0">
                        <a:spcBef>
                          <a:spcPts val="0"/>
                        </a:spcBef>
                        <a:spcAft>
                          <a:spcPts val="0"/>
                        </a:spcAft>
                        <a:buNone/>
                      </a:pPr>
                      <a:endParaRPr sz="1200"/>
                    </a:p>
                  </a:txBody>
                  <a:tcPr marL="91450" marR="91450" marT="45725" marB="45725"/>
                </a:tc>
                <a:tc>
                  <a:txBody>
                    <a:bodyPr/>
                    <a:lstStyle/>
                    <a:p>
                      <a:pPr marL="0" marR="0" lvl="0" indent="0" algn="ctr" rtl="0">
                        <a:spcBef>
                          <a:spcPts val="0"/>
                        </a:spcBef>
                        <a:spcAft>
                          <a:spcPts val="0"/>
                        </a:spcAft>
                        <a:buNone/>
                      </a:pPr>
                      <a:endParaRPr sz="1200"/>
                    </a:p>
                  </a:txBody>
                  <a:tcPr marL="91450" marR="91450" marT="45725" marB="45725"/>
                </a:tc>
                <a:tc>
                  <a:txBody>
                    <a:bodyPr/>
                    <a:lstStyle/>
                    <a:p>
                      <a:pPr marL="0" marR="0" lvl="0" indent="0" algn="ctr" rtl="0">
                        <a:spcBef>
                          <a:spcPts val="0"/>
                        </a:spcBef>
                        <a:spcAft>
                          <a:spcPts val="0"/>
                        </a:spcAft>
                        <a:buNone/>
                      </a:pPr>
                      <a:endParaRPr sz="1200"/>
                    </a:p>
                  </a:txBody>
                  <a:tcPr marL="91450" marR="91450" marT="45725" marB="45725"/>
                </a:tc>
                <a:extLst>
                  <a:ext uri="{0D108BD9-81ED-4DB2-BD59-A6C34878D82A}">
                    <a16:rowId xmlns:a16="http://schemas.microsoft.com/office/drawing/2014/main" val="10013"/>
                  </a:ext>
                </a:extLst>
              </a:tr>
              <a:tr h="274325">
                <a:tc>
                  <a:txBody>
                    <a:bodyPr/>
                    <a:lstStyle/>
                    <a:p>
                      <a:pPr marL="0" marR="0" lvl="0" indent="0" algn="l" rtl="0">
                        <a:spcBef>
                          <a:spcPts val="0"/>
                        </a:spcBef>
                        <a:spcAft>
                          <a:spcPts val="0"/>
                        </a:spcAft>
                        <a:buNone/>
                      </a:pPr>
                      <a:r>
                        <a:rPr lang="en-AU" sz="1200"/>
                        <a:t>HMM</a:t>
                      </a:r>
                      <a:endParaRPr sz="1200"/>
                    </a:p>
                  </a:txBody>
                  <a:tcPr marL="91450" marR="91450" marT="45725" marB="45725"/>
                </a:tc>
                <a:tc>
                  <a:txBody>
                    <a:bodyPr/>
                    <a:lstStyle/>
                    <a:p>
                      <a:pPr marL="0" marR="0" lvl="0" indent="0" algn="ctr" rtl="0">
                        <a:spcBef>
                          <a:spcPts val="0"/>
                        </a:spcBef>
                        <a:spcAft>
                          <a:spcPts val="0"/>
                        </a:spcAft>
                        <a:buNone/>
                      </a:pPr>
                      <a:endParaRPr sz="1200"/>
                    </a:p>
                  </a:txBody>
                  <a:tcPr marL="91450" marR="91450" marT="45725" marB="45725"/>
                </a:tc>
                <a:tc>
                  <a:txBody>
                    <a:bodyPr/>
                    <a:lstStyle/>
                    <a:p>
                      <a:pPr marL="0" marR="0" lvl="0" indent="0" algn="ctr" rtl="0">
                        <a:spcBef>
                          <a:spcPts val="0"/>
                        </a:spcBef>
                        <a:spcAft>
                          <a:spcPts val="0"/>
                        </a:spcAft>
                        <a:buNone/>
                      </a:pPr>
                      <a:endParaRPr sz="1200"/>
                    </a:p>
                  </a:txBody>
                  <a:tcPr marL="91450" marR="91450" marT="45725" marB="45725"/>
                </a:tc>
                <a:tc>
                  <a:txBody>
                    <a:bodyPr/>
                    <a:lstStyle/>
                    <a:p>
                      <a:pPr marL="0" marR="0" lvl="0" indent="0" algn="ctr" rtl="0">
                        <a:spcBef>
                          <a:spcPts val="0"/>
                        </a:spcBef>
                        <a:spcAft>
                          <a:spcPts val="0"/>
                        </a:spcAft>
                        <a:buNone/>
                      </a:pPr>
                      <a:endParaRPr sz="1200"/>
                    </a:p>
                  </a:txBody>
                  <a:tcPr marL="91450" marR="91450" marT="45725" marB="45725"/>
                </a:tc>
                <a:tc>
                  <a:txBody>
                    <a:bodyPr/>
                    <a:lstStyle/>
                    <a:p>
                      <a:pPr marL="0" marR="0" lvl="0" indent="0" algn="ctr" rtl="0">
                        <a:spcBef>
                          <a:spcPts val="0"/>
                        </a:spcBef>
                        <a:spcAft>
                          <a:spcPts val="0"/>
                        </a:spcAft>
                        <a:buNone/>
                      </a:pPr>
                      <a:endParaRPr sz="1200"/>
                    </a:p>
                  </a:txBody>
                  <a:tcPr marL="91450" marR="91450" marT="45725" marB="45725"/>
                </a:tc>
                <a:tc>
                  <a:txBody>
                    <a:bodyPr/>
                    <a:lstStyle/>
                    <a:p>
                      <a:pPr marL="0" marR="0" lvl="0" indent="0" algn="ctr" rtl="0">
                        <a:spcBef>
                          <a:spcPts val="0"/>
                        </a:spcBef>
                        <a:spcAft>
                          <a:spcPts val="0"/>
                        </a:spcAft>
                        <a:buNone/>
                      </a:pPr>
                      <a:r>
                        <a:rPr lang="en-AU" sz="1200"/>
                        <a:t>X</a:t>
                      </a:r>
                      <a:endParaRPr sz="1200"/>
                    </a:p>
                  </a:txBody>
                  <a:tcPr marL="91450" marR="91450" marT="45725" marB="45725"/>
                </a:tc>
                <a:tc>
                  <a:txBody>
                    <a:bodyPr/>
                    <a:lstStyle/>
                    <a:p>
                      <a:pPr marL="0" marR="0" lvl="0" indent="0" algn="ctr" rtl="0">
                        <a:spcBef>
                          <a:spcPts val="0"/>
                        </a:spcBef>
                        <a:spcAft>
                          <a:spcPts val="0"/>
                        </a:spcAft>
                        <a:buNone/>
                      </a:pPr>
                      <a:r>
                        <a:rPr lang="en-AU" sz="1200"/>
                        <a:t>X</a:t>
                      </a:r>
                      <a:endParaRPr sz="1200"/>
                    </a:p>
                  </a:txBody>
                  <a:tcPr marL="91450" marR="91450" marT="45725" marB="45725"/>
                </a:tc>
                <a:extLst>
                  <a:ext uri="{0D108BD9-81ED-4DB2-BD59-A6C34878D82A}">
                    <a16:rowId xmlns:a16="http://schemas.microsoft.com/office/drawing/2014/main" val="10014"/>
                  </a:ext>
                </a:extLst>
              </a:tr>
              <a:tr h="274325">
                <a:tc>
                  <a:txBody>
                    <a:bodyPr/>
                    <a:lstStyle/>
                    <a:p>
                      <a:pPr marL="0" marR="0" lvl="0" indent="0" algn="l" rtl="0">
                        <a:spcBef>
                          <a:spcPts val="0"/>
                        </a:spcBef>
                        <a:spcAft>
                          <a:spcPts val="0"/>
                        </a:spcAft>
                        <a:buNone/>
                      </a:pPr>
                      <a:r>
                        <a:rPr lang="en-AU" sz="1200"/>
                        <a:t>Transformers</a:t>
                      </a:r>
                      <a:endParaRPr sz="1200"/>
                    </a:p>
                  </a:txBody>
                  <a:tcPr marL="91450" marR="91450" marT="45725" marB="45725"/>
                </a:tc>
                <a:tc>
                  <a:txBody>
                    <a:bodyPr/>
                    <a:lstStyle/>
                    <a:p>
                      <a:pPr marL="0" marR="0" lvl="0" indent="0" algn="ctr" rtl="0">
                        <a:spcBef>
                          <a:spcPts val="0"/>
                        </a:spcBef>
                        <a:spcAft>
                          <a:spcPts val="0"/>
                        </a:spcAft>
                        <a:buNone/>
                      </a:pPr>
                      <a:endParaRPr sz="1200"/>
                    </a:p>
                  </a:txBody>
                  <a:tcPr marL="91450" marR="91450" marT="45725" marB="45725"/>
                </a:tc>
                <a:tc>
                  <a:txBody>
                    <a:bodyPr/>
                    <a:lstStyle/>
                    <a:p>
                      <a:pPr marL="0" marR="0" lvl="0" indent="0" algn="ctr" rtl="0">
                        <a:spcBef>
                          <a:spcPts val="0"/>
                        </a:spcBef>
                        <a:spcAft>
                          <a:spcPts val="0"/>
                        </a:spcAft>
                        <a:buNone/>
                      </a:pPr>
                      <a:endParaRPr sz="1200"/>
                    </a:p>
                  </a:txBody>
                  <a:tcPr marL="91450" marR="91450" marT="45725" marB="45725"/>
                </a:tc>
                <a:tc>
                  <a:txBody>
                    <a:bodyPr/>
                    <a:lstStyle/>
                    <a:p>
                      <a:pPr marL="0" marR="0" lvl="0" indent="0" algn="ctr" rtl="0">
                        <a:spcBef>
                          <a:spcPts val="0"/>
                        </a:spcBef>
                        <a:spcAft>
                          <a:spcPts val="0"/>
                        </a:spcAft>
                        <a:buNone/>
                      </a:pPr>
                      <a:endParaRPr sz="1200"/>
                    </a:p>
                  </a:txBody>
                  <a:tcPr marL="91450" marR="91450" marT="45725" marB="45725"/>
                </a:tc>
                <a:tc>
                  <a:txBody>
                    <a:bodyPr/>
                    <a:lstStyle/>
                    <a:p>
                      <a:pPr marL="0" marR="0" lvl="0" indent="0" algn="ctr" rtl="0">
                        <a:spcBef>
                          <a:spcPts val="0"/>
                        </a:spcBef>
                        <a:spcAft>
                          <a:spcPts val="0"/>
                        </a:spcAft>
                        <a:buNone/>
                      </a:pPr>
                      <a:endParaRPr sz="1200"/>
                    </a:p>
                  </a:txBody>
                  <a:tcPr marL="91450" marR="91450" marT="45725" marB="45725"/>
                </a:tc>
                <a:tc>
                  <a:txBody>
                    <a:bodyPr/>
                    <a:lstStyle/>
                    <a:p>
                      <a:pPr marL="0" marR="0" lvl="0" indent="0" algn="ctr" rtl="0">
                        <a:spcBef>
                          <a:spcPts val="0"/>
                        </a:spcBef>
                        <a:spcAft>
                          <a:spcPts val="0"/>
                        </a:spcAft>
                        <a:buNone/>
                      </a:pPr>
                      <a:endParaRPr sz="1200"/>
                    </a:p>
                  </a:txBody>
                  <a:tcPr marL="91450" marR="91450" marT="45725" marB="45725"/>
                </a:tc>
                <a:tc>
                  <a:txBody>
                    <a:bodyPr/>
                    <a:lstStyle/>
                    <a:p>
                      <a:pPr marL="0" marR="0" lvl="0" indent="0" algn="ctr" rtl="0">
                        <a:spcBef>
                          <a:spcPts val="0"/>
                        </a:spcBef>
                        <a:spcAft>
                          <a:spcPts val="0"/>
                        </a:spcAft>
                        <a:buNone/>
                      </a:pPr>
                      <a:r>
                        <a:rPr lang="en-AU" sz="1200"/>
                        <a:t>Need to encode signs</a:t>
                      </a:r>
                      <a:endParaRPr sz="1200"/>
                    </a:p>
                  </a:txBody>
                  <a:tcPr marL="91450" marR="91450" marT="45725" marB="45725"/>
                </a:tc>
                <a:extLst>
                  <a:ext uri="{0D108BD9-81ED-4DB2-BD59-A6C34878D82A}">
                    <a16:rowId xmlns:a16="http://schemas.microsoft.com/office/drawing/2014/main" val="10015"/>
                  </a:ext>
                </a:extLst>
              </a:tr>
              <a:tr h="274325">
                <a:tc>
                  <a:txBody>
                    <a:bodyPr/>
                    <a:lstStyle/>
                    <a:p>
                      <a:pPr marL="0" marR="0" lvl="0" indent="0" algn="l" rtl="0">
                        <a:spcBef>
                          <a:spcPts val="0"/>
                        </a:spcBef>
                        <a:spcAft>
                          <a:spcPts val="0"/>
                        </a:spcAft>
                        <a:buNone/>
                      </a:pPr>
                      <a:r>
                        <a:rPr lang="en-AU" sz="1200"/>
                        <a:t>Multimodal</a:t>
                      </a:r>
                      <a:endParaRPr sz="1200"/>
                    </a:p>
                  </a:txBody>
                  <a:tcPr marL="91450" marR="91450" marT="45725" marB="45725"/>
                </a:tc>
                <a:tc>
                  <a:txBody>
                    <a:bodyPr/>
                    <a:lstStyle/>
                    <a:p>
                      <a:pPr marL="0" marR="0" lvl="0" indent="0" algn="ctr" rtl="0">
                        <a:spcBef>
                          <a:spcPts val="0"/>
                        </a:spcBef>
                        <a:spcAft>
                          <a:spcPts val="0"/>
                        </a:spcAft>
                        <a:buNone/>
                      </a:pPr>
                      <a:endParaRPr sz="1200"/>
                    </a:p>
                  </a:txBody>
                  <a:tcPr marL="91450" marR="91450" marT="45725" marB="45725"/>
                </a:tc>
                <a:tc>
                  <a:txBody>
                    <a:bodyPr/>
                    <a:lstStyle/>
                    <a:p>
                      <a:pPr marL="0" marR="0" lvl="0" indent="0" algn="ctr" rtl="0">
                        <a:spcBef>
                          <a:spcPts val="0"/>
                        </a:spcBef>
                        <a:spcAft>
                          <a:spcPts val="0"/>
                        </a:spcAft>
                        <a:buNone/>
                      </a:pPr>
                      <a:endParaRPr sz="1200"/>
                    </a:p>
                  </a:txBody>
                  <a:tcPr marL="91450" marR="91450" marT="45725" marB="45725"/>
                </a:tc>
                <a:tc>
                  <a:txBody>
                    <a:bodyPr/>
                    <a:lstStyle/>
                    <a:p>
                      <a:pPr marL="0" marR="0" lvl="0" indent="0" algn="ctr" rtl="0">
                        <a:spcBef>
                          <a:spcPts val="0"/>
                        </a:spcBef>
                        <a:spcAft>
                          <a:spcPts val="0"/>
                        </a:spcAft>
                        <a:buNone/>
                      </a:pPr>
                      <a:endParaRPr sz="1200"/>
                    </a:p>
                  </a:txBody>
                  <a:tcPr marL="91450" marR="91450" marT="45725" marB="45725"/>
                </a:tc>
                <a:tc>
                  <a:txBody>
                    <a:bodyPr/>
                    <a:lstStyle/>
                    <a:p>
                      <a:pPr marL="0" marR="0" lvl="0" indent="0" algn="ctr" rtl="0">
                        <a:spcBef>
                          <a:spcPts val="0"/>
                        </a:spcBef>
                        <a:spcAft>
                          <a:spcPts val="0"/>
                        </a:spcAft>
                        <a:buNone/>
                      </a:pPr>
                      <a:endParaRPr sz="1200"/>
                    </a:p>
                  </a:txBody>
                  <a:tcPr marL="91450" marR="91450" marT="45725" marB="45725"/>
                </a:tc>
                <a:tc>
                  <a:txBody>
                    <a:bodyPr/>
                    <a:lstStyle/>
                    <a:p>
                      <a:pPr marL="0" marR="0" lvl="0" indent="0" algn="ctr" rtl="0">
                        <a:spcBef>
                          <a:spcPts val="0"/>
                        </a:spcBef>
                        <a:spcAft>
                          <a:spcPts val="0"/>
                        </a:spcAft>
                        <a:buNone/>
                      </a:pPr>
                      <a:r>
                        <a:rPr lang="en-AU" sz="1200"/>
                        <a:t>X</a:t>
                      </a:r>
                      <a:endParaRPr sz="1200"/>
                    </a:p>
                  </a:txBody>
                  <a:tcPr marL="91450" marR="91450" marT="45725" marB="45725"/>
                </a:tc>
                <a:tc>
                  <a:txBody>
                    <a:bodyPr/>
                    <a:lstStyle/>
                    <a:p>
                      <a:pPr marL="0" marR="0" lvl="0" indent="0" algn="ctr" rtl="0">
                        <a:spcBef>
                          <a:spcPts val="0"/>
                        </a:spcBef>
                        <a:spcAft>
                          <a:spcPts val="0"/>
                        </a:spcAft>
                        <a:buNone/>
                      </a:pPr>
                      <a:r>
                        <a:rPr lang="en-AU" sz="1200"/>
                        <a:t>X</a:t>
                      </a:r>
                      <a:endParaRPr sz="1200"/>
                    </a:p>
                  </a:txBody>
                  <a:tcPr marL="91450" marR="91450" marT="45725" marB="45725"/>
                </a:tc>
                <a:extLst>
                  <a:ext uri="{0D108BD9-81ED-4DB2-BD59-A6C34878D82A}">
                    <a16:rowId xmlns:a16="http://schemas.microsoft.com/office/drawing/2014/main" val="10016"/>
                  </a:ext>
                </a:extLst>
              </a:tr>
              <a:tr h="274325">
                <a:tc>
                  <a:txBody>
                    <a:bodyPr/>
                    <a:lstStyle/>
                    <a:p>
                      <a:pPr marL="0" marR="0" lvl="0" indent="0" algn="l" rtl="0">
                        <a:spcBef>
                          <a:spcPts val="0"/>
                        </a:spcBef>
                        <a:spcAft>
                          <a:spcPts val="0"/>
                        </a:spcAft>
                        <a:buNone/>
                      </a:pPr>
                      <a:r>
                        <a:rPr lang="en-AU" sz="1200"/>
                        <a:t>Lip reading</a:t>
                      </a:r>
                      <a:endParaRPr sz="1200"/>
                    </a:p>
                  </a:txBody>
                  <a:tcPr marL="91450" marR="91450" marT="45725" marB="45725"/>
                </a:tc>
                <a:tc>
                  <a:txBody>
                    <a:bodyPr/>
                    <a:lstStyle/>
                    <a:p>
                      <a:pPr marL="0" marR="0" lvl="0" indent="0" algn="ctr" rtl="0">
                        <a:spcBef>
                          <a:spcPts val="0"/>
                        </a:spcBef>
                        <a:spcAft>
                          <a:spcPts val="0"/>
                        </a:spcAft>
                        <a:buNone/>
                      </a:pPr>
                      <a:endParaRPr sz="1200"/>
                    </a:p>
                  </a:txBody>
                  <a:tcPr marL="91450" marR="91450" marT="45725" marB="45725"/>
                </a:tc>
                <a:tc>
                  <a:txBody>
                    <a:bodyPr/>
                    <a:lstStyle/>
                    <a:p>
                      <a:pPr marL="0" marR="0" lvl="0" indent="0" algn="ctr" rtl="0">
                        <a:spcBef>
                          <a:spcPts val="0"/>
                        </a:spcBef>
                        <a:spcAft>
                          <a:spcPts val="0"/>
                        </a:spcAft>
                        <a:buNone/>
                      </a:pPr>
                      <a:endParaRPr sz="1200"/>
                    </a:p>
                  </a:txBody>
                  <a:tcPr marL="91450" marR="91450" marT="45725" marB="45725"/>
                </a:tc>
                <a:tc>
                  <a:txBody>
                    <a:bodyPr/>
                    <a:lstStyle/>
                    <a:p>
                      <a:pPr marL="0" marR="0" lvl="0" indent="0" algn="ctr" rtl="0">
                        <a:spcBef>
                          <a:spcPts val="0"/>
                        </a:spcBef>
                        <a:spcAft>
                          <a:spcPts val="0"/>
                        </a:spcAft>
                        <a:buNone/>
                      </a:pPr>
                      <a:endParaRPr sz="1200"/>
                    </a:p>
                  </a:txBody>
                  <a:tcPr marL="91450" marR="91450" marT="45725" marB="45725"/>
                </a:tc>
                <a:tc>
                  <a:txBody>
                    <a:bodyPr/>
                    <a:lstStyle/>
                    <a:p>
                      <a:pPr marL="0" marR="0" lvl="0" indent="0" algn="ctr" rtl="0">
                        <a:spcBef>
                          <a:spcPts val="0"/>
                        </a:spcBef>
                        <a:spcAft>
                          <a:spcPts val="0"/>
                        </a:spcAft>
                        <a:buNone/>
                      </a:pPr>
                      <a:r>
                        <a:rPr lang="en-AU" sz="1200"/>
                        <a:t>X</a:t>
                      </a:r>
                      <a:endParaRPr sz="1200"/>
                    </a:p>
                  </a:txBody>
                  <a:tcPr marL="91450" marR="91450" marT="45725" marB="45725"/>
                </a:tc>
                <a:tc>
                  <a:txBody>
                    <a:bodyPr/>
                    <a:lstStyle/>
                    <a:p>
                      <a:pPr marL="0" marR="0" lvl="0" indent="0" algn="ctr" rtl="0">
                        <a:spcBef>
                          <a:spcPts val="0"/>
                        </a:spcBef>
                        <a:spcAft>
                          <a:spcPts val="0"/>
                        </a:spcAft>
                        <a:buNone/>
                      </a:pPr>
                      <a:endParaRPr sz="1200"/>
                    </a:p>
                  </a:txBody>
                  <a:tcPr marL="91450" marR="91450" marT="45725" marB="45725"/>
                </a:tc>
                <a:tc>
                  <a:txBody>
                    <a:bodyPr/>
                    <a:lstStyle/>
                    <a:p>
                      <a:pPr marL="0" marR="0" lvl="0" indent="0" algn="ctr" rtl="0">
                        <a:spcBef>
                          <a:spcPts val="0"/>
                        </a:spcBef>
                        <a:spcAft>
                          <a:spcPts val="0"/>
                        </a:spcAft>
                        <a:buNone/>
                      </a:pPr>
                      <a:endParaRPr sz="1200"/>
                    </a:p>
                  </a:txBody>
                  <a:tcPr marL="91450" marR="91450" marT="45725" marB="45725"/>
                </a:tc>
                <a:extLst>
                  <a:ext uri="{0D108BD9-81ED-4DB2-BD59-A6C34878D82A}">
                    <a16:rowId xmlns:a16="http://schemas.microsoft.com/office/drawing/2014/main" val="10017"/>
                  </a:ext>
                </a:extLst>
              </a:tr>
              <a:tr h="274325">
                <a:tc>
                  <a:txBody>
                    <a:bodyPr/>
                    <a:lstStyle/>
                    <a:p>
                      <a:pPr marL="0" marR="0" lvl="0" indent="0" algn="l" rtl="0">
                        <a:spcBef>
                          <a:spcPts val="0"/>
                        </a:spcBef>
                        <a:spcAft>
                          <a:spcPts val="0"/>
                        </a:spcAft>
                        <a:buNone/>
                      </a:pPr>
                      <a:r>
                        <a:rPr lang="en-AU" sz="1200"/>
                        <a:t>Expression recognition</a:t>
                      </a:r>
                      <a:endParaRPr sz="1200"/>
                    </a:p>
                  </a:txBody>
                  <a:tcPr marL="91450" marR="91450" marT="45725" marB="45725"/>
                </a:tc>
                <a:tc>
                  <a:txBody>
                    <a:bodyPr/>
                    <a:lstStyle/>
                    <a:p>
                      <a:pPr marL="0" marR="0" lvl="0" indent="0" algn="ctr" rtl="0">
                        <a:spcBef>
                          <a:spcPts val="0"/>
                        </a:spcBef>
                        <a:spcAft>
                          <a:spcPts val="0"/>
                        </a:spcAft>
                        <a:buNone/>
                      </a:pPr>
                      <a:endParaRPr sz="1200"/>
                    </a:p>
                  </a:txBody>
                  <a:tcPr marL="91450" marR="91450" marT="45725" marB="45725"/>
                </a:tc>
                <a:tc>
                  <a:txBody>
                    <a:bodyPr/>
                    <a:lstStyle/>
                    <a:p>
                      <a:pPr marL="0" marR="0" lvl="0" indent="0" algn="ctr" rtl="0">
                        <a:spcBef>
                          <a:spcPts val="0"/>
                        </a:spcBef>
                        <a:spcAft>
                          <a:spcPts val="0"/>
                        </a:spcAft>
                        <a:buNone/>
                      </a:pPr>
                      <a:endParaRPr sz="1200"/>
                    </a:p>
                  </a:txBody>
                  <a:tcPr marL="91450" marR="91450" marT="45725" marB="45725"/>
                </a:tc>
                <a:tc>
                  <a:txBody>
                    <a:bodyPr/>
                    <a:lstStyle/>
                    <a:p>
                      <a:pPr marL="0" marR="0" lvl="0" indent="0" algn="ctr" rtl="0">
                        <a:spcBef>
                          <a:spcPts val="0"/>
                        </a:spcBef>
                        <a:spcAft>
                          <a:spcPts val="0"/>
                        </a:spcAft>
                        <a:buNone/>
                      </a:pPr>
                      <a:endParaRPr sz="1200"/>
                    </a:p>
                  </a:txBody>
                  <a:tcPr marL="91450" marR="91450" marT="45725" marB="45725"/>
                </a:tc>
                <a:tc>
                  <a:txBody>
                    <a:bodyPr/>
                    <a:lstStyle/>
                    <a:p>
                      <a:pPr marL="0" marR="0" lvl="0" indent="0" algn="ctr" rtl="0">
                        <a:spcBef>
                          <a:spcPts val="0"/>
                        </a:spcBef>
                        <a:spcAft>
                          <a:spcPts val="0"/>
                        </a:spcAft>
                        <a:buNone/>
                      </a:pPr>
                      <a:endParaRPr sz="1200"/>
                    </a:p>
                  </a:txBody>
                  <a:tcPr marL="91450" marR="91450" marT="45725" marB="45725"/>
                </a:tc>
                <a:tc>
                  <a:txBody>
                    <a:bodyPr/>
                    <a:lstStyle/>
                    <a:p>
                      <a:pPr marL="0" marR="0" lvl="0" indent="0" algn="ctr" rtl="0">
                        <a:spcBef>
                          <a:spcPts val="0"/>
                        </a:spcBef>
                        <a:spcAft>
                          <a:spcPts val="0"/>
                        </a:spcAft>
                        <a:buNone/>
                      </a:pPr>
                      <a:r>
                        <a:rPr lang="en-AU" sz="1200"/>
                        <a:t>X</a:t>
                      </a:r>
                      <a:endParaRPr sz="1200"/>
                    </a:p>
                  </a:txBody>
                  <a:tcPr marL="91450" marR="91450" marT="45725" marB="45725"/>
                </a:tc>
                <a:tc>
                  <a:txBody>
                    <a:bodyPr/>
                    <a:lstStyle/>
                    <a:p>
                      <a:pPr marL="0" marR="0" lvl="0" indent="0" algn="ctr" rtl="0">
                        <a:spcBef>
                          <a:spcPts val="0"/>
                        </a:spcBef>
                        <a:spcAft>
                          <a:spcPts val="0"/>
                        </a:spcAft>
                        <a:buNone/>
                      </a:pPr>
                      <a:r>
                        <a:rPr lang="en-AU" sz="1200"/>
                        <a:t>X</a:t>
                      </a:r>
                      <a:endParaRPr sz="1200"/>
                    </a:p>
                  </a:txBody>
                  <a:tcPr marL="91450" marR="91450" marT="45725" marB="45725"/>
                </a:tc>
                <a:extLst>
                  <a:ext uri="{0D108BD9-81ED-4DB2-BD59-A6C34878D82A}">
                    <a16:rowId xmlns:a16="http://schemas.microsoft.com/office/drawing/2014/main" val="10018"/>
                  </a:ext>
                </a:extLst>
              </a:tr>
              <a:tr h="152400">
                <a:tc>
                  <a:txBody>
                    <a:bodyPr/>
                    <a:lstStyle/>
                    <a:p>
                      <a:pPr marL="0" marR="0" lvl="0" indent="0" algn="l" rtl="0">
                        <a:spcBef>
                          <a:spcPts val="0"/>
                        </a:spcBef>
                        <a:spcAft>
                          <a:spcPts val="0"/>
                        </a:spcAft>
                        <a:buNone/>
                      </a:pPr>
                      <a:r>
                        <a:rPr lang="en-AU" sz="1200"/>
                        <a:t>Entropy-based AI</a:t>
                      </a:r>
                      <a:endParaRPr sz="1200"/>
                    </a:p>
                  </a:txBody>
                  <a:tcPr marL="91450" marR="91450" marT="45725" marB="45725"/>
                </a:tc>
                <a:tc>
                  <a:txBody>
                    <a:bodyPr/>
                    <a:lstStyle/>
                    <a:p>
                      <a:pPr marL="0" marR="0" lvl="0" indent="0" algn="ctr" rtl="0">
                        <a:spcBef>
                          <a:spcPts val="0"/>
                        </a:spcBef>
                        <a:spcAft>
                          <a:spcPts val="0"/>
                        </a:spcAft>
                        <a:buNone/>
                      </a:pPr>
                      <a:r>
                        <a:rPr lang="en-AU" sz="1200"/>
                        <a:t>Possible</a:t>
                      </a:r>
                      <a:endParaRPr sz="1200"/>
                    </a:p>
                  </a:txBody>
                  <a:tcPr marL="91450" marR="91450" marT="45725" marB="45725"/>
                </a:tc>
                <a:tc>
                  <a:txBody>
                    <a:bodyPr/>
                    <a:lstStyle/>
                    <a:p>
                      <a:pPr marL="0" marR="0" lvl="0" indent="0" algn="ctr" rtl="0">
                        <a:spcBef>
                          <a:spcPts val="0"/>
                        </a:spcBef>
                        <a:spcAft>
                          <a:spcPts val="0"/>
                        </a:spcAft>
                        <a:buNone/>
                      </a:pPr>
                      <a:r>
                        <a:rPr lang="en-AU" sz="1200"/>
                        <a:t>Possible</a:t>
                      </a:r>
                      <a:endParaRPr sz="1200"/>
                    </a:p>
                  </a:txBody>
                  <a:tcPr marL="91450" marR="91450" marT="45725" marB="45725"/>
                </a:tc>
                <a:tc>
                  <a:txBody>
                    <a:bodyPr/>
                    <a:lstStyle/>
                    <a:p>
                      <a:pPr marL="0" marR="0" lvl="0" indent="0" algn="ctr" rtl="0">
                        <a:spcBef>
                          <a:spcPts val="0"/>
                        </a:spcBef>
                        <a:spcAft>
                          <a:spcPts val="0"/>
                        </a:spcAft>
                        <a:buNone/>
                      </a:pPr>
                      <a:r>
                        <a:rPr lang="en-AU" sz="1200"/>
                        <a:t>Possible</a:t>
                      </a:r>
                      <a:endParaRPr sz="1200"/>
                    </a:p>
                  </a:txBody>
                  <a:tcPr marL="91450" marR="91450" marT="45725" marB="45725"/>
                </a:tc>
                <a:tc>
                  <a:txBody>
                    <a:bodyPr/>
                    <a:lstStyle/>
                    <a:p>
                      <a:pPr marL="0" marR="0" lvl="0" indent="0" algn="ctr" rtl="0">
                        <a:spcBef>
                          <a:spcPts val="0"/>
                        </a:spcBef>
                        <a:spcAft>
                          <a:spcPts val="0"/>
                        </a:spcAft>
                        <a:buNone/>
                      </a:pPr>
                      <a:r>
                        <a:rPr lang="en-AU" sz="1200"/>
                        <a:t>Possible</a:t>
                      </a:r>
                      <a:endParaRPr sz="1200"/>
                    </a:p>
                  </a:txBody>
                  <a:tcPr marL="91450" marR="91450" marT="45725" marB="45725"/>
                </a:tc>
                <a:tc>
                  <a:txBody>
                    <a:bodyPr/>
                    <a:lstStyle/>
                    <a:p>
                      <a:pPr marL="0" marR="0" lvl="0" indent="0" algn="ctr" rtl="0">
                        <a:spcBef>
                          <a:spcPts val="0"/>
                        </a:spcBef>
                        <a:spcAft>
                          <a:spcPts val="0"/>
                        </a:spcAft>
                        <a:buNone/>
                      </a:pPr>
                      <a:r>
                        <a:rPr lang="en-AU" sz="1200"/>
                        <a:t>Possible</a:t>
                      </a:r>
                      <a:endParaRPr sz="1200"/>
                    </a:p>
                  </a:txBody>
                  <a:tcPr marL="91450" marR="91450" marT="45725" marB="45725"/>
                </a:tc>
                <a:tc>
                  <a:txBody>
                    <a:bodyPr/>
                    <a:lstStyle/>
                    <a:p>
                      <a:pPr marL="0" marR="0" lvl="0" indent="0" algn="ctr" rtl="0">
                        <a:spcBef>
                          <a:spcPts val="0"/>
                        </a:spcBef>
                        <a:spcAft>
                          <a:spcPts val="0"/>
                        </a:spcAft>
                        <a:buNone/>
                      </a:pPr>
                      <a:r>
                        <a:rPr lang="en-AU" sz="1200"/>
                        <a:t>Possible</a:t>
                      </a:r>
                      <a:endParaRPr sz="1200"/>
                    </a:p>
                  </a:txBody>
                  <a:tcPr marL="91450" marR="91450" marT="45725" marB="45725"/>
                </a:tc>
                <a:extLst>
                  <a:ext uri="{0D108BD9-81ED-4DB2-BD59-A6C34878D82A}">
                    <a16:rowId xmlns:a16="http://schemas.microsoft.com/office/drawing/2014/main" val="10019"/>
                  </a:ext>
                </a:extLst>
              </a:tr>
              <a:tr h="274325">
                <a:tc>
                  <a:txBody>
                    <a:bodyPr/>
                    <a:lstStyle/>
                    <a:p>
                      <a:pPr marL="0" marR="0" lvl="0" indent="0" algn="l" rtl="0">
                        <a:spcBef>
                          <a:spcPts val="0"/>
                        </a:spcBef>
                        <a:spcAft>
                          <a:spcPts val="0"/>
                        </a:spcAft>
                        <a:buNone/>
                      </a:pPr>
                      <a:r>
                        <a:rPr lang="en-AU" sz="1200"/>
                        <a:t>Few-shot learning</a:t>
                      </a:r>
                      <a:endParaRPr sz="1200"/>
                    </a:p>
                  </a:txBody>
                  <a:tcPr marL="91450" marR="91450" marT="45725" marB="45725"/>
                </a:tc>
                <a:tc>
                  <a:txBody>
                    <a:bodyPr/>
                    <a:lstStyle/>
                    <a:p>
                      <a:pPr marL="0" marR="0" lvl="0" indent="0" algn="ctr" rtl="0">
                        <a:spcBef>
                          <a:spcPts val="0"/>
                        </a:spcBef>
                        <a:spcAft>
                          <a:spcPts val="0"/>
                        </a:spcAft>
                        <a:buNone/>
                      </a:pPr>
                      <a:endParaRPr sz="1200"/>
                    </a:p>
                  </a:txBody>
                  <a:tcPr marL="91450" marR="91450" marT="45725" marB="45725"/>
                </a:tc>
                <a:tc>
                  <a:txBody>
                    <a:bodyPr/>
                    <a:lstStyle/>
                    <a:p>
                      <a:pPr marL="0" marR="0" lvl="0" indent="0" algn="ctr" rtl="0">
                        <a:spcBef>
                          <a:spcPts val="0"/>
                        </a:spcBef>
                        <a:spcAft>
                          <a:spcPts val="0"/>
                        </a:spcAft>
                        <a:buNone/>
                      </a:pPr>
                      <a:endParaRPr sz="1200"/>
                    </a:p>
                  </a:txBody>
                  <a:tcPr marL="91450" marR="91450" marT="45725" marB="45725"/>
                </a:tc>
                <a:tc>
                  <a:txBody>
                    <a:bodyPr/>
                    <a:lstStyle/>
                    <a:p>
                      <a:pPr marL="0" marR="0" lvl="0" indent="0" algn="ctr" rtl="0">
                        <a:spcBef>
                          <a:spcPts val="0"/>
                        </a:spcBef>
                        <a:spcAft>
                          <a:spcPts val="0"/>
                        </a:spcAft>
                        <a:buNone/>
                      </a:pPr>
                      <a:endParaRPr sz="1200"/>
                    </a:p>
                  </a:txBody>
                  <a:tcPr marL="91450" marR="91450" marT="45725" marB="45725"/>
                </a:tc>
                <a:tc>
                  <a:txBody>
                    <a:bodyPr/>
                    <a:lstStyle/>
                    <a:p>
                      <a:pPr marL="0" marR="0" lvl="0" indent="0" algn="ctr" rtl="0">
                        <a:spcBef>
                          <a:spcPts val="0"/>
                        </a:spcBef>
                        <a:spcAft>
                          <a:spcPts val="0"/>
                        </a:spcAft>
                        <a:buNone/>
                      </a:pPr>
                      <a:endParaRPr sz="1200"/>
                    </a:p>
                  </a:txBody>
                  <a:tcPr marL="91450" marR="91450" marT="45725" marB="45725"/>
                </a:tc>
                <a:tc>
                  <a:txBody>
                    <a:bodyPr/>
                    <a:lstStyle/>
                    <a:p>
                      <a:pPr marL="0" marR="0" lvl="0" indent="0" algn="ctr" rtl="0">
                        <a:spcBef>
                          <a:spcPts val="0"/>
                        </a:spcBef>
                        <a:spcAft>
                          <a:spcPts val="0"/>
                        </a:spcAft>
                        <a:buNone/>
                      </a:pPr>
                      <a:r>
                        <a:rPr lang="en-AU" sz="1200"/>
                        <a:t>Possible</a:t>
                      </a:r>
                      <a:endParaRPr sz="1200"/>
                    </a:p>
                  </a:txBody>
                  <a:tcPr marL="91450" marR="91450" marT="45725" marB="45725"/>
                </a:tc>
                <a:tc>
                  <a:txBody>
                    <a:bodyPr/>
                    <a:lstStyle/>
                    <a:p>
                      <a:pPr marL="0" marR="0" lvl="0" indent="0" algn="ctr" rtl="0">
                        <a:spcBef>
                          <a:spcPts val="0"/>
                        </a:spcBef>
                        <a:spcAft>
                          <a:spcPts val="0"/>
                        </a:spcAft>
                        <a:buNone/>
                      </a:pPr>
                      <a:endParaRPr sz="1200"/>
                    </a:p>
                  </a:txBody>
                  <a:tcPr marL="91450" marR="91450" marT="45725" marB="45725"/>
                </a:tc>
                <a:extLst>
                  <a:ext uri="{0D108BD9-81ED-4DB2-BD59-A6C34878D82A}">
                    <a16:rowId xmlns:a16="http://schemas.microsoft.com/office/drawing/2014/main" val="10020"/>
                  </a:ext>
                </a:extLst>
              </a:tr>
              <a:tr h="274325">
                <a:tc>
                  <a:txBody>
                    <a:bodyPr/>
                    <a:lstStyle/>
                    <a:p>
                      <a:pPr marL="0" marR="0" lvl="0" indent="0" algn="l" rtl="0">
                        <a:spcBef>
                          <a:spcPts val="0"/>
                        </a:spcBef>
                        <a:spcAft>
                          <a:spcPts val="0"/>
                        </a:spcAft>
                        <a:buNone/>
                      </a:pPr>
                      <a:r>
                        <a:rPr lang="en-AU" sz="1200"/>
                        <a:t>Zero-shot learning</a:t>
                      </a:r>
                      <a:endParaRPr sz="1200"/>
                    </a:p>
                  </a:txBody>
                  <a:tcPr marL="91450" marR="91450" marT="45725" marB="45725"/>
                </a:tc>
                <a:tc>
                  <a:txBody>
                    <a:bodyPr/>
                    <a:lstStyle/>
                    <a:p>
                      <a:pPr marL="0" marR="0" lvl="0" indent="0" algn="ctr" rtl="0">
                        <a:spcBef>
                          <a:spcPts val="0"/>
                        </a:spcBef>
                        <a:spcAft>
                          <a:spcPts val="0"/>
                        </a:spcAft>
                        <a:buNone/>
                      </a:pPr>
                      <a:endParaRPr sz="1200"/>
                    </a:p>
                  </a:txBody>
                  <a:tcPr marL="91450" marR="91450" marT="45725" marB="45725"/>
                </a:tc>
                <a:tc>
                  <a:txBody>
                    <a:bodyPr/>
                    <a:lstStyle/>
                    <a:p>
                      <a:pPr marL="0" marR="0" lvl="0" indent="0" algn="ctr" rtl="0">
                        <a:spcBef>
                          <a:spcPts val="0"/>
                        </a:spcBef>
                        <a:spcAft>
                          <a:spcPts val="0"/>
                        </a:spcAft>
                        <a:buNone/>
                      </a:pPr>
                      <a:endParaRPr sz="1200"/>
                    </a:p>
                  </a:txBody>
                  <a:tcPr marL="91450" marR="91450" marT="45725" marB="45725"/>
                </a:tc>
                <a:tc>
                  <a:txBody>
                    <a:bodyPr/>
                    <a:lstStyle/>
                    <a:p>
                      <a:pPr marL="0" marR="0" lvl="0" indent="0" algn="ctr" rtl="0">
                        <a:spcBef>
                          <a:spcPts val="0"/>
                        </a:spcBef>
                        <a:spcAft>
                          <a:spcPts val="0"/>
                        </a:spcAft>
                        <a:buNone/>
                      </a:pPr>
                      <a:endParaRPr sz="1200"/>
                    </a:p>
                  </a:txBody>
                  <a:tcPr marL="91450" marR="91450" marT="45725" marB="45725"/>
                </a:tc>
                <a:tc>
                  <a:txBody>
                    <a:bodyPr/>
                    <a:lstStyle/>
                    <a:p>
                      <a:pPr marL="0" marR="0" lvl="0" indent="0" algn="ctr" rtl="0">
                        <a:spcBef>
                          <a:spcPts val="0"/>
                        </a:spcBef>
                        <a:spcAft>
                          <a:spcPts val="0"/>
                        </a:spcAft>
                        <a:buNone/>
                      </a:pPr>
                      <a:endParaRPr sz="1200"/>
                    </a:p>
                  </a:txBody>
                  <a:tcPr marL="91450" marR="91450" marT="45725" marB="45725"/>
                </a:tc>
                <a:tc>
                  <a:txBody>
                    <a:bodyPr/>
                    <a:lstStyle/>
                    <a:p>
                      <a:pPr marL="0" marR="0" lvl="0" indent="0" algn="ctr" rtl="0">
                        <a:spcBef>
                          <a:spcPts val="0"/>
                        </a:spcBef>
                        <a:spcAft>
                          <a:spcPts val="0"/>
                        </a:spcAft>
                        <a:buNone/>
                      </a:pPr>
                      <a:r>
                        <a:rPr lang="en-AU" sz="1200"/>
                        <a:t>Possible</a:t>
                      </a:r>
                      <a:endParaRPr sz="1200"/>
                    </a:p>
                  </a:txBody>
                  <a:tcPr marL="91450" marR="91450" marT="45725" marB="45725"/>
                </a:tc>
                <a:tc>
                  <a:txBody>
                    <a:bodyPr/>
                    <a:lstStyle/>
                    <a:p>
                      <a:pPr marL="0" marR="0" lvl="0" indent="0" algn="ctr" rtl="0">
                        <a:spcBef>
                          <a:spcPts val="0"/>
                        </a:spcBef>
                        <a:spcAft>
                          <a:spcPts val="0"/>
                        </a:spcAft>
                        <a:buNone/>
                      </a:pPr>
                      <a:endParaRPr sz="1200"/>
                    </a:p>
                  </a:txBody>
                  <a:tcPr marL="91450" marR="91450" marT="45725" marB="45725"/>
                </a:tc>
                <a:extLst>
                  <a:ext uri="{0D108BD9-81ED-4DB2-BD59-A6C34878D82A}">
                    <a16:rowId xmlns:a16="http://schemas.microsoft.com/office/drawing/2014/main" val="10021"/>
                  </a:ext>
                </a:extLst>
              </a:tr>
            </a:tbl>
          </a:graphicData>
        </a:graphic>
      </p:graphicFrame>
      <p:sp>
        <p:nvSpPr>
          <p:cNvPr id="782" name="Google Shape;782;p27"/>
          <p:cNvSpPr txBox="1">
            <a:spLocks noGrp="1"/>
          </p:cNvSpPr>
          <p:nvPr>
            <p:ph type="title"/>
          </p:nvPr>
        </p:nvSpPr>
        <p:spPr>
          <a:xfrm>
            <a:off x="695326" y="116632"/>
            <a:ext cx="10801350" cy="469056"/>
          </a:xfrm>
          <a:prstGeom prst="rect">
            <a:avLst/>
          </a:prstGeom>
          <a:noFill/>
          <a:ln>
            <a:noFill/>
          </a:ln>
        </p:spPr>
        <p:txBody>
          <a:bodyPr spcFirstLastPara="1" wrap="square" lIns="0" tIns="0" rIns="0" bIns="0" anchor="ctr" anchorCtr="0">
            <a:normAutofit/>
          </a:bodyPr>
          <a:lstStyle/>
          <a:p>
            <a:pPr marL="0" lvl="0" indent="0" algn="l" rtl="0">
              <a:lnSpc>
                <a:spcPct val="90000"/>
              </a:lnSpc>
              <a:spcBef>
                <a:spcPts val="0"/>
              </a:spcBef>
              <a:spcAft>
                <a:spcPts val="0"/>
              </a:spcAft>
              <a:buClr>
                <a:schemeClr val="lt1"/>
              </a:buClr>
              <a:buSzPts val="3400"/>
              <a:buFont typeface="Arial"/>
              <a:buNone/>
            </a:pPr>
            <a:r>
              <a:rPr lang="en-AU">
                <a:solidFill>
                  <a:schemeClr val="lt1"/>
                </a:solidFill>
              </a:rPr>
              <a:t>Potential Computational Approaches</a:t>
            </a:r>
            <a:endParaRPr>
              <a:solidFill>
                <a:schemeClr val="lt1"/>
              </a:solidFill>
            </a:endParaRPr>
          </a:p>
        </p:txBody>
      </p:sp>
    </p:spTree>
    <p:extLst>
      <p:ext uri="{BB962C8B-B14F-4D97-AF65-F5344CB8AC3E}">
        <p14:creationId xmlns:p14="http://schemas.microsoft.com/office/powerpoint/2010/main" val="8956375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786"/>
        <p:cNvGrpSpPr/>
        <p:nvPr/>
      </p:nvGrpSpPr>
      <p:grpSpPr>
        <a:xfrm>
          <a:off x="0" y="0"/>
          <a:ext cx="0" cy="0"/>
          <a:chOff x="0" y="0"/>
          <a:chExt cx="0" cy="0"/>
        </a:xfrm>
      </p:grpSpPr>
      <p:sp>
        <p:nvSpPr>
          <p:cNvPr id="787" name="Google Shape;787;p28"/>
          <p:cNvSpPr txBox="1">
            <a:spLocks noGrp="1"/>
          </p:cNvSpPr>
          <p:nvPr>
            <p:ph type="body" idx="1"/>
          </p:nvPr>
        </p:nvSpPr>
        <p:spPr>
          <a:xfrm>
            <a:off x="119336" y="836712"/>
            <a:ext cx="11953330" cy="6021288"/>
          </a:xfrm>
          <a:prstGeom prst="rect">
            <a:avLst/>
          </a:prstGeom>
          <a:noFill/>
          <a:ln>
            <a:noFill/>
          </a:ln>
        </p:spPr>
        <p:txBody>
          <a:bodyPr spcFirstLastPara="1" wrap="square" lIns="0" tIns="0" rIns="0" bIns="0" anchor="t" anchorCtr="0">
            <a:normAutofit/>
          </a:bodyPr>
          <a:lstStyle/>
          <a:p>
            <a:pPr marL="266700" lvl="0" indent="-266700" algn="l" rtl="0">
              <a:lnSpc>
                <a:spcPct val="90000"/>
              </a:lnSpc>
              <a:spcBef>
                <a:spcPts val="0"/>
              </a:spcBef>
              <a:spcAft>
                <a:spcPts val="0"/>
              </a:spcAft>
              <a:buSzPts val="855"/>
              <a:buNone/>
            </a:pPr>
            <a:r>
              <a:rPr lang="en-AU" sz="900"/>
              <a:t>Borg, M., Camilleri, K.P.: Sign language detection “in the wild” with recurrent neural networks. In: ICASSP 2019-2019 IEEE International Conference on Acoustics, Speech and Signal Processing (ICASSP). pp. 1637–1641. IEEE (2019) </a:t>
            </a:r>
            <a:r>
              <a:rPr lang="en-AU" sz="900" u="sng">
                <a:solidFill>
                  <a:schemeClr val="hlink"/>
                </a:solidFill>
                <a:hlinkClick r:id="rId3"/>
              </a:rPr>
              <a:t>https://mark-borg.github.io/papers/icassp_mb.pdf</a:t>
            </a:r>
            <a:r>
              <a:rPr lang="en-AU" sz="900"/>
              <a:t> </a:t>
            </a:r>
            <a:endParaRPr sz="900"/>
          </a:p>
          <a:p>
            <a:pPr marL="266700" lvl="0" indent="-266700" algn="l" rtl="0">
              <a:lnSpc>
                <a:spcPct val="90000"/>
              </a:lnSpc>
              <a:spcBef>
                <a:spcPts val="600"/>
              </a:spcBef>
              <a:spcAft>
                <a:spcPts val="0"/>
              </a:spcAft>
              <a:buSzPts val="855"/>
              <a:buNone/>
            </a:pPr>
            <a:r>
              <a:rPr lang="en-AU" sz="900"/>
              <a:t>H. Bull, et al., “Automatic Segmentation of Sign Language into Subtitle-Units”, In </a:t>
            </a:r>
            <a:r>
              <a:rPr lang="en-AU" sz="900" i="1"/>
              <a:t>SLRTP Workshop, ECCV 2020</a:t>
            </a:r>
            <a:r>
              <a:rPr lang="en-AU" sz="900"/>
              <a:t>. </a:t>
            </a:r>
            <a:r>
              <a:rPr lang="en-AU" sz="900" u="sng">
                <a:solidFill>
                  <a:schemeClr val="hlink"/>
                </a:solidFill>
                <a:hlinkClick r:id="rId4"/>
              </a:rPr>
              <a:t>https://slrtp.com/papers/full_papers/SLRTP.FP.01.011.paper.pdf</a:t>
            </a:r>
            <a:r>
              <a:rPr lang="en-AU" sz="900"/>
              <a:t> </a:t>
            </a:r>
            <a:endParaRPr sz="900"/>
          </a:p>
          <a:p>
            <a:pPr marL="266700" lvl="0" indent="-266700" algn="l" rtl="0">
              <a:lnSpc>
                <a:spcPct val="90000"/>
              </a:lnSpc>
              <a:spcBef>
                <a:spcPts val="600"/>
              </a:spcBef>
              <a:spcAft>
                <a:spcPts val="0"/>
              </a:spcAft>
              <a:buSzPts val="855"/>
              <a:buNone/>
            </a:pPr>
            <a:r>
              <a:rPr lang="en-AU" sz="900"/>
              <a:t>E. J. E. Cardenas, G. C. Chavez, “Multimodal hand gesture recognition combining temporal and pose information based on CNN descriptors and histogram of cumulative magnitudes”, </a:t>
            </a:r>
            <a:r>
              <a:rPr lang="en-AU" sz="900" i="1"/>
              <a:t>Journal of Visual Communication and Image Representation</a:t>
            </a:r>
            <a:r>
              <a:rPr lang="en-AU" sz="900"/>
              <a:t>, vol. 71, pp. 1-11, Aug. 2020, doi: 10.1016/j.jvcir.2020.102772</a:t>
            </a:r>
            <a:endParaRPr sz="900"/>
          </a:p>
          <a:p>
            <a:pPr marL="266700" lvl="0" indent="-266700" algn="l" rtl="0">
              <a:lnSpc>
                <a:spcPct val="90000"/>
              </a:lnSpc>
              <a:spcBef>
                <a:spcPts val="600"/>
              </a:spcBef>
              <a:spcAft>
                <a:spcPts val="0"/>
              </a:spcAft>
              <a:buSzPts val="855"/>
              <a:buNone/>
            </a:pPr>
            <a:r>
              <a:rPr lang="en-AU" sz="900"/>
              <a:t>Cihan Camgoz, N., Hadfield, S., Koller, O., Ney, H., Bowden, R.: Neural sign language translation. In: Proceedings of the IEEE Conference on Computer Vision and Pattern Recognition. pp. 7784–7793 (2018) 9. Cui, R., Liu, H., Zhang, C.: Recurrent convolutional neural networks for continuous sign language recognition by staged optimization. In: Proceedings of the IEEE Conference on Computer Vision and Pattern Recognition. pp. 7361–7369 (2017)</a:t>
            </a:r>
            <a:endParaRPr sz="900"/>
          </a:p>
          <a:p>
            <a:pPr marL="266700" lvl="0" indent="-266700" algn="l" rtl="0">
              <a:lnSpc>
                <a:spcPct val="90000"/>
              </a:lnSpc>
              <a:spcBef>
                <a:spcPts val="600"/>
              </a:spcBef>
              <a:spcAft>
                <a:spcPts val="0"/>
              </a:spcAft>
              <a:buSzPts val="855"/>
              <a:buNone/>
            </a:pPr>
            <a:r>
              <a:rPr lang="en-AU" sz="900"/>
              <a:t>C. C. dos Santos, J. L. A. Samatelo, R. F. Vassallo, “Dynamic Gesture Recognition by using CNNs and Star RGB: A Temporal Information Condensation”, </a:t>
            </a:r>
            <a:r>
              <a:rPr lang="en-AU" sz="900" i="1"/>
              <a:t>Neurocomputing</a:t>
            </a:r>
            <a:r>
              <a:rPr lang="en-AU" sz="900"/>
              <a:t>, vol. 400, pp 238-254. Aug. 2020, doi: 10.1016/j.neucom.2020.03.038</a:t>
            </a:r>
            <a:endParaRPr sz="900"/>
          </a:p>
          <a:p>
            <a:pPr marL="266700" lvl="0" indent="-266700" algn="l" rtl="0">
              <a:lnSpc>
                <a:spcPct val="90000"/>
              </a:lnSpc>
              <a:spcBef>
                <a:spcPts val="600"/>
              </a:spcBef>
              <a:spcAft>
                <a:spcPts val="0"/>
              </a:spcAft>
              <a:buSzPts val="855"/>
              <a:buNone/>
            </a:pPr>
            <a:r>
              <a:rPr lang="en-AU" sz="900"/>
              <a:t>Gebre, B.G., Wittenburg, P., Heskes, T.: Automatic sign language identification. In: 2013 IEEE International Conference on Image Processing. pp. 2626–2630. IEEE (2013)</a:t>
            </a:r>
            <a:endParaRPr sz="900"/>
          </a:p>
          <a:p>
            <a:pPr marL="266700" lvl="0" indent="-266700" algn="l" rtl="0">
              <a:lnSpc>
                <a:spcPct val="90000"/>
              </a:lnSpc>
              <a:spcBef>
                <a:spcPts val="600"/>
              </a:spcBef>
              <a:spcAft>
                <a:spcPts val="0"/>
              </a:spcAft>
              <a:buSzPts val="855"/>
              <a:buNone/>
            </a:pPr>
            <a:r>
              <a:rPr lang="en-AU" sz="900"/>
              <a:t>Archana S. Ghotkar and Gajanan K. Kharate. 2012. Hand Segmentation Techniques to Hand Gesture Recognition for Natural Human ComputerInteraction. (2012).</a:t>
            </a:r>
            <a:endParaRPr sz="900"/>
          </a:p>
          <a:p>
            <a:pPr marL="266700" lvl="0" indent="-266700" algn="l" rtl="0">
              <a:lnSpc>
                <a:spcPct val="90000"/>
              </a:lnSpc>
              <a:spcBef>
                <a:spcPts val="600"/>
              </a:spcBef>
              <a:spcAft>
                <a:spcPts val="0"/>
              </a:spcAft>
              <a:buSzPts val="855"/>
              <a:buNone/>
            </a:pPr>
            <a:r>
              <a:rPr lang="en-AU" sz="900"/>
              <a:t>Hochreiter, S., Schmidhuber, J.: Long short-term memory. Neural computation 9(8), 1735–1780 (1997)</a:t>
            </a:r>
            <a:endParaRPr sz="900"/>
          </a:p>
          <a:p>
            <a:pPr marL="266700" lvl="0" indent="-266700" algn="l" rtl="0">
              <a:lnSpc>
                <a:spcPct val="90000"/>
              </a:lnSpc>
              <a:spcBef>
                <a:spcPts val="600"/>
              </a:spcBef>
              <a:spcAft>
                <a:spcPts val="0"/>
              </a:spcAft>
              <a:buSzPts val="855"/>
              <a:buNone/>
            </a:pPr>
            <a:r>
              <a:rPr lang="en-AU" sz="900"/>
              <a:t>Isaacs, J., Foo, S.: Hand pose estimation for american sign language recognition. In: Thirty-Sixth Southeastern Symposium on System Theory, 2004. Proceedings of the. pp. 132–136. IEEE (2004)</a:t>
            </a:r>
            <a:endParaRPr sz="900"/>
          </a:p>
          <a:p>
            <a:pPr marL="266700" lvl="0" indent="-266700" algn="l" rtl="0">
              <a:lnSpc>
                <a:spcPct val="90000"/>
              </a:lnSpc>
              <a:spcBef>
                <a:spcPts val="600"/>
              </a:spcBef>
              <a:spcAft>
                <a:spcPts val="0"/>
              </a:spcAft>
              <a:buSzPts val="855"/>
              <a:buNone/>
            </a:pPr>
            <a:r>
              <a:rPr lang="en-AU" sz="900"/>
              <a:t>S. Khan, “Segmentation of Continuous Sign Language”, Doctor of Philosophy in Engineering Thesis, Massey University, New Zealand.</a:t>
            </a:r>
            <a:endParaRPr sz="900"/>
          </a:p>
          <a:p>
            <a:pPr marL="266700" lvl="0" indent="-266700" algn="l" rtl="0">
              <a:lnSpc>
                <a:spcPct val="90000"/>
              </a:lnSpc>
              <a:spcBef>
                <a:spcPts val="600"/>
              </a:spcBef>
              <a:spcAft>
                <a:spcPts val="0"/>
              </a:spcAft>
              <a:buSzPts val="855"/>
              <a:buNone/>
            </a:pPr>
            <a:r>
              <a:rPr lang="en-AU" sz="900"/>
              <a:t>Konstantinidis, D., Dimitropoulos, K., Daras, P.: Sign language recognition based on hand and body skeletal data. In: 2018-3DTV-Conference: The True VisionCapture, Transmission and Display of 3D Video (3DTV-CON). pp. 1–4. IEEE (2018) </a:t>
            </a:r>
            <a:endParaRPr sz="900"/>
          </a:p>
          <a:p>
            <a:pPr marL="266700" lvl="0" indent="-266700" algn="l" rtl="0">
              <a:lnSpc>
                <a:spcPct val="90000"/>
              </a:lnSpc>
              <a:spcBef>
                <a:spcPts val="600"/>
              </a:spcBef>
              <a:spcAft>
                <a:spcPts val="0"/>
              </a:spcAft>
              <a:buSzPts val="855"/>
              <a:buNone/>
            </a:pPr>
            <a:r>
              <a:rPr lang="en-AU" sz="900"/>
              <a:t>A. Kratimenos et al, “3D Hands, Face and Body Extraction for Sign Language Recognition”. In </a:t>
            </a:r>
            <a:r>
              <a:rPr lang="en-AU" sz="900" i="1"/>
              <a:t>SLRTP Workshop, ECCV 2020</a:t>
            </a:r>
            <a:r>
              <a:rPr lang="en-AU" sz="900"/>
              <a:t>: </a:t>
            </a:r>
            <a:r>
              <a:rPr lang="en-AU" sz="900" u="sng">
                <a:solidFill>
                  <a:schemeClr val="hlink"/>
                </a:solidFill>
                <a:hlinkClick r:id="rId5"/>
              </a:rPr>
              <a:t>https://slrtp.com/papers/extended_abstracts/SLRTP.EA.15.022.paper.pdf</a:t>
            </a:r>
            <a:r>
              <a:rPr lang="en-AU" sz="900"/>
              <a:t> </a:t>
            </a:r>
            <a:endParaRPr sz="900"/>
          </a:p>
          <a:p>
            <a:pPr marL="266700" lvl="0" indent="-266700" algn="l" rtl="0">
              <a:lnSpc>
                <a:spcPct val="90000"/>
              </a:lnSpc>
              <a:spcBef>
                <a:spcPts val="600"/>
              </a:spcBef>
              <a:spcAft>
                <a:spcPts val="0"/>
              </a:spcAft>
              <a:buSzPts val="855"/>
              <a:buNone/>
            </a:pPr>
            <a:r>
              <a:rPr lang="en-AU" sz="900"/>
              <a:t>F. Mangla, A. Bashir, I. Lali, A. Bukhari, B. Shahzad, “A novel key-frame selection-based sign language recognition framework for the video data”, </a:t>
            </a:r>
            <a:r>
              <a:rPr lang="en-AU" sz="900" i="1"/>
              <a:t>The Imaging Science Journal</a:t>
            </a:r>
            <a:r>
              <a:rPr lang="en-AU" sz="900"/>
              <a:t>, vol. 63 (3), pp 156-169, Jun 2020, doi: 10.1080/13682199.2020.1771512</a:t>
            </a:r>
            <a:endParaRPr sz="900"/>
          </a:p>
          <a:p>
            <a:pPr marL="266700" lvl="0" indent="-266700" algn="l" rtl="0">
              <a:lnSpc>
                <a:spcPct val="90000"/>
              </a:lnSpc>
              <a:spcBef>
                <a:spcPts val="600"/>
              </a:spcBef>
              <a:spcAft>
                <a:spcPts val="0"/>
              </a:spcAft>
              <a:buSzPts val="855"/>
              <a:buNone/>
            </a:pPr>
            <a:r>
              <a:rPr lang="en-AU" sz="900"/>
              <a:t>Monteiro, C.D., Mathew, C.M., Gutierrez-Osuna, R., Shipman, F.: Detecting and identifying sign languages through visual features. In: 2016 IEEE International Symposium on Multimedia (ISM). pp. 287–290. IEEE (2016)</a:t>
            </a:r>
            <a:endParaRPr sz="900"/>
          </a:p>
          <a:p>
            <a:pPr marL="266700" lvl="0" indent="-266700" algn="l" rtl="0">
              <a:lnSpc>
                <a:spcPct val="90000"/>
              </a:lnSpc>
              <a:spcBef>
                <a:spcPts val="600"/>
              </a:spcBef>
              <a:spcAft>
                <a:spcPts val="0"/>
              </a:spcAft>
              <a:buSzPts val="855"/>
              <a:buNone/>
            </a:pPr>
            <a:r>
              <a:rPr lang="en-AU" sz="900"/>
              <a:t>Moryossef, A. et al. (2020). Real-time sign language detection using human pose estimation. In </a:t>
            </a:r>
            <a:r>
              <a:rPr lang="en-AU" sz="900" i="1"/>
              <a:t>SLRTP Workshop, ECCV 2020</a:t>
            </a:r>
            <a:r>
              <a:rPr lang="en-AU" sz="900"/>
              <a:t>. </a:t>
            </a:r>
            <a:r>
              <a:rPr lang="en-AU" sz="900" u="sng">
                <a:solidFill>
                  <a:schemeClr val="hlink"/>
                </a:solidFill>
                <a:hlinkClick r:id="rId6"/>
              </a:rPr>
              <a:t>https://slrtp.com/papers/full_papers/SLRTP.FP.04.017.paper.pdf</a:t>
            </a:r>
            <a:endParaRPr sz="900"/>
          </a:p>
          <a:p>
            <a:pPr marL="266700" lvl="0" indent="-266700" algn="l" rtl="0">
              <a:lnSpc>
                <a:spcPct val="90000"/>
              </a:lnSpc>
              <a:spcBef>
                <a:spcPts val="600"/>
              </a:spcBef>
              <a:spcAft>
                <a:spcPts val="0"/>
              </a:spcAft>
              <a:buSzPts val="855"/>
              <a:buNone/>
            </a:pPr>
            <a:r>
              <a:rPr lang="en-AU" sz="900"/>
              <a:t>e. Pujolli da Silva et al., “Recognition of affective and grammatical facial expressions: a study for Brazilian Sign Language”. In </a:t>
            </a:r>
            <a:r>
              <a:rPr lang="en-AU" sz="900" i="1"/>
              <a:t>SLRTP Workshop, ECCV 2020. </a:t>
            </a:r>
            <a:r>
              <a:rPr lang="en-AU" sz="900" u="sng">
                <a:solidFill>
                  <a:schemeClr val="hlink"/>
                </a:solidFill>
                <a:hlinkClick r:id="rId7"/>
              </a:rPr>
              <a:t>https://slrtp.com/papers/full_papers/SLRTP.FP.03.015.paper.pdf</a:t>
            </a:r>
            <a:r>
              <a:rPr lang="en-AU" sz="900"/>
              <a:t> </a:t>
            </a:r>
            <a:endParaRPr sz="900"/>
          </a:p>
          <a:p>
            <a:pPr marL="266700" lvl="0" indent="-266700" algn="l" rtl="0">
              <a:lnSpc>
                <a:spcPct val="90000"/>
              </a:lnSpc>
              <a:spcBef>
                <a:spcPts val="600"/>
              </a:spcBef>
              <a:spcAft>
                <a:spcPts val="0"/>
              </a:spcAft>
              <a:buSzPts val="855"/>
              <a:buNone/>
            </a:pPr>
            <a:r>
              <a:rPr lang="en-AU" sz="900"/>
              <a:t>Jagdish L. Raheja, Ankit Chaudhary, and Kunal Singal. 2011. Tracking of Fingertips and Centers of Palm Using KINECT. In 2011 Third InternationalConference on Computational Intelligence, Modelling Simulation. 248–252.</a:t>
            </a:r>
            <a:endParaRPr sz="900"/>
          </a:p>
          <a:p>
            <a:pPr marL="266700" lvl="0" indent="-266700" algn="l" rtl="0">
              <a:lnSpc>
                <a:spcPct val="90000"/>
              </a:lnSpc>
              <a:spcBef>
                <a:spcPts val="600"/>
              </a:spcBef>
              <a:spcAft>
                <a:spcPts val="0"/>
              </a:spcAft>
              <a:buSzPts val="855"/>
              <a:buNone/>
            </a:pPr>
            <a:r>
              <a:rPr lang="en-AU" sz="900"/>
              <a:t>Sajjad Ur Rahman, Zeenat Afroze, and Mohammed Tareq. 2014. Hand Gesture Recognition Techniques For Human Computer Interaction UsingOpenCv. (2014).</a:t>
            </a:r>
            <a:endParaRPr sz="900"/>
          </a:p>
          <a:p>
            <a:pPr marL="266700" lvl="0" indent="-266700" algn="l" rtl="0">
              <a:lnSpc>
                <a:spcPct val="90000"/>
              </a:lnSpc>
              <a:spcBef>
                <a:spcPts val="600"/>
              </a:spcBef>
              <a:spcAft>
                <a:spcPts val="0"/>
              </a:spcAft>
              <a:buSzPts val="855"/>
              <a:buNone/>
            </a:pPr>
            <a:r>
              <a:rPr lang="en-AU" sz="900"/>
              <a:t>D. Srihari, P. V. V. Kishore, E. K. Kumar, D. A. Kumar, M. T. K. Kumar, M. V. D. Prasad, C. R. Prasad, “A four-stream ConvNet based on spatial and depth flow for human action classification using RGB-D data”, </a:t>
            </a:r>
            <a:r>
              <a:rPr lang="en-AU" sz="900" i="1"/>
              <a:t>Multimedia Tools and Applications</a:t>
            </a:r>
            <a:r>
              <a:rPr lang="en-AU" sz="900"/>
              <a:t>, vol. 79, pp 11723-11746, Jan 2020, doi: 10.1007/s11042-019-08588-9</a:t>
            </a:r>
            <a:endParaRPr sz="900"/>
          </a:p>
          <a:p>
            <a:pPr marL="266700" lvl="0" indent="-266700" algn="l" rtl="0">
              <a:lnSpc>
                <a:spcPct val="90000"/>
              </a:lnSpc>
              <a:spcBef>
                <a:spcPts val="600"/>
              </a:spcBef>
              <a:spcAft>
                <a:spcPts val="0"/>
              </a:spcAft>
              <a:buSzPts val="855"/>
              <a:buNone/>
            </a:pPr>
            <a:r>
              <a:rPr lang="en-AU" sz="900"/>
              <a:t>T. Starner and A. Pentland. Visual recognition of American Sign Language using Hidden Markov Models. International Workshop on Automatic Face and Gesture Recognition, pages 189–194, Zurich, Switzerland, 1995.</a:t>
            </a:r>
            <a:endParaRPr sz="900"/>
          </a:p>
          <a:p>
            <a:pPr marL="266700" lvl="0" indent="-266700" algn="l" rtl="0">
              <a:lnSpc>
                <a:spcPct val="90000"/>
              </a:lnSpc>
              <a:spcBef>
                <a:spcPts val="600"/>
              </a:spcBef>
              <a:spcAft>
                <a:spcPts val="0"/>
              </a:spcAft>
              <a:buSzPts val="855"/>
              <a:buNone/>
            </a:pPr>
            <a:r>
              <a:rPr lang="en-AU" sz="900"/>
              <a:t>E. Tsironi, P. Barros, C. Weber, S. Wermter, “An analysis of Convolutional Long Short-Term Memory Recurrent Networks for gesture recognition”, </a:t>
            </a:r>
            <a:r>
              <a:rPr lang="en-AU" sz="900" i="1"/>
              <a:t>Neurocomputing</a:t>
            </a:r>
            <a:r>
              <a:rPr lang="en-AU" sz="900"/>
              <a:t>, vol. 268, pp 76-86, May 2017, doi: 10.1016/j.neucom.2016.12.088</a:t>
            </a:r>
            <a:endParaRPr sz="900"/>
          </a:p>
          <a:p>
            <a:pPr marL="266700" lvl="0" indent="-266700" algn="l" rtl="0">
              <a:lnSpc>
                <a:spcPct val="90000"/>
              </a:lnSpc>
              <a:spcBef>
                <a:spcPts val="600"/>
              </a:spcBef>
              <a:spcAft>
                <a:spcPts val="0"/>
              </a:spcAft>
              <a:buSzPts val="855"/>
              <a:buNone/>
            </a:pPr>
            <a:r>
              <a:rPr lang="en-AU" sz="900"/>
              <a:t>Vogler, C. and Metaxas, D. 1999. Toward Scalability in ASL Recognition : Breaking Down Signs into Phonemes. (1999), 211–224. </a:t>
            </a:r>
            <a:endParaRPr sz="900"/>
          </a:p>
          <a:p>
            <a:pPr marL="266700" lvl="0" indent="-266700" algn="l" rtl="0">
              <a:lnSpc>
                <a:spcPct val="90000"/>
              </a:lnSpc>
              <a:spcBef>
                <a:spcPts val="600"/>
              </a:spcBef>
              <a:spcAft>
                <a:spcPts val="0"/>
              </a:spcAft>
              <a:buSzPts val="855"/>
              <a:buNone/>
            </a:pPr>
            <a:r>
              <a:rPr lang="en-AU" sz="900"/>
              <a:t>K. Yin &amp; J. Read, “Attention is All You Sign: Sign Language Translation with Transformers”. In </a:t>
            </a:r>
            <a:r>
              <a:rPr lang="en-AU" sz="900" i="1"/>
              <a:t>SLRTP Workshop, ECCV 2020. </a:t>
            </a:r>
            <a:r>
              <a:rPr lang="en-AU" sz="900" u="sng">
                <a:solidFill>
                  <a:schemeClr val="hlink"/>
                </a:solidFill>
                <a:hlinkClick r:id="rId8"/>
              </a:rPr>
              <a:t>https://slrtp.com/papers/extended_abstracts/SLRTP.EA.12.009.paper.pdf</a:t>
            </a:r>
            <a:r>
              <a:rPr lang="en-AU" sz="900"/>
              <a:t> </a:t>
            </a:r>
            <a:endParaRPr sz="900"/>
          </a:p>
          <a:p>
            <a:pPr marL="266700" lvl="0" indent="-266700" algn="l" rtl="0">
              <a:lnSpc>
                <a:spcPct val="90000"/>
              </a:lnSpc>
              <a:spcBef>
                <a:spcPts val="600"/>
              </a:spcBef>
              <a:spcAft>
                <a:spcPts val="0"/>
              </a:spcAft>
              <a:buSzPts val="855"/>
              <a:buNone/>
            </a:pPr>
            <a:r>
              <a:rPr lang="en-AU" sz="900"/>
              <a:t>Zafrulla, Z., Brashear, H., Starner, T., Hamilton, H., Presti, P.: American sign language recognition with the kinect. In: Proceedings of the 13th international conference on multimodal interfaces. pp. 279–286 (2011)</a:t>
            </a:r>
            <a:endParaRPr sz="900"/>
          </a:p>
        </p:txBody>
      </p:sp>
      <p:sp>
        <p:nvSpPr>
          <p:cNvPr id="788" name="Google Shape;788;p28"/>
          <p:cNvSpPr txBox="1">
            <a:spLocks noGrp="1"/>
          </p:cNvSpPr>
          <p:nvPr>
            <p:ph type="title"/>
          </p:nvPr>
        </p:nvSpPr>
        <p:spPr>
          <a:xfrm>
            <a:off x="695326" y="139629"/>
            <a:ext cx="10801350" cy="469056"/>
          </a:xfrm>
          <a:prstGeom prst="rect">
            <a:avLst/>
          </a:prstGeom>
          <a:noFill/>
          <a:ln>
            <a:noFill/>
          </a:ln>
        </p:spPr>
        <p:txBody>
          <a:bodyPr spcFirstLastPara="1" wrap="square" lIns="0" tIns="0" rIns="0" bIns="0" anchor="ctr" anchorCtr="0">
            <a:normAutofit/>
          </a:bodyPr>
          <a:lstStyle/>
          <a:p>
            <a:pPr marL="0" lvl="0" indent="0" algn="l" rtl="0">
              <a:lnSpc>
                <a:spcPct val="90000"/>
              </a:lnSpc>
              <a:spcBef>
                <a:spcPts val="0"/>
              </a:spcBef>
              <a:spcAft>
                <a:spcPts val="0"/>
              </a:spcAft>
              <a:buClr>
                <a:schemeClr val="lt1"/>
              </a:buClr>
              <a:buSzPts val="3400"/>
              <a:buFont typeface="Arial"/>
              <a:buNone/>
            </a:pPr>
            <a:r>
              <a:rPr lang="en-AU">
                <a:solidFill>
                  <a:schemeClr val="lt1"/>
                </a:solidFill>
              </a:rPr>
              <a:t>Potential Computational Approaches: Bibliography</a:t>
            </a:r>
            <a:endParaRPr>
              <a:solidFill>
                <a:schemeClr val="lt1"/>
              </a:solidFill>
            </a:endParaRPr>
          </a:p>
        </p:txBody>
      </p:sp>
    </p:spTree>
    <p:extLst>
      <p:ext uri="{BB962C8B-B14F-4D97-AF65-F5344CB8AC3E}">
        <p14:creationId xmlns:p14="http://schemas.microsoft.com/office/powerpoint/2010/main" val="3830652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877"/>
        <p:cNvGrpSpPr/>
        <p:nvPr/>
      </p:nvGrpSpPr>
      <p:grpSpPr>
        <a:xfrm>
          <a:off x="0" y="0"/>
          <a:ext cx="0" cy="0"/>
          <a:chOff x="0" y="0"/>
          <a:chExt cx="0" cy="0"/>
        </a:xfrm>
      </p:grpSpPr>
      <p:sp>
        <p:nvSpPr>
          <p:cNvPr id="878" name="Google Shape;878;ga3d622e77b_0_26"/>
          <p:cNvSpPr txBox="1">
            <a:spLocks noGrp="1"/>
          </p:cNvSpPr>
          <p:nvPr>
            <p:ph type="body" idx="1"/>
          </p:nvPr>
        </p:nvSpPr>
        <p:spPr>
          <a:xfrm>
            <a:off x="694802" y="1700213"/>
            <a:ext cx="5400600" cy="4608600"/>
          </a:xfrm>
          <a:prstGeom prst="rect">
            <a:avLst/>
          </a:prstGeom>
          <a:solidFill>
            <a:srgbClr val="4D4947"/>
          </a:solidFill>
        </p:spPr>
        <p:txBody>
          <a:bodyPr spcFirstLastPara="1" wrap="square" lIns="0" tIns="0" rIns="0" bIns="0" anchor="ctr" anchorCtr="0">
            <a:noAutofit/>
          </a:bodyPr>
          <a:lstStyle/>
          <a:p>
            <a:pPr marL="0" lvl="0" indent="0" algn="ctr" rtl="0">
              <a:spcBef>
                <a:spcPts val="300"/>
              </a:spcBef>
              <a:spcAft>
                <a:spcPts val="0"/>
              </a:spcAft>
              <a:buNone/>
            </a:pPr>
            <a:r>
              <a:rPr lang="en-AU"/>
              <a:t>What did you think was the most important lesson?</a:t>
            </a:r>
            <a:endParaRPr/>
          </a:p>
          <a:p>
            <a:pPr marL="0" lvl="0" indent="0" algn="ctr" rtl="0">
              <a:spcBef>
                <a:spcPts val="300"/>
              </a:spcBef>
              <a:spcAft>
                <a:spcPts val="0"/>
              </a:spcAft>
              <a:buNone/>
            </a:pPr>
            <a:endParaRPr/>
          </a:p>
          <a:p>
            <a:pPr marL="0" lvl="0" indent="0" algn="ctr" rtl="0">
              <a:spcBef>
                <a:spcPts val="300"/>
              </a:spcBef>
              <a:spcAft>
                <a:spcPts val="0"/>
              </a:spcAft>
              <a:buNone/>
            </a:pPr>
            <a:r>
              <a:rPr lang="en-AU"/>
              <a:t>What was the most interesting thing?</a:t>
            </a:r>
            <a:endParaRPr/>
          </a:p>
          <a:p>
            <a:pPr marL="0" lvl="0" indent="0" algn="ctr" rtl="0">
              <a:spcBef>
                <a:spcPts val="300"/>
              </a:spcBef>
              <a:spcAft>
                <a:spcPts val="0"/>
              </a:spcAft>
              <a:buNone/>
            </a:pPr>
            <a:endParaRPr/>
          </a:p>
          <a:p>
            <a:pPr marL="0" lvl="0" indent="0" algn="ctr" rtl="0">
              <a:spcBef>
                <a:spcPts val="300"/>
              </a:spcBef>
              <a:spcAft>
                <a:spcPts val="300"/>
              </a:spcAft>
              <a:buNone/>
            </a:pPr>
            <a:r>
              <a:rPr lang="en-AU"/>
              <a:t>What questions do you still have?</a:t>
            </a:r>
            <a:endParaRPr/>
          </a:p>
        </p:txBody>
      </p:sp>
      <p:sp>
        <p:nvSpPr>
          <p:cNvPr id="879" name="Google Shape;879;ga3d622e77b_0_26"/>
          <p:cNvSpPr txBox="1">
            <a:spLocks noGrp="1"/>
          </p:cNvSpPr>
          <p:nvPr>
            <p:ph type="body" idx="2"/>
          </p:nvPr>
        </p:nvSpPr>
        <p:spPr>
          <a:xfrm>
            <a:off x="6288100" y="1700212"/>
            <a:ext cx="5209200" cy="4608600"/>
          </a:xfrm>
          <a:prstGeom prst="rect">
            <a:avLst/>
          </a:prstGeom>
        </p:spPr>
        <p:txBody>
          <a:bodyPr spcFirstLastPara="1" wrap="square" lIns="0" tIns="0" rIns="0" bIns="0" anchor="t" anchorCtr="0">
            <a:noAutofit/>
          </a:bodyPr>
          <a:lstStyle/>
          <a:p>
            <a:pPr marL="0" lvl="0" indent="0" algn="l" rtl="0">
              <a:spcBef>
                <a:spcPts val="300"/>
              </a:spcBef>
              <a:spcAft>
                <a:spcPts val="300"/>
              </a:spcAft>
              <a:buNone/>
            </a:pPr>
            <a:endParaRPr/>
          </a:p>
        </p:txBody>
      </p:sp>
      <p:sp>
        <p:nvSpPr>
          <p:cNvPr id="880" name="Google Shape;880;ga3d622e77b_0_26"/>
          <p:cNvSpPr txBox="1">
            <a:spLocks noGrp="1"/>
          </p:cNvSpPr>
          <p:nvPr>
            <p:ph type="title"/>
          </p:nvPr>
        </p:nvSpPr>
        <p:spPr>
          <a:xfrm>
            <a:off x="695326" y="1052736"/>
            <a:ext cx="10801500" cy="4692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AU"/>
              <a:t>Lecture Summary</a:t>
            </a:r>
            <a:endParaRPr/>
          </a:p>
        </p:txBody>
      </p:sp>
      <p:sp>
        <p:nvSpPr>
          <p:cNvPr id="881" name="Google Shape;881;ga3d622e77b_0_26"/>
          <p:cNvSpPr txBox="1">
            <a:spLocks noGrp="1"/>
          </p:cNvSpPr>
          <p:nvPr>
            <p:ph type="body" idx="3"/>
          </p:nvPr>
        </p:nvSpPr>
        <p:spPr>
          <a:xfrm>
            <a:off x="4400550" y="6524625"/>
            <a:ext cx="3384600" cy="241200"/>
          </a:xfrm>
          <a:prstGeom prst="rect">
            <a:avLst/>
          </a:prstGeom>
        </p:spPr>
        <p:txBody>
          <a:bodyPr spcFirstLastPara="1" wrap="square" lIns="0" tIns="0" rIns="0" bIns="0" anchor="ctr" anchorCtr="0">
            <a:noAutofit/>
          </a:bodyPr>
          <a:lstStyle/>
          <a:p>
            <a:pPr marL="0" lvl="0" indent="0" algn="ctr" rtl="0">
              <a:spcBef>
                <a:spcPts val="300"/>
              </a:spcBef>
              <a:spcAft>
                <a:spcPts val="300"/>
              </a:spcAft>
              <a:buNone/>
            </a:pPr>
            <a:endParaRPr/>
          </a:p>
        </p:txBody>
      </p:sp>
      <p:sp>
        <p:nvSpPr>
          <p:cNvPr id="882" name="Google Shape;882;ga3d622e77b_0_26"/>
          <p:cNvSpPr txBox="1">
            <a:spLocks noGrp="1"/>
          </p:cNvSpPr>
          <p:nvPr>
            <p:ph type="sldNum" idx="12"/>
          </p:nvPr>
        </p:nvSpPr>
        <p:spPr>
          <a:xfrm>
            <a:off x="11208568" y="6519171"/>
            <a:ext cx="288000" cy="240300"/>
          </a:xfrm>
          <a:prstGeom prst="rect">
            <a:avLst/>
          </a:prstGeom>
        </p:spPr>
        <p:txBody>
          <a:bodyPr spcFirstLastPara="1" wrap="square" lIns="0" tIns="0" rIns="0" bIns="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AU"/>
              <a:t>38</a:t>
            </a:fld>
            <a:endParaRPr/>
          </a:p>
        </p:txBody>
      </p:sp>
    </p:spTree>
    <p:extLst>
      <p:ext uri="{BB962C8B-B14F-4D97-AF65-F5344CB8AC3E}">
        <p14:creationId xmlns:p14="http://schemas.microsoft.com/office/powerpoint/2010/main" val="127967731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77"/>
        <p:cNvGrpSpPr/>
        <p:nvPr/>
      </p:nvGrpSpPr>
      <p:grpSpPr>
        <a:xfrm>
          <a:off x="0" y="0"/>
          <a:ext cx="0" cy="0"/>
          <a:chOff x="0" y="0"/>
          <a:chExt cx="0" cy="0"/>
        </a:xfrm>
      </p:grpSpPr>
      <p:sp>
        <p:nvSpPr>
          <p:cNvPr id="478" name="Google Shape;478;p4"/>
          <p:cNvSpPr txBox="1">
            <a:spLocks noGrp="1"/>
          </p:cNvSpPr>
          <p:nvPr>
            <p:ph type="body" idx="1"/>
          </p:nvPr>
        </p:nvSpPr>
        <p:spPr>
          <a:xfrm>
            <a:off x="6096002" y="1700213"/>
            <a:ext cx="5400673" cy="4608515"/>
          </a:xfrm>
          <a:prstGeom prst="rect">
            <a:avLst/>
          </a:prstGeom>
          <a:solidFill>
            <a:schemeClr val="accent1"/>
          </a:solidFill>
          <a:ln>
            <a:noFill/>
          </a:ln>
        </p:spPr>
        <p:txBody>
          <a:bodyPr spcFirstLastPara="1" wrap="square" lIns="0" tIns="0" rIns="0" bIns="0" anchor="t" anchorCtr="0">
            <a:normAutofit/>
          </a:bodyPr>
          <a:lstStyle/>
          <a:p>
            <a:pPr marL="355600" lvl="0" indent="-285750" algn="l" rtl="0">
              <a:lnSpc>
                <a:spcPct val="110000"/>
              </a:lnSpc>
              <a:spcBef>
                <a:spcPts val="0"/>
              </a:spcBef>
              <a:spcAft>
                <a:spcPts val="0"/>
              </a:spcAft>
              <a:buSzPts val="1800"/>
              <a:buNone/>
            </a:pPr>
            <a:r>
              <a:rPr lang="en-AU"/>
              <a:t>Indigenous sign languages in Australia</a:t>
            </a:r>
            <a:endParaRPr/>
          </a:p>
          <a:p>
            <a:pPr marL="355600" lvl="0" indent="-285750" algn="l" rtl="0">
              <a:lnSpc>
                <a:spcPct val="110000"/>
              </a:lnSpc>
              <a:spcBef>
                <a:spcPts val="600"/>
              </a:spcBef>
              <a:spcAft>
                <a:spcPts val="0"/>
              </a:spcAft>
              <a:buSzPts val="1800"/>
              <a:buFont typeface="Arial"/>
              <a:buChar char="•"/>
            </a:pPr>
            <a:r>
              <a:rPr lang="en-AU"/>
              <a:t>Deaf people</a:t>
            </a:r>
            <a:endParaRPr/>
          </a:p>
          <a:p>
            <a:pPr marL="355600" lvl="0" indent="-285750" algn="l" rtl="0">
              <a:lnSpc>
                <a:spcPct val="110000"/>
              </a:lnSpc>
              <a:spcBef>
                <a:spcPts val="600"/>
              </a:spcBef>
              <a:spcAft>
                <a:spcPts val="0"/>
              </a:spcAft>
              <a:buSzPts val="1800"/>
              <a:buFont typeface="Arial"/>
              <a:buChar char="•"/>
            </a:pPr>
            <a:r>
              <a:rPr lang="en-AU"/>
              <a:t>Speech taboos</a:t>
            </a:r>
            <a:endParaRPr/>
          </a:p>
          <a:p>
            <a:pPr marL="355600" lvl="0" indent="-285750" algn="l" rtl="0">
              <a:lnSpc>
                <a:spcPct val="110000"/>
              </a:lnSpc>
              <a:spcBef>
                <a:spcPts val="600"/>
              </a:spcBef>
              <a:spcAft>
                <a:spcPts val="0"/>
              </a:spcAft>
              <a:buSzPts val="1800"/>
              <a:buFont typeface="Arial"/>
              <a:buChar char="•"/>
            </a:pPr>
            <a:r>
              <a:rPr lang="en-AU"/>
              <a:t>Hunting situations</a:t>
            </a:r>
            <a:endParaRPr/>
          </a:p>
          <a:p>
            <a:pPr marL="355600" lvl="0" indent="-285750" algn="l" rtl="0">
              <a:lnSpc>
                <a:spcPct val="110000"/>
              </a:lnSpc>
              <a:spcBef>
                <a:spcPts val="600"/>
              </a:spcBef>
              <a:spcAft>
                <a:spcPts val="0"/>
              </a:spcAft>
              <a:buSzPts val="1800"/>
              <a:buFont typeface="Arial"/>
              <a:buChar char="•"/>
            </a:pPr>
            <a:r>
              <a:rPr lang="en-AU"/>
              <a:t>Many languages across Australia</a:t>
            </a:r>
            <a:br>
              <a:rPr lang="en-AU"/>
            </a:br>
            <a:endParaRPr/>
          </a:p>
        </p:txBody>
      </p:sp>
      <p:sp>
        <p:nvSpPr>
          <p:cNvPr id="479" name="Google Shape;479;p4"/>
          <p:cNvSpPr txBox="1">
            <a:spLocks noGrp="1"/>
          </p:cNvSpPr>
          <p:nvPr>
            <p:ph type="body" idx="2"/>
          </p:nvPr>
        </p:nvSpPr>
        <p:spPr>
          <a:xfrm>
            <a:off x="695326" y="1700213"/>
            <a:ext cx="5197808" cy="4608515"/>
          </a:xfrm>
          <a:prstGeom prst="rect">
            <a:avLst/>
          </a:prstGeom>
          <a:noFill/>
          <a:ln>
            <a:noFill/>
          </a:ln>
        </p:spPr>
        <p:txBody>
          <a:bodyPr spcFirstLastPara="1" wrap="square" lIns="0" tIns="0" rIns="0" bIns="0" anchor="t" anchorCtr="0">
            <a:normAutofit/>
          </a:bodyPr>
          <a:lstStyle/>
          <a:p>
            <a:pPr marL="0" lvl="0" indent="0" algn="l" rtl="0">
              <a:lnSpc>
                <a:spcPct val="110000"/>
              </a:lnSpc>
              <a:spcBef>
                <a:spcPts val="0"/>
              </a:spcBef>
              <a:spcAft>
                <a:spcPts val="0"/>
              </a:spcAft>
              <a:buSzPts val="1800"/>
              <a:buNone/>
            </a:pPr>
            <a:r>
              <a:rPr lang="en-AU"/>
              <a:t>Auslan (Australian Sign Language)</a:t>
            </a:r>
            <a:endParaRPr/>
          </a:p>
          <a:p>
            <a:pPr marL="285750" lvl="0" indent="-285750" algn="l" rtl="0">
              <a:lnSpc>
                <a:spcPct val="110000"/>
              </a:lnSpc>
              <a:spcBef>
                <a:spcPts val="600"/>
              </a:spcBef>
              <a:spcAft>
                <a:spcPts val="0"/>
              </a:spcAft>
              <a:buSzPts val="1800"/>
              <a:buFont typeface="Arial"/>
              <a:buChar char="•"/>
            </a:pPr>
            <a:r>
              <a:rPr lang="en-AU"/>
              <a:t>Australian Deaf community</a:t>
            </a:r>
            <a:endParaRPr/>
          </a:p>
          <a:p>
            <a:pPr marL="457200" lvl="0" indent="-342900" algn="l" rtl="0">
              <a:lnSpc>
                <a:spcPct val="110000"/>
              </a:lnSpc>
              <a:spcBef>
                <a:spcPts val="0"/>
              </a:spcBef>
              <a:spcAft>
                <a:spcPts val="0"/>
              </a:spcAft>
              <a:buSzPts val="1800"/>
              <a:buChar char="+"/>
            </a:pPr>
            <a:r>
              <a:rPr lang="en-AU"/>
              <a:t>scattered use by other groups e.g. minimally verbal Autistic children</a:t>
            </a:r>
            <a:endParaRPr/>
          </a:p>
          <a:p>
            <a:pPr marL="285750" lvl="0" indent="-285750" algn="l" rtl="0">
              <a:lnSpc>
                <a:spcPct val="110000"/>
              </a:lnSpc>
              <a:spcBef>
                <a:spcPts val="600"/>
              </a:spcBef>
              <a:spcAft>
                <a:spcPts val="0"/>
              </a:spcAft>
              <a:buSzPts val="1800"/>
              <a:buFont typeface="Arial"/>
              <a:buChar char="•"/>
            </a:pPr>
            <a:r>
              <a:rPr lang="en-AU"/>
              <a:t>2 dialects (Northern, Southern)</a:t>
            </a:r>
            <a:endParaRPr/>
          </a:p>
          <a:p>
            <a:pPr marL="0" lvl="0" indent="0" algn="l" rtl="0">
              <a:lnSpc>
                <a:spcPct val="110000"/>
              </a:lnSpc>
              <a:spcBef>
                <a:spcPts val="600"/>
              </a:spcBef>
              <a:spcAft>
                <a:spcPts val="0"/>
              </a:spcAft>
              <a:buNone/>
            </a:pPr>
            <a:r>
              <a:rPr lang="en-AU" u="sng">
                <a:solidFill>
                  <a:schemeClr val="hlink"/>
                </a:solidFill>
                <a:hlinkClick r:id="rId3"/>
              </a:rPr>
              <a:t>Tactile Auslan used by deafblind people</a:t>
            </a:r>
            <a:endParaRPr/>
          </a:p>
        </p:txBody>
      </p:sp>
      <p:sp>
        <p:nvSpPr>
          <p:cNvPr id="480" name="Google Shape;480;p4"/>
          <p:cNvSpPr txBox="1">
            <a:spLocks noGrp="1"/>
          </p:cNvSpPr>
          <p:nvPr>
            <p:ph type="body" idx="3"/>
          </p:nvPr>
        </p:nvSpPr>
        <p:spPr>
          <a:xfrm>
            <a:off x="4400550" y="6524625"/>
            <a:ext cx="3384667" cy="241300"/>
          </a:xfrm>
          <a:prstGeom prst="rect">
            <a:avLst/>
          </a:prstGeom>
          <a:noFill/>
          <a:ln>
            <a:noFill/>
          </a:ln>
        </p:spPr>
        <p:txBody>
          <a:bodyPr spcFirstLastPara="1" wrap="square" lIns="0" tIns="0" rIns="0" bIns="0" anchor="ctr" anchorCtr="0">
            <a:normAutofit/>
          </a:bodyPr>
          <a:lstStyle/>
          <a:p>
            <a:pPr marL="0" lvl="0" indent="0" algn="ctr" rtl="0">
              <a:lnSpc>
                <a:spcPct val="110000"/>
              </a:lnSpc>
              <a:spcBef>
                <a:spcPts val="0"/>
              </a:spcBef>
              <a:spcAft>
                <a:spcPts val="0"/>
              </a:spcAft>
              <a:buSzPts val="1000"/>
              <a:buNone/>
            </a:pPr>
            <a:endParaRPr/>
          </a:p>
        </p:txBody>
      </p:sp>
      <p:sp>
        <p:nvSpPr>
          <p:cNvPr id="481" name="Google Shape;481;p4"/>
          <p:cNvSpPr txBox="1">
            <a:spLocks noGrp="1"/>
          </p:cNvSpPr>
          <p:nvPr>
            <p:ph type="title"/>
          </p:nvPr>
        </p:nvSpPr>
        <p:spPr>
          <a:xfrm>
            <a:off x="695326" y="1052736"/>
            <a:ext cx="10801350" cy="469056"/>
          </a:xfrm>
          <a:prstGeom prst="rect">
            <a:avLst/>
          </a:prstGeom>
          <a:noFill/>
          <a:ln>
            <a:noFill/>
          </a:ln>
        </p:spPr>
        <p:txBody>
          <a:bodyPr spcFirstLastPara="1" wrap="square" lIns="0" tIns="0" rIns="0" bIns="0" anchor="ctr" anchorCtr="0">
            <a:normAutofit/>
          </a:bodyPr>
          <a:lstStyle/>
          <a:p>
            <a:pPr marL="0" lvl="0" indent="0" algn="l" rtl="0">
              <a:lnSpc>
                <a:spcPct val="90000"/>
              </a:lnSpc>
              <a:spcBef>
                <a:spcPts val="0"/>
              </a:spcBef>
              <a:spcAft>
                <a:spcPts val="0"/>
              </a:spcAft>
              <a:buClr>
                <a:schemeClr val="accent1"/>
              </a:buClr>
              <a:buSzPts val="3400"/>
              <a:buFont typeface="Arial"/>
              <a:buNone/>
            </a:pPr>
            <a:r>
              <a:rPr lang="en-AU"/>
              <a:t>Sign languages in Australia</a:t>
            </a:r>
            <a:endParaRPr/>
          </a:p>
        </p:txBody>
      </p:sp>
      <p:sp>
        <p:nvSpPr>
          <p:cNvPr id="482" name="Google Shape;482;p4"/>
          <p:cNvSpPr txBox="1">
            <a:spLocks noGrp="1"/>
          </p:cNvSpPr>
          <p:nvPr>
            <p:ph type="dt" idx="10"/>
          </p:nvPr>
        </p:nvSpPr>
        <p:spPr>
          <a:xfrm>
            <a:off x="695324" y="151134"/>
            <a:ext cx="3360109" cy="2880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Clr>
                <a:schemeClr val="dk1"/>
              </a:buClr>
              <a:buFont typeface="Arial"/>
              <a:buNone/>
            </a:pPr>
            <a:r>
              <a:rPr lang="en-AU"/>
              <a:t>Voyages in Language Technology</a:t>
            </a:r>
            <a:endParaRPr/>
          </a:p>
          <a:p>
            <a:pPr marL="0" lvl="0" indent="0" algn="l" rtl="0">
              <a:lnSpc>
                <a:spcPct val="80000"/>
              </a:lnSpc>
              <a:spcBef>
                <a:spcPts val="0"/>
              </a:spcBef>
              <a:spcAft>
                <a:spcPts val="0"/>
              </a:spcAft>
              <a:buNone/>
            </a:pPr>
            <a:endParaRPr/>
          </a:p>
        </p:txBody>
      </p:sp>
      <p:sp>
        <p:nvSpPr>
          <p:cNvPr id="483" name="Google Shape;483;p4"/>
          <p:cNvSpPr txBox="1">
            <a:spLocks noGrp="1"/>
          </p:cNvSpPr>
          <p:nvPr>
            <p:ph type="ftr" idx="11"/>
          </p:nvPr>
        </p:nvSpPr>
        <p:spPr>
          <a:xfrm>
            <a:off x="695326" y="6519171"/>
            <a:ext cx="3360109" cy="240219"/>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Clr>
                <a:schemeClr val="dk1"/>
              </a:buClr>
              <a:buFont typeface="Arial"/>
              <a:buNone/>
            </a:pPr>
            <a:r>
              <a:rPr lang="en-AU"/>
              <a:t>Sign Language and Communicative Gesture | 21 October 2020</a:t>
            </a:r>
            <a:endParaRPr/>
          </a:p>
        </p:txBody>
      </p:sp>
      <p:sp>
        <p:nvSpPr>
          <p:cNvPr id="484" name="Google Shape;484;p4"/>
          <p:cNvSpPr txBox="1">
            <a:spLocks noGrp="1"/>
          </p:cNvSpPr>
          <p:nvPr>
            <p:ph type="sldNum" idx="12"/>
          </p:nvPr>
        </p:nvSpPr>
        <p:spPr>
          <a:xfrm>
            <a:off x="11208568" y="6519171"/>
            <a:ext cx="288032" cy="240219"/>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AU"/>
              <a:t>39</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27"/>
        <p:cNvGrpSpPr/>
        <p:nvPr/>
      </p:nvGrpSpPr>
      <p:grpSpPr>
        <a:xfrm>
          <a:off x="0" y="0"/>
          <a:ext cx="0" cy="0"/>
          <a:chOff x="0" y="0"/>
          <a:chExt cx="0" cy="0"/>
        </a:xfrm>
      </p:grpSpPr>
      <p:sp>
        <p:nvSpPr>
          <p:cNvPr id="628" name="Google Shape;628;p16"/>
          <p:cNvSpPr txBox="1">
            <a:spLocks noGrp="1"/>
          </p:cNvSpPr>
          <p:nvPr>
            <p:ph type="title"/>
          </p:nvPr>
        </p:nvSpPr>
        <p:spPr>
          <a:xfrm>
            <a:off x="695326" y="1700811"/>
            <a:ext cx="10768680" cy="1224137"/>
          </a:xfrm>
          <a:prstGeom prst="rect">
            <a:avLst/>
          </a:prstGeom>
          <a:noFill/>
          <a:ln>
            <a:noFill/>
          </a:ln>
        </p:spPr>
        <p:txBody>
          <a:bodyPr spcFirstLastPara="1" wrap="square" lIns="0" tIns="0" rIns="0" bIns="0" anchor="b" anchorCtr="0">
            <a:noAutofit/>
          </a:bodyPr>
          <a:lstStyle/>
          <a:p>
            <a:pPr marL="0" lvl="0" indent="0" algn="l" rtl="0">
              <a:lnSpc>
                <a:spcPct val="120000"/>
              </a:lnSpc>
              <a:spcBef>
                <a:spcPts val="0"/>
              </a:spcBef>
              <a:spcAft>
                <a:spcPts val="0"/>
              </a:spcAft>
              <a:buClr>
                <a:schemeClr val="accent1"/>
              </a:buClr>
              <a:buSzPts val="4200"/>
              <a:buFont typeface="Arial"/>
              <a:buNone/>
            </a:pPr>
            <a:r>
              <a:rPr lang="en-AU" dirty="0"/>
              <a:t>Collecting and coding data for sign language technologies</a:t>
            </a:r>
            <a:endParaRPr dirty="0"/>
          </a:p>
        </p:txBody>
      </p:sp>
      <p:sp>
        <p:nvSpPr>
          <p:cNvPr id="629" name="Google Shape;629;p16"/>
          <p:cNvSpPr txBox="1">
            <a:spLocks noGrp="1"/>
          </p:cNvSpPr>
          <p:nvPr>
            <p:ph type="body" idx="1"/>
          </p:nvPr>
        </p:nvSpPr>
        <p:spPr>
          <a:xfrm>
            <a:off x="695326" y="3113744"/>
            <a:ext cx="10768680" cy="2043451"/>
          </a:xfrm>
          <a:prstGeom prst="rect">
            <a:avLst/>
          </a:prstGeom>
          <a:noFill/>
          <a:ln>
            <a:noFill/>
          </a:ln>
        </p:spPr>
        <p:txBody>
          <a:bodyPr spcFirstLastPara="1" wrap="square" lIns="0" tIns="0" rIns="0" bIns="0" anchor="t" anchorCtr="0">
            <a:normAutofit/>
          </a:bodyPr>
          <a:lstStyle/>
          <a:p>
            <a:pPr marL="0" lvl="0" indent="0" algn="l" rtl="0">
              <a:lnSpc>
                <a:spcPct val="120000"/>
              </a:lnSpc>
              <a:spcBef>
                <a:spcPts val="0"/>
              </a:spcBef>
              <a:spcAft>
                <a:spcPts val="0"/>
              </a:spcAft>
              <a:buSzPts val="2700"/>
              <a:buNone/>
            </a:pPr>
            <a:endParaRPr dirty="0"/>
          </a:p>
        </p:txBody>
      </p:sp>
      <p:sp>
        <p:nvSpPr>
          <p:cNvPr id="630" name="Google Shape;630;p16"/>
          <p:cNvSpPr txBox="1">
            <a:spLocks noGrp="1"/>
          </p:cNvSpPr>
          <p:nvPr>
            <p:ph type="ftr" idx="11"/>
          </p:nvPr>
        </p:nvSpPr>
        <p:spPr>
          <a:xfrm>
            <a:off x="695326" y="6519171"/>
            <a:ext cx="3360109" cy="240219"/>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Clr>
                <a:schemeClr val="dk1"/>
              </a:buClr>
              <a:buFont typeface="Arial"/>
              <a:buNone/>
            </a:pPr>
            <a:r>
              <a:rPr lang="en-AU"/>
              <a:t>Sign Language and Communicative Gesture | 21 October 2020</a:t>
            </a:r>
            <a:endParaRPr/>
          </a:p>
        </p:txBody>
      </p:sp>
      <p:sp>
        <p:nvSpPr>
          <p:cNvPr id="631" name="Google Shape;631;p16"/>
          <p:cNvSpPr txBox="1">
            <a:spLocks noGrp="1"/>
          </p:cNvSpPr>
          <p:nvPr>
            <p:ph type="sldNum" idx="12"/>
          </p:nvPr>
        </p:nvSpPr>
        <p:spPr>
          <a:xfrm>
            <a:off x="11208568" y="6519171"/>
            <a:ext cx="288032" cy="240219"/>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AU"/>
              <a:t>4</a:t>
            </a:fld>
            <a:endParaRPr/>
          </a:p>
        </p:txBody>
      </p:sp>
      <p:sp>
        <p:nvSpPr>
          <p:cNvPr id="632" name="Google Shape;632;p16"/>
          <p:cNvSpPr txBox="1">
            <a:spLocks noGrp="1"/>
          </p:cNvSpPr>
          <p:nvPr>
            <p:ph type="dt" idx="10"/>
          </p:nvPr>
        </p:nvSpPr>
        <p:spPr>
          <a:xfrm>
            <a:off x="695324" y="151134"/>
            <a:ext cx="3360109" cy="2880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Clr>
                <a:schemeClr val="dk1"/>
              </a:buClr>
              <a:buFont typeface="Arial"/>
              <a:buNone/>
            </a:pPr>
            <a:r>
              <a:rPr lang="en-AU"/>
              <a:t>Voyages in Language Technology</a:t>
            </a:r>
            <a:endParaRPr/>
          </a:p>
          <a:p>
            <a:pPr marL="0" lvl="0" indent="0" algn="l" rtl="0">
              <a:lnSpc>
                <a:spcPct val="80000"/>
              </a:lnSpc>
              <a:spcBef>
                <a:spcPts val="0"/>
              </a:spcBef>
              <a:spcAft>
                <a:spcPts val="0"/>
              </a:spcAft>
              <a:buNone/>
            </a:pPr>
            <a:endParaRPr/>
          </a:p>
        </p:txBody>
      </p:sp>
    </p:spTree>
    <p:extLst>
      <p:ext uri="{BB962C8B-B14F-4D97-AF65-F5344CB8AC3E}">
        <p14:creationId xmlns:p14="http://schemas.microsoft.com/office/powerpoint/2010/main" val="2865411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529"/>
        <p:cNvGrpSpPr/>
        <p:nvPr/>
      </p:nvGrpSpPr>
      <p:grpSpPr>
        <a:xfrm>
          <a:off x="0" y="0"/>
          <a:ext cx="0" cy="0"/>
          <a:chOff x="0" y="0"/>
          <a:chExt cx="0" cy="0"/>
        </a:xfrm>
      </p:grpSpPr>
      <p:sp>
        <p:nvSpPr>
          <p:cNvPr id="530" name="Google Shape;530;ga3d622e77b_0_37"/>
          <p:cNvSpPr txBox="1">
            <a:spLocks noGrp="1"/>
          </p:cNvSpPr>
          <p:nvPr>
            <p:ph type="body" idx="1"/>
          </p:nvPr>
        </p:nvSpPr>
        <p:spPr>
          <a:xfrm>
            <a:off x="694802" y="1700213"/>
            <a:ext cx="5400600" cy="4608600"/>
          </a:xfrm>
          <a:prstGeom prst="rect">
            <a:avLst/>
          </a:prstGeom>
          <a:solidFill>
            <a:srgbClr val="4D4947"/>
          </a:solidFill>
        </p:spPr>
        <p:txBody>
          <a:bodyPr spcFirstLastPara="1" wrap="square" lIns="0" tIns="0" rIns="0" bIns="0" anchor="ctr" anchorCtr="0">
            <a:noAutofit/>
          </a:bodyPr>
          <a:lstStyle/>
          <a:p>
            <a:pPr marL="179999" marR="185033" lvl="0" indent="0" algn="ctr" rtl="0">
              <a:spcBef>
                <a:spcPts val="300"/>
              </a:spcBef>
              <a:spcAft>
                <a:spcPts val="300"/>
              </a:spcAft>
              <a:buNone/>
            </a:pPr>
            <a:r>
              <a:rPr lang="en-AU"/>
              <a:t>Choose one of the approaches to documenting/coding sign languages and discuss its strengths and weaknesses.</a:t>
            </a:r>
            <a:endParaRPr/>
          </a:p>
        </p:txBody>
      </p:sp>
      <p:sp>
        <p:nvSpPr>
          <p:cNvPr id="531" name="Google Shape;531;ga3d622e77b_0_37"/>
          <p:cNvSpPr txBox="1">
            <a:spLocks noGrp="1"/>
          </p:cNvSpPr>
          <p:nvPr>
            <p:ph type="body" idx="2"/>
          </p:nvPr>
        </p:nvSpPr>
        <p:spPr>
          <a:xfrm>
            <a:off x="6288100" y="1700212"/>
            <a:ext cx="5209200" cy="4608600"/>
          </a:xfrm>
          <a:prstGeom prst="rect">
            <a:avLst/>
          </a:prstGeom>
        </p:spPr>
        <p:txBody>
          <a:bodyPr spcFirstLastPara="1" wrap="square" lIns="0" tIns="0" rIns="0" bIns="0" anchor="t" anchorCtr="0">
            <a:noAutofit/>
          </a:bodyPr>
          <a:lstStyle/>
          <a:p>
            <a:pPr marL="0" lvl="0" indent="0" algn="l" rtl="0">
              <a:lnSpc>
                <a:spcPct val="110000"/>
              </a:lnSpc>
              <a:spcBef>
                <a:spcPts val="600"/>
              </a:spcBef>
              <a:spcAft>
                <a:spcPts val="0"/>
              </a:spcAft>
              <a:buClr>
                <a:schemeClr val="dk1"/>
              </a:buClr>
              <a:buSzPts val="1800"/>
              <a:buFont typeface="Arial"/>
              <a:buNone/>
            </a:pPr>
            <a:r>
              <a:rPr lang="en-AU"/>
              <a:t>Drawings annotated with arrows and phase numbers</a:t>
            </a:r>
            <a:endParaRPr/>
          </a:p>
          <a:p>
            <a:pPr marL="0" lvl="0" indent="0" algn="l" rtl="0">
              <a:lnSpc>
                <a:spcPct val="110000"/>
              </a:lnSpc>
              <a:spcBef>
                <a:spcPts val="600"/>
              </a:spcBef>
              <a:spcAft>
                <a:spcPts val="0"/>
              </a:spcAft>
              <a:buClr>
                <a:schemeClr val="dk1"/>
              </a:buClr>
              <a:buSzPts val="1800"/>
              <a:buFont typeface="Arial"/>
              <a:buNone/>
            </a:pPr>
            <a:r>
              <a:rPr lang="en-AU"/>
              <a:t>Video recordings</a:t>
            </a:r>
            <a:endParaRPr/>
          </a:p>
          <a:p>
            <a:pPr marL="0" lvl="0" indent="0" algn="l" rtl="0">
              <a:lnSpc>
                <a:spcPct val="110000"/>
              </a:lnSpc>
              <a:spcBef>
                <a:spcPts val="600"/>
              </a:spcBef>
              <a:spcAft>
                <a:spcPts val="0"/>
              </a:spcAft>
              <a:buClr>
                <a:schemeClr val="dk1"/>
              </a:buClr>
              <a:buSzPts val="1800"/>
              <a:buFont typeface="Arial"/>
              <a:buNone/>
            </a:pPr>
            <a:r>
              <a:rPr lang="en-AU"/>
              <a:t>English translation</a:t>
            </a:r>
            <a:endParaRPr/>
          </a:p>
          <a:p>
            <a:pPr marL="0" lvl="0" indent="0" algn="l" rtl="0">
              <a:lnSpc>
                <a:spcPct val="110000"/>
              </a:lnSpc>
              <a:spcBef>
                <a:spcPts val="600"/>
              </a:spcBef>
              <a:spcAft>
                <a:spcPts val="0"/>
              </a:spcAft>
              <a:buClr>
                <a:schemeClr val="dk1"/>
              </a:buClr>
              <a:buSzPts val="1800"/>
              <a:buFont typeface="Arial"/>
              <a:buNone/>
            </a:pPr>
            <a:r>
              <a:rPr lang="en-AU"/>
              <a:t>Glossing: capture meaning on a sign-by-sign basis</a:t>
            </a:r>
            <a:endParaRPr/>
          </a:p>
          <a:p>
            <a:pPr marL="0" lvl="0" indent="0" algn="l" rtl="0">
              <a:lnSpc>
                <a:spcPct val="110000"/>
              </a:lnSpc>
              <a:spcBef>
                <a:spcPts val="600"/>
              </a:spcBef>
              <a:spcAft>
                <a:spcPts val="0"/>
              </a:spcAft>
              <a:buClr>
                <a:schemeClr val="dk1"/>
              </a:buClr>
              <a:buSzPts val="1800"/>
              <a:buFont typeface="Arial"/>
              <a:buNone/>
            </a:pPr>
            <a:r>
              <a:rPr lang="en-AU" u="sng">
                <a:solidFill>
                  <a:schemeClr val="accent3"/>
                </a:solidFill>
                <a:hlinkClick r:id="rId3">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HamNoSys</a:t>
            </a:r>
            <a:r>
              <a:rPr lang="en-AU"/>
              <a:t> (Hamburg Sign Language Notation System): symbol-based, HOLME elements</a:t>
            </a:r>
            <a:endParaRPr/>
          </a:p>
          <a:p>
            <a:pPr marL="179999" lvl="1" indent="-179387" algn="l" rtl="0">
              <a:spcBef>
                <a:spcPts val="600"/>
              </a:spcBef>
              <a:spcAft>
                <a:spcPts val="0"/>
              </a:spcAft>
              <a:buSzPts val="1800"/>
              <a:buChar char="•"/>
            </a:pPr>
            <a:r>
              <a:rPr lang="en-AU"/>
              <a:t>HamNoSys has an XML markup, SigML</a:t>
            </a:r>
            <a:endParaRPr/>
          </a:p>
          <a:p>
            <a:pPr marL="612" lvl="1" indent="0" algn="l" rtl="0">
              <a:spcBef>
                <a:spcPts val="600"/>
              </a:spcBef>
              <a:spcAft>
                <a:spcPts val="0"/>
              </a:spcAft>
              <a:buClr>
                <a:schemeClr val="dk1"/>
              </a:buClr>
              <a:buSzPts val="1800"/>
              <a:buFont typeface="Arial"/>
              <a:buNone/>
            </a:pPr>
            <a:r>
              <a:rPr lang="en-AU" u="sng">
                <a:solidFill>
                  <a:schemeClr val="accent3"/>
                </a:solidFill>
                <a:hlinkClick r:id="rId4">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SignWriting</a:t>
            </a:r>
            <a:r>
              <a:rPr lang="en-AU"/>
              <a:t>: symbol-based, “movement based”, developed for ASL</a:t>
            </a:r>
            <a:endParaRPr/>
          </a:p>
        </p:txBody>
      </p:sp>
      <p:sp>
        <p:nvSpPr>
          <p:cNvPr id="532" name="Google Shape;532;ga3d622e77b_0_37"/>
          <p:cNvSpPr txBox="1">
            <a:spLocks noGrp="1"/>
          </p:cNvSpPr>
          <p:nvPr>
            <p:ph type="title"/>
          </p:nvPr>
        </p:nvSpPr>
        <p:spPr>
          <a:xfrm>
            <a:off x="695326" y="1052736"/>
            <a:ext cx="10801500" cy="4692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AU"/>
              <a:t>Breakout Group Discussion</a:t>
            </a:r>
            <a:endParaRPr/>
          </a:p>
        </p:txBody>
      </p:sp>
      <p:sp>
        <p:nvSpPr>
          <p:cNvPr id="533" name="Google Shape;533;ga3d622e77b_0_37"/>
          <p:cNvSpPr txBox="1">
            <a:spLocks noGrp="1"/>
          </p:cNvSpPr>
          <p:nvPr>
            <p:ph type="body" idx="3"/>
          </p:nvPr>
        </p:nvSpPr>
        <p:spPr>
          <a:xfrm>
            <a:off x="4400550" y="6524625"/>
            <a:ext cx="3384600" cy="241200"/>
          </a:xfrm>
          <a:prstGeom prst="rect">
            <a:avLst/>
          </a:prstGeom>
        </p:spPr>
        <p:txBody>
          <a:bodyPr spcFirstLastPara="1" wrap="square" lIns="0" tIns="0" rIns="0" bIns="0" anchor="ctr" anchorCtr="0">
            <a:noAutofit/>
          </a:bodyPr>
          <a:lstStyle/>
          <a:p>
            <a:pPr marL="0" lvl="0" indent="0" algn="ctr" rtl="0">
              <a:spcBef>
                <a:spcPts val="300"/>
              </a:spcBef>
              <a:spcAft>
                <a:spcPts val="300"/>
              </a:spcAft>
              <a:buNone/>
            </a:pPr>
            <a:endParaRPr/>
          </a:p>
        </p:txBody>
      </p:sp>
      <p:sp>
        <p:nvSpPr>
          <p:cNvPr id="534" name="Google Shape;534;ga3d622e77b_0_37"/>
          <p:cNvSpPr txBox="1">
            <a:spLocks noGrp="1"/>
          </p:cNvSpPr>
          <p:nvPr>
            <p:ph type="sldNum" idx="12"/>
          </p:nvPr>
        </p:nvSpPr>
        <p:spPr>
          <a:xfrm>
            <a:off x="11208568" y="6519171"/>
            <a:ext cx="288000" cy="2403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AU"/>
              <a:t>40</a:t>
            </a:fld>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593"/>
        <p:cNvGrpSpPr/>
        <p:nvPr/>
      </p:nvGrpSpPr>
      <p:grpSpPr>
        <a:xfrm>
          <a:off x="0" y="0"/>
          <a:ext cx="0" cy="0"/>
          <a:chOff x="0" y="0"/>
          <a:chExt cx="0" cy="0"/>
        </a:xfrm>
      </p:grpSpPr>
      <p:sp>
        <p:nvSpPr>
          <p:cNvPr id="594" name="Google Shape;594;p14"/>
          <p:cNvSpPr txBox="1">
            <a:spLocks noGrp="1"/>
          </p:cNvSpPr>
          <p:nvPr>
            <p:ph type="body" idx="1"/>
          </p:nvPr>
        </p:nvSpPr>
        <p:spPr>
          <a:xfrm>
            <a:off x="695325" y="1700212"/>
            <a:ext cx="3384000" cy="4607766"/>
          </a:xfrm>
          <a:prstGeom prst="rect">
            <a:avLst/>
          </a:prstGeom>
          <a:noFill/>
          <a:ln>
            <a:noFill/>
          </a:ln>
        </p:spPr>
        <p:txBody>
          <a:bodyPr spcFirstLastPara="1" wrap="square" lIns="0" tIns="0" rIns="0" bIns="0" anchor="t" anchorCtr="0">
            <a:normAutofit/>
          </a:bodyPr>
          <a:lstStyle/>
          <a:p>
            <a:pPr marL="0" lvl="0" indent="0" algn="l" rtl="0">
              <a:lnSpc>
                <a:spcPct val="100000"/>
              </a:lnSpc>
              <a:spcBef>
                <a:spcPts val="0"/>
              </a:spcBef>
              <a:spcAft>
                <a:spcPts val="0"/>
              </a:spcAft>
              <a:buSzPts val="1800"/>
              <a:buNone/>
            </a:pPr>
            <a:r>
              <a:rPr lang="en-AU" b="1"/>
              <a:t>Redundant:</a:t>
            </a:r>
            <a:endParaRPr/>
          </a:p>
          <a:p>
            <a:pPr marL="0" lvl="0" indent="0" algn="l" rtl="0">
              <a:lnSpc>
                <a:spcPct val="100000"/>
              </a:lnSpc>
              <a:spcBef>
                <a:spcPts val="600"/>
              </a:spcBef>
              <a:spcAft>
                <a:spcPts val="0"/>
              </a:spcAft>
              <a:buSzPts val="1800"/>
              <a:buNone/>
            </a:pPr>
            <a:r>
              <a:rPr lang="en-AU"/>
              <a:t>“...deaf signers already make extensive use of text-to-speech and/or text translation software on their phones, or simply write with pen and paper, or even gesture clearly. There is nothing wrong with these forms of communication.”</a:t>
            </a:r>
            <a:endParaRPr/>
          </a:p>
        </p:txBody>
      </p:sp>
      <p:sp>
        <p:nvSpPr>
          <p:cNvPr id="595" name="Google Shape;595;p14"/>
          <p:cNvSpPr txBox="1">
            <a:spLocks noGrp="1"/>
          </p:cNvSpPr>
          <p:nvPr>
            <p:ph type="body" idx="5"/>
          </p:nvPr>
        </p:nvSpPr>
        <p:spPr>
          <a:xfrm>
            <a:off x="4409626" y="1700212"/>
            <a:ext cx="3384000" cy="4607766"/>
          </a:xfrm>
          <a:prstGeom prst="rect">
            <a:avLst/>
          </a:prstGeom>
          <a:noFill/>
          <a:ln>
            <a:noFill/>
          </a:ln>
        </p:spPr>
        <p:txBody>
          <a:bodyPr spcFirstLastPara="1" wrap="square" lIns="0" tIns="0" rIns="0" bIns="0" anchor="t" anchorCtr="0">
            <a:normAutofit/>
          </a:bodyPr>
          <a:lstStyle/>
          <a:p>
            <a:pPr marL="0" lvl="0" indent="0" algn="l" rtl="0">
              <a:lnSpc>
                <a:spcPct val="100000"/>
              </a:lnSpc>
              <a:spcBef>
                <a:spcPts val="0"/>
              </a:spcBef>
              <a:spcAft>
                <a:spcPts val="0"/>
              </a:spcAft>
              <a:buSzPts val="1800"/>
              <a:buNone/>
            </a:pPr>
            <a:r>
              <a:rPr lang="en-AU" b="1"/>
              <a:t>Poorly targeted:</a:t>
            </a:r>
            <a:endParaRPr/>
          </a:p>
          <a:p>
            <a:pPr marL="0" lvl="0" indent="0" algn="l" rtl="0">
              <a:lnSpc>
                <a:spcPct val="100000"/>
              </a:lnSpc>
              <a:spcBef>
                <a:spcPts val="600"/>
              </a:spcBef>
              <a:spcAft>
                <a:spcPts val="0"/>
              </a:spcAft>
              <a:buSzPts val="1800"/>
              <a:buNone/>
            </a:pPr>
            <a:r>
              <a:rPr lang="en-AU"/>
              <a:t>“...the deaf people who would potentially benefit most from signed language recognition technology (e.g. deaf signers with restricted or poor literacy repertoires who have also likely experienced childhood language deprivation) would not be able to make use of this technology.”</a:t>
            </a:r>
            <a:endParaRPr/>
          </a:p>
          <a:p>
            <a:pPr marL="0" lvl="0" indent="0" algn="l" rtl="0">
              <a:lnSpc>
                <a:spcPct val="100000"/>
              </a:lnSpc>
              <a:spcBef>
                <a:spcPts val="600"/>
              </a:spcBef>
              <a:spcAft>
                <a:spcPts val="0"/>
              </a:spcAft>
              <a:buSzPts val="1800"/>
              <a:buNone/>
            </a:pPr>
            <a:r>
              <a:rPr lang="en-AU"/>
              <a:t>“all the attention is on translating the deaf person’s signing so that a non-signing person can understand it.</a:t>
            </a:r>
            <a:endParaRPr/>
          </a:p>
        </p:txBody>
      </p:sp>
      <p:sp>
        <p:nvSpPr>
          <p:cNvPr id="596" name="Google Shape;596;p14"/>
          <p:cNvSpPr txBox="1">
            <a:spLocks noGrp="1"/>
          </p:cNvSpPr>
          <p:nvPr>
            <p:ph type="body" idx="6"/>
          </p:nvPr>
        </p:nvSpPr>
        <p:spPr>
          <a:xfrm>
            <a:off x="8112676" y="1700212"/>
            <a:ext cx="3384000" cy="4607766"/>
          </a:xfrm>
          <a:prstGeom prst="rect">
            <a:avLst/>
          </a:prstGeom>
          <a:noFill/>
          <a:ln>
            <a:noFill/>
          </a:ln>
        </p:spPr>
        <p:txBody>
          <a:bodyPr spcFirstLastPara="1" wrap="square" lIns="0" tIns="0" rIns="0" bIns="0" anchor="t" anchorCtr="0">
            <a:normAutofit/>
          </a:bodyPr>
          <a:lstStyle/>
          <a:p>
            <a:pPr marL="0" lvl="0" indent="0" algn="l" rtl="0">
              <a:lnSpc>
                <a:spcPct val="80000"/>
              </a:lnSpc>
              <a:spcBef>
                <a:spcPts val="0"/>
              </a:spcBef>
              <a:spcAft>
                <a:spcPts val="0"/>
              </a:spcAft>
              <a:buSzPts val="1665"/>
              <a:buNone/>
            </a:pPr>
            <a:r>
              <a:rPr lang="en-AU" sz="1665" b="1"/>
              <a:t>Unsafe:</a:t>
            </a:r>
            <a:endParaRPr sz="1665"/>
          </a:p>
          <a:p>
            <a:pPr marL="0" lvl="0" indent="0" algn="l" rtl="0">
              <a:lnSpc>
                <a:spcPct val="80000"/>
              </a:lnSpc>
              <a:spcBef>
                <a:spcPts val="600"/>
              </a:spcBef>
              <a:spcAft>
                <a:spcPts val="0"/>
              </a:spcAft>
              <a:buSzPts val="1665"/>
              <a:buNone/>
            </a:pPr>
            <a:r>
              <a:rPr lang="en-AU" sz="1665"/>
              <a:t>“When miscommunications occur, it is important and actually safer for everyone that these miscommunications remain clearly visible to everyone involved, especially to non-signing people…. moments of miscommunication… very easily remain invisible to non-signers, and these can be dangerous for the deaf person. Interrupting or mediating direct human-to-human communication with signed language recognition technology may likely create further distance within interaction between signing/non-signing peoples. Technology cannot be a replacement for realising deaf needs; it can only support.“</a:t>
            </a:r>
            <a:endParaRPr/>
          </a:p>
          <a:p>
            <a:pPr marL="0" lvl="0" indent="0" algn="l" rtl="0">
              <a:lnSpc>
                <a:spcPct val="80000"/>
              </a:lnSpc>
              <a:spcBef>
                <a:spcPts val="600"/>
              </a:spcBef>
              <a:spcAft>
                <a:spcPts val="0"/>
              </a:spcAft>
              <a:buSzPts val="1665"/>
              <a:buNone/>
            </a:pPr>
            <a:endParaRPr sz="1665"/>
          </a:p>
        </p:txBody>
      </p:sp>
      <p:sp>
        <p:nvSpPr>
          <p:cNvPr id="597" name="Google Shape;597;p14"/>
          <p:cNvSpPr txBox="1">
            <a:spLocks noGrp="1"/>
          </p:cNvSpPr>
          <p:nvPr>
            <p:ph type="body" idx="7"/>
          </p:nvPr>
        </p:nvSpPr>
        <p:spPr>
          <a:xfrm>
            <a:off x="4400550" y="6524625"/>
            <a:ext cx="3384667" cy="241300"/>
          </a:xfrm>
          <a:prstGeom prst="rect">
            <a:avLst/>
          </a:prstGeom>
          <a:noFill/>
          <a:ln>
            <a:noFill/>
          </a:ln>
        </p:spPr>
        <p:txBody>
          <a:bodyPr spcFirstLastPara="1" wrap="square" lIns="0" tIns="0" rIns="0" bIns="0" anchor="ctr" anchorCtr="0">
            <a:normAutofit/>
          </a:bodyPr>
          <a:lstStyle/>
          <a:p>
            <a:pPr marL="0" lvl="0" indent="0" algn="ctr" rtl="0">
              <a:lnSpc>
                <a:spcPct val="110000"/>
              </a:lnSpc>
              <a:spcBef>
                <a:spcPts val="0"/>
              </a:spcBef>
              <a:spcAft>
                <a:spcPts val="0"/>
              </a:spcAft>
              <a:buSzPts val="1000"/>
              <a:buNone/>
            </a:pPr>
            <a:r>
              <a:rPr lang="en-AU"/>
              <a:t>Hodge, G. 2020. Manuscript in preparation.</a:t>
            </a:r>
            <a:endParaRPr/>
          </a:p>
        </p:txBody>
      </p:sp>
      <p:sp>
        <p:nvSpPr>
          <p:cNvPr id="598" name="Google Shape;598;p14"/>
          <p:cNvSpPr txBox="1">
            <a:spLocks noGrp="1"/>
          </p:cNvSpPr>
          <p:nvPr>
            <p:ph type="title"/>
          </p:nvPr>
        </p:nvSpPr>
        <p:spPr>
          <a:xfrm>
            <a:off x="695326" y="1052736"/>
            <a:ext cx="10801350" cy="469056"/>
          </a:xfrm>
          <a:prstGeom prst="rect">
            <a:avLst/>
          </a:prstGeom>
          <a:noFill/>
          <a:ln>
            <a:noFill/>
          </a:ln>
        </p:spPr>
        <p:txBody>
          <a:bodyPr spcFirstLastPara="1" wrap="square" lIns="0" tIns="0" rIns="0" bIns="0" anchor="ctr" anchorCtr="0">
            <a:normAutofit/>
          </a:bodyPr>
          <a:lstStyle/>
          <a:p>
            <a:pPr marL="0" lvl="0" indent="0" algn="l" rtl="0">
              <a:lnSpc>
                <a:spcPct val="90000"/>
              </a:lnSpc>
              <a:spcBef>
                <a:spcPts val="0"/>
              </a:spcBef>
              <a:spcAft>
                <a:spcPts val="0"/>
              </a:spcAft>
              <a:buClr>
                <a:schemeClr val="accent1"/>
              </a:buClr>
              <a:buSzPts val="3400"/>
              <a:buFont typeface="Arial"/>
              <a:buNone/>
            </a:pPr>
            <a:r>
              <a:rPr lang="en-AU"/>
              <a:t>Problems with SL to SpL translation technologies</a:t>
            </a:r>
            <a:endParaRPr/>
          </a:p>
        </p:txBody>
      </p:sp>
      <p:sp>
        <p:nvSpPr>
          <p:cNvPr id="599" name="Google Shape;599;p14"/>
          <p:cNvSpPr txBox="1">
            <a:spLocks noGrp="1"/>
          </p:cNvSpPr>
          <p:nvPr>
            <p:ph type="dt" idx="10"/>
          </p:nvPr>
        </p:nvSpPr>
        <p:spPr>
          <a:xfrm>
            <a:off x="695324" y="151134"/>
            <a:ext cx="3360109" cy="2880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Clr>
                <a:schemeClr val="dk1"/>
              </a:buClr>
              <a:buFont typeface="Arial"/>
              <a:buNone/>
            </a:pPr>
            <a:r>
              <a:rPr lang="en-AU"/>
              <a:t>Voyages in Language Technology</a:t>
            </a:r>
            <a:endParaRPr/>
          </a:p>
          <a:p>
            <a:pPr marL="0" lvl="0" indent="0" algn="l" rtl="0">
              <a:lnSpc>
                <a:spcPct val="80000"/>
              </a:lnSpc>
              <a:spcBef>
                <a:spcPts val="0"/>
              </a:spcBef>
              <a:spcAft>
                <a:spcPts val="0"/>
              </a:spcAft>
              <a:buNone/>
            </a:pPr>
            <a:endParaRPr/>
          </a:p>
        </p:txBody>
      </p:sp>
      <p:sp>
        <p:nvSpPr>
          <p:cNvPr id="600" name="Google Shape;600;p14"/>
          <p:cNvSpPr txBox="1">
            <a:spLocks noGrp="1"/>
          </p:cNvSpPr>
          <p:nvPr>
            <p:ph type="ftr" idx="11"/>
          </p:nvPr>
        </p:nvSpPr>
        <p:spPr>
          <a:xfrm>
            <a:off x="695326" y="6519171"/>
            <a:ext cx="3360109" cy="240219"/>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Clr>
                <a:schemeClr val="dk1"/>
              </a:buClr>
              <a:buFont typeface="Arial"/>
              <a:buNone/>
            </a:pPr>
            <a:r>
              <a:rPr lang="en-AU"/>
              <a:t>Sign Language and Communicative Gesture | 21 October 2020</a:t>
            </a:r>
            <a:endParaRPr/>
          </a:p>
        </p:txBody>
      </p:sp>
      <p:sp>
        <p:nvSpPr>
          <p:cNvPr id="601" name="Google Shape;601;p14"/>
          <p:cNvSpPr txBox="1">
            <a:spLocks noGrp="1"/>
          </p:cNvSpPr>
          <p:nvPr>
            <p:ph type="sldNum" idx="12"/>
          </p:nvPr>
        </p:nvSpPr>
        <p:spPr>
          <a:xfrm>
            <a:off x="11208568" y="6519171"/>
            <a:ext cx="288032" cy="240219"/>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AU"/>
              <a:t>41</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605"/>
        <p:cNvGrpSpPr/>
        <p:nvPr/>
      </p:nvGrpSpPr>
      <p:grpSpPr>
        <a:xfrm>
          <a:off x="0" y="0"/>
          <a:ext cx="0" cy="0"/>
          <a:chOff x="0" y="0"/>
          <a:chExt cx="0" cy="0"/>
        </a:xfrm>
      </p:grpSpPr>
      <p:sp>
        <p:nvSpPr>
          <p:cNvPr id="606" name="Google Shape;606;p15"/>
          <p:cNvSpPr txBox="1">
            <a:spLocks noGrp="1"/>
          </p:cNvSpPr>
          <p:nvPr>
            <p:ph type="body" idx="1"/>
          </p:nvPr>
        </p:nvSpPr>
        <p:spPr>
          <a:xfrm>
            <a:off x="695325" y="1700212"/>
            <a:ext cx="3384000" cy="4607766"/>
          </a:xfrm>
          <a:prstGeom prst="rect">
            <a:avLst/>
          </a:prstGeom>
          <a:noFill/>
          <a:ln>
            <a:noFill/>
          </a:ln>
        </p:spPr>
        <p:txBody>
          <a:bodyPr spcFirstLastPara="1" wrap="square" lIns="0" tIns="0" rIns="0" bIns="0" anchor="t" anchorCtr="0">
            <a:normAutofit/>
          </a:bodyPr>
          <a:lstStyle/>
          <a:p>
            <a:pPr marL="0" lvl="0" indent="0" algn="l" rtl="0">
              <a:lnSpc>
                <a:spcPct val="80000"/>
              </a:lnSpc>
              <a:spcBef>
                <a:spcPts val="0"/>
              </a:spcBef>
              <a:spcAft>
                <a:spcPts val="0"/>
              </a:spcAft>
              <a:buSzPts val="1260"/>
              <a:buNone/>
            </a:pPr>
            <a:r>
              <a:rPr lang="en-AU" sz="1260" b="1"/>
              <a:t>Isolating:</a:t>
            </a:r>
            <a:endParaRPr sz="1260"/>
          </a:p>
          <a:p>
            <a:pPr marL="0" lvl="0" indent="0" algn="l" rtl="0">
              <a:lnSpc>
                <a:spcPct val="80000"/>
              </a:lnSpc>
              <a:spcBef>
                <a:spcPts val="600"/>
              </a:spcBef>
              <a:spcAft>
                <a:spcPts val="0"/>
              </a:spcAft>
              <a:buSzPts val="1260"/>
              <a:buNone/>
            </a:pPr>
            <a:r>
              <a:rPr lang="en-AU" sz="1260"/>
              <a:t>“We know from lived experience and empirical research that direct interaction, with or without signed language interpreters, is fundamental to building relationships….  even in a workplace with five deaf signers who make extensive use of signed language interpreters such as DCAL [University College London’s Deafness Cognition and Language Research Centre], each meeting or action still requires some kind of advocacy actions from deaf signers, interpreters and/or other allies. Technology can potentially create further isolation and sustain lack of awareness or even ignorance in the workplace.”</a:t>
            </a:r>
            <a:endParaRPr/>
          </a:p>
          <a:p>
            <a:pPr marL="0" lvl="0" indent="0" algn="l" rtl="0">
              <a:lnSpc>
                <a:spcPct val="80000"/>
              </a:lnSpc>
              <a:spcBef>
                <a:spcPts val="600"/>
              </a:spcBef>
              <a:spcAft>
                <a:spcPts val="0"/>
              </a:spcAft>
              <a:buSzPts val="1260"/>
              <a:buNone/>
            </a:pPr>
            <a:r>
              <a:rPr lang="en-AU" sz="1260"/>
              <a:t>“One major concern is that signed language recognition will never work like a human, but it will be seen as an adequate replacement by non-signers looking for quick and cheap accessibility solutions for their businesses. It may likely be used to replace human labour and awareness, and in doing so create more disadvantage and discrimination against deaf people. In this way, </a:t>
            </a:r>
            <a:r>
              <a:rPr lang="en-AU" sz="1260" b="1"/>
              <a:t>tech can very easily distract attention from creating lasting change, and instead perpetuate the unequal systemic status quo</a:t>
            </a:r>
            <a:r>
              <a:rPr lang="en-AU" sz="1260"/>
              <a:t>.”</a:t>
            </a:r>
            <a:endParaRPr sz="1260"/>
          </a:p>
        </p:txBody>
      </p:sp>
      <p:sp>
        <p:nvSpPr>
          <p:cNvPr id="607" name="Google Shape;607;p15"/>
          <p:cNvSpPr txBox="1">
            <a:spLocks noGrp="1"/>
          </p:cNvSpPr>
          <p:nvPr>
            <p:ph type="body" idx="5"/>
          </p:nvPr>
        </p:nvSpPr>
        <p:spPr>
          <a:xfrm>
            <a:off x="4409626" y="1700212"/>
            <a:ext cx="3384000" cy="4607766"/>
          </a:xfrm>
          <a:prstGeom prst="rect">
            <a:avLst/>
          </a:prstGeom>
          <a:noFill/>
          <a:ln>
            <a:noFill/>
          </a:ln>
        </p:spPr>
        <p:txBody>
          <a:bodyPr spcFirstLastPara="1" wrap="square" lIns="0" tIns="0" rIns="0" bIns="0" anchor="t" anchorCtr="0">
            <a:normAutofit/>
          </a:bodyPr>
          <a:lstStyle/>
          <a:p>
            <a:pPr marL="0" lvl="0" indent="0" algn="l" rtl="0">
              <a:lnSpc>
                <a:spcPct val="90000"/>
              </a:lnSpc>
              <a:spcBef>
                <a:spcPts val="0"/>
              </a:spcBef>
              <a:spcAft>
                <a:spcPts val="0"/>
              </a:spcAft>
              <a:buSzPts val="1530"/>
              <a:buNone/>
            </a:pPr>
            <a:r>
              <a:rPr lang="en-AU" sz="1530" b="1"/>
              <a:t>“Based on naïve understandings of signed languages and how they work”:</a:t>
            </a:r>
            <a:endParaRPr sz="1530"/>
          </a:p>
          <a:p>
            <a:pPr marL="0" lvl="0" indent="0" algn="l" rtl="0">
              <a:lnSpc>
                <a:spcPct val="90000"/>
              </a:lnSpc>
              <a:spcBef>
                <a:spcPts val="600"/>
              </a:spcBef>
              <a:spcAft>
                <a:spcPts val="0"/>
              </a:spcAft>
              <a:buSzPts val="1530"/>
              <a:buNone/>
            </a:pPr>
            <a:r>
              <a:rPr lang="en-AU" sz="1530"/>
              <a:t>“What is proposed is not a bone fide transmodal translation practice, whereby a unimodal spoken or written text is translated into a multimodal signed language text and vice versa. Instead, it is an attempt to transform unimodal hand actions into written text, and to transform spoken or written text into unimodal hand actions.”</a:t>
            </a:r>
            <a:endParaRPr/>
          </a:p>
          <a:p>
            <a:pPr marL="0" lvl="0" indent="0" algn="l" rtl="0">
              <a:lnSpc>
                <a:spcPct val="90000"/>
              </a:lnSpc>
              <a:spcBef>
                <a:spcPts val="600"/>
              </a:spcBef>
              <a:spcAft>
                <a:spcPts val="0"/>
              </a:spcAft>
              <a:buSzPts val="1530"/>
              <a:buNone/>
            </a:pPr>
            <a:r>
              <a:rPr lang="en-AU" sz="1530"/>
              <a:t>“Signed languages are multimodal and make use of all visible and/or tactile resources of face-to-face communication. Using a signed language also involves making extensive use of highly non-conventionalised forms of expression, which depend on context and framing for accurate interpretation.”</a:t>
            </a:r>
            <a:endParaRPr sz="1530"/>
          </a:p>
        </p:txBody>
      </p:sp>
      <p:sp>
        <p:nvSpPr>
          <p:cNvPr id="608" name="Google Shape;608;p15"/>
          <p:cNvSpPr txBox="1">
            <a:spLocks noGrp="1"/>
          </p:cNvSpPr>
          <p:nvPr>
            <p:ph type="body" idx="6"/>
          </p:nvPr>
        </p:nvSpPr>
        <p:spPr>
          <a:xfrm>
            <a:off x="8112676" y="1700212"/>
            <a:ext cx="3384000" cy="1728787"/>
          </a:xfrm>
          <a:prstGeom prst="rect">
            <a:avLst/>
          </a:prstGeom>
          <a:noFill/>
          <a:ln>
            <a:noFill/>
          </a:ln>
        </p:spPr>
        <p:txBody>
          <a:bodyPr spcFirstLastPara="1" wrap="square" lIns="0" tIns="0" rIns="0" bIns="0" anchor="t" anchorCtr="0">
            <a:normAutofit/>
          </a:bodyPr>
          <a:lstStyle/>
          <a:p>
            <a:pPr marL="0" lvl="0" indent="0" algn="l" rtl="0">
              <a:lnSpc>
                <a:spcPct val="100000"/>
              </a:lnSpc>
              <a:spcBef>
                <a:spcPts val="0"/>
              </a:spcBef>
              <a:spcAft>
                <a:spcPts val="0"/>
              </a:spcAft>
              <a:buSzPts val="1800"/>
              <a:buNone/>
            </a:pPr>
            <a:r>
              <a:rPr lang="en-AU" b="1"/>
              <a:t>“A core principle of good design -- that it is user-centred and user-driven -- is missing from the outset.”</a:t>
            </a:r>
            <a:endParaRPr/>
          </a:p>
        </p:txBody>
      </p:sp>
      <p:sp>
        <p:nvSpPr>
          <p:cNvPr id="609" name="Google Shape;609;p15"/>
          <p:cNvSpPr txBox="1">
            <a:spLocks noGrp="1"/>
          </p:cNvSpPr>
          <p:nvPr>
            <p:ph type="body" idx="7"/>
          </p:nvPr>
        </p:nvSpPr>
        <p:spPr>
          <a:xfrm>
            <a:off x="4400550" y="6524625"/>
            <a:ext cx="3384667" cy="241300"/>
          </a:xfrm>
          <a:prstGeom prst="rect">
            <a:avLst/>
          </a:prstGeom>
          <a:noFill/>
          <a:ln>
            <a:noFill/>
          </a:ln>
        </p:spPr>
        <p:txBody>
          <a:bodyPr spcFirstLastPara="1" wrap="square" lIns="0" tIns="0" rIns="0" bIns="0" anchor="ctr" anchorCtr="0">
            <a:normAutofit/>
          </a:bodyPr>
          <a:lstStyle/>
          <a:p>
            <a:pPr marL="0" lvl="0" indent="0" algn="ctr" rtl="0">
              <a:lnSpc>
                <a:spcPct val="110000"/>
              </a:lnSpc>
              <a:spcBef>
                <a:spcPts val="0"/>
              </a:spcBef>
              <a:spcAft>
                <a:spcPts val="0"/>
              </a:spcAft>
              <a:buSzPts val="1000"/>
              <a:buNone/>
            </a:pPr>
            <a:r>
              <a:rPr lang="en-AU"/>
              <a:t>Hodge, G. 2020. Manuscript in preparation.</a:t>
            </a:r>
            <a:endParaRPr/>
          </a:p>
        </p:txBody>
      </p:sp>
      <p:sp>
        <p:nvSpPr>
          <p:cNvPr id="610" name="Google Shape;610;p15"/>
          <p:cNvSpPr txBox="1">
            <a:spLocks noGrp="1"/>
          </p:cNvSpPr>
          <p:nvPr>
            <p:ph type="title"/>
          </p:nvPr>
        </p:nvSpPr>
        <p:spPr>
          <a:xfrm>
            <a:off x="695326" y="1052736"/>
            <a:ext cx="10801350" cy="469056"/>
          </a:xfrm>
          <a:prstGeom prst="rect">
            <a:avLst/>
          </a:prstGeom>
          <a:noFill/>
          <a:ln>
            <a:noFill/>
          </a:ln>
        </p:spPr>
        <p:txBody>
          <a:bodyPr spcFirstLastPara="1" wrap="square" lIns="0" tIns="0" rIns="0" bIns="0" anchor="ctr" anchorCtr="0">
            <a:normAutofit/>
          </a:bodyPr>
          <a:lstStyle/>
          <a:p>
            <a:pPr marL="0" lvl="0" indent="0" algn="l" rtl="0">
              <a:lnSpc>
                <a:spcPct val="90000"/>
              </a:lnSpc>
              <a:spcBef>
                <a:spcPts val="0"/>
              </a:spcBef>
              <a:spcAft>
                <a:spcPts val="0"/>
              </a:spcAft>
              <a:buClr>
                <a:schemeClr val="accent1"/>
              </a:buClr>
              <a:buSzPts val="3400"/>
              <a:buFont typeface="Arial"/>
              <a:buNone/>
            </a:pPr>
            <a:r>
              <a:rPr lang="en-AU"/>
              <a:t>Problems with SL to SpL translation technologies</a:t>
            </a:r>
            <a:endParaRPr/>
          </a:p>
        </p:txBody>
      </p:sp>
      <p:sp>
        <p:nvSpPr>
          <p:cNvPr id="611" name="Google Shape;611;p15"/>
          <p:cNvSpPr txBox="1">
            <a:spLocks noGrp="1"/>
          </p:cNvSpPr>
          <p:nvPr>
            <p:ph type="dt" idx="10"/>
          </p:nvPr>
        </p:nvSpPr>
        <p:spPr>
          <a:xfrm>
            <a:off x="695324" y="151134"/>
            <a:ext cx="3360109" cy="2880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Clr>
                <a:schemeClr val="dk1"/>
              </a:buClr>
              <a:buFont typeface="Arial"/>
              <a:buNone/>
            </a:pPr>
            <a:r>
              <a:rPr lang="en-AU"/>
              <a:t>Voyages in Language Technology</a:t>
            </a:r>
            <a:endParaRPr/>
          </a:p>
          <a:p>
            <a:pPr marL="0" lvl="0" indent="0" algn="l" rtl="0">
              <a:lnSpc>
                <a:spcPct val="80000"/>
              </a:lnSpc>
              <a:spcBef>
                <a:spcPts val="0"/>
              </a:spcBef>
              <a:spcAft>
                <a:spcPts val="0"/>
              </a:spcAft>
              <a:buNone/>
            </a:pPr>
            <a:endParaRPr/>
          </a:p>
        </p:txBody>
      </p:sp>
      <p:sp>
        <p:nvSpPr>
          <p:cNvPr id="612" name="Google Shape;612;p15"/>
          <p:cNvSpPr txBox="1">
            <a:spLocks noGrp="1"/>
          </p:cNvSpPr>
          <p:nvPr>
            <p:ph type="ftr" idx="11"/>
          </p:nvPr>
        </p:nvSpPr>
        <p:spPr>
          <a:xfrm>
            <a:off x="695326" y="6519171"/>
            <a:ext cx="3360109" cy="240219"/>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Clr>
                <a:schemeClr val="dk1"/>
              </a:buClr>
              <a:buFont typeface="Arial"/>
              <a:buNone/>
            </a:pPr>
            <a:r>
              <a:rPr lang="en-AU"/>
              <a:t>Sign Language and Communicative Gesture | 21 October 2020</a:t>
            </a:r>
            <a:endParaRPr/>
          </a:p>
        </p:txBody>
      </p:sp>
      <p:sp>
        <p:nvSpPr>
          <p:cNvPr id="613" name="Google Shape;613;p15"/>
          <p:cNvSpPr txBox="1">
            <a:spLocks noGrp="1"/>
          </p:cNvSpPr>
          <p:nvPr>
            <p:ph type="sldNum" idx="12"/>
          </p:nvPr>
        </p:nvSpPr>
        <p:spPr>
          <a:xfrm>
            <a:off x="11208568" y="6519171"/>
            <a:ext cx="288032" cy="240219"/>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AU"/>
              <a:t>42</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618"/>
        <p:cNvGrpSpPr/>
        <p:nvPr/>
      </p:nvGrpSpPr>
      <p:grpSpPr>
        <a:xfrm>
          <a:off x="0" y="0"/>
          <a:ext cx="0" cy="0"/>
          <a:chOff x="0" y="0"/>
          <a:chExt cx="0" cy="0"/>
        </a:xfrm>
      </p:grpSpPr>
      <p:sp>
        <p:nvSpPr>
          <p:cNvPr id="619" name="Google Shape;619;ga3d622e77b_0_47"/>
          <p:cNvSpPr txBox="1">
            <a:spLocks noGrp="1"/>
          </p:cNvSpPr>
          <p:nvPr>
            <p:ph type="body" idx="1"/>
          </p:nvPr>
        </p:nvSpPr>
        <p:spPr>
          <a:xfrm>
            <a:off x="694802" y="1700213"/>
            <a:ext cx="5400600" cy="4608600"/>
          </a:xfrm>
          <a:prstGeom prst="rect">
            <a:avLst/>
          </a:prstGeom>
          <a:solidFill>
            <a:srgbClr val="4D4947"/>
          </a:solidFill>
        </p:spPr>
        <p:txBody>
          <a:bodyPr spcFirstLastPara="1" wrap="square" lIns="0" tIns="0" rIns="0" bIns="0" anchor="ctr" anchorCtr="0">
            <a:noAutofit/>
          </a:bodyPr>
          <a:lstStyle/>
          <a:p>
            <a:pPr marL="179999" marR="185033" lvl="0" indent="0" algn="ctr" rtl="0">
              <a:spcBef>
                <a:spcPts val="300"/>
              </a:spcBef>
              <a:spcAft>
                <a:spcPts val="0"/>
              </a:spcAft>
              <a:buNone/>
            </a:pPr>
            <a:r>
              <a:rPr lang="en-AU">
                <a:solidFill>
                  <a:srgbClr val="FFFFFF"/>
                </a:solidFill>
              </a:rPr>
              <a:t>Why are “disability dongles” in general such a problem?</a:t>
            </a:r>
            <a:endParaRPr>
              <a:solidFill>
                <a:srgbClr val="FFFFFF"/>
              </a:solidFill>
            </a:endParaRPr>
          </a:p>
          <a:p>
            <a:pPr marL="179999" marR="185033" lvl="0" indent="0" algn="ctr" rtl="0">
              <a:spcBef>
                <a:spcPts val="300"/>
              </a:spcBef>
              <a:spcAft>
                <a:spcPts val="0"/>
              </a:spcAft>
              <a:buNone/>
            </a:pPr>
            <a:endParaRPr>
              <a:solidFill>
                <a:srgbClr val="FFFFFF"/>
              </a:solidFill>
            </a:endParaRPr>
          </a:p>
          <a:p>
            <a:pPr marL="179999" marR="185033" lvl="0" indent="0" algn="ctr" rtl="0">
              <a:spcBef>
                <a:spcPts val="300"/>
              </a:spcBef>
              <a:spcAft>
                <a:spcPts val="300"/>
              </a:spcAft>
              <a:buNone/>
            </a:pPr>
            <a:r>
              <a:rPr lang="en-AU">
                <a:solidFill>
                  <a:srgbClr val="FFFFFF"/>
                </a:solidFill>
              </a:rPr>
              <a:t>Have you seen a technology project that you would identify as a disability dongle?</a:t>
            </a:r>
            <a:endParaRPr>
              <a:solidFill>
                <a:srgbClr val="FFFFFF"/>
              </a:solidFill>
            </a:endParaRPr>
          </a:p>
        </p:txBody>
      </p:sp>
      <p:sp>
        <p:nvSpPr>
          <p:cNvPr id="620" name="Google Shape;620;ga3d622e77b_0_47"/>
          <p:cNvSpPr txBox="1">
            <a:spLocks noGrp="1"/>
          </p:cNvSpPr>
          <p:nvPr>
            <p:ph type="body" idx="2"/>
          </p:nvPr>
        </p:nvSpPr>
        <p:spPr>
          <a:xfrm>
            <a:off x="6288100" y="1700212"/>
            <a:ext cx="5209200" cy="4608600"/>
          </a:xfrm>
          <a:prstGeom prst="rect">
            <a:avLst/>
          </a:prstGeom>
        </p:spPr>
        <p:txBody>
          <a:bodyPr spcFirstLastPara="1" wrap="square" lIns="0" tIns="0" rIns="0" bIns="0" anchor="t" anchorCtr="0">
            <a:noAutofit/>
          </a:bodyPr>
          <a:lstStyle/>
          <a:p>
            <a:pPr marL="612" lvl="1" indent="0" algn="l" rtl="0">
              <a:spcBef>
                <a:spcPts val="600"/>
              </a:spcBef>
              <a:spcAft>
                <a:spcPts val="0"/>
              </a:spcAft>
              <a:buNone/>
            </a:pPr>
            <a:endParaRPr/>
          </a:p>
        </p:txBody>
      </p:sp>
      <p:sp>
        <p:nvSpPr>
          <p:cNvPr id="621" name="Google Shape;621;ga3d622e77b_0_47"/>
          <p:cNvSpPr txBox="1">
            <a:spLocks noGrp="1"/>
          </p:cNvSpPr>
          <p:nvPr>
            <p:ph type="title"/>
          </p:nvPr>
        </p:nvSpPr>
        <p:spPr>
          <a:xfrm>
            <a:off x="695326" y="1052736"/>
            <a:ext cx="10801500" cy="4692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AU"/>
              <a:t>Breakout Group Discussion</a:t>
            </a:r>
            <a:endParaRPr/>
          </a:p>
        </p:txBody>
      </p:sp>
      <p:sp>
        <p:nvSpPr>
          <p:cNvPr id="622" name="Google Shape;622;ga3d622e77b_0_47"/>
          <p:cNvSpPr txBox="1">
            <a:spLocks noGrp="1"/>
          </p:cNvSpPr>
          <p:nvPr>
            <p:ph type="body" idx="3"/>
          </p:nvPr>
        </p:nvSpPr>
        <p:spPr>
          <a:xfrm>
            <a:off x="4400550" y="6524625"/>
            <a:ext cx="3384600" cy="241200"/>
          </a:xfrm>
          <a:prstGeom prst="rect">
            <a:avLst/>
          </a:prstGeom>
        </p:spPr>
        <p:txBody>
          <a:bodyPr spcFirstLastPara="1" wrap="square" lIns="0" tIns="0" rIns="0" bIns="0" anchor="ctr" anchorCtr="0">
            <a:noAutofit/>
          </a:bodyPr>
          <a:lstStyle/>
          <a:p>
            <a:pPr marL="0" lvl="0" indent="0" algn="ctr" rtl="0">
              <a:spcBef>
                <a:spcPts val="300"/>
              </a:spcBef>
              <a:spcAft>
                <a:spcPts val="300"/>
              </a:spcAft>
              <a:buNone/>
            </a:pPr>
            <a:endParaRPr/>
          </a:p>
        </p:txBody>
      </p:sp>
      <p:sp>
        <p:nvSpPr>
          <p:cNvPr id="623" name="Google Shape;623;ga3d622e77b_0_47"/>
          <p:cNvSpPr txBox="1">
            <a:spLocks noGrp="1"/>
          </p:cNvSpPr>
          <p:nvPr>
            <p:ph type="sldNum" idx="12"/>
          </p:nvPr>
        </p:nvSpPr>
        <p:spPr>
          <a:xfrm>
            <a:off x="11208568" y="6519171"/>
            <a:ext cx="288000" cy="2403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AU"/>
              <a:t>43</a:t>
            </a:fld>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712"/>
        <p:cNvGrpSpPr/>
        <p:nvPr/>
      </p:nvGrpSpPr>
      <p:grpSpPr>
        <a:xfrm>
          <a:off x="0" y="0"/>
          <a:ext cx="0" cy="0"/>
          <a:chOff x="0" y="0"/>
          <a:chExt cx="0" cy="0"/>
        </a:xfrm>
      </p:grpSpPr>
      <p:sp>
        <p:nvSpPr>
          <p:cNvPr id="713" name="Google Shape;713;ga3d622e77b_0_56"/>
          <p:cNvSpPr txBox="1">
            <a:spLocks noGrp="1"/>
          </p:cNvSpPr>
          <p:nvPr>
            <p:ph type="body" idx="1"/>
          </p:nvPr>
        </p:nvSpPr>
        <p:spPr>
          <a:xfrm>
            <a:off x="694802" y="1700213"/>
            <a:ext cx="5400600" cy="4608600"/>
          </a:xfrm>
          <a:prstGeom prst="rect">
            <a:avLst/>
          </a:prstGeom>
          <a:solidFill>
            <a:srgbClr val="4D4947"/>
          </a:solidFill>
        </p:spPr>
        <p:txBody>
          <a:bodyPr spcFirstLastPara="1" wrap="square" lIns="0" tIns="0" rIns="0" bIns="0" anchor="ctr" anchorCtr="0">
            <a:noAutofit/>
          </a:bodyPr>
          <a:lstStyle/>
          <a:p>
            <a:pPr marL="179999" marR="185033" lvl="0" indent="0" algn="ctr" rtl="0">
              <a:spcBef>
                <a:spcPts val="300"/>
              </a:spcBef>
              <a:spcAft>
                <a:spcPts val="0"/>
              </a:spcAft>
              <a:buNone/>
            </a:pPr>
            <a:r>
              <a:rPr lang="en-AU">
                <a:solidFill>
                  <a:srgbClr val="FFFFFF"/>
                </a:solidFill>
              </a:rPr>
              <a:t>Choose one of the considerations we have discussed for collecting a sign dataset.</a:t>
            </a:r>
            <a:endParaRPr>
              <a:solidFill>
                <a:srgbClr val="FFFFFF"/>
              </a:solidFill>
            </a:endParaRPr>
          </a:p>
          <a:p>
            <a:pPr marL="179999" marR="185033" lvl="0" indent="0" algn="ctr" rtl="0">
              <a:spcBef>
                <a:spcPts val="300"/>
              </a:spcBef>
              <a:spcAft>
                <a:spcPts val="0"/>
              </a:spcAft>
              <a:buNone/>
            </a:pPr>
            <a:endParaRPr>
              <a:solidFill>
                <a:srgbClr val="FFFFFF"/>
              </a:solidFill>
            </a:endParaRPr>
          </a:p>
          <a:p>
            <a:pPr marL="179999" marR="185033" lvl="0" indent="0" algn="ctr" rtl="0">
              <a:spcBef>
                <a:spcPts val="300"/>
              </a:spcBef>
              <a:spcAft>
                <a:spcPts val="0"/>
              </a:spcAft>
              <a:buNone/>
            </a:pPr>
            <a:r>
              <a:rPr lang="en-AU">
                <a:solidFill>
                  <a:srgbClr val="FFFFFF"/>
                </a:solidFill>
              </a:rPr>
              <a:t>How does it influence:</a:t>
            </a:r>
            <a:endParaRPr>
              <a:solidFill>
                <a:srgbClr val="FFFFFF"/>
              </a:solidFill>
            </a:endParaRPr>
          </a:p>
          <a:p>
            <a:pPr marL="457200" marR="185033" lvl="0" indent="-342900" algn="ctr" rtl="0">
              <a:spcBef>
                <a:spcPts val="300"/>
              </a:spcBef>
              <a:spcAft>
                <a:spcPts val="0"/>
              </a:spcAft>
              <a:buClr>
                <a:srgbClr val="FFFFFF"/>
              </a:buClr>
              <a:buSzPts val="1800"/>
              <a:buAutoNum type="alphaLcParenR"/>
            </a:pPr>
            <a:r>
              <a:rPr lang="en-AU">
                <a:solidFill>
                  <a:srgbClr val="FFFFFF"/>
                </a:solidFill>
              </a:rPr>
              <a:t>the data to be collected?</a:t>
            </a:r>
            <a:endParaRPr>
              <a:solidFill>
                <a:srgbClr val="FFFFFF"/>
              </a:solidFill>
            </a:endParaRPr>
          </a:p>
          <a:p>
            <a:pPr marL="457200" marR="185033" lvl="0" indent="-342900" algn="ctr" rtl="0">
              <a:spcBef>
                <a:spcPts val="0"/>
              </a:spcBef>
              <a:spcAft>
                <a:spcPts val="0"/>
              </a:spcAft>
              <a:buClr>
                <a:srgbClr val="FFFFFF"/>
              </a:buClr>
              <a:buSzPts val="1800"/>
              <a:buAutoNum type="alphaLcParenR"/>
            </a:pPr>
            <a:r>
              <a:rPr lang="en-AU">
                <a:solidFill>
                  <a:srgbClr val="FFFFFF"/>
                </a:solidFill>
              </a:rPr>
              <a:t>how to collect data?</a:t>
            </a:r>
            <a:endParaRPr>
              <a:solidFill>
                <a:srgbClr val="FFFFFF"/>
              </a:solidFill>
            </a:endParaRPr>
          </a:p>
          <a:p>
            <a:pPr marL="457200" marR="185033" lvl="0" indent="-342900" algn="ctr" rtl="0">
              <a:spcBef>
                <a:spcPts val="0"/>
              </a:spcBef>
              <a:spcAft>
                <a:spcPts val="0"/>
              </a:spcAft>
              <a:buClr>
                <a:srgbClr val="FFFFFF"/>
              </a:buClr>
              <a:buSzPts val="1800"/>
              <a:buAutoNum type="alphaLcParenR"/>
            </a:pPr>
            <a:r>
              <a:rPr lang="en-AU">
                <a:solidFill>
                  <a:srgbClr val="FFFFFF"/>
                </a:solidFill>
              </a:rPr>
              <a:t>how data can be accessed/used?</a:t>
            </a:r>
            <a:endParaRPr>
              <a:solidFill>
                <a:srgbClr val="FFFFFF"/>
              </a:solidFill>
            </a:endParaRPr>
          </a:p>
        </p:txBody>
      </p:sp>
      <p:sp>
        <p:nvSpPr>
          <p:cNvPr id="714" name="Google Shape;714;ga3d622e77b_0_56"/>
          <p:cNvSpPr txBox="1">
            <a:spLocks noGrp="1"/>
          </p:cNvSpPr>
          <p:nvPr>
            <p:ph type="body" idx="2"/>
          </p:nvPr>
        </p:nvSpPr>
        <p:spPr>
          <a:xfrm>
            <a:off x="6288100" y="1700212"/>
            <a:ext cx="5209200" cy="4608600"/>
          </a:xfrm>
          <a:prstGeom prst="rect">
            <a:avLst/>
          </a:prstGeom>
        </p:spPr>
        <p:txBody>
          <a:bodyPr spcFirstLastPara="1" wrap="square" lIns="0" tIns="0" rIns="0" bIns="0" anchor="t" anchorCtr="0">
            <a:noAutofit/>
          </a:bodyPr>
          <a:lstStyle/>
          <a:p>
            <a:pPr marL="612" lvl="1" indent="0" algn="l" rtl="0">
              <a:spcBef>
                <a:spcPts val="600"/>
              </a:spcBef>
              <a:spcAft>
                <a:spcPts val="0"/>
              </a:spcAft>
              <a:buNone/>
            </a:pPr>
            <a:r>
              <a:rPr lang="en-AU"/>
              <a:t>Multichannel data</a:t>
            </a:r>
            <a:endParaRPr/>
          </a:p>
          <a:p>
            <a:pPr marL="612" lvl="1" indent="0" algn="l" rtl="0">
              <a:spcBef>
                <a:spcPts val="600"/>
              </a:spcBef>
              <a:spcAft>
                <a:spcPts val="0"/>
              </a:spcAft>
              <a:buNone/>
            </a:pPr>
            <a:r>
              <a:rPr lang="en-AU"/>
              <a:t>Data format</a:t>
            </a:r>
            <a:endParaRPr/>
          </a:p>
          <a:p>
            <a:pPr marL="612" lvl="1" indent="0" algn="l" rtl="0">
              <a:spcBef>
                <a:spcPts val="600"/>
              </a:spcBef>
              <a:spcAft>
                <a:spcPts val="0"/>
              </a:spcAft>
              <a:buNone/>
            </a:pPr>
            <a:r>
              <a:rPr lang="en-AU"/>
              <a:t>No natural written form</a:t>
            </a:r>
            <a:endParaRPr/>
          </a:p>
          <a:p>
            <a:pPr marL="612" lvl="1" indent="0" algn="l" rtl="0">
              <a:spcBef>
                <a:spcPts val="600"/>
              </a:spcBef>
              <a:spcAft>
                <a:spcPts val="0"/>
              </a:spcAft>
              <a:buNone/>
            </a:pPr>
            <a:r>
              <a:rPr lang="en-AU"/>
              <a:t>Varied lexicality</a:t>
            </a:r>
            <a:endParaRPr/>
          </a:p>
          <a:p>
            <a:pPr marL="612" lvl="1" indent="0" algn="l" rtl="0">
              <a:spcBef>
                <a:spcPts val="600"/>
              </a:spcBef>
              <a:spcAft>
                <a:spcPts val="0"/>
              </a:spcAft>
              <a:buNone/>
            </a:pPr>
            <a:r>
              <a:rPr lang="en-AU"/>
              <a:t>Variation in production</a:t>
            </a:r>
            <a:endParaRPr/>
          </a:p>
          <a:p>
            <a:pPr marL="612" lvl="1" indent="0" algn="l" rtl="0">
              <a:spcBef>
                <a:spcPts val="600"/>
              </a:spcBef>
              <a:spcAft>
                <a:spcPts val="0"/>
              </a:spcAft>
              <a:buClr>
                <a:schemeClr val="dk1"/>
              </a:buClr>
              <a:buSzPts val="1800"/>
              <a:buFont typeface="Arial"/>
              <a:buNone/>
            </a:pPr>
            <a:r>
              <a:rPr lang="en-AU"/>
              <a:t>Heavily inferential</a:t>
            </a:r>
            <a:endParaRPr/>
          </a:p>
          <a:p>
            <a:pPr marL="612" lvl="1" indent="0" algn="l" rtl="0">
              <a:spcBef>
                <a:spcPts val="600"/>
              </a:spcBef>
              <a:spcAft>
                <a:spcPts val="0"/>
              </a:spcAft>
              <a:buNone/>
            </a:pPr>
            <a:r>
              <a:rPr lang="en-AU"/>
              <a:t>Who is providing data?</a:t>
            </a:r>
            <a:endParaRPr/>
          </a:p>
          <a:p>
            <a:pPr marL="612" lvl="1" indent="0" algn="l" rtl="0">
              <a:spcBef>
                <a:spcPts val="600"/>
              </a:spcBef>
              <a:spcAft>
                <a:spcPts val="0"/>
              </a:spcAft>
              <a:buNone/>
            </a:pPr>
            <a:r>
              <a:rPr lang="en-AU"/>
              <a:t>How to get buy-in from Deaf signers?</a:t>
            </a:r>
            <a:endParaRPr/>
          </a:p>
          <a:p>
            <a:pPr marL="612" lvl="1" indent="0" algn="l" rtl="0">
              <a:spcBef>
                <a:spcPts val="600"/>
              </a:spcBef>
              <a:spcAft>
                <a:spcPts val="0"/>
              </a:spcAft>
              <a:buNone/>
            </a:pPr>
            <a:r>
              <a:rPr lang="en-AU"/>
              <a:t>How do you elicit signing?</a:t>
            </a:r>
            <a:endParaRPr/>
          </a:p>
          <a:p>
            <a:pPr marL="612" lvl="1" indent="0" algn="l" rtl="0">
              <a:spcBef>
                <a:spcPts val="600"/>
              </a:spcBef>
              <a:spcAft>
                <a:spcPts val="0"/>
              </a:spcAft>
              <a:buNone/>
            </a:pPr>
            <a:r>
              <a:rPr lang="en-AU"/>
              <a:t>Who owns the data, and how can it be used?</a:t>
            </a:r>
            <a:endParaRPr/>
          </a:p>
          <a:p>
            <a:pPr marL="612" lvl="1" indent="0" algn="l" rtl="0">
              <a:spcBef>
                <a:spcPts val="600"/>
              </a:spcBef>
              <a:spcAft>
                <a:spcPts val="0"/>
              </a:spcAft>
              <a:buNone/>
            </a:pPr>
            <a:r>
              <a:rPr lang="en-AU"/>
              <a:t>Who can code the data?</a:t>
            </a:r>
            <a:endParaRPr/>
          </a:p>
        </p:txBody>
      </p:sp>
      <p:sp>
        <p:nvSpPr>
          <p:cNvPr id="715" name="Google Shape;715;ga3d622e77b_0_56"/>
          <p:cNvSpPr txBox="1">
            <a:spLocks noGrp="1"/>
          </p:cNvSpPr>
          <p:nvPr>
            <p:ph type="title"/>
          </p:nvPr>
        </p:nvSpPr>
        <p:spPr>
          <a:xfrm>
            <a:off x="695326" y="1052736"/>
            <a:ext cx="10801500" cy="4692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AU"/>
              <a:t>Breakout Group Discussion</a:t>
            </a:r>
            <a:endParaRPr/>
          </a:p>
        </p:txBody>
      </p:sp>
      <p:sp>
        <p:nvSpPr>
          <p:cNvPr id="716" name="Google Shape;716;ga3d622e77b_0_56"/>
          <p:cNvSpPr txBox="1">
            <a:spLocks noGrp="1"/>
          </p:cNvSpPr>
          <p:nvPr>
            <p:ph type="body" idx="3"/>
          </p:nvPr>
        </p:nvSpPr>
        <p:spPr>
          <a:xfrm>
            <a:off x="4400550" y="6524625"/>
            <a:ext cx="3384600" cy="241200"/>
          </a:xfrm>
          <a:prstGeom prst="rect">
            <a:avLst/>
          </a:prstGeom>
        </p:spPr>
        <p:txBody>
          <a:bodyPr spcFirstLastPara="1" wrap="square" lIns="0" tIns="0" rIns="0" bIns="0" anchor="ctr" anchorCtr="0">
            <a:noAutofit/>
          </a:bodyPr>
          <a:lstStyle/>
          <a:p>
            <a:pPr marL="0" lvl="0" indent="0" algn="ctr" rtl="0">
              <a:spcBef>
                <a:spcPts val="300"/>
              </a:spcBef>
              <a:spcAft>
                <a:spcPts val="300"/>
              </a:spcAft>
              <a:buNone/>
            </a:pPr>
            <a:endParaRPr/>
          </a:p>
        </p:txBody>
      </p:sp>
      <p:sp>
        <p:nvSpPr>
          <p:cNvPr id="717" name="Google Shape;717;ga3d622e77b_0_56"/>
          <p:cNvSpPr txBox="1">
            <a:spLocks noGrp="1"/>
          </p:cNvSpPr>
          <p:nvPr>
            <p:ph type="sldNum" idx="12"/>
          </p:nvPr>
        </p:nvSpPr>
        <p:spPr>
          <a:xfrm>
            <a:off x="11208568" y="6519171"/>
            <a:ext cx="288000" cy="2403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AU"/>
              <a:t>44</a:t>
            </a:fld>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793"/>
        <p:cNvGrpSpPr/>
        <p:nvPr/>
      </p:nvGrpSpPr>
      <p:grpSpPr>
        <a:xfrm>
          <a:off x="0" y="0"/>
          <a:ext cx="0" cy="0"/>
          <a:chOff x="0" y="0"/>
          <a:chExt cx="0" cy="0"/>
        </a:xfrm>
      </p:grpSpPr>
      <p:sp>
        <p:nvSpPr>
          <p:cNvPr id="794" name="Google Shape;794;ga3d622e77b_0_66"/>
          <p:cNvSpPr txBox="1">
            <a:spLocks noGrp="1"/>
          </p:cNvSpPr>
          <p:nvPr>
            <p:ph type="body" idx="1"/>
          </p:nvPr>
        </p:nvSpPr>
        <p:spPr>
          <a:xfrm>
            <a:off x="694802" y="1700213"/>
            <a:ext cx="5400600" cy="4608600"/>
          </a:xfrm>
          <a:prstGeom prst="rect">
            <a:avLst/>
          </a:prstGeom>
          <a:solidFill>
            <a:srgbClr val="4D4947"/>
          </a:solidFill>
        </p:spPr>
        <p:txBody>
          <a:bodyPr spcFirstLastPara="1" wrap="square" lIns="0" tIns="0" rIns="0" bIns="0" anchor="ctr" anchorCtr="0">
            <a:noAutofit/>
          </a:bodyPr>
          <a:lstStyle/>
          <a:p>
            <a:pPr marL="89999" marR="185033" lvl="0" indent="0" algn="ctr" rtl="0">
              <a:spcBef>
                <a:spcPts val="300"/>
              </a:spcBef>
              <a:spcAft>
                <a:spcPts val="0"/>
              </a:spcAft>
              <a:buNone/>
            </a:pPr>
            <a:r>
              <a:rPr lang="en-AU">
                <a:solidFill>
                  <a:srgbClr val="FFFFFF"/>
                </a:solidFill>
              </a:rPr>
              <a:t>Choose one of the potential computation approaches and discuss:</a:t>
            </a:r>
            <a:endParaRPr>
              <a:solidFill>
                <a:srgbClr val="FFFFFF"/>
              </a:solidFill>
            </a:endParaRPr>
          </a:p>
          <a:p>
            <a:pPr marL="540000" marR="185033" lvl="0" indent="-209550" algn="ctr" rtl="0">
              <a:spcBef>
                <a:spcPts val="300"/>
              </a:spcBef>
              <a:spcAft>
                <a:spcPts val="0"/>
              </a:spcAft>
              <a:buClr>
                <a:srgbClr val="FFFFFF"/>
              </a:buClr>
              <a:buSzPts val="1800"/>
              <a:buAutoNum type="alphaLcParenR"/>
            </a:pPr>
            <a:r>
              <a:rPr lang="en-AU">
                <a:solidFill>
                  <a:srgbClr val="FFFFFF"/>
                </a:solidFill>
              </a:rPr>
              <a:t>why it might be promising for developing a sign language technology?</a:t>
            </a:r>
            <a:endParaRPr>
              <a:solidFill>
                <a:srgbClr val="FFFFFF"/>
              </a:solidFill>
            </a:endParaRPr>
          </a:p>
          <a:p>
            <a:pPr marL="540000" marR="185033" lvl="0" indent="-209550" algn="ctr" rtl="0">
              <a:spcBef>
                <a:spcPts val="0"/>
              </a:spcBef>
              <a:spcAft>
                <a:spcPts val="0"/>
              </a:spcAft>
              <a:buClr>
                <a:srgbClr val="FFFFFF"/>
              </a:buClr>
              <a:buSzPts val="1800"/>
              <a:buAutoNum type="alphaLcParenR"/>
            </a:pPr>
            <a:r>
              <a:rPr lang="en-AU">
                <a:solidFill>
                  <a:srgbClr val="FFFFFF"/>
                </a:solidFill>
              </a:rPr>
              <a:t>why it might be problematic for developing a sign language technology?</a:t>
            </a:r>
            <a:endParaRPr>
              <a:solidFill>
                <a:srgbClr val="FFFFFF"/>
              </a:solidFill>
            </a:endParaRPr>
          </a:p>
        </p:txBody>
      </p:sp>
      <p:sp>
        <p:nvSpPr>
          <p:cNvPr id="795" name="Google Shape;795;ga3d622e77b_0_66"/>
          <p:cNvSpPr txBox="1">
            <a:spLocks noGrp="1"/>
          </p:cNvSpPr>
          <p:nvPr>
            <p:ph type="body" idx="2"/>
          </p:nvPr>
        </p:nvSpPr>
        <p:spPr>
          <a:xfrm>
            <a:off x="6288100" y="1700212"/>
            <a:ext cx="5209200" cy="46086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AU" sz="1400">
                <a:solidFill>
                  <a:srgbClr val="000000"/>
                </a:solidFill>
              </a:rPr>
              <a:t>Image / video processing</a:t>
            </a:r>
            <a:endParaRPr sz="1400">
              <a:solidFill>
                <a:srgbClr val="000000"/>
              </a:solidFill>
            </a:endParaRPr>
          </a:p>
          <a:p>
            <a:pPr marL="0" lvl="0" indent="0" algn="l" rtl="0">
              <a:spcBef>
                <a:spcPts val="0"/>
              </a:spcBef>
              <a:spcAft>
                <a:spcPts val="0"/>
              </a:spcAft>
              <a:buNone/>
            </a:pPr>
            <a:r>
              <a:rPr lang="en-AU" sz="1400">
                <a:solidFill>
                  <a:srgbClr val="000000"/>
                </a:solidFill>
              </a:rPr>
              <a:t>Pose estimation</a:t>
            </a:r>
            <a:endParaRPr sz="1400">
              <a:solidFill>
                <a:srgbClr val="000000"/>
              </a:solidFill>
            </a:endParaRPr>
          </a:p>
          <a:p>
            <a:pPr marL="0" lvl="0" indent="0" algn="l" rtl="0">
              <a:spcBef>
                <a:spcPts val="0"/>
              </a:spcBef>
              <a:spcAft>
                <a:spcPts val="0"/>
              </a:spcAft>
              <a:buNone/>
            </a:pPr>
            <a:r>
              <a:rPr lang="en-AU" sz="1400">
                <a:solidFill>
                  <a:srgbClr val="000000"/>
                </a:solidFill>
              </a:rPr>
              <a:t>Skin colour differentiation</a:t>
            </a:r>
            <a:endParaRPr sz="1400">
              <a:solidFill>
                <a:srgbClr val="000000"/>
              </a:solidFill>
            </a:endParaRPr>
          </a:p>
          <a:p>
            <a:pPr marL="0" lvl="0" indent="0" algn="l" rtl="0">
              <a:spcBef>
                <a:spcPts val="0"/>
              </a:spcBef>
              <a:spcAft>
                <a:spcPts val="0"/>
              </a:spcAft>
              <a:buNone/>
            </a:pPr>
            <a:r>
              <a:rPr lang="en-AU" sz="1400">
                <a:solidFill>
                  <a:srgbClr val="000000"/>
                </a:solidFill>
              </a:rPr>
              <a:t>Hand segmentation</a:t>
            </a:r>
            <a:endParaRPr sz="1400">
              <a:solidFill>
                <a:srgbClr val="000000"/>
              </a:solidFill>
            </a:endParaRPr>
          </a:p>
          <a:p>
            <a:pPr marL="0" lvl="0" indent="0" algn="l" rtl="0">
              <a:spcBef>
                <a:spcPts val="0"/>
              </a:spcBef>
              <a:spcAft>
                <a:spcPts val="0"/>
              </a:spcAft>
              <a:buNone/>
            </a:pPr>
            <a:r>
              <a:rPr lang="en-AU" sz="1400">
                <a:solidFill>
                  <a:srgbClr val="000000"/>
                </a:solidFill>
              </a:rPr>
              <a:t>Face detection</a:t>
            </a:r>
            <a:endParaRPr sz="1400">
              <a:solidFill>
                <a:srgbClr val="000000"/>
              </a:solidFill>
            </a:endParaRPr>
          </a:p>
          <a:p>
            <a:pPr marL="0" lvl="0" indent="0" algn="l" rtl="0">
              <a:spcBef>
                <a:spcPts val="0"/>
              </a:spcBef>
              <a:spcAft>
                <a:spcPts val="0"/>
              </a:spcAft>
              <a:buNone/>
            </a:pPr>
            <a:r>
              <a:rPr lang="en-AU" sz="1400">
                <a:solidFill>
                  <a:srgbClr val="000000"/>
                </a:solidFill>
              </a:rPr>
              <a:t>Automatic segmentation</a:t>
            </a:r>
            <a:endParaRPr sz="1400">
              <a:solidFill>
                <a:srgbClr val="000000"/>
              </a:solidFill>
            </a:endParaRPr>
          </a:p>
          <a:p>
            <a:pPr marL="0" lvl="0" indent="0" algn="l" rtl="0">
              <a:spcBef>
                <a:spcPts val="0"/>
              </a:spcBef>
              <a:spcAft>
                <a:spcPts val="0"/>
              </a:spcAft>
              <a:buNone/>
            </a:pPr>
            <a:r>
              <a:rPr lang="en-AU" sz="1400">
                <a:solidFill>
                  <a:srgbClr val="000000"/>
                </a:solidFill>
              </a:rPr>
              <a:t>Optical flow</a:t>
            </a:r>
            <a:endParaRPr sz="1400">
              <a:solidFill>
                <a:srgbClr val="000000"/>
              </a:solidFill>
            </a:endParaRPr>
          </a:p>
          <a:p>
            <a:pPr marL="0" lvl="0" indent="0" algn="l" rtl="0">
              <a:spcBef>
                <a:spcPts val="0"/>
              </a:spcBef>
              <a:spcAft>
                <a:spcPts val="0"/>
              </a:spcAft>
              <a:buNone/>
            </a:pPr>
            <a:r>
              <a:rPr lang="en-AU" sz="1400">
                <a:solidFill>
                  <a:srgbClr val="000000"/>
                </a:solidFill>
              </a:rPr>
              <a:t>Motion history</a:t>
            </a:r>
            <a:endParaRPr sz="1400">
              <a:solidFill>
                <a:srgbClr val="000000"/>
              </a:solidFill>
            </a:endParaRPr>
          </a:p>
          <a:p>
            <a:pPr marL="0" lvl="0" indent="0" algn="l" rtl="0">
              <a:spcBef>
                <a:spcPts val="0"/>
              </a:spcBef>
              <a:spcAft>
                <a:spcPts val="0"/>
              </a:spcAft>
              <a:buNone/>
            </a:pPr>
            <a:r>
              <a:rPr lang="en-AU" sz="1400">
                <a:solidFill>
                  <a:srgbClr val="000000"/>
                </a:solidFill>
              </a:rPr>
              <a:t>Frame difference</a:t>
            </a:r>
            <a:endParaRPr sz="1400">
              <a:solidFill>
                <a:srgbClr val="000000"/>
              </a:solidFill>
            </a:endParaRPr>
          </a:p>
          <a:p>
            <a:pPr marL="0" lvl="0" indent="0" algn="l" rtl="0">
              <a:spcBef>
                <a:spcPts val="0"/>
              </a:spcBef>
              <a:spcAft>
                <a:spcPts val="0"/>
              </a:spcAft>
              <a:buNone/>
            </a:pPr>
            <a:r>
              <a:rPr lang="en-AU" sz="1400">
                <a:solidFill>
                  <a:srgbClr val="000000"/>
                </a:solidFill>
              </a:rPr>
              <a:t>CNN</a:t>
            </a:r>
            <a:endParaRPr sz="1400">
              <a:solidFill>
                <a:srgbClr val="000000"/>
              </a:solidFill>
            </a:endParaRPr>
          </a:p>
          <a:p>
            <a:pPr marL="0" lvl="0" indent="0" algn="l" rtl="0">
              <a:spcBef>
                <a:spcPts val="0"/>
              </a:spcBef>
              <a:spcAft>
                <a:spcPts val="0"/>
              </a:spcAft>
              <a:buNone/>
            </a:pPr>
            <a:r>
              <a:rPr lang="en-AU" sz="1400">
                <a:solidFill>
                  <a:srgbClr val="000000"/>
                </a:solidFill>
              </a:rPr>
              <a:t>RNN</a:t>
            </a:r>
            <a:endParaRPr sz="1400">
              <a:solidFill>
                <a:srgbClr val="000000"/>
              </a:solidFill>
            </a:endParaRPr>
          </a:p>
          <a:p>
            <a:pPr marL="0" lvl="0" indent="0" algn="l" rtl="0">
              <a:spcBef>
                <a:spcPts val="0"/>
              </a:spcBef>
              <a:spcAft>
                <a:spcPts val="0"/>
              </a:spcAft>
              <a:buNone/>
            </a:pPr>
            <a:r>
              <a:rPr lang="en-AU" sz="1400">
                <a:solidFill>
                  <a:srgbClr val="000000"/>
                </a:solidFill>
              </a:rPr>
              <a:t>LSTM</a:t>
            </a:r>
            <a:endParaRPr sz="1400">
              <a:solidFill>
                <a:srgbClr val="000000"/>
              </a:solidFill>
            </a:endParaRPr>
          </a:p>
          <a:p>
            <a:pPr marL="0" lvl="0" indent="0" algn="l" rtl="0">
              <a:spcBef>
                <a:spcPts val="0"/>
              </a:spcBef>
              <a:spcAft>
                <a:spcPts val="0"/>
              </a:spcAft>
              <a:buNone/>
            </a:pPr>
            <a:r>
              <a:rPr lang="en-AU" sz="1400">
                <a:solidFill>
                  <a:srgbClr val="000000"/>
                </a:solidFill>
              </a:rPr>
              <a:t>Depth</a:t>
            </a:r>
            <a:endParaRPr sz="1400">
              <a:solidFill>
                <a:srgbClr val="000000"/>
              </a:solidFill>
            </a:endParaRPr>
          </a:p>
          <a:p>
            <a:pPr marL="0" lvl="0" indent="0" algn="l" rtl="0">
              <a:spcBef>
                <a:spcPts val="0"/>
              </a:spcBef>
              <a:spcAft>
                <a:spcPts val="0"/>
              </a:spcAft>
              <a:buNone/>
            </a:pPr>
            <a:r>
              <a:rPr lang="en-AU" sz="1400">
                <a:solidFill>
                  <a:srgbClr val="000000"/>
                </a:solidFill>
              </a:rPr>
              <a:t>HMM</a:t>
            </a:r>
            <a:endParaRPr sz="1400">
              <a:solidFill>
                <a:srgbClr val="000000"/>
              </a:solidFill>
            </a:endParaRPr>
          </a:p>
          <a:p>
            <a:pPr marL="0" lvl="0" indent="0" algn="l" rtl="0">
              <a:spcBef>
                <a:spcPts val="0"/>
              </a:spcBef>
              <a:spcAft>
                <a:spcPts val="0"/>
              </a:spcAft>
              <a:buNone/>
            </a:pPr>
            <a:r>
              <a:rPr lang="en-AU" sz="1400">
                <a:solidFill>
                  <a:srgbClr val="000000"/>
                </a:solidFill>
              </a:rPr>
              <a:t>Transformers</a:t>
            </a:r>
            <a:endParaRPr sz="1400">
              <a:solidFill>
                <a:srgbClr val="000000"/>
              </a:solidFill>
            </a:endParaRPr>
          </a:p>
          <a:p>
            <a:pPr marL="0" lvl="0" indent="0" algn="l" rtl="0">
              <a:spcBef>
                <a:spcPts val="0"/>
              </a:spcBef>
              <a:spcAft>
                <a:spcPts val="0"/>
              </a:spcAft>
              <a:buNone/>
            </a:pPr>
            <a:r>
              <a:rPr lang="en-AU" sz="1400">
                <a:solidFill>
                  <a:srgbClr val="000000"/>
                </a:solidFill>
              </a:rPr>
              <a:t>Multimodal</a:t>
            </a:r>
            <a:endParaRPr sz="1400">
              <a:solidFill>
                <a:srgbClr val="000000"/>
              </a:solidFill>
            </a:endParaRPr>
          </a:p>
          <a:p>
            <a:pPr marL="0" lvl="0" indent="0" algn="l" rtl="0">
              <a:spcBef>
                <a:spcPts val="0"/>
              </a:spcBef>
              <a:spcAft>
                <a:spcPts val="0"/>
              </a:spcAft>
              <a:buNone/>
            </a:pPr>
            <a:r>
              <a:rPr lang="en-AU" sz="1400">
                <a:solidFill>
                  <a:srgbClr val="000000"/>
                </a:solidFill>
              </a:rPr>
              <a:t>Lip reading</a:t>
            </a:r>
            <a:endParaRPr sz="1400">
              <a:solidFill>
                <a:srgbClr val="000000"/>
              </a:solidFill>
            </a:endParaRPr>
          </a:p>
          <a:p>
            <a:pPr marL="0" lvl="0" indent="0" algn="l" rtl="0">
              <a:spcBef>
                <a:spcPts val="0"/>
              </a:spcBef>
              <a:spcAft>
                <a:spcPts val="0"/>
              </a:spcAft>
              <a:buNone/>
            </a:pPr>
            <a:r>
              <a:rPr lang="en-AU" sz="1400">
                <a:solidFill>
                  <a:srgbClr val="000000"/>
                </a:solidFill>
              </a:rPr>
              <a:t>Expression recognition</a:t>
            </a:r>
            <a:endParaRPr sz="1400">
              <a:solidFill>
                <a:srgbClr val="000000"/>
              </a:solidFill>
            </a:endParaRPr>
          </a:p>
          <a:p>
            <a:pPr marL="0" lvl="0" indent="0" algn="l" rtl="0">
              <a:spcBef>
                <a:spcPts val="0"/>
              </a:spcBef>
              <a:spcAft>
                <a:spcPts val="0"/>
              </a:spcAft>
              <a:buNone/>
            </a:pPr>
            <a:r>
              <a:rPr lang="en-AU" sz="1400">
                <a:solidFill>
                  <a:srgbClr val="000000"/>
                </a:solidFill>
              </a:rPr>
              <a:t>Entropy-based AI</a:t>
            </a:r>
            <a:endParaRPr sz="1400">
              <a:solidFill>
                <a:srgbClr val="000000"/>
              </a:solidFill>
            </a:endParaRPr>
          </a:p>
          <a:p>
            <a:pPr marL="0" lvl="0" indent="0" algn="l" rtl="0">
              <a:spcBef>
                <a:spcPts val="0"/>
              </a:spcBef>
              <a:spcAft>
                <a:spcPts val="0"/>
              </a:spcAft>
              <a:buNone/>
            </a:pPr>
            <a:r>
              <a:rPr lang="en-AU" sz="1400">
                <a:solidFill>
                  <a:srgbClr val="000000"/>
                </a:solidFill>
              </a:rPr>
              <a:t>Few-shot learning</a:t>
            </a:r>
            <a:endParaRPr sz="1400">
              <a:solidFill>
                <a:srgbClr val="000000"/>
              </a:solidFill>
            </a:endParaRPr>
          </a:p>
          <a:p>
            <a:pPr marL="0" lvl="0" indent="0" algn="l" rtl="0">
              <a:spcBef>
                <a:spcPts val="0"/>
              </a:spcBef>
              <a:spcAft>
                <a:spcPts val="0"/>
              </a:spcAft>
              <a:buNone/>
            </a:pPr>
            <a:r>
              <a:rPr lang="en-AU" sz="1400">
                <a:solidFill>
                  <a:srgbClr val="000000"/>
                </a:solidFill>
              </a:rPr>
              <a:t>Zero-shot learning</a:t>
            </a:r>
            <a:endParaRPr sz="2000">
              <a:solidFill>
                <a:srgbClr val="000000"/>
              </a:solidFill>
            </a:endParaRPr>
          </a:p>
        </p:txBody>
      </p:sp>
      <p:sp>
        <p:nvSpPr>
          <p:cNvPr id="796" name="Google Shape;796;ga3d622e77b_0_66"/>
          <p:cNvSpPr txBox="1">
            <a:spLocks noGrp="1"/>
          </p:cNvSpPr>
          <p:nvPr>
            <p:ph type="title"/>
          </p:nvPr>
        </p:nvSpPr>
        <p:spPr>
          <a:xfrm>
            <a:off x="695326" y="1052736"/>
            <a:ext cx="10801500" cy="4692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AU"/>
              <a:t>Breakout Group Discussion</a:t>
            </a:r>
            <a:endParaRPr/>
          </a:p>
        </p:txBody>
      </p:sp>
      <p:sp>
        <p:nvSpPr>
          <p:cNvPr id="797" name="Google Shape;797;ga3d622e77b_0_66"/>
          <p:cNvSpPr txBox="1">
            <a:spLocks noGrp="1"/>
          </p:cNvSpPr>
          <p:nvPr>
            <p:ph type="body" idx="3"/>
          </p:nvPr>
        </p:nvSpPr>
        <p:spPr>
          <a:xfrm>
            <a:off x="4400550" y="6524625"/>
            <a:ext cx="3384600" cy="241200"/>
          </a:xfrm>
          <a:prstGeom prst="rect">
            <a:avLst/>
          </a:prstGeom>
        </p:spPr>
        <p:txBody>
          <a:bodyPr spcFirstLastPara="1" wrap="square" lIns="0" tIns="0" rIns="0" bIns="0" anchor="ctr" anchorCtr="0">
            <a:noAutofit/>
          </a:bodyPr>
          <a:lstStyle/>
          <a:p>
            <a:pPr marL="0" lvl="0" indent="0" algn="ctr" rtl="0">
              <a:spcBef>
                <a:spcPts val="300"/>
              </a:spcBef>
              <a:spcAft>
                <a:spcPts val="300"/>
              </a:spcAft>
              <a:buNone/>
            </a:pPr>
            <a:endParaRPr/>
          </a:p>
        </p:txBody>
      </p:sp>
      <p:sp>
        <p:nvSpPr>
          <p:cNvPr id="798" name="Google Shape;798;ga3d622e77b_0_66"/>
          <p:cNvSpPr txBox="1">
            <a:spLocks noGrp="1"/>
          </p:cNvSpPr>
          <p:nvPr>
            <p:ph type="sldNum" idx="12"/>
          </p:nvPr>
        </p:nvSpPr>
        <p:spPr>
          <a:xfrm>
            <a:off x="11208568" y="6519171"/>
            <a:ext cx="288000" cy="2403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AU"/>
              <a:t>45</a:t>
            </a:fld>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802"/>
        <p:cNvGrpSpPr/>
        <p:nvPr/>
      </p:nvGrpSpPr>
      <p:grpSpPr>
        <a:xfrm>
          <a:off x="0" y="0"/>
          <a:ext cx="0" cy="0"/>
          <a:chOff x="0" y="0"/>
          <a:chExt cx="0" cy="0"/>
        </a:xfrm>
      </p:grpSpPr>
      <p:sp>
        <p:nvSpPr>
          <p:cNvPr id="803" name="Google Shape;803;p29"/>
          <p:cNvSpPr txBox="1">
            <a:spLocks noGrp="1"/>
          </p:cNvSpPr>
          <p:nvPr>
            <p:ph type="title"/>
          </p:nvPr>
        </p:nvSpPr>
        <p:spPr>
          <a:xfrm>
            <a:off x="695326" y="1700811"/>
            <a:ext cx="10768680" cy="1224137"/>
          </a:xfrm>
          <a:prstGeom prst="rect">
            <a:avLst/>
          </a:prstGeom>
          <a:noFill/>
          <a:ln>
            <a:noFill/>
          </a:ln>
        </p:spPr>
        <p:txBody>
          <a:bodyPr spcFirstLastPara="1" wrap="square" lIns="0" tIns="0" rIns="0" bIns="0" anchor="b" anchorCtr="0">
            <a:noAutofit/>
          </a:bodyPr>
          <a:lstStyle/>
          <a:p>
            <a:pPr marL="0" lvl="0" indent="0" algn="l" rtl="0">
              <a:lnSpc>
                <a:spcPct val="120000"/>
              </a:lnSpc>
              <a:spcBef>
                <a:spcPts val="0"/>
              </a:spcBef>
              <a:spcAft>
                <a:spcPts val="0"/>
              </a:spcAft>
              <a:buClr>
                <a:schemeClr val="accent1"/>
              </a:buClr>
              <a:buSzPts val="4200"/>
              <a:buFont typeface="Arial"/>
              <a:buNone/>
            </a:pPr>
            <a:r>
              <a:rPr lang="en-AU"/>
              <a:t>Current sign language technology projects</a:t>
            </a:r>
            <a:endParaRPr/>
          </a:p>
        </p:txBody>
      </p:sp>
      <p:sp>
        <p:nvSpPr>
          <p:cNvPr id="804" name="Google Shape;804;p29"/>
          <p:cNvSpPr txBox="1">
            <a:spLocks noGrp="1"/>
          </p:cNvSpPr>
          <p:nvPr>
            <p:ph type="body" idx="1"/>
          </p:nvPr>
        </p:nvSpPr>
        <p:spPr>
          <a:xfrm>
            <a:off x="695326" y="3113744"/>
            <a:ext cx="10768680" cy="2043451"/>
          </a:xfrm>
          <a:prstGeom prst="rect">
            <a:avLst/>
          </a:prstGeom>
          <a:noFill/>
          <a:ln>
            <a:noFill/>
          </a:ln>
        </p:spPr>
        <p:txBody>
          <a:bodyPr spcFirstLastPara="1" wrap="square" lIns="0" tIns="0" rIns="0" bIns="0" anchor="t" anchorCtr="0">
            <a:normAutofit/>
          </a:bodyPr>
          <a:lstStyle/>
          <a:p>
            <a:pPr marL="0" lvl="0" indent="0" algn="l" rtl="0">
              <a:lnSpc>
                <a:spcPct val="120000"/>
              </a:lnSpc>
              <a:spcBef>
                <a:spcPts val="0"/>
              </a:spcBef>
              <a:spcAft>
                <a:spcPts val="0"/>
              </a:spcAft>
              <a:buSzPts val="2700"/>
              <a:buNone/>
            </a:pPr>
            <a:r>
              <a:rPr lang="en-AU"/>
              <a:t>Part 5</a:t>
            </a:r>
            <a:endParaRPr/>
          </a:p>
        </p:txBody>
      </p:sp>
      <p:sp>
        <p:nvSpPr>
          <p:cNvPr id="805" name="Google Shape;805;p29"/>
          <p:cNvSpPr txBox="1">
            <a:spLocks noGrp="1"/>
          </p:cNvSpPr>
          <p:nvPr>
            <p:ph type="ftr" idx="11"/>
          </p:nvPr>
        </p:nvSpPr>
        <p:spPr>
          <a:xfrm>
            <a:off x="695326" y="6519171"/>
            <a:ext cx="3360109" cy="240219"/>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Clr>
                <a:schemeClr val="dk1"/>
              </a:buClr>
              <a:buFont typeface="Arial"/>
              <a:buNone/>
            </a:pPr>
            <a:r>
              <a:rPr lang="en-AU"/>
              <a:t>Sign Language and Communicative Gesture | 21 October 2020</a:t>
            </a:r>
            <a:endParaRPr/>
          </a:p>
        </p:txBody>
      </p:sp>
      <p:sp>
        <p:nvSpPr>
          <p:cNvPr id="806" name="Google Shape;806;p29"/>
          <p:cNvSpPr txBox="1">
            <a:spLocks noGrp="1"/>
          </p:cNvSpPr>
          <p:nvPr>
            <p:ph type="sldNum" idx="12"/>
          </p:nvPr>
        </p:nvSpPr>
        <p:spPr>
          <a:xfrm>
            <a:off x="11208568" y="6519171"/>
            <a:ext cx="288032" cy="240219"/>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AU"/>
              <a:t>46</a:t>
            </a:fld>
            <a:endParaRPr/>
          </a:p>
        </p:txBody>
      </p:sp>
      <p:sp>
        <p:nvSpPr>
          <p:cNvPr id="807" name="Google Shape;807;p29"/>
          <p:cNvSpPr txBox="1">
            <a:spLocks noGrp="1"/>
          </p:cNvSpPr>
          <p:nvPr>
            <p:ph type="dt" idx="10"/>
          </p:nvPr>
        </p:nvSpPr>
        <p:spPr>
          <a:xfrm>
            <a:off x="695324" y="151134"/>
            <a:ext cx="3360109" cy="288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None/>
            </a:pPr>
            <a:r>
              <a:rPr lang="en-AU"/>
              <a:t>Voyages in Language Technology</a:t>
            </a:r>
            <a:endParaRPr/>
          </a:p>
          <a:p>
            <a:pPr marL="0" lvl="0" indent="0" algn="l" rtl="0">
              <a:spcBef>
                <a:spcPts val="0"/>
              </a:spcBef>
              <a:spcAft>
                <a:spcPts val="0"/>
              </a:spcAft>
              <a:buNone/>
            </a:pPr>
            <a:endParaRPr/>
          </a:p>
          <a:p>
            <a:pPr marL="0" lvl="0" indent="0" algn="l" rtl="0">
              <a:lnSpc>
                <a:spcPct val="80000"/>
              </a:lnSpc>
              <a:spcBef>
                <a:spcPts val="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811"/>
        <p:cNvGrpSpPr/>
        <p:nvPr/>
      </p:nvGrpSpPr>
      <p:grpSpPr>
        <a:xfrm>
          <a:off x="0" y="0"/>
          <a:ext cx="0" cy="0"/>
          <a:chOff x="0" y="0"/>
          <a:chExt cx="0" cy="0"/>
        </a:xfrm>
      </p:grpSpPr>
      <p:sp>
        <p:nvSpPr>
          <p:cNvPr id="812" name="Google Shape;812;p30"/>
          <p:cNvSpPr txBox="1">
            <a:spLocks noGrp="1"/>
          </p:cNvSpPr>
          <p:nvPr>
            <p:ph type="body" idx="1"/>
          </p:nvPr>
        </p:nvSpPr>
        <p:spPr>
          <a:xfrm>
            <a:off x="695326" y="1700213"/>
            <a:ext cx="10801350" cy="4608512"/>
          </a:xfrm>
          <a:prstGeom prst="rect">
            <a:avLst/>
          </a:prstGeom>
          <a:noFill/>
          <a:ln>
            <a:noFill/>
          </a:ln>
        </p:spPr>
        <p:txBody>
          <a:bodyPr spcFirstLastPara="1" wrap="square" lIns="0" tIns="0" rIns="0" bIns="0" anchor="t" anchorCtr="0">
            <a:normAutofit/>
          </a:bodyPr>
          <a:lstStyle/>
          <a:p>
            <a:pPr marL="285750" lvl="0" indent="-285750" algn="l" rtl="0">
              <a:lnSpc>
                <a:spcPct val="110000"/>
              </a:lnSpc>
              <a:spcBef>
                <a:spcPts val="0"/>
              </a:spcBef>
              <a:spcAft>
                <a:spcPts val="0"/>
              </a:spcAft>
              <a:buSzPts val="1800"/>
              <a:buFont typeface="Arial"/>
              <a:buChar char="•"/>
            </a:pPr>
            <a:r>
              <a:rPr lang="en-AU"/>
              <a:t>Collect a dual language dataset (BSL &amp; English)</a:t>
            </a:r>
            <a:endParaRPr/>
          </a:p>
          <a:p>
            <a:pPr marL="285750" lvl="0" indent="-285750" algn="l" rtl="0">
              <a:lnSpc>
                <a:spcPct val="110000"/>
              </a:lnSpc>
              <a:spcBef>
                <a:spcPts val="600"/>
              </a:spcBef>
              <a:spcAft>
                <a:spcPts val="0"/>
              </a:spcAft>
              <a:buSzPts val="1800"/>
              <a:buFont typeface="Arial"/>
              <a:buChar char="•"/>
            </a:pPr>
            <a:r>
              <a:rPr lang="en-AU"/>
              <a:t>Create machine translation system from BSL to English</a:t>
            </a:r>
            <a:endParaRPr/>
          </a:p>
          <a:p>
            <a:pPr marL="0" lvl="0" indent="0" algn="l" rtl="0">
              <a:lnSpc>
                <a:spcPct val="110000"/>
              </a:lnSpc>
              <a:spcBef>
                <a:spcPts val="600"/>
              </a:spcBef>
              <a:spcAft>
                <a:spcPts val="0"/>
              </a:spcAft>
              <a:buSzPts val="1800"/>
              <a:buNone/>
            </a:pPr>
            <a:endParaRPr/>
          </a:p>
          <a:p>
            <a:pPr marL="0" lvl="0" indent="0" algn="l" rtl="0">
              <a:lnSpc>
                <a:spcPct val="110000"/>
              </a:lnSpc>
              <a:spcBef>
                <a:spcPts val="600"/>
              </a:spcBef>
              <a:spcAft>
                <a:spcPts val="0"/>
              </a:spcAft>
              <a:buSzPts val="1800"/>
              <a:buNone/>
            </a:pPr>
            <a:r>
              <a:rPr lang="en-AU" b="1"/>
              <a:t>BSL Linguists:</a:t>
            </a:r>
            <a:endParaRPr b="1"/>
          </a:p>
          <a:p>
            <a:pPr marL="0" lvl="0" indent="0" algn="l" rtl="0">
              <a:lnSpc>
                <a:spcPct val="110000"/>
              </a:lnSpc>
              <a:spcBef>
                <a:spcPts val="600"/>
              </a:spcBef>
              <a:spcAft>
                <a:spcPts val="0"/>
              </a:spcAft>
              <a:buSzPts val="1800"/>
              <a:buNone/>
            </a:pPr>
            <a:r>
              <a:rPr lang="en-AU"/>
              <a:t>Dr Kearsy Cormier, UCL</a:t>
            </a:r>
            <a:endParaRPr/>
          </a:p>
          <a:p>
            <a:pPr marL="0" lvl="0" indent="0" algn="l" rtl="0">
              <a:lnSpc>
                <a:spcPct val="110000"/>
              </a:lnSpc>
              <a:spcBef>
                <a:spcPts val="600"/>
              </a:spcBef>
              <a:spcAft>
                <a:spcPts val="0"/>
              </a:spcAft>
              <a:buSzPts val="1800"/>
              <a:buNone/>
            </a:pPr>
            <a:r>
              <a:rPr lang="en-AU"/>
              <a:t>Professor Bencie Woll, UCL</a:t>
            </a:r>
            <a:endParaRPr/>
          </a:p>
          <a:p>
            <a:pPr marL="0" lvl="0" indent="0" algn="l" rtl="0">
              <a:lnSpc>
                <a:spcPct val="110000"/>
              </a:lnSpc>
              <a:spcBef>
                <a:spcPts val="600"/>
              </a:spcBef>
              <a:spcAft>
                <a:spcPts val="0"/>
              </a:spcAft>
              <a:buSzPts val="1800"/>
              <a:buNone/>
            </a:pPr>
            <a:r>
              <a:rPr lang="en-AU" b="1"/>
              <a:t>Software engineers who specialise in computer vision and machine learning:</a:t>
            </a:r>
            <a:endParaRPr b="1"/>
          </a:p>
          <a:p>
            <a:pPr marL="0" lvl="0" indent="0" algn="l" rtl="0">
              <a:lnSpc>
                <a:spcPct val="110000"/>
              </a:lnSpc>
              <a:spcBef>
                <a:spcPts val="600"/>
              </a:spcBef>
              <a:spcAft>
                <a:spcPts val="0"/>
              </a:spcAft>
              <a:buSzPts val="1800"/>
              <a:buNone/>
            </a:pPr>
            <a:r>
              <a:rPr lang="en-AU"/>
              <a:t>Professor Richard Bowden, University of Surrey</a:t>
            </a:r>
            <a:endParaRPr/>
          </a:p>
          <a:p>
            <a:pPr marL="0" lvl="0" indent="0" algn="l" rtl="0">
              <a:lnSpc>
                <a:spcPct val="110000"/>
              </a:lnSpc>
              <a:spcBef>
                <a:spcPts val="600"/>
              </a:spcBef>
              <a:spcAft>
                <a:spcPts val="0"/>
              </a:spcAft>
              <a:buSzPts val="1800"/>
              <a:buNone/>
            </a:pPr>
            <a:r>
              <a:rPr lang="en-AU"/>
              <a:t>Professor Andrew Zisserman, University of Oxford</a:t>
            </a:r>
            <a:endParaRPr/>
          </a:p>
        </p:txBody>
      </p:sp>
      <p:sp>
        <p:nvSpPr>
          <p:cNvPr id="813" name="Google Shape;813;p30"/>
          <p:cNvSpPr txBox="1">
            <a:spLocks noGrp="1"/>
          </p:cNvSpPr>
          <p:nvPr>
            <p:ph type="title"/>
          </p:nvPr>
        </p:nvSpPr>
        <p:spPr>
          <a:xfrm>
            <a:off x="695326" y="1052736"/>
            <a:ext cx="10801350" cy="469056"/>
          </a:xfrm>
          <a:prstGeom prst="rect">
            <a:avLst/>
          </a:prstGeom>
          <a:noFill/>
          <a:ln>
            <a:noFill/>
          </a:ln>
        </p:spPr>
        <p:txBody>
          <a:bodyPr spcFirstLastPara="1" wrap="square" lIns="0" tIns="0" rIns="0" bIns="0" anchor="ctr" anchorCtr="0">
            <a:normAutofit/>
          </a:bodyPr>
          <a:lstStyle/>
          <a:p>
            <a:pPr marL="0" lvl="0" indent="0" algn="l" rtl="0">
              <a:lnSpc>
                <a:spcPct val="90000"/>
              </a:lnSpc>
              <a:spcBef>
                <a:spcPts val="0"/>
              </a:spcBef>
              <a:spcAft>
                <a:spcPts val="0"/>
              </a:spcAft>
              <a:buClr>
                <a:schemeClr val="accent1"/>
              </a:buClr>
              <a:buSzPts val="3400"/>
              <a:buFont typeface="Arial"/>
              <a:buNone/>
            </a:pPr>
            <a:r>
              <a:rPr lang="en-AU"/>
              <a:t>ExTOL: End to End Translation of British Sign Language</a:t>
            </a:r>
            <a:endParaRPr/>
          </a:p>
        </p:txBody>
      </p:sp>
      <p:sp>
        <p:nvSpPr>
          <p:cNvPr id="814" name="Google Shape;814;p30"/>
          <p:cNvSpPr txBox="1">
            <a:spLocks noGrp="1"/>
          </p:cNvSpPr>
          <p:nvPr>
            <p:ph type="body" idx="2"/>
          </p:nvPr>
        </p:nvSpPr>
        <p:spPr>
          <a:xfrm>
            <a:off x="4400550" y="6524625"/>
            <a:ext cx="3384667" cy="241300"/>
          </a:xfrm>
          <a:prstGeom prst="rect">
            <a:avLst/>
          </a:prstGeom>
          <a:noFill/>
          <a:ln>
            <a:noFill/>
          </a:ln>
        </p:spPr>
        <p:txBody>
          <a:bodyPr spcFirstLastPara="1" wrap="square" lIns="0" tIns="0" rIns="0" bIns="0" anchor="ctr" anchorCtr="0">
            <a:normAutofit/>
          </a:bodyPr>
          <a:lstStyle/>
          <a:p>
            <a:pPr marL="0" lvl="0" indent="0" algn="ctr" rtl="0">
              <a:lnSpc>
                <a:spcPct val="110000"/>
              </a:lnSpc>
              <a:spcBef>
                <a:spcPts val="0"/>
              </a:spcBef>
              <a:spcAft>
                <a:spcPts val="0"/>
              </a:spcAft>
              <a:buSzPts val="1000"/>
              <a:buNone/>
            </a:pPr>
            <a:r>
              <a:rPr lang="en-AU" u="sng">
                <a:solidFill>
                  <a:schemeClr val="hlink"/>
                </a:solidFill>
                <a:hlinkClick r:id="rId3"/>
              </a:rPr>
              <a:t>https://cvssp.org/projects/extol/</a:t>
            </a:r>
            <a:r>
              <a:rPr lang="en-AU"/>
              <a:t> </a:t>
            </a:r>
            <a:endParaRPr/>
          </a:p>
        </p:txBody>
      </p:sp>
      <p:sp>
        <p:nvSpPr>
          <p:cNvPr id="815" name="Google Shape;815;p30"/>
          <p:cNvSpPr txBox="1">
            <a:spLocks noGrp="1"/>
          </p:cNvSpPr>
          <p:nvPr>
            <p:ph type="ftr" idx="11"/>
          </p:nvPr>
        </p:nvSpPr>
        <p:spPr>
          <a:xfrm>
            <a:off x="695326" y="6519171"/>
            <a:ext cx="3360109" cy="240219"/>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Clr>
                <a:schemeClr val="dk1"/>
              </a:buClr>
              <a:buFont typeface="Arial"/>
              <a:buNone/>
            </a:pPr>
            <a:r>
              <a:rPr lang="en-AU"/>
              <a:t>Sign Language and Communicative Gesture | 21 October 2020</a:t>
            </a:r>
            <a:endParaRPr/>
          </a:p>
        </p:txBody>
      </p:sp>
      <p:sp>
        <p:nvSpPr>
          <p:cNvPr id="816" name="Google Shape;816;p30"/>
          <p:cNvSpPr txBox="1">
            <a:spLocks noGrp="1"/>
          </p:cNvSpPr>
          <p:nvPr>
            <p:ph type="sldNum" idx="12"/>
          </p:nvPr>
        </p:nvSpPr>
        <p:spPr>
          <a:xfrm>
            <a:off x="11208568" y="6519171"/>
            <a:ext cx="288032" cy="240219"/>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AU"/>
              <a:t>47</a:t>
            </a:fld>
            <a:endParaRPr/>
          </a:p>
        </p:txBody>
      </p:sp>
      <p:sp>
        <p:nvSpPr>
          <p:cNvPr id="817" name="Google Shape;817;p30"/>
          <p:cNvSpPr txBox="1">
            <a:spLocks noGrp="1"/>
          </p:cNvSpPr>
          <p:nvPr>
            <p:ph type="dt" idx="10"/>
          </p:nvPr>
        </p:nvSpPr>
        <p:spPr>
          <a:xfrm>
            <a:off x="695325" y="151136"/>
            <a:ext cx="3384549" cy="2412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None/>
            </a:pPr>
            <a:r>
              <a:rPr lang="en-AU"/>
              <a:t>Voyages in Language Technology</a:t>
            </a:r>
            <a:endParaRPr/>
          </a:p>
          <a:p>
            <a:pPr marL="0" lvl="0" indent="0" algn="l" rtl="0">
              <a:spcBef>
                <a:spcPts val="0"/>
              </a:spcBef>
              <a:spcAft>
                <a:spcPts val="0"/>
              </a:spcAft>
              <a:buNone/>
            </a:pPr>
            <a:endParaRPr/>
          </a:p>
          <a:p>
            <a:pPr marL="0" lvl="0" indent="0" algn="l" rtl="0">
              <a:lnSpc>
                <a:spcPct val="80000"/>
              </a:lnSpc>
              <a:spcBef>
                <a:spcPts val="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821"/>
        <p:cNvGrpSpPr/>
        <p:nvPr/>
      </p:nvGrpSpPr>
      <p:grpSpPr>
        <a:xfrm>
          <a:off x="0" y="0"/>
          <a:ext cx="0" cy="0"/>
          <a:chOff x="0" y="0"/>
          <a:chExt cx="0" cy="0"/>
        </a:xfrm>
      </p:grpSpPr>
      <p:sp>
        <p:nvSpPr>
          <p:cNvPr id="822" name="Google Shape;822;p31"/>
          <p:cNvSpPr txBox="1">
            <a:spLocks noGrp="1"/>
          </p:cNvSpPr>
          <p:nvPr>
            <p:ph type="body" idx="1"/>
          </p:nvPr>
        </p:nvSpPr>
        <p:spPr>
          <a:xfrm>
            <a:off x="695326" y="1700213"/>
            <a:ext cx="10801350" cy="4608512"/>
          </a:xfrm>
          <a:prstGeom prst="rect">
            <a:avLst/>
          </a:prstGeom>
          <a:noFill/>
          <a:ln>
            <a:noFill/>
          </a:ln>
        </p:spPr>
        <p:txBody>
          <a:bodyPr spcFirstLastPara="1" wrap="square" lIns="0" tIns="0" rIns="0" bIns="0" anchor="t" anchorCtr="0">
            <a:normAutofit/>
          </a:bodyPr>
          <a:lstStyle/>
          <a:p>
            <a:pPr marL="0" lvl="0" indent="0" algn="l" rtl="0">
              <a:lnSpc>
                <a:spcPct val="110000"/>
              </a:lnSpc>
              <a:spcBef>
                <a:spcPts val="0"/>
              </a:spcBef>
              <a:spcAft>
                <a:spcPts val="0"/>
              </a:spcAft>
              <a:buSzPts val="1800"/>
              <a:buNone/>
            </a:pPr>
            <a:r>
              <a:rPr lang="en-AU"/>
              <a:t>Appen “working with a leading technology company on improving capability of sign language recognition”, collecting video data of signers from a range of sign languages.</a:t>
            </a:r>
            <a:endParaRPr/>
          </a:p>
          <a:p>
            <a:pPr marL="0" lvl="0" indent="0" algn="l" rtl="0">
              <a:lnSpc>
                <a:spcPct val="110000"/>
              </a:lnSpc>
              <a:spcBef>
                <a:spcPts val="600"/>
              </a:spcBef>
              <a:spcAft>
                <a:spcPts val="0"/>
              </a:spcAft>
              <a:buSzPts val="1800"/>
              <a:buNone/>
            </a:pPr>
            <a:r>
              <a:rPr lang="en-AU"/>
              <a:t>Non-transparent project – faced some </a:t>
            </a:r>
            <a:r>
              <a:rPr lang="en-AU" b="1"/>
              <a:t>criticism from Deaf communities</a:t>
            </a:r>
            <a:r>
              <a:rPr lang="en-AU"/>
              <a:t> for being unclear on:</a:t>
            </a:r>
            <a:endParaRPr/>
          </a:p>
          <a:p>
            <a:pPr marL="285750" lvl="0" indent="-285750" algn="l" rtl="0">
              <a:lnSpc>
                <a:spcPct val="110000"/>
              </a:lnSpc>
              <a:spcBef>
                <a:spcPts val="600"/>
              </a:spcBef>
              <a:spcAft>
                <a:spcPts val="0"/>
              </a:spcAft>
              <a:buSzPts val="1800"/>
              <a:buFont typeface="Arial"/>
              <a:buChar char="•"/>
            </a:pPr>
            <a:r>
              <a:rPr lang="en-AU"/>
              <a:t>Who they are recruiting</a:t>
            </a:r>
            <a:endParaRPr/>
          </a:p>
          <a:p>
            <a:pPr marL="285750" lvl="0" indent="-285750" algn="l" rtl="0">
              <a:lnSpc>
                <a:spcPct val="110000"/>
              </a:lnSpc>
              <a:spcBef>
                <a:spcPts val="600"/>
              </a:spcBef>
              <a:spcAft>
                <a:spcPts val="0"/>
              </a:spcAft>
              <a:buSzPts val="1800"/>
              <a:buFont typeface="Arial"/>
              <a:buChar char="•"/>
            </a:pPr>
            <a:r>
              <a:rPr lang="en-AU"/>
              <a:t>What languages they are looking to gather data from</a:t>
            </a:r>
            <a:endParaRPr/>
          </a:p>
          <a:p>
            <a:pPr marL="285750" lvl="0" indent="-285750" algn="l" rtl="0">
              <a:lnSpc>
                <a:spcPct val="110000"/>
              </a:lnSpc>
              <a:spcBef>
                <a:spcPts val="600"/>
              </a:spcBef>
              <a:spcAft>
                <a:spcPts val="0"/>
              </a:spcAft>
              <a:buSzPts val="1800"/>
              <a:buFont typeface="Arial"/>
              <a:buChar char="•"/>
            </a:pPr>
            <a:r>
              <a:rPr lang="en-AU"/>
              <a:t>Proposed outcomes</a:t>
            </a:r>
            <a:endParaRPr/>
          </a:p>
          <a:p>
            <a:pPr marL="285750" lvl="0" indent="-171450" algn="l" rtl="0">
              <a:lnSpc>
                <a:spcPct val="110000"/>
              </a:lnSpc>
              <a:spcBef>
                <a:spcPts val="600"/>
              </a:spcBef>
              <a:spcAft>
                <a:spcPts val="0"/>
              </a:spcAft>
              <a:buSzPts val="1800"/>
              <a:buFont typeface="Arial"/>
              <a:buNone/>
            </a:pPr>
            <a:endParaRPr/>
          </a:p>
          <a:p>
            <a:pPr marL="0" lvl="0" indent="0" algn="l" rtl="0">
              <a:lnSpc>
                <a:spcPct val="110000"/>
              </a:lnSpc>
              <a:spcBef>
                <a:spcPts val="600"/>
              </a:spcBef>
              <a:spcAft>
                <a:spcPts val="0"/>
              </a:spcAft>
              <a:buSzPts val="1800"/>
              <a:buNone/>
            </a:pPr>
            <a:r>
              <a:rPr lang="en-AU"/>
              <a:t>Data collection finished in July</a:t>
            </a:r>
            <a:endParaRPr/>
          </a:p>
        </p:txBody>
      </p:sp>
      <p:sp>
        <p:nvSpPr>
          <p:cNvPr id="823" name="Google Shape;823;p31"/>
          <p:cNvSpPr txBox="1">
            <a:spLocks noGrp="1"/>
          </p:cNvSpPr>
          <p:nvPr>
            <p:ph type="title"/>
          </p:nvPr>
        </p:nvSpPr>
        <p:spPr>
          <a:xfrm>
            <a:off x="695326" y="1052736"/>
            <a:ext cx="10801350" cy="469056"/>
          </a:xfrm>
          <a:prstGeom prst="rect">
            <a:avLst/>
          </a:prstGeom>
          <a:noFill/>
          <a:ln>
            <a:noFill/>
          </a:ln>
        </p:spPr>
        <p:txBody>
          <a:bodyPr spcFirstLastPara="1" wrap="square" lIns="0" tIns="0" rIns="0" bIns="0" anchor="ctr" anchorCtr="0">
            <a:normAutofit/>
          </a:bodyPr>
          <a:lstStyle/>
          <a:p>
            <a:pPr marL="0" lvl="0" indent="0" algn="l" rtl="0">
              <a:lnSpc>
                <a:spcPct val="90000"/>
              </a:lnSpc>
              <a:spcBef>
                <a:spcPts val="0"/>
              </a:spcBef>
              <a:spcAft>
                <a:spcPts val="0"/>
              </a:spcAft>
              <a:buClr>
                <a:schemeClr val="accent1"/>
              </a:buClr>
              <a:buSzPts val="3400"/>
              <a:buFont typeface="Arial"/>
              <a:buNone/>
            </a:pPr>
            <a:r>
              <a:rPr lang="en-AU"/>
              <a:t>Project Meiss - Appen</a:t>
            </a:r>
            <a:endParaRPr/>
          </a:p>
        </p:txBody>
      </p:sp>
      <p:sp>
        <p:nvSpPr>
          <p:cNvPr id="824" name="Google Shape;824;p31"/>
          <p:cNvSpPr txBox="1">
            <a:spLocks noGrp="1"/>
          </p:cNvSpPr>
          <p:nvPr>
            <p:ph type="body" idx="2"/>
          </p:nvPr>
        </p:nvSpPr>
        <p:spPr>
          <a:xfrm>
            <a:off x="2067350" y="6524625"/>
            <a:ext cx="9141000" cy="241200"/>
          </a:xfrm>
          <a:prstGeom prst="rect">
            <a:avLst/>
          </a:prstGeom>
          <a:noFill/>
          <a:ln>
            <a:noFill/>
          </a:ln>
        </p:spPr>
        <p:txBody>
          <a:bodyPr spcFirstLastPara="1" wrap="square" lIns="0" tIns="0" rIns="0" bIns="0" anchor="ctr" anchorCtr="0">
            <a:normAutofit/>
          </a:bodyPr>
          <a:lstStyle/>
          <a:p>
            <a:pPr marL="0" lvl="0" indent="0" algn="ctr" rtl="0">
              <a:lnSpc>
                <a:spcPct val="90000"/>
              </a:lnSpc>
              <a:spcBef>
                <a:spcPts val="0"/>
              </a:spcBef>
              <a:spcAft>
                <a:spcPts val="0"/>
              </a:spcAft>
              <a:buSzPts val="775"/>
              <a:buNone/>
            </a:pPr>
            <a:r>
              <a:rPr lang="en-AU" sz="775" u="sng">
                <a:solidFill>
                  <a:schemeClr val="hlink"/>
                </a:solidFill>
                <a:hlinkClick r:id="rId3"/>
              </a:rPr>
              <a:t>https://connect.appen.com/qrp/core/register_express/40bedb88c745c5c7a9f1823d987a2ffa</a:t>
            </a:r>
            <a:r>
              <a:rPr lang="en-AU" sz="775"/>
              <a:t> </a:t>
            </a:r>
            <a:endParaRPr sz="775"/>
          </a:p>
        </p:txBody>
      </p:sp>
      <p:sp>
        <p:nvSpPr>
          <p:cNvPr id="825" name="Google Shape;825;p31"/>
          <p:cNvSpPr txBox="1">
            <a:spLocks noGrp="1"/>
          </p:cNvSpPr>
          <p:nvPr>
            <p:ph type="ftr" idx="11"/>
          </p:nvPr>
        </p:nvSpPr>
        <p:spPr>
          <a:xfrm>
            <a:off x="695326" y="6519171"/>
            <a:ext cx="3360109" cy="240219"/>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Clr>
                <a:schemeClr val="dk1"/>
              </a:buClr>
              <a:buFont typeface="Arial"/>
              <a:buNone/>
            </a:pPr>
            <a:r>
              <a:rPr lang="en-AU"/>
              <a:t>Sign Language and Communicative Gesture | 21 October 2020</a:t>
            </a:r>
            <a:endParaRPr/>
          </a:p>
        </p:txBody>
      </p:sp>
      <p:sp>
        <p:nvSpPr>
          <p:cNvPr id="826" name="Google Shape;826;p31"/>
          <p:cNvSpPr txBox="1">
            <a:spLocks noGrp="1"/>
          </p:cNvSpPr>
          <p:nvPr>
            <p:ph type="sldNum" idx="12"/>
          </p:nvPr>
        </p:nvSpPr>
        <p:spPr>
          <a:xfrm>
            <a:off x="11208568" y="6519171"/>
            <a:ext cx="288032" cy="240219"/>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AU"/>
              <a:t>48</a:t>
            </a:fld>
            <a:endParaRPr/>
          </a:p>
        </p:txBody>
      </p:sp>
      <p:sp>
        <p:nvSpPr>
          <p:cNvPr id="827" name="Google Shape;827;p31"/>
          <p:cNvSpPr txBox="1">
            <a:spLocks noGrp="1"/>
          </p:cNvSpPr>
          <p:nvPr>
            <p:ph type="dt" idx="10"/>
          </p:nvPr>
        </p:nvSpPr>
        <p:spPr>
          <a:xfrm>
            <a:off x="695325" y="151136"/>
            <a:ext cx="3384549" cy="2412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None/>
            </a:pPr>
            <a:r>
              <a:rPr lang="en-AU"/>
              <a:t>Voyages in Language Technology</a:t>
            </a:r>
            <a:endParaRPr/>
          </a:p>
          <a:p>
            <a:pPr marL="0" lvl="0" indent="0" algn="l" rtl="0">
              <a:spcBef>
                <a:spcPts val="0"/>
              </a:spcBef>
              <a:spcAft>
                <a:spcPts val="0"/>
              </a:spcAft>
              <a:buNone/>
            </a:pPr>
            <a:endParaRPr/>
          </a:p>
          <a:p>
            <a:pPr marL="0" lvl="0" indent="0" algn="l" rtl="0">
              <a:lnSpc>
                <a:spcPct val="80000"/>
              </a:lnSpc>
              <a:spcBef>
                <a:spcPts val="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832"/>
        <p:cNvGrpSpPr/>
        <p:nvPr/>
      </p:nvGrpSpPr>
      <p:grpSpPr>
        <a:xfrm>
          <a:off x="0" y="0"/>
          <a:ext cx="0" cy="0"/>
          <a:chOff x="0" y="0"/>
          <a:chExt cx="0" cy="0"/>
        </a:xfrm>
      </p:grpSpPr>
      <p:sp>
        <p:nvSpPr>
          <p:cNvPr id="833" name="Google Shape;833;ga3d622e77b_0_0"/>
          <p:cNvSpPr txBox="1">
            <a:spLocks noGrp="1"/>
          </p:cNvSpPr>
          <p:nvPr>
            <p:ph type="title"/>
          </p:nvPr>
        </p:nvSpPr>
        <p:spPr>
          <a:xfrm>
            <a:off x="695326" y="1700811"/>
            <a:ext cx="10768800" cy="12240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AU"/>
              <a:t>This is how we do it:</a:t>
            </a:r>
            <a:endParaRPr/>
          </a:p>
        </p:txBody>
      </p:sp>
      <p:sp>
        <p:nvSpPr>
          <p:cNvPr id="834" name="Google Shape;834;ga3d622e77b_0_0"/>
          <p:cNvSpPr txBox="1">
            <a:spLocks noGrp="1"/>
          </p:cNvSpPr>
          <p:nvPr>
            <p:ph type="body" idx="1"/>
          </p:nvPr>
        </p:nvSpPr>
        <p:spPr>
          <a:xfrm>
            <a:off x="695326" y="3113744"/>
            <a:ext cx="10768800" cy="2043600"/>
          </a:xfrm>
          <a:prstGeom prst="rect">
            <a:avLst/>
          </a:prstGeom>
        </p:spPr>
        <p:txBody>
          <a:bodyPr spcFirstLastPara="1" wrap="square" lIns="0" tIns="0" rIns="0" bIns="0" anchor="t" anchorCtr="0">
            <a:noAutofit/>
          </a:bodyPr>
          <a:lstStyle/>
          <a:p>
            <a:pPr marL="0" lvl="0" indent="0" algn="l" rtl="0">
              <a:spcBef>
                <a:spcPts val="300"/>
              </a:spcBef>
              <a:spcAft>
                <a:spcPts val="300"/>
              </a:spcAft>
              <a:buNone/>
            </a:pPr>
            <a:endParaRPr/>
          </a:p>
        </p:txBody>
      </p:sp>
      <p:sp>
        <p:nvSpPr>
          <p:cNvPr id="835" name="Google Shape;835;ga3d622e77b_0_0"/>
          <p:cNvSpPr txBox="1">
            <a:spLocks noGrp="1"/>
          </p:cNvSpPr>
          <p:nvPr>
            <p:ph type="sldNum" idx="12"/>
          </p:nvPr>
        </p:nvSpPr>
        <p:spPr>
          <a:xfrm>
            <a:off x="11208568" y="6519171"/>
            <a:ext cx="288000" cy="240300"/>
          </a:xfrm>
          <a:prstGeom prst="rect">
            <a:avLst/>
          </a:prstGeom>
        </p:spPr>
        <p:txBody>
          <a:bodyPr spcFirstLastPara="1" wrap="square" lIns="0" tIns="0" rIns="0" bIns="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AU"/>
              <a:t>49</a:t>
            </a:fld>
            <a:endParaRPr/>
          </a:p>
        </p:txBody>
      </p:sp>
      <p:sp>
        <p:nvSpPr>
          <p:cNvPr id="836" name="Google Shape;836;ga3d622e77b_0_0"/>
          <p:cNvSpPr txBox="1">
            <a:spLocks noGrp="1"/>
          </p:cNvSpPr>
          <p:nvPr>
            <p:ph type="dt" idx="10"/>
          </p:nvPr>
        </p:nvSpPr>
        <p:spPr>
          <a:xfrm>
            <a:off x="695324" y="151134"/>
            <a:ext cx="3360000" cy="2880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AU"/>
              <a:t>Voyages in Language Technology</a:t>
            </a:r>
            <a:endParaRPr/>
          </a:p>
          <a:p>
            <a:pPr marL="0" lvl="0" indent="0" algn="l" rtl="0">
              <a:lnSpc>
                <a:spcPct val="80000"/>
              </a:lnSpc>
              <a:spcBef>
                <a:spcPts val="0"/>
              </a:spcBef>
              <a:spcAft>
                <a:spcPts val="0"/>
              </a:spcAft>
              <a:buNone/>
            </a:pPr>
            <a:endParaRPr/>
          </a:p>
        </p:txBody>
      </p:sp>
      <p:sp>
        <p:nvSpPr>
          <p:cNvPr id="837" name="Google Shape;837;ga3d622e77b_0_0"/>
          <p:cNvSpPr txBox="1">
            <a:spLocks noGrp="1"/>
          </p:cNvSpPr>
          <p:nvPr>
            <p:ph type="ftr" idx="11"/>
          </p:nvPr>
        </p:nvSpPr>
        <p:spPr>
          <a:xfrm>
            <a:off x="695326" y="6519171"/>
            <a:ext cx="3360000" cy="2403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AU"/>
              <a:t>Sign Language and Communicative Gesture | 21 October 2020</a:t>
            </a:r>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pPr marL="0" indent="0"/>
            <a:r>
              <a:rPr lang="en-AU" dirty="0"/>
              <a:t>“</a:t>
            </a:r>
            <a:r>
              <a:rPr lang="en-AU" dirty="0">
                <a:extLst>
                  <a:ext uri="http://customooxmlschemas.google.com/">
                    <go:slidesCustomData xmlns:lc="http://schemas.openxmlformats.org/drawingml/2006/lockedCanvas"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0"/>
                  </a:ext>
                </a:extLst>
              </a:rPr>
              <a:t>The solutions </a:t>
            </a:r>
            <a:r>
              <a:rPr lang="en-AU" dirty="0"/>
              <a:t>proposed by signed language recognition and other similar technologies (e.g. signed language gloves, avatars) are generally not feasible, because they are… </a:t>
            </a:r>
            <a:r>
              <a:rPr lang="en-AU" b="1" dirty="0"/>
              <a:t>based on naïve understandings of </a:t>
            </a:r>
            <a:r>
              <a:rPr lang="en-AU" dirty="0"/>
              <a:t>what deaf community </a:t>
            </a:r>
            <a:r>
              <a:rPr lang="en-AU" b="1" dirty="0"/>
              <a:t>signed languages</a:t>
            </a:r>
            <a:r>
              <a:rPr lang="en-AU" dirty="0"/>
              <a:t> are and how they work, or even the </a:t>
            </a:r>
            <a:r>
              <a:rPr lang="en-AU" b="1" dirty="0"/>
              <a:t>realistic needs and desires</a:t>
            </a:r>
            <a:r>
              <a:rPr lang="en-AU" dirty="0"/>
              <a:t> of deaf and hard of hearing signers striving for improved communication access</a:t>
            </a:r>
            <a:r>
              <a:rPr lang="en-AU" dirty="0" smtClean="0"/>
              <a:t>.”</a:t>
            </a:r>
          </a:p>
          <a:p>
            <a:pPr marL="0" indent="0"/>
            <a:r>
              <a:rPr lang="en-AU" dirty="0" smtClean="0"/>
              <a:t>- </a:t>
            </a:r>
            <a:r>
              <a:rPr lang="en-AU" dirty="0"/>
              <a:t>Dr Gabrielle Hodge, Deaf academic, </a:t>
            </a:r>
            <a:r>
              <a:rPr lang="en-AU" dirty="0" smtClean="0"/>
              <a:t>UCL</a:t>
            </a:r>
            <a:endParaRPr lang="en-AU" dirty="0"/>
          </a:p>
        </p:txBody>
      </p:sp>
      <p:sp>
        <p:nvSpPr>
          <p:cNvPr id="3" name="Text Placeholder 2"/>
          <p:cNvSpPr>
            <a:spLocks noGrp="1"/>
          </p:cNvSpPr>
          <p:nvPr>
            <p:ph type="body" idx="2"/>
          </p:nvPr>
        </p:nvSpPr>
        <p:spPr/>
        <p:txBody>
          <a:bodyPr/>
          <a:lstStyle/>
          <a:p>
            <a:r>
              <a:rPr lang="en-AU" dirty="0" smtClean="0"/>
              <a:t>❌ “be fluent in </a:t>
            </a:r>
            <a:r>
              <a:rPr lang="en-AU" dirty="0" err="1" smtClean="0"/>
              <a:t>Auslan</a:t>
            </a:r>
            <a:r>
              <a:rPr lang="en-AU" dirty="0" smtClean="0"/>
              <a:t>”</a:t>
            </a:r>
          </a:p>
          <a:p>
            <a:r>
              <a:rPr lang="en-AU" dirty="0" smtClean="0"/>
              <a:t>❌ be a domain expert</a:t>
            </a:r>
            <a:endParaRPr lang="en-AU" dirty="0"/>
          </a:p>
          <a:p>
            <a:endParaRPr lang="en-AU" dirty="0" smtClean="0"/>
          </a:p>
          <a:p>
            <a:r>
              <a:rPr lang="en-AU" dirty="0" smtClean="0"/>
              <a:t>✔ Understand the components of </a:t>
            </a:r>
            <a:r>
              <a:rPr lang="en-AU" dirty="0" err="1" smtClean="0"/>
              <a:t>Auslan</a:t>
            </a:r>
            <a:endParaRPr lang="en-AU" dirty="0" smtClean="0"/>
          </a:p>
          <a:p>
            <a:r>
              <a:rPr lang="en-AU" dirty="0" smtClean="0"/>
              <a:t>✔ Understand how it is used by signers</a:t>
            </a:r>
          </a:p>
          <a:p>
            <a:r>
              <a:rPr lang="en-AU" dirty="0" smtClean="0"/>
              <a:t>✔ Understand how information about it can be recorded</a:t>
            </a:r>
          </a:p>
          <a:p>
            <a:endParaRPr lang="en-AU" dirty="0"/>
          </a:p>
          <a:p>
            <a:r>
              <a:rPr lang="en-AU" dirty="0" smtClean="0"/>
              <a:t>Ensures data can be collected, coded and used:</a:t>
            </a:r>
          </a:p>
          <a:p>
            <a:pPr marL="514350" indent="-285750">
              <a:buFont typeface="Arial" panose="020B0604020202020204" pitchFamily="34" charset="0"/>
              <a:buChar char="•"/>
            </a:pPr>
            <a:r>
              <a:rPr lang="en-AU" dirty="0" smtClean="0"/>
              <a:t>Respectfully</a:t>
            </a:r>
          </a:p>
          <a:p>
            <a:pPr marL="514350" indent="-285750">
              <a:buFont typeface="Arial" panose="020B0604020202020204" pitchFamily="34" charset="0"/>
              <a:buChar char="•"/>
            </a:pPr>
            <a:r>
              <a:rPr lang="en-AU" dirty="0" smtClean="0"/>
              <a:t>Productively</a:t>
            </a:r>
          </a:p>
          <a:p>
            <a:pPr marL="514350" indent="-285750">
              <a:buFont typeface="Arial" panose="020B0604020202020204" pitchFamily="34" charset="0"/>
              <a:buChar char="•"/>
            </a:pPr>
            <a:r>
              <a:rPr lang="en-AU" dirty="0" smtClean="0"/>
              <a:t>Usefully </a:t>
            </a:r>
            <a:endParaRPr lang="en-AU" dirty="0"/>
          </a:p>
        </p:txBody>
      </p:sp>
      <p:sp>
        <p:nvSpPr>
          <p:cNvPr id="4" name="Title 3"/>
          <p:cNvSpPr>
            <a:spLocks noGrp="1"/>
          </p:cNvSpPr>
          <p:nvPr>
            <p:ph type="title"/>
          </p:nvPr>
        </p:nvSpPr>
        <p:spPr/>
        <p:txBody>
          <a:bodyPr/>
          <a:lstStyle/>
          <a:p>
            <a:r>
              <a:rPr lang="en-AU" dirty="0" smtClean="0"/>
              <a:t>Step 1: Understand the data</a:t>
            </a:r>
            <a:endParaRPr lang="en-AU" dirty="0"/>
          </a:p>
        </p:txBody>
      </p:sp>
      <p:sp>
        <p:nvSpPr>
          <p:cNvPr id="5" name="Text Placeholder 4"/>
          <p:cNvSpPr>
            <a:spLocks noGrp="1"/>
          </p:cNvSpPr>
          <p:nvPr>
            <p:ph type="body" idx="3"/>
          </p:nvPr>
        </p:nvSpPr>
        <p:spPr/>
        <p:txBody>
          <a:bodyPr/>
          <a:lstStyle/>
          <a:p>
            <a:endParaRPr lang="en-AU"/>
          </a:p>
        </p:txBody>
      </p:sp>
      <p:sp>
        <p:nvSpPr>
          <p:cNvPr id="6" name="Slide Number Placeholder 5"/>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AU" smtClean="0"/>
              <a:t>5</a:t>
            </a:fld>
            <a:endParaRPr lang="en-AU"/>
          </a:p>
        </p:txBody>
      </p:sp>
    </p:spTree>
    <p:extLst>
      <p:ext uri="{BB962C8B-B14F-4D97-AF65-F5344CB8AC3E}">
        <p14:creationId xmlns:p14="http://schemas.microsoft.com/office/powerpoint/2010/main" val="8903232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842"/>
        <p:cNvGrpSpPr/>
        <p:nvPr/>
      </p:nvGrpSpPr>
      <p:grpSpPr>
        <a:xfrm>
          <a:off x="0" y="0"/>
          <a:ext cx="0" cy="0"/>
          <a:chOff x="0" y="0"/>
          <a:chExt cx="0" cy="0"/>
        </a:xfrm>
      </p:grpSpPr>
      <p:sp>
        <p:nvSpPr>
          <p:cNvPr id="843" name="Google Shape;843;p32"/>
          <p:cNvSpPr txBox="1">
            <a:spLocks noGrp="1"/>
          </p:cNvSpPr>
          <p:nvPr>
            <p:ph type="body" idx="1"/>
          </p:nvPr>
        </p:nvSpPr>
        <p:spPr>
          <a:xfrm>
            <a:off x="695327" y="5949320"/>
            <a:ext cx="10801348" cy="360000"/>
          </a:xfrm>
          <a:prstGeom prst="rect">
            <a:avLst/>
          </a:prstGeom>
          <a:noFill/>
          <a:ln>
            <a:noFill/>
          </a:ln>
        </p:spPr>
        <p:txBody>
          <a:bodyPr spcFirstLastPara="1" wrap="square" lIns="0" tIns="0" rIns="0" bIns="0" anchor="ctr" anchorCtr="0">
            <a:normAutofit/>
          </a:bodyPr>
          <a:lstStyle/>
          <a:p>
            <a:pPr marL="0" lvl="0" indent="0" algn="l" rtl="0">
              <a:lnSpc>
                <a:spcPct val="110000"/>
              </a:lnSpc>
              <a:spcBef>
                <a:spcPts val="0"/>
              </a:spcBef>
              <a:spcAft>
                <a:spcPts val="0"/>
              </a:spcAft>
              <a:buSzPts val="1800"/>
              <a:buNone/>
            </a:pPr>
            <a:r>
              <a:rPr lang="en-AU"/>
              <a:t>Dr Jessica Korte, UQ – Available for student projects</a:t>
            </a:r>
            <a:endParaRPr/>
          </a:p>
        </p:txBody>
      </p:sp>
      <p:sp>
        <p:nvSpPr>
          <p:cNvPr id="844" name="Google Shape;844;p32"/>
          <p:cNvSpPr txBox="1">
            <a:spLocks noGrp="1"/>
          </p:cNvSpPr>
          <p:nvPr>
            <p:ph type="body" idx="3"/>
          </p:nvPr>
        </p:nvSpPr>
        <p:spPr>
          <a:xfrm>
            <a:off x="4400550" y="6524625"/>
            <a:ext cx="3384667" cy="241300"/>
          </a:xfrm>
          <a:prstGeom prst="rect">
            <a:avLst/>
          </a:prstGeom>
          <a:noFill/>
          <a:ln>
            <a:noFill/>
          </a:ln>
        </p:spPr>
        <p:txBody>
          <a:bodyPr spcFirstLastPara="1" wrap="square" lIns="0" tIns="0" rIns="0" bIns="0" anchor="ctr" anchorCtr="0">
            <a:normAutofit/>
          </a:bodyPr>
          <a:lstStyle/>
          <a:p>
            <a:pPr marL="0" lvl="0" indent="0" algn="ctr" rtl="0">
              <a:lnSpc>
                <a:spcPct val="110000"/>
              </a:lnSpc>
              <a:spcBef>
                <a:spcPts val="0"/>
              </a:spcBef>
              <a:spcAft>
                <a:spcPts val="0"/>
              </a:spcAft>
              <a:buSzPts val="1000"/>
              <a:buNone/>
            </a:pPr>
            <a:r>
              <a:rPr lang="en-AU" u="sng">
                <a:solidFill>
                  <a:schemeClr val="hlink"/>
                </a:solidFill>
                <a:hlinkClick r:id="rId3"/>
              </a:rPr>
              <a:t>https://tasdcrc.com.au/dr-jessica-korte/</a:t>
            </a:r>
            <a:r>
              <a:rPr lang="en-AU"/>
              <a:t> </a:t>
            </a:r>
            <a:endParaRPr/>
          </a:p>
        </p:txBody>
      </p:sp>
      <p:sp>
        <p:nvSpPr>
          <p:cNvPr id="845" name="Google Shape;845;p32"/>
          <p:cNvSpPr txBox="1">
            <a:spLocks noGrp="1"/>
          </p:cNvSpPr>
          <p:nvPr>
            <p:ph type="title"/>
          </p:nvPr>
        </p:nvSpPr>
        <p:spPr>
          <a:xfrm>
            <a:off x="695326" y="1052736"/>
            <a:ext cx="10801350" cy="469056"/>
          </a:xfrm>
          <a:prstGeom prst="rect">
            <a:avLst/>
          </a:prstGeom>
          <a:noFill/>
          <a:ln>
            <a:noFill/>
          </a:ln>
        </p:spPr>
        <p:txBody>
          <a:bodyPr spcFirstLastPara="1" wrap="square" lIns="0" tIns="0" rIns="0" bIns="0" anchor="ctr" anchorCtr="0">
            <a:normAutofit/>
          </a:bodyPr>
          <a:lstStyle/>
          <a:p>
            <a:pPr marL="0" lvl="0" indent="0" algn="l" rtl="0">
              <a:lnSpc>
                <a:spcPct val="90000"/>
              </a:lnSpc>
              <a:spcBef>
                <a:spcPts val="0"/>
              </a:spcBef>
              <a:spcAft>
                <a:spcPts val="0"/>
              </a:spcAft>
              <a:buClr>
                <a:schemeClr val="accent1"/>
              </a:buClr>
              <a:buSzPts val="3400"/>
              <a:buFont typeface="Arial"/>
              <a:buNone/>
            </a:pPr>
            <a:r>
              <a:rPr lang="en-AU"/>
              <a:t>Auslan Communication Technologies Pipeline</a:t>
            </a:r>
            <a:endParaRPr/>
          </a:p>
        </p:txBody>
      </p:sp>
      <p:sp>
        <p:nvSpPr>
          <p:cNvPr id="846" name="Google Shape;846;p32"/>
          <p:cNvSpPr txBox="1">
            <a:spLocks noGrp="1"/>
          </p:cNvSpPr>
          <p:nvPr>
            <p:ph type="dt" idx="10"/>
          </p:nvPr>
        </p:nvSpPr>
        <p:spPr>
          <a:xfrm>
            <a:off x="695324" y="151134"/>
            <a:ext cx="3360109" cy="288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None/>
            </a:pPr>
            <a:r>
              <a:rPr lang="en-AU"/>
              <a:t>Voyages in Language Technology</a:t>
            </a:r>
            <a:endParaRPr/>
          </a:p>
          <a:p>
            <a:pPr marL="0" lvl="0" indent="0" algn="l" rtl="0">
              <a:spcBef>
                <a:spcPts val="0"/>
              </a:spcBef>
              <a:spcAft>
                <a:spcPts val="0"/>
              </a:spcAft>
              <a:buNone/>
            </a:pPr>
            <a:endParaRPr/>
          </a:p>
          <a:p>
            <a:pPr marL="0" lvl="0" indent="0" algn="l" rtl="0">
              <a:lnSpc>
                <a:spcPct val="80000"/>
              </a:lnSpc>
              <a:spcBef>
                <a:spcPts val="0"/>
              </a:spcBef>
              <a:spcAft>
                <a:spcPts val="0"/>
              </a:spcAft>
              <a:buNone/>
            </a:pPr>
            <a:endParaRPr/>
          </a:p>
        </p:txBody>
      </p:sp>
      <p:sp>
        <p:nvSpPr>
          <p:cNvPr id="847" name="Google Shape;847;p32"/>
          <p:cNvSpPr txBox="1">
            <a:spLocks noGrp="1"/>
          </p:cNvSpPr>
          <p:nvPr>
            <p:ph type="ftr" idx="11"/>
          </p:nvPr>
        </p:nvSpPr>
        <p:spPr>
          <a:xfrm>
            <a:off x="695326" y="6519171"/>
            <a:ext cx="3360109" cy="240219"/>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AU"/>
              <a:t>Sign Language and Communicative Gesture | 21 October 2020</a:t>
            </a:r>
            <a:endParaRPr/>
          </a:p>
        </p:txBody>
      </p:sp>
      <p:sp>
        <p:nvSpPr>
          <p:cNvPr id="848" name="Google Shape;848;p32"/>
          <p:cNvSpPr txBox="1">
            <a:spLocks noGrp="1"/>
          </p:cNvSpPr>
          <p:nvPr>
            <p:ph type="sldNum" idx="12"/>
          </p:nvPr>
        </p:nvSpPr>
        <p:spPr>
          <a:xfrm>
            <a:off x="11208568" y="6519171"/>
            <a:ext cx="288032" cy="240219"/>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AU"/>
              <a:t>50</a:t>
            </a:fld>
            <a:endParaRPr/>
          </a:p>
        </p:txBody>
      </p:sp>
      <p:pic>
        <p:nvPicPr>
          <p:cNvPr id="849" name="Google Shape;849;p32"/>
          <p:cNvPicPr preferRelativeResize="0">
            <a:picLocks noGrp="1"/>
          </p:cNvPicPr>
          <p:nvPr>
            <p:ph type="pic" idx="2"/>
          </p:nvPr>
        </p:nvPicPr>
        <p:blipFill rotWithShape="1">
          <a:blip r:embed="rId4">
            <a:alphaModFix/>
          </a:blip>
          <a:srcRect l="-10484" t="3175" r="-10484" b="2710"/>
          <a:stretch/>
        </p:blipFill>
        <p:spPr>
          <a:xfrm>
            <a:off x="695327" y="1700213"/>
            <a:ext cx="10801349" cy="4249107"/>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865"/>
        <p:cNvGrpSpPr/>
        <p:nvPr/>
      </p:nvGrpSpPr>
      <p:grpSpPr>
        <a:xfrm>
          <a:off x="0" y="0"/>
          <a:ext cx="0" cy="0"/>
          <a:chOff x="0" y="0"/>
          <a:chExt cx="0" cy="0"/>
        </a:xfrm>
      </p:grpSpPr>
      <p:pic>
        <p:nvPicPr>
          <p:cNvPr id="866" name="Google Shape;866;p33"/>
          <p:cNvPicPr preferRelativeResize="0">
            <a:picLocks noGrp="1"/>
          </p:cNvPicPr>
          <p:nvPr>
            <p:ph type="pic" idx="2"/>
          </p:nvPr>
        </p:nvPicPr>
        <p:blipFill rotWithShape="1">
          <a:blip r:embed="rId3">
            <a:alphaModFix/>
          </a:blip>
          <a:srcRect t="15920" b="15920"/>
          <a:stretch/>
        </p:blipFill>
        <p:spPr>
          <a:xfrm>
            <a:off x="0" y="624880"/>
            <a:ext cx="12191999" cy="6233119"/>
          </a:xfrm>
          <a:prstGeom prst="rect">
            <a:avLst/>
          </a:prstGeom>
          <a:solidFill>
            <a:schemeClr val="lt2"/>
          </a:solidFill>
          <a:ln>
            <a:noFill/>
          </a:ln>
        </p:spPr>
      </p:pic>
      <p:sp>
        <p:nvSpPr>
          <p:cNvPr id="867" name="Google Shape;867;p33"/>
          <p:cNvSpPr txBox="1">
            <a:spLocks noGrp="1"/>
          </p:cNvSpPr>
          <p:nvPr>
            <p:ph type="body" idx="1"/>
          </p:nvPr>
        </p:nvSpPr>
        <p:spPr>
          <a:xfrm>
            <a:off x="8256240" y="1052514"/>
            <a:ext cx="3384548" cy="5263410"/>
          </a:xfrm>
          <a:prstGeom prst="rect">
            <a:avLst/>
          </a:prstGeom>
          <a:solidFill>
            <a:schemeClr val="lt1"/>
          </a:solidFill>
          <a:ln>
            <a:noFill/>
          </a:ln>
        </p:spPr>
        <p:txBody>
          <a:bodyPr spcFirstLastPara="1" wrap="square" lIns="180000" tIns="1260000" rIns="180000" bIns="180000" anchor="t" anchorCtr="0">
            <a:normAutofit/>
          </a:bodyPr>
          <a:lstStyle/>
          <a:p>
            <a:pPr marL="285750" lvl="0" indent="-285750" algn="l" rtl="0">
              <a:lnSpc>
                <a:spcPct val="110000"/>
              </a:lnSpc>
              <a:spcBef>
                <a:spcPts val="0"/>
              </a:spcBef>
              <a:spcAft>
                <a:spcPts val="0"/>
              </a:spcAft>
              <a:buClr>
                <a:schemeClr val="lt1"/>
              </a:buClr>
              <a:buSzPts val="1800"/>
              <a:buFont typeface="Arial"/>
              <a:buChar char="•"/>
            </a:pPr>
            <a:r>
              <a:rPr lang="en-AU"/>
              <a:t>Dr Jessica Korte, UQ</a:t>
            </a:r>
            <a:endParaRPr/>
          </a:p>
          <a:p>
            <a:pPr marL="285750" lvl="0" indent="-285750" algn="l" rtl="0">
              <a:lnSpc>
                <a:spcPct val="110000"/>
              </a:lnSpc>
              <a:spcBef>
                <a:spcPts val="600"/>
              </a:spcBef>
              <a:spcAft>
                <a:spcPts val="0"/>
              </a:spcAft>
              <a:buClr>
                <a:schemeClr val="lt1"/>
              </a:buClr>
              <a:buSzPts val="1800"/>
              <a:buFont typeface="Arial"/>
              <a:buChar char="•"/>
            </a:pPr>
            <a:r>
              <a:rPr lang="en-AU"/>
              <a:t>Dr Pauline Pounds, UQ</a:t>
            </a:r>
            <a:endParaRPr/>
          </a:p>
          <a:p>
            <a:pPr marL="285750" lvl="0" indent="-171450" algn="l" rtl="0">
              <a:lnSpc>
                <a:spcPct val="110000"/>
              </a:lnSpc>
              <a:spcBef>
                <a:spcPts val="600"/>
              </a:spcBef>
              <a:spcAft>
                <a:spcPts val="0"/>
              </a:spcAft>
              <a:buClr>
                <a:schemeClr val="lt1"/>
              </a:buClr>
              <a:buSzPts val="1800"/>
              <a:buFont typeface="Arial"/>
              <a:buNone/>
            </a:pPr>
            <a:endParaRPr/>
          </a:p>
          <a:p>
            <a:pPr marL="285750" lvl="0" indent="-285750" algn="l" rtl="0">
              <a:lnSpc>
                <a:spcPct val="110000"/>
              </a:lnSpc>
              <a:spcBef>
                <a:spcPts val="600"/>
              </a:spcBef>
              <a:spcAft>
                <a:spcPts val="0"/>
              </a:spcAft>
              <a:buClr>
                <a:schemeClr val="lt1"/>
              </a:buClr>
              <a:buSzPts val="1800"/>
              <a:buFont typeface="Arial"/>
              <a:buChar char="•"/>
            </a:pPr>
            <a:r>
              <a:rPr lang="en-AU"/>
              <a:t>Available for student projects</a:t>
            </a:r>
            <a:endParaRPr/>
          </a:p>
        </p:txBody>
      </p:sp>
      <p:sp>
        <p:nvSpPr>
          <p:cNvPr id="868" name="Google Shape;868;p33"/>
          <p:cNvSpPr txBox="1">
            <a:spLocks noGrp="1"/>
          </p:cNvSpPr>
          <p:nvPr>
            <p:ph type="title"/>
          </p:nvPr>
        </p:nvSpPr>
        <p:spPr>
          <a:xfrm>
            <a:off x="8688360" y="1340768"/>
            <a:ext cx="2592288" cy="876470"/>
          </a:xfrm>
          <a:prstGeom prst="rect">
            <a:avLst/>
          </a:prstGeom>
          <a:noFill/>
          <a:ln>
            <a:noFill/>
          </a:ln>
        </p:spPr>
        <p:txBody>
          <a:bodyPr spcFirstLastPara="1" wrap="square" lIns="0" tIns="0" rIns="0" bIns="0" anchor="t" anchorCtr="0">
            <a:normAutofit/>
          </a:bodyPr>
          <a:lstStyle/>
          <a:p>
            <a:pPr marL="0" lvl="0" indent="0" algn="l" rtl="0">
              <a:lnSpc>
                <a:spcPct val="90000"/>
              </a:lnSpc>
              <a:spcBef>
                <a:spcPts val="0"/>
              </a:spcBef>
              <a:spcAft>
                <a:spcPts val="0"/>
              </a:spcAft>
              <a:buClr>
                <a:schemeClr val="accent1"/>
              </a:buClr>
              <a:buSzPts val="2800"/>
              <a:buFont typeface="Arial"/>
              <a:buNone/>
            </a:pPr>
            <a:r>
              <a:rPr lang="en-AU"/>
              <a:t>Ozzie Auslan Robot</a:t>
            </a:r>
            <a:endParaRPr/>
          </a:p>
        </p:txBody>
      </p:sp>
      <p:sp>
        <p:nvSpPr>
          <p:cNvPr id="869" name="Google Shape;869;p33"/>
          <p:cNvSpPr txBox="1">
            <a:spLocks noGrp="1"/>
          </p:cNvSpPr>
          <p:nvPr>
            <p:ph type="body" idx="3"/>
          </p:nvPr>
        </p:nvSpPr>
        <p:spPr>
          <a:xfrm>
            <a:off x="4400550" y="6524625"/>
            <a:ext cx="3384667" cy="241300"/>
          </a:xfrm>
          <a:prstGeom prst="rect">
            <a:avLst/>
          </a:prstGeom>
          <a:noFill/>
          <a:ln>
            <a:noFill/>
          </a:ln>
        </p:spPr>
        <p:txBody>
          <a:bodyPr spcFirstLastPara="1" wrap="square" lIns="0" tIns="0" rIns="0" bIns="0" anchor="ctr" anchorCtr="0">
            <a:normAutofit/>
          </a:bodyPr>
          <a:lstStyle/>
          <a:p>
            <a:pPr marL="0" lvl="0" indent="0" algn="ctr" rtl="0">
              <a:lnSpc>
                <a:spcPct val="110000"/>
              </a:lnSpc>
              <a:spcBef>
                <a:spcPts val="0"/>
              </a:spcBef>
              <a:spcAft>
                <a:spcPts val="0"/>
              </a:spcAft>
              <a:buSzPts val="1000"/>
              <a:buNone/>
            </a:pPr>
            <a:endParaRPr/>
          </a:p>
        </p:txBody>
      </p:sp>
      <p:sp>
        <p:nvSpPr>
          <p:cNvPr id="870" name="Google Shape;870;p33"/>
          <p:cNvSpPr txBox="1">
            <a:spLocks noGrp="1"/>
          </p:cNvSpPr>
          <p:nvPr>
            <p:ph type="dt" idx="10"/>
          </p:nvPr>
        </p:nvSpPr>
        <p:spPr>
          <a:xfrm>
            <a:off x="695324" y="151134"/>
            <a:ext cx="3360109" cy="288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None/>
            </a:pPr>
            <a:r>
              <a:rPr lang="en-AU"/>
              <a:t>Voyages in Language Technology</a:t>
            </a:r>
            <a:endParaRPr/>
          </a:p>
          <a:p>
            <a:pPr marL="0" lvl="0" indent="0" algn="l" rtl="0">
              <a:lnSpc>
                <a:spcPct val="80000"/>
              </a:lnSpc>
              <a:spcBef>
                <a:spcPts val="0"/>
              </a:spcBef>
              <a:spcAft>
                <a:spcPts val="0"/>
              </a:spcAft>
              <a:buNone/>
            </a:pPr>
            <a:endParaRPr/>
          </a:p>
        </p:txBody>
      </p:sp>
      <p:sp>
        <p:nvSpPr>
          <p:cNvPr id="871" name="Google Shape;871;p33"/>
          <p:cNvSpPr txBox="1">
            <a:spLocks noGrp="1"/>
          </p:cNvSpPr>
          <p:nvPr>
            <p:ph type="ftr" idx="11"/>
          </p:nvPr>
        </p:nvSpPr>
        <p:spPr>
          <a:xfrm>
            <a:off x="695326" y="6519171"/>
            <a:ext cx="3360109" cy="240219"/>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AU"/>
              <a:t>Sign Language and Communicative Gesture | 21 October 2020</a:t>
            </a:r>
            <a:endParaRPr/>
          </a:p>
        </p:txBody>
      </p:sp>
      <p:sp>
        <p:nvSpPr>
          <p:cNvPr id="872" name="Google Shape;872;p33"/>
          <p:cNvSpPr txBox="1">
            <a:spLocks noGrp="1"/>
          </p:cNvSpPr>
          <p:nvPr>
            <p:ph type="sldNum" idx="12"/>
          </p:nvPr>
        </p:nvSpPr>
        <p:spPr>
          <a:xfrm>
            <a:off x="11208568" y="6519171"/>
            <a:ext cx="288032" cy="240219"/>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AU"/>
              <a:t>51</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877"/>
        <p:cNvGrpSpPr/>
        <p:nvPr/>
      </p:nvGrpSpPr>
      <p:grpSpPr>
        <a:xfrm>
          <a:off x="0" y="0"/>
          <a:ext cx="0" cy="0"/>
          <a:chOff x="0" y="0"/>
          <a:chExt cx="0" cy="0"/>
        </a:xfrm>
      </p:grpSpPr>
      <p:sp>
        <p:nvSpPr>
          <p:cNvPr id="878" name="Google Shape;878;ga3d622e77b_0_26"/>
          <p:cNvSpPr txBox="1">
            <a:spLocks noGrp="1"/>
          </p:cNvSpPr>
          <p:nvPr>
            <p:ph type="body" idx="1"/>
          </p:nvPr>
        </p:nvSpPr>
        <p:spPr>
          <a:xfrm>
            <a:off x="694802" y="1700213"/>
            <a:ext cx="5400600" cy="4608600"/>
          </a:xfrm>
          <a:prstGeom prst="rect">
            <a:avLst/>
          </a:prstGeom>
          <a:solidFill>
            <a:srgbClr val="4D4947"/>
          </a:solidFill>
        </p:spPr>
        <p:txBody>
          <a:bodyPr spcFirstLastPara="1" wrap="square" lIns="0" tIns="0" rIns="0" bIns="0" anchor="ctr" anchorCtr="0">
            <a:noAutofit/>
          </a:bodyPr>
          <a:lstStyle/>
          <a:p>
            <a:pPr marL="0" lvl="0" indent="0" algn="ctr" rtl="0">
              <a:spcBef>
                <a:spcPts val="300"/>
              </a:spcBef>
              <a:spcAft>
                <a:spcPts val="0"/>
              </a:spcAft>
              <a:buNone/>
            </a:pPr>
            <a:r>
              <a:rPr lang="en-AU"/>
              <a:t>What did you think was the most important lesson?</a:t>
            </a:r>
            <a:endParaRPr/>
          </a:p>
          <a:p>
            <a:pPr marL="0" lvl="0" indent="0" algn="ctr" rtl="0">
              <a:spcBef>
                <a:spcPts val="300"/>
              </a:spcBef>
              <a:spcAft>
                <a:spcPts val="0"/>
              </a:spcAft>
              <a:buNone/>
            </a:pPr>
            <a:endParaRPr/>
          </a:p>
          <a:p>
            <a:pPr marL="0" lvl="0" indent="0" algn="ctr" rtl="0">
              <a:spcBef>
                <a:spcPts val="300"/>
              </a:spcBef>
              <a:spcAft>
                <a:spcPts val="0"/>
              </a:spcAft>
              <a:buNone/>
            </a:pPr>
            <a:r>
              <a:rPr lang="en-AU"/>
              <a:t>What was the most interesting thing?</a:t>
            </a:r>
            <a:endParaRPr/>
          </a:p>
          <a:p>
            <a:pPr marL="0" lvl="0" indent="0" algn="ctr" rtl="0">
              <a:spcBef>
                <a:spcPts val="300"/>
              </a:spcBef>
              <a:spcAft>
                <a:spcPts val="0"/>
              </a:spcAft>
              <a:buNone/>
            </a:pPr>
            <a:endParaRPr/>
          </a:p>
          <a:p>
            <a:pPr marL="0" lvl="0" indent="0" algn="ctr" rtl="0">
              <a:spcBef>
                <a:spcPts val="300"/>
              </a:spcBef>
              <a:spcAft>
                <a:spcPts val="300"/>
              </a:spcAft>
              <a:buNone/>
            </a:pPr>
            <a:r>
              <a:rPr lang="en-AU"/>
              <a:t>What questions do you still have?</a:t>
            </a:r>
            <a:endParaRPr/>
          </a:p>
        </p:txBody>
      </p:sp>
      <p:sp>
        <p:nvSpPr>
          <p:cNvPr id="879" name="Google Shape;879;ga3d622e77b_0_26"/>
          <p:cNvSpPr txBox="1">
            <a:spLocks noGrp="1"/>
          </p:cNvSpPr>
          <p:nvPr>
            <p:ph type="body" idx="2"/>
          </p:nvPr>
        </p:nvSpPr>
        <p:spPr>
          <a:xfrm>
            <a:off x="6288100" y="1700212"/>
            <a:ext cx="5209200" cy="4608600"/>
          </a:xfrm>
          <a:prstGeom prst="rect">
            <a:avLst/>
          </a:prstGeom>
        </p:spPr>
        <p:txBody>
          <a:bodyPr spcFirstLastPara="1" wrap="square" lIns="0" tIns="0" rIns="0" bIns="0" anchor="t" anchorCtr="0">
            <a:noAutofit/>
          </a:bodyPr>
          <a:lstStyle/>
          <a:p>
            <a:pPr marL="0" lvl="0" indent="0" algn="l" rtl="0">
              <a:spcBef>
                <a:spcPts val="300"/>
              </a:spcBef>
              <a:spcAft>
                <a:spcPts val="300"/>
              </a:spcAft>
              <a:buNone/>
            </a:pPr>
            <a:endParaRPr/>
          </a:p>
        </p:txBody>
      </p:sp>
      <p:sp>
        <p:nvSpPr>
          <p:cNvPr id="880" name="Google Shape;880;ga3d622e77b_0_26"/>
          <p:cNvSpPr txBox="1">
            <a:spLocks noGrp="1"/>
          </p:cNvSpPr>
          <p:nvPr>
            <p:ph type="title"/>
          </p:nvPr>
        </p:nvSpPr>
        <p:spPr>
          <a:xfrm>
            <a:off x="695326" y="1052736"/>
            <a:ext cx="10801500" cy="4692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AU"/>
              <a:t>Lecture Summary</a:t>
            </a:r>
            <a:endParaRPr/>
          </a:p>
        </p:txBody>
      </p:sp>
      <p:sp>
        <p:nvSpPr>
          <p:cNvPr id="881" name="Google Shape;881;ga3d622e77b_0_26"/>
          <p:cNvSpPr txBox="1">
            <a:spLocks noGrp="1"/>
          </p:cNvSpPr>
          <p:nvPr>
            <p:ph type="body" idx="3"/>
          </p:nvPr>
        </p:nvSpPr>
        <p:spPr>
          <a:xfrm>
            <a:off x="4400550" y="6524625"/>
            <a:ext cx="3384600" cy="241200"/>
          </a:xfrm>
          <a:prstGeom prst="rect">
            <a:avLst/>
          </a:prstGeom>
        </p:spPr>
        <p:txBody>
          <a:bodyPr spcFirstLastPara="1" wrap="square" lIns="0" tIns="0" rIns="0" bIns="0" anchor="ctr" anchorCtr="0">
            <a:noAutofit/>
          </a:bodyPr>
          <a:lstStyle/>
          <a:p>
            <a:pPr marL="0" lvl="0" indent="0" algn="ctr" rtl="0">
              <a:spcBef>
                <a:spcPts val="300"/>
              </a:spcBef>
              <a:spcAft>
                <a:spcPts val="300"/>
              </a:spcAft>
              <a:buNone/>
            </a:pPr>
            <a:endParaRPr/>
          </a:p>
        </p:txBody>
      </p:sp>
      <p:sp>
        <p:nvSpPr>
          <p:cNvPr id="882" name="Google Shape;882;ga3d622e77b_0_26"/>
          <p:cNvSpPr txBox="1">
            <a:spLocks noGrp="1"/>
          </p:cNvSpPr>
          <p:nvPr>
            <p:ph type="sldNum" idx="12"/>
          </p:nvPr>
        </p:nvSpPr>
        <p:spPr>
          <a:xfrm>
            <a:off x="11208568" y="6519171"/>
            <a:ext cx="288000" cy="240300"/>
          </a:xfrm>
          <a:prstGeom prst="rect">
            <a:avLst/>
          </a:prstGeom>
        </p:spPr>
        <p:txBody>
          <a:bodyPr spcFirstLastPara="1" wrap="square" lIns="0" tIns="0" rIns="0" bIns="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AU"/>
              <a:t>52</a:t>
            </a:fld>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grpSp>
        <p:nvGrpSpPr>
          <p:cNvPr id="416" name="Google Shape;416;p2"/>
          <p:cNvGrpSpPr/>
          <p:nvPr/>
        </p:nvGrpSpPr>
        <p:grpSpPr>
          <a:xfrm>
            <a:off x="8069605" y="1701370"/>
            <a:ext cx="3127375" cy="4259863"/>
            <a:chOff x="2500312" y="1158"/>
            <a:chExt cx="3127375" cy="4259863"/>
          </a:xfrm>
        </p:grpSpPr>
        <p:sp>
          <p:nvSpPr>
            <p:cNvPr id="417" name="Google Shape;417;p2"/>
            <p:cNvSpPr/>
            <p:nvPr/>
          </p:nvSpPr>
          <p:spPr>
            <a:xfrm>
              <a:off x="3532346" y="1158"/>
              <a:ext cx="2095341" cy="947689"/>
            </a:xfrm>
            <a:prstGeom prst="rect">
              <a:avLst/>
            </a:prstGeom>
            <a:solidFill>
              <a:srgbClr val="A71830"/>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
            <p:cNvSpPr txBox="1"/>
            <p:nvPr/>
          </p:nvSpPr>
          <p:spPr>
            <a:xfrm>
              <a:off x="3532346" y="1158"/>
              <a:ext cx="2095341" cy="947689"/>
            </a:xfrm>
            <a:prstGeom prst="rect">
              <a:avLst/>
            </a:prstGeom>
            <a:noFill/>
            <a:ln>
              <a:noFill/>
            </a:ln>
          </p:spPr>
          <p:txBody>
            <a:bodyPr spcFirstLastPara="1" wrap="square" lIns="76200" tIns="76200" rIns="76200" bIns="76200" anchor="ctr" anchorCtr="0">
              <a:noAutofit/>
            </a:bodyPr>
            <a:lstStyle/>
            <a:p>
              <a:pPr marL="0" marR="0" lvl="0" indent="0" algn="ctr" rtl="0">
                <a:lnSpc>
                  <a:spcPct val="90000"/>
                </a:lnSpc>
                <a:spcBef>
                  <a:spcPts val="0"/>
                </a:spcBef>
                <a:spcAft>
                  <a:spcPts val="0"/>
                </a:spcAft>
                <a:buNone/>
              </a:pPr>
              <a:r>
                <a:rPr lang="en-AU" sz="2000">
                  <a:solidFill>
                    <a:schemeClr val="lt1"/>
                  </a:solidFill>
                  <a:latin typeface="Arial"/>
                  <a:ea typeface="Arial"/>
                  <a:cs typeface="Arial"/>
                  <a:sym typeface="Arial"/>
                </a:rPr>
                <a:t>NOT international</a:t>
              </a:r>
              <a:endParaRPr sz="2000">
                <a:solidFill>
                  <a:schemeClr val="lt1"/>
                </a:solidFill>
                <a:latin typeface="Arial"/>
                <a:ea typeface="Arial"/>
                <a:cs typeface="Arial"/>
                <a:sym typeface="Arial"/>
              </a:endParaRPr>
            </a:p>
          </p:txBody>
        </p:sp>
        <p:sp>
          <p:nvSpPr>
            <p:cNvPr id="419" name="Google Shape;419;p2"/>
            <p:cNvSpPr/>
            <p:nvPr/>
          </p:nvSpPr>
          <p:spPr>
            <a:xfrm>
              <a:off x="2500312" y="1158"/>
              <a:ext cx="938212" cy="947689"/>
            </a:xfrm>
            <a:prstGeom prst="rect">
              <a:avLst/>
            </a:prstGeom>
            <a:solidFill>
              <a:srgbClr val="A71830"/>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
            <p:cNvSpPr/>
            <p:nvPr/>
          </p:nvSpPr>
          <p:spPr>
            <a:xfrm>
              <a:off x="2500312" y="1105216"/>
              <a:ext cx="2095341" cy="947689"/>
            </a:xfrm>
            <a:prstGeom prst="rect">
              <a:avLst/>
            </a:prstGeom>
            <a:solidFill>
              <a:srgbClr val="E25969"/>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
            <p:cNvSpPr txBox="1"/>
            <p:nvPr/>
          </p:nvSpPr>
          <p:spPr>
            <a:xfrm>
              <a:off x="2500312" y="1105216"/>
              <a:ext cx="2095341" cy="947689"/>
            </a:xfrm>
            <a:prstGeom prst="rect">
              <a:avLst/>
            </a:prstGeom>
            <a:noFill/>
            <a:ln>
              <a:noFill/>
            </a:ln>
          </p:spPr>
          <p:txBody>
            <a:bodyPr spcFirstLastPara="1" wrap="square" lIns="76200" tIns="76200" rIns="76200" bIns="76200" anchor="ctr" anchorCtr="0">
              <a:noAutofit/>
            </a:bodyPr>
            <a:lstStyle/>
            <a:p>
              <a:pPr marL="0" marR="0" lvl="0" indent="0" algn="ctr" rtl="0">
                <a:lnSpc>
                  <a:spcPct val="90000"/>
                </a:lnSpc>
                <a:spcBef>
                  <a:spcPts val="0"/>
                </a:spcBef>
                <a:spcAft>
                  <a:spcPts val="0"/>
                </a:spcAft>
                <a:buNone/>
              </a:pPr>
              <a:r>
                <a:rPr lang="en-AU" sz="2000">
                  <a:solidFill>
                    <a:schemeClr val="lt1"/>
                  </a:solidFill>
                  <a:latin typeface="Arial"/>
                  <a:ea typeface="Arial"/>
                  <a:cs typeface="Arial"/>
                  <a:sym typeface="Arial"/>
                </a:rPr>
                <a:t>NOT the same as spoken languages</a:t>
              </a:r>
              <a:endParaRPr sz="2000">
                <a:solidFill>
                  <a:schemeClr val="lt1"/>
                </a:solidFill>
                <a:latin typeface="Arial"/>
                <a:ea typeface="Arial"/>
                <a:cs typeface="Arial"/>
                <a:sym typeface="Arial"/>
              </a:endParaRPr>
            </a:p>
          </p:txBody>
        </p:sp>
        <p:sp>
          <p:nvSpPr>
            <p:cNvPr id="422" name="Google Shape;422;p2"/>
            <p:cNvSpPr/>
            <p:nvPr/>
          </p:nvSpPr>
          <p:spPr>
            <a:xfrm>
              <a:off x="4689474" y="1105216"/>
              <a:ext cx="938212" cy="947689"/>
            </a:xfrm>
            <a:prstGeom prst="rect">
              <a:avLst/>
            </a:prstGeom>
            <a:solidFill>
              <a:srgbClr val="E25969"/>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
            <p:cNvSpPr/>
            <p:nvPr/>
          </p:nvSpPr>
          <p:spPr>
            <a:xfrm>
              <a:off x="3532346" y="2209274"/>
              <a:ext cx="2095341" cy="947689"/>
            </a:xfrm>
            <a:prstGeom prst="rect">
              <a:avLst/>
            </a:prstGeom>
            <a:solidFill>
              <a:srgbClr val="F3C3C6"/>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
            <p:cNvSpPr txBox="1"/>
            <p:nvPr/>
          </p:nvSpPr>
          <p:spPr>
            <a:xfrm>
              <a:off x="3532346" y="2209274"/>
              <a:ext cx="2095341" cy="947689"/>
            </a:xfrm>
            <a:prstGeom prst="rect">
              <a:avLst/>
            </a:prstGeom>
            <a:noFill/>
            <a:ln>
              <a:noFill/>
            </a:ln>
          </p:spPr>
          <p:txBody>
            <a:bodyPr spcFirstLastPara="1" wrap="square" lIns="76200" tIns="76200" rIns="76200" bIns="76200" anchor="ctr" anchorCtr="0">
              <a:noAutofit/>
            </a:bodyPr>
            <a:lstStyle/>
            <a:p>
              <a:pPr marL="0" marR="0" lvl="0" indent="0" algn="ctr" rtl="0">
                <a:lnSpc>
                  <a:spcPct val="90000"/>
                </a:lnSpc>
                <a:spcBef>
                  <a:spcPts val="0"/>
                </a:spcBef>
                <a:spcAft>
                  <a:spcPts val="0"/>
                </a:spcAft>
                <a:buNone/>
              </a:pPr>
              <a:r>
                <a:rPr lang="en-AU" sz="2000">
                  <a:solidFill>
                    <a:schemeClr val="lt1"/>
                  </a:solidFill>
                  <a:latin typeface="Arial"/>
                  <a:ea typeface="Arial"/>
                  <a:cs typeface="Arial"/>
                  <a:sym typeface="Arial"/>
                </a:rPr>
                <a:t>NOT “sign systems”</a:t>
              </a:r>
              <a:endParaRPr/>
            </a:p>
          </p:txBody>
        </p:sp>
        <p:sp>
          <p:nvSpPr>
            <p:cNvPr id="425" name="Google Shape;425;p2"/>
            <p:cNvSpPr/>
            <p:nvPr/>
          </p:nvSpPr>
          <p:spPr>
            <a:xfrm>
              <a:off x="2500312" y="2209274"/>
              <a:ext cx="938212" cy="947689"/>
            </a:xfrm>
            <a:prstGeom prst="rect">
              <a:avLst/>
            </a:prstGeom>
            <a:solidFill>
              <a:srgbClr val="F3C3C6"/>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
            <p:cNvSpPr/>
            <p:nvPr/>
          </p:nvSpPr>
          <p:spPr>
            <a:xfrm>
              <a:off x="2500312" y="3313332"/>
              <a:ext cx="2095341" cy="947689"/>
            </a:xfrm>
            <a:prstGeom prst="rect">
              <a:avLst/>
            </a:prstGeom>
            <a:solidFill>
              <a:srgbClr val="E25969"/>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
            <p:cNvSpPr txBox="1"/>
            <p:nvPr/>
          </p:nvSpPr>
          <p:spPr>
            <a:xfrm>
              <a:off x="2500312" y="3313332"/>
              <a:ext cx="2095341" cy="947689"/>
            </a:xfrm>
            <a:prstGeom prst="rect">
              <a:avLst/>
            </a:prstGeom>
            <a:noFill/>
            <a:ln>
              <a:noFill/>
            </a:ln>
          </p:spPr>
          <p:txBody>
            <a:bodyPr spcFirstLastPara="1" wrap="square" lIns="76200" tIns="76200" rIns="76200" bIns="76200" anchor="ctr" anchorCtr="0">
              <a:noAutofit/>
            </a:bodyPr>
            <a:lstStyle/>
            <a:p>
              <a:pPr marL="0" marR="0" lvl="0" indent="0" algn="ctr" rtl="0">
                <a:lnSpc>
                  <a:spcPct val="90000"/>
                </a:lnSpc>
                <a:spcBef>
                  <a:spcPts val="0"/>
                </a:spcBef>
                <a:spcAft>
                  <a:spcPts val="0"/>
                </a:spcAft>
                <a:buNone/>
              </a:pPr>
              <a:r>
                <a:rPr lang="en-AU" sz="2000">
                  <a:solidFill>
                    <a:schemeClr val="lt1"/>
                  </a:solidFill>
                  <a:latin typeface="Arial"/>
                  <a:ea typeface="Arial"/>
                  <a:cs typeface="Arial"/>
                  <a:sym typeface="Arial"/>
                </a:rPr>
                <a:t>NOT just letter signs</a:t>
              </a:r>
              <a:endParaRPr/>
            </a:p>
          </p:txBody>
        </p:sp>
        <p:sp>
          <p:nvSpPr>
            <p:cNvPr id="428" name="Google Shape;428;p2"/>
            <p:cNvSpPr/>
            <p:nvPr/>
          </p:nvSpPr>
          <p:spPr>
            <a:xfrm>
              <a:off x="4689474" y="3313332"/>
              <a:ext cx="938212" cy="947689"/>
            </a:xfrm>
            <a:prstGeom prst="rect">
              <a:avLst/>
            </a:prstGeom>
            <a:solidFill>
              <a:srgbClr val="E25969"/>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9" name="Google Shape;429;p2"/>
          <p:cNvGrpSpPr/>
          <p:nvPr/>
        </p:nvGrpSpPr>
        <p:grpSpPr>
          <a:xfrm>
            <a:off x="4539257" y="1694490"/>
            <a:ext cx="3113484" cy="4240943"/>
            <a:chOff x="4539257" y="814"/>
            <a:chExt cx="3113484" cy="4240943"/>
          </a:xfrm>
        </p:grpSpPr>
        <p:sp>
          <p:nvSpPr>
            <p:cNvPr id="430" name="Google Shape;430;p2"/>
            <p:cNvSpPr/>
            <p:nvPr/>
          </p:nvSpPr>
          <p:spPr>
            <a:xfrm>
              <a:off x="5566707" y="814"/>
              <a:ext cx="2086034" cy="943480"/>
            </a:xfrm>
            <a:prstGeom prst="rect">
              <a:avLst/>
            </a:prstGeom>
            <a:solidFill>
              <a:srgbClr val="3A1759"/>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
            <p:cNvSpPr txBox="1"/>
            <p:nvPr/>
          </p:nvSpPr>
          <p:spPr>
            <a:xfrm>
              <a:off x="5566707" y="814"/>
              <a:ext cx="2086034" cy="943480"/>
            </a:xfrm>
            <a:prstGeom prst="rect">
              <a:avLst/>
            </a:prstGeom>
            <a:noFill/>
            <a:ln>
              <a:noFill/>
            </a:ln>
          </p:spPr>
          <p:txBody>
            <a:bodyPr spcFirstLastPara="1" wrap="square" lIns="83800" tIns="83800" rIns="83800" bIns="83800" anchor="ctr" anchorCtr="0">
              <a:noAutofit/>
            </a:bodyPr>
            <a:lstStyle/>
            <a:p>
              <a:pPr marL="0" marR="0" lvl="0" indent="0" algn="ctr" rtl="0">
                <a:lnSpc>
                  <a:spcPct val="90000"/>
                </a:lnSpc>
                <a:spcBef>
                  <a:spcPts val="0"/>
                </a:spcBef>
                <a:spcAft>
                  <a:spcPts val="0"/>
                </a:spcAft>
                <a:buNone/>
              </a:pPr>
              <a:r>
                <a:rPr lang="en-AU" sz="2200">
                  <a:solidFill>
                    <a:schemeClr val="lt1"/>
                  </a:solidFill>
                  <a:latin typeface="Arial"/>
                  <a:ea typeface="Arial"/>
                  <a:cs typeface="Arial"/>
                  <a:sym typeface="Arial"/>
                </a:rPr>
                <a:t>Full expressive languages</a:t>
              </a:r>
              <a:endParaRPr sz="2200">
                <a:solidFill>
                  <a:schemeClr val="lt1"/>
                </a:solidFill>
                <a:latin typeface="Arial"/>
                <a:ea typeface="Arial"/>
                <a:cs typeface="Arial"/>
                <a:sym typeface="Arial"/>
              </a:endParaRPr>
            </a:p>
          </p:txBody>
        </p:sp>
        <p:sp>
          <p:nvSpPr>
            <p:cNvPr id="432" name="Google Shape;432;p2"/>
            <p:cNvSpPr/>
            <p:nvPr/>
          </p:nvSpPr>
          <p:spPr>
            <a:xfrm>
              <a:off x="4539257" y="814"/>
              <a:ext cx="934045" cy="943480"/>
            </a:xfrm>
            <a:prstGeom prst="rect">
              <a:avLst/>
            </a:prstGeom>
            <a:solidFill>
              <a:srgbClr val="3A1759"/>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
            <p:cNvSpPr/>
            <p:nvPr/>
          </p:nvSpPr>
          <p:spPr>
            <a:xfrm>
              <a:off x="4539257" y="1099968"/>
              <a:ext cx="2086034" cy="943480"/>
            </a:xfrm>
            <a:prstGeom prst="rect">
              <a:avLst/>
            </a:prstGeom>
            <a:solidFill>
              <a:srgbClr val="7752A3"/>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
            <p:cNvSpPr txBox="1"/>
            <p:nvPr/>
          </p:nvSpPr>
          <p:spPr>
            <a:xfrm>
              <a:off x="4539257" y="1099968"/>
              <a:ext cx="2086034" cy="943480"/>
            </a:xfrm>
            <a:prstGeom prst="rect">
              <a:avLst/>
            </a:prstGeom>
            <a:noFill/>
            <a:ln>
              <a:noFill/>
            </a:ln>
          </p:spPr>
          <p:txBody>
            <a:bodyPr spcFirstLastPara="1" wrap="square" lIns="83800" tIns="83800" rIns="83800" bIns="83800" anchor="ctr" anchorCtr="0">
              <a:noAutofit/>
            </a:bodyPr>
            <a:lstStyle/>
            <a:p>
              <a:pPr marL="0" marR="0" lvl="0" indent="0" algn="ctr" rtl="0">
                <a:lnSpc>
                  <a:spcPct val="90000"/>
                </a:lnSpc>
                <a:spcBef>
                  <a:spcPts val="0"/>
                </a:spcBef>
                <a:spcAft>
                  <a:spcPts val="0"/>
                </a:spcAft>
                <a:buNone/>
              </a:pPr>
              <a:r>
                <a:rPr lang="en-AU" sz="2200">
                  <a:solidFill>
                    <a:schemeClr val="lt1"/>
                  </a:solidFill>
                  <a:latin typeface="Arial"/>
                  <a:ea typeface="Arial"/>
                  <a:cs typeface="Arial"/>
                  <a:sym typeface="Arial"/>
                </a:rPr>
                <a:t>Multidirectional</a:t>
              </a:r>
              <a:endParaRPr sz="2200">
                <a:solidFill>
                  <a:schemeClr val="lt1"/>
                </a:solidFill>
                <a:latin typeface="Arial"/>
                <a:ea typeface="Arial"/>
                <a:cs typeface="Arial"/>
                <a:sym typeface="Arial"/>
              </a:endParaRPr>
            </a:p>
          </p:txBody>
        </p:sp>
        <p:sp>
          <p:nvSpPr>
            <p:cNvPr id="435" name="Google Shape;435;p2"/>
            <p:cNvSpPr/>
            <p:nvPr/>
          </p:nvSpPr>
          <p:spPr>
            <a:xfrm>
              <a:off x="6718696" y="1099968"/>
              <a:ext cx="934045" cy="943480"/>
            </a:xfrm>
            <a:prstGeom prst="rect">
              <a:avLst/>
            </a:prstGeom>
            <a:solidFill>
              <a:srgbClr val="7752A3"/>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
            <p:cNvSpPr/>
            <p:nvPr/>
          </p:nvSpPr>
          <p:spPr>
            <a:xfrm>
              <a:off x="5566707" y="2199123"/>
              <a:ext cx="2086034" cy="943480"/>
            </a:xfrm>
            <a:prstGeom prst="rect">
              <a:avLst/>
            </a:prstGeom>
            <a:solidFill>
              <a:srgbClr val="BBB7C3"/>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
            <p:cNvSpPr txBox="1"/>
            <p:nvPr/>
          </p:nvSpPr>
          <p:spPr>
            <a:xfrm>
              <a:off x="5566707" y="2199123"/>
              <a:ext cx="2086034" cy="943480"/>
            </a:xfrm>
            <a:prstGeom prst="rect">
              <a:avLst/>
            </a:prstGeom>
            <a:noFill/>
            <a:ln>
              <a:noFill/>
            </a:ln>
          </p:spPr>
          <p:txBody>
            <a:bodyPr spcFirstLastPara="1" wrap="square" lIns="83800" tIns="83800" rIns="83800" bIns="83800" anchor="ctr" anchorCtr="0">
              <a:noAutofit/>
            </a:bodyPr>
            <a:lstStyle/>
            <a:p>
              <a:pPr marL="0" marR="0" lvl="0" indent="0" algn="ctr" rtl="0">
                <a:lnSpc>
                  <a:spcPct val="90000"/>
                </a:lnSpc>
                <a:spcBef>
                  <a:spcPts val="0"/>
                </a:spcBef>
                <a:spcAft>
                  <a:spcPts val="0"/>
                </a:spcAft>
                <a:buNone/>
              </a:pPr>
              <a:r>
                <a:rPr lang="en-AU" sz="2200">
                  <a:solidFill>
                    <a:schemeClr val="lt1"/>
                  </a:solidFill>
                  <a:latin typeface="Arial"/>
                  <a:ea typeface="Arial"/>
                  <a:cs typeface="Arial"/>
                  <a:sym typeface="Arial"/>
                </a:rPr>
                <a:t>Visible at a distance</a:t>
              </a:r>
              <a:endParaRPr sz="2200">
                <a:solidFill>
                  <a:schemeClr val="lt1"/>
                </a:solidFill>
                <a:latin typeface="Arial"/>
                <a:ea typeface="Arial"/>
                <a:cs typeface="Arial"/>
                <a:sym typeface="Arial"/>
              </a:endParaRPr>
            </a:p>
          </p:txBody>
        </p:sp>
        <p:sp>
          <p:nvSpPr>
            <p:cNvPr id="438" name="Google Shape;438;p2"/>
            <p:cNvSpPr/>
            <p:nvPr/>
          </p:nvSpPr>
          <p:spPr>
            <a:xfrm>
              <a:off x="4539257" y="2199123"/>
              <a:ext cx="934045" cy="943480"/>
            </a:xfrm>
            <a:prstGeom prst="rect">
              <a:avLst/>
            </a:prstGeom>
            <a:solidFill>
              <a:srgbClr val="BBB7C3"/>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
            <p:cNvSpPr/>
            <p:nvPr/>
          </p:nvSpPr>
          <p:spPr>
            <a:xfrm>
              <a:off x="4539257" y="3298277"/>
              <a:ext cx="2086034" cy="943480"/>
            </a:xfrm>
            <a:prstGeom prst="rect">
              <a:avLst/>
            </a:prstGeom>
            <a:solidFill>
              <a:srgbClr val="7752A3"/>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
            <p:cNvSpPr txBox="1"/>
            <p:nvPr/>
          </p:nvSpPr>
          <p:spPr>
            <a:xfrm>
              <a:off x="4539257" y="3298277"/>
              <a:ext cx="2086034" cy="943480"/>
            </a:xfrm>
            <a:prstGeom prst="rect">
              <a:avLst/>
            </a:prstGeom>
            <a:noFill/>
            <a:ln>
              <a:noFill/>
            </a:ln>
          </p:spPr>
          <p:txBody>
            <a:bodyPr spcFirstLastPara="1" wrap="square" lIns="83800" tIns="83800" rIns="83800" bIns="83800" anchor="ctr" anchorCtr="0">
              <a:noAutofit/>
            </a:bodyPr>
            <a:lstStyle/>
            <a:p>
              <a:pPr marL="0" marR="0" lvl="0" indent="0" algn="ctr" rtl="0">
                <a:lnSpc>
                  <a:spcPct val="90000"/>
                </a:lnSpc>
                <a:spcBef>
                  <a:spcPts val="0"/>
                </a:spcBef>
                <a:spcAft>
                  <a:spcPts val="0"/>
                </a:spcAft>
                <a:buNone/>
              </a:pPr>
              <a:r>
                <a:rPr lang="en-AU" sz="2200">
                  <a:solidFill>
                    <a:schemeClr val="lt1"/>
                  </a:solidFill>
                  <a:latin typeface="Arial"/>
                  <a:ea typeface="Arial"/>
                  <a:cs typeface="Arial"/>
                  <a:sym typeface="Arial"/>
                </a:rPr>
                <a:t>NOT “just miming”</a:t>
              </a:r>
              <a:endParaRPr sz="2200">
                <a:solidFill>
                  <a:schemeClr val="lt1"/>
                </a:solidFill>
                <a:latin typeface="Arial"/>
                <a:ea typeface="Arial"/>
                <a:cs typeface="Arial"/>
                <a:sym typeface="Arial"/>
              </a:endParaRPr>
            </a:p>
          </p:txBody>
        </p:sp>
        <p:sp>
          <p:nvSpPr>
            <p:cNvPr id="441" name="Google Shape;441;p2"/>
            <p:cNvSpPr/>
            <p:nvPr/>
          </p:nvSpPr>
          <p:spPr>
            <a:xfrm>
              <a:off x="6718696" y="3298277"/>
              <a:ext cx="934045" cy="943480"/>
            </a:xfrm>
            <a:prstGeom prst="rect">
              <a:avLst/>
            </a:prstGeom>
            <a:solidFill>
              <a:srgbClr val="7752A3"/>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2" name="Google Shape;442;p2"/>
          <p:cNvGrpSpPr/>
          <p:nvPr/>
        </p:nvGrpSpPr>
        <p:grpSpPr>
          <a:xfrm>
            <a:off x="1013851" y="1695399"/>
            <a:ext cx="3131343" cy="4265269"/>
            <a:chOff x="2498328" y="1723"/>
            <a:chExt cx="3131343" cy="4265269"/>
          </a:xfrm>
        </p:grpSpPr>
        <p:sp>
          <p:nvSpPr>
            <p:cNvPr id="443" name="Google Shape;443;p2"/>
            <p:cNvSpPr/>
            <p:nvPr/>
          </p:nvSpPr>
          <p:spPr>
            <a:xfrm>
              <a:off x="3531671" y="1723"/>
              <a:ext cx="2098000" cy="948892"/>
            </a:xfrm>
            <a:prstGeom prst="rect">
              <a:avLst/>
            </a:prstGeom>
            <a:solidFill>
              <a:srgbClr val="007691"/>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
            <p:cNvSpPr txBox="1"/>
            <p:nvPr/>
          </p:nvSpPr>
          <p:spPr>
            <a:xfrm>
              <a:off x="3531671" y="1723"/>
              <a:ext cx="2098000" cy="948892"/>
            </a:xfrm>
            <a:prstGeom prst="rect">
              <a:avLst/>
            </a:prstGeom>
            <a:noFill/>
            <a:ln>
              <a:noFill/>
            </a:ln>
          </p:spPr>
          <p:txBody>
            <a:bodyPr spcFirstLastPara="1" wrap="square" lIns="60950" tIns="60950" rIns="60950" bIns="60950" anchor="ctr" anchorCtr="0">
              <a:noAutofit/>
            </a:bodyPr>
            <a:lstStyle/>
            <a:p>
              <a:pPr marL="0" marR="0" lvl="0" indent="0" algn="ctr" rtl="0">
                <a:lnSpc>
                  <a:spcPct val="90000"/>
                </a:lnSpc>
                <a:spcBef>
                  <a:spcPts val="0"/>
                </a:spcBef>
                <a:spcAft>
                  <a:spcPts val="0"/>
                </a:spcAft>
                <a:buNone/>
              </a:pPr>
              <a:r>
                <a:rPr lang="en-AU" sz="2200">
                  <a:solidFill>
                    <a:schemeClr val="lt1"/>
                  </a:solidFill>
                  <a:latin typeface="Arial"/>
                  <a:ea typeface="Arial"/>
                  <a:cs typeface="Arial"/>
                  <a:sym typeface="Arial"/>
                </a:rPr>
                <a:t>Natural languages</a:t>
              </a:r>
              <a:endParaRPr sz="2200">
                <a:solidFill>
                  <a:schemeClr val="lt1"/>
                </a:solidFill>
                <a:latin typeface="Arial"/>
                <a:ea typeface="Arial"/>
                <a:cs typeface="Arial"/>
                <a:sym typeface="Arial"/>
              </a:endParaRPr>
            </a:p>
          </p:txBody>
        </p:sp>
        <p:sp>
          <p:nvSpPr>
            <p:cNvPr id="445" name="Google Shape;445;p2"/>
            <p:cNvSpPr/>
            <p:nvPr/>
          </p:nvSpPr>
          <p:spPr>
            <a:xfrm>
              <a:off x="2498328" y="1723"/>
              <a:ext cx="939403" cy="948892"/>
            </a:xfrm>
            <a:prstGeom prst="rect">
              <a:avLst/>
            </a:prstGeom>
            <a:solidFill>
              <a:srgbClr val="007691"/>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
            <p:cNvSpPr/>
            <p:nvPr/>
          </p:nvSpPr>
          <p:spPr>
            <a:xfrm>
              <a:off x="2498328" y="1107182"/>
              <a:ext cx="2098000" cy="948892"/>
            </a:xfrm>
            <a:prstGeom prst="rect">
              <a:avLst/>
            </a:prstGeom>
            <a:solidFill>
              <a:srgbClr val="32B1DF"/>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
            <p:cNvSpPr txBox="1"/>
            <p:nvPr/>
          </p:nvSpPr>
          <p:spPr>
            <a:xfrm>
              <a:off x="2498328" y="1107182"/>
              <a:ext cx="2098000" cy="948892"/>
            </a:xfrm>
            <a:prstGeom prst="rect">
              <a:avLst/>
            </a:prstGeom>
            <a:noFill/>
            <a:ln>
              <a:noFill/>
            </a:ln>
          </p:spPr>
          <p:txBody>
            <a:bodyPr spcFirstLastPara="1" wrap="square" lIns="60950" tIns="60950" rIns="60950" bIns="60950" anchor="ctr" anchorCtr="0">
              <a:noAutofit/>
            </a:bodyPr>
            <a:lstStyle/>
            <a:p>
              <a:pPr marL="0" marR="0" lvl="0" indent="0" algn="ctr" rtl="0">
                <a:lnSpc>
                  <a:spcPct val="90000"/>
                </a:lnSpc>
                <a:spcBef>
                  <a:spcPts val="0"/>
                </a:spcBef>
                <a:spcAft>
                  <a:spcPts val="0"/>
                </a:spcAft>
                <a:buNone/>
              </a:pPr>
              <a:r>
                <a:rPr lang="en-AU" sz="2200">
                  <a:solidFill>
                    <a:schemeClr val="lt1"/>
                  </a:solidFill>
                  <a:latin typeface="Arial"/>
                  <a:ea typeface="Arial"/>
                  <a:cs typeface="Arial"/>
                  <a:sym typeface="Arial"/>
                </a:rPr>
                <a:t>Multi</a:t>
              </a:r>
              <a:r>
                <a:rPr lang="en-AU" sz="2200">
                  <a:solidFill>
                    <a:schemeClr val="lt1"/>
                  </a:solidFill>
                </a:rPr>
                <a:t>-channel</a:t>
              </a:r>
              <a:endParaRPr sz="2200">
                <a:solidFill>
                  <a:schemeClr val="lt1"/>
                </a:solidFill>
                <a:latin typeface="Arial"/>
                <a:ea typeface="Arial"/>
                <a:cs typeface="Arial"/>
                <a:sym typeface="Arial"/>
              </a:endParaRPr>
            </a:p>
          </p:txBody>
        </p:sp>
        <p:sp>
          <p:nvSpPr>
            <p:cNvPr id="448" name="Google Shape;448;p2"/>
            <p:cNvSpPr/>
            <p:nvPr/>
          </p:nvSpPr>
          <p:spPr>
            <a:xfrm>
              <a:off x="4690268" y="1107182"/>
              <a:ext cx="939403" cy="948892"/>
            </a:xfrm>
            <a:prstGeom prst="rect">
              <a:avLst/>
            </a:prstGeom>
            <a:solidFill>
              <a:srgbClr val="32B1DF"/>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
            <p:cNvSpPr/>
            <p:nvPr/>
          </p:nvSpPr>
          <p:spPr>
            <a:xfrm>
              <a:off x="3531671" y="2212641"/>
              <a:ext cx="2098000" cy="948892"/>
            </a:xfrm>
            <a:prstGeom prst="rect">
              <a:avLst/>
            </a:prstGeom>
            <a:solidFill>
              <a:srgbClr val="B1D1E2"/>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
            <p:cNvSpPr txBox="1"/>
            <p:nvPr/>
          </p:nvSpPr>
          <p:spPr>
            <a:xfrm>
              <a:off x="3531671" y="2212641"/>
              <a:ext cx="2098000" cy="948892"/>
            </a:xfrm>
            <a:prstGeom prst="rect">
              <a:avLst/>
            </a:prstGeom>
            <a:noFill/>
            <a:ln>
              <a:noFill/>
            </a:ln>
          </p:spPr>
          <p:txBody>
            <a:bodyPr spcFirstLastPara="1" wrap="square" lIns="60950" tIns="60950" rIns="60950" bIns="60950" anchor="ctr" anchorCtr="0">
              <a:noAutofit/>
            </a:bodyPr>
            <a:lstStyle/>
            <a:p>
              <a:pPr marL="0" marR="0" lvl="0" indent="0" algn="ctr" rtl="0">
                <a:lnSpc>
                  <a:spcPct val="90000"/>
                </a:lnSpc>
                <a:spcBef>
                  <a:spcPts val="0"/>
                </a:spcBef>
                <a:spcAft>
                  <a:spcPts val="0"/>
                </a:spcAft>
                <a:buNone/>
              </a:pPr>
              <a:r>
                <a:rPr lang="en-AU" sz="2200">
                  <a:solidFill>
                    <a:schemeClr val="lt1"/>
                  </a:solidFill>
                  <a:latin typeface="Arial"/>
                  <a:ea typeface="Arial"/>
                  <a:cs typeface="Arial"/>
                  <a:sym typeface="Arial"/>
                </a:rPr>
                <a:t>Not usually acquired from parents</a:t>
              </a:r>
              <a:endParaRPr sz="2200">
                <a:solidFill>
                  <a:schemeClr val="lt1"/>
                </a:solidFill>
                <a:latin typeface="Arial"/>
                <a:ea typeface="Arial"/>
                <a:cs typeface="Arial"/>
                <a:sym typeface="Arial"/>
              </a:endParaRPr>
            </a:p>
          </p:txBody>
        </p:sp>
        <p:sp>
          <p:nvSpPr>
            <p:cNvPr id="451" name="Google Shape;451;p2"/>
            <p:cNvSpPr/>
            <p:nvPr/>
          </p:nvSpPr>
          <p:spPr>
            <a:xfrm>
              <a:off x="2498328" y="2212641"/>
              <a:ext cx="939403" cy="948892"/>
            </a:xfrm>
            <a:prstGeom prst="rect">
              <a:avLst/>
            </a:prstGeom>
            <a:solidFill>
              <a:srgbClr val="B1D1E2"/>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
            <p:cNvSpPr/>
            <p:nvPr/>
          </p:nvSpPr>
          <p:spPr>
            <a:xfrm>
              <a:off x="2498328" y="3318100"/>
              <a:ext cx="2098000" cy="948892"/>
            </a:xfrm>
            <a:prstGeom prst="rect">
              <a:avLst/>
            </a:prstGeom>
            <a:solidFill>
              <a:srgbClr val="32B1DF"/>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
            <p:cNvSpPr txBox="1"/>
            <p:nvPr/>
          </p:nvSpPr>
          <p:spPr>
            <a:xfrm>
              <a:off x="2498328" y="3318100"/>
              <a:ext cx="2098000" cy="948892"/>
            </a:xfrm>
            <a:prstGeom prst="rect">
              <a:avLst/>
            </a:prstGeom>
            <a:noFill/>
            <a:ln>
              <a:noFill/>
            </a:ln>
          </p:spPr>
          <p:txBody>
            <a:bodyPr spcFirstLastPara="1" wrap="square" lIns="60950" tIns="60950" rIns="60950" bIns="60950" anchor="ctr" anchorCtr="0">
              <a:noAutofit/>
            </a:bodyPr>
            <a:lstStyle/>
            <a:p>
              <a:pPr marL="0" marR="0" lvl="0" indent="0" algn="ctr" rtl="0">
                <a:lnSpc>
                  <a:spcPct val="90000"/>
                </a:lnSpc>
                <a:spcBef>
                  <a:spcPts val="0"/>
                </a:spcBef>
                <a:spcAft>
                  <a:spcPts val="0"/>
                </a:spcAft>
                <a:buNone/>
              </a:pPr>
              <a:r>
                <a:rPr lang="en-AU" sz="2200">
                  <a:solidFill>
                    <a:schemeClr val="lt1"/>
                  </a:solidFill>
                  <a:latin typeface="Arial"/>
                  <a:ea typeface="Arial"/>
                  <a:cs typeface="Arial"/>
                  <a:sym typeface="Arial"/>
                </a:rPr>
                <a:t>Used by Deaf people</a:t>
              </a:r>
              <a:endParaRPr sz="1200">
                <a:solidFill>
                  <a:schemeClr val="lt1"/>
                </a:solidFill>
                <a:latin typeface="Arial"/>
                <a:ea typeface="Arial"/>
                <a:cs typeface="Arial"/>
                <a:sym typeface="Arial"/>
              </a:endParaRPr>
            </a:p>
          </p:txBody>
        </p:sp>
        <p:sp>
          <p:nvSpPr>
            <p:cNvPr id="454" name="Google Shape;454;p2"/>
            <p:cNvSpPr/>
            <p:nvPr/>
          </p:nvSpPr>
          <p:spPr>
            <a:xfrm>
              <a:off x="4690268" y="3318100"/>
              <a:ext cx="939403" cy="948892"/>
            </a:xfrm>
            <a:prstGeom prst="rect">
              <a:avLst/>
            </a:prstGeom>
            <a:solidFill>
              <a:srgbClr val="32B1DF"/>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AU">
                  <a:solidFill>
                    <a:srgbClr val="FFFFFF"/>
                  </a:solidFill>
                </a:rPr>
                <a:t>But not </a:t>
              </a:r>
              <a:r>
                <a:rPr lang="en-AU" i="1">
                  <a:solidFill>
                    <a:srgbClr val="FFFFFF"/>
                  </a:solidFill>
                </a:rPr>
                <a:t>just </a:t>
              </a:r>
              <a:r>
                <a:rPr lang="en-AU">
                  <a:solidFill>
                    <a:srgbClr val="FFFFFF"/>
                  </a:solidFill>
                </a:rPr>
                <a:t>by Deaf perople</a:t>
              </a:r>
              <a:endParaRPr>
                <a:solidFill>
                  <a:srgbClr val="FFFFFF"/>
                </a:solidFill>
              </a:endParaRPr>
            </a:p>
          </p:txBody>
        </p:sp>
      </p:grpSp>
      <p:sp>
        <p:nvSpPr>
          <p:cNvPr id="455" name="Google Shape;455;p2"/>
          <p:cNvSpPr txBox="1">
            <a:spLocks noGrp="1"/>
          </p:cNvSpPr>
          <p:nvPr>
            <p:ph type="body" idx="1"/>
          </p:nvPr>
        </p:nvSpPr>
        <p:spPr>
          <a:xfrm>
            <a:off x="695327" y="5949320"/>
            <a:ext cx="10801348" cy="360000"/>
          </a:xfrm>
          <a:prstGeom prst="rect">
            <a:avLst/>
          </a:prstGeom>
          <a:noFill/>
          <a:ln>
            <a:noFill/>
          </a:ln>
        </p:spPr>
        <p:txBody>
          <a:bodyPr spcFirstLastPara="1" wrap="square" lIns="0" tIns="0" rIns="0" bIns="0" anchor="ctr" anchorCtr="0">
            <a:normAutofit/>
          </a:bodyPr>
          <a:lstStyle/>
          <a:p>
            <a:pPr marL="0" lvl="0" indent="0" algn="l" rtl="0">
              <a:lnSpc>
                <a:spcPct val="110000"/>
              </a:lnSpc>
              <a:spcBef>
                <a:spcPts val="0"/>
              </a:spcBef>
              <a:spcAft>
                <a:spcPts val="0"/>
              </a:spcAft>
              <a:buSzPts val="1800"/>
              <a:buNone/>
            </a:pPr>
            <a:endParaRPr dirty="0">
              <a:solidFill>
                <a:schemeClr val="accent1"/>
              </a:solidFill>
            </a:endParaRPr>
          </a:p>
        </p:txBody>
      </p:sp>
      <p:sp>
        <p:nvSpPr>
          <p:cNvPr id="456" name="Google Shape;456;p2"/>
          <p:cNvSpPr txBox="1">
            <a:spLocks noGrp="1"/>
          </p:cNvSpPr>
          <p:nvPr>
            <p:ph type="body" idx="3"/>
          </p:nvPr>
        </p:nvSpPr>
        <p:spPr>
          <a:xfrm>
            <a:off x="4400550" y="6524625"/>
            <a:ext cx="3384667" cy="241300"/>
          </a:xfrm>
          <a:prstGeom prst="rect">
            <a:avLst/>
          </a:prstGeom>
          <a:noFill/>
          <a:ln>
            <a:noFill/>
          </a:ln>
        </p:spPr>
        <p:txBody>
          <a:bodyPr spcFirstLastPara="1" wrap="square" lIns="0" tIns="0" rIns="0" bIns="0" anchor="ctr" anchorCtr="0">
            <a:normAutofit/>
          </a:bodyPr>
          <a:lstStyle/>
          <a:p>
            <a:pPr marL="0" lvl="0" indent="0" algn="ctr" rtl="0">
              <a:lnSpc>
                <a:spcPct val="110000"/>
              </a:lnSpc>
              <a:spcBef>
                <a:spcPts val="0"/>
              </a:spcBef>
              <a:spcAft>
                <a:spcPts val="0"/>
              </a:spcAft>
              <a:buSzPts val="1000"/>
              <a:buNone/>
            </a:pPr>
            <a:endParaRPr/>
          </a:p>
        </p:txBody>
      </p:sp>
      <p:sp>
        <p:nvSpPr>
          <p:cNvPr id="457" name="Google Shape;457;p2"/>
          <p:cNvSpPr txBox="1">
            <a:spLocks noGrp="1"/>
          </p:cNvSpPr>
          <p:nvPr>
            <p:ph type="title"/>
          </p:nvPr>
        </p:nvSpPr>
        <p:spPr>
          <a:xfrm>
            <a:off x="695326" y="1052736"/>
            <a:ext cx="10801350" cy="469056"/>
          </a:xfrm>
          <a:prstGeom prst="rect">
            <a:avLst/>
          </a:prstGeom>
          <a:noFill/>
          <a:ln>
            <a:noFill/>
          </a:ln>
        </p:spPr>
        <p:txBody>
          <a:bodyPr spcFirstLastPara="1" wrap="square" lIns="0" tIns="0" rIns="0" bIns="0" anchor="ctr" anchorCtr="0">
            <a:normAutofit/>
          </a:bodyPr>
          <a:lstStyle/>
          <a:p>
            <a:pPr marL="0" lvl="0" indent="0" algn="l" rtl="0">
              <a:lnSpc>
                <a:spcPct val="90000"/>
              </a:lnSpc>
              <a:spcBef>
                <a:spcPts val="0"/>
              </a:spcBef>
              <a:spcAft>
                <a:spcPts val="0"/>
              </a:spcAft>
              <a:buClr>
                <a:schemeClr val="accent1"/>
              </a:buClr>
              <a:buSzPts val="3400"/>
              <a:buFont typeface="Arial"/>
              <a:buNone/>
            </a:pPr>
            <a:r>
              <a:rPr lang="en-AU"/>
              <a:t>What are sign languages?</a:t>
            </a:r>
            <a:endParaRPr/>
          </a:p>
        </p:txBody>
      </p:sp>
      <p:sp>
        <p:nvSpPr>
          <p:cNvPr id="458" name="Google Shape;458;p2"/>
          <p:cNvSpPr txBox="1">
            <a:spLocks noGrp="1"/>
          </p:cNvSpPr>
          <p:nvPr>
            <p:ph type="dt" idx="10"/>
          </p:nvPr>
        </p:nvSpPr>
        <p:spPr>
          <a:xfrm>
            <a:off x="695324" y="151134"/>
            <a:ext cx="3360109" cy="288000"/>
          </a:xfrm>
          <a:prstGeom prst="rect">
            <a:avLst/>
          </a:prstGeom>
          <a:noFill/>
          <a:ln>
            <a:noFill/>
          </a:ln>
        </p:spPr>
        <p:txBody>
          <a:bodyPr spcFirstLastPara="1" wrap="square" lIns="0" tIns="0" rIns="0" bIns="0" anchor="t" anchorCtr="0">
            <a:noAutofit/>
          </a:bodyPr>
          <a:lstStyle/>
          <a:p>
            <a:pPr marL="0" lvl="0" indent="0" algn="l" rtl="0">
              <a:lnSpc>
                <a:spcPct val="80000"/>
              </a:lnSpc>
              <a:spcBef>
                <a:spcPts val="0"/>
              </a:spcBef>
              <a:spcAft>
                <a:spcPts val="0"/>
              </a:spcAft>
              <a:buNone/>
            </a:pPr>
            <a:r>
              <a:rPr lang="en-AU"/>
              <a:t>Voyages in Language Technology</a:t>
            </a:r>
            <a:endParaRPr/>
          </a:p>
        </p:txBody>
      </p:sp>
      <p:sp>
        <p:nvSpPr>
          <p:cNvPr id="459" name="Google Shape;459;p2"/>
          <p:cNvSpPr txBox="1">
            <a:spLocks noGrp="1"/>
          </p:cNvSpPr>
          <p:nvPr>
            <p:ph type="ftr" idx="11"/>
          </p:nvPr>
        </p:nvSpPr>
        <p:spPr>
          <a:xfrm>
            <a:off x="695326" y="6519171"/>
            <a:ext cx="3360109" cy="240219"/>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AU"/>
              <a:t>Sign Language and Communicative Gesture | 21 October 2020</a:t>
            </a:r>
            <a:endParaRPr/>
          </a:p>
        </p:txBody>
      </p:sp>
      <p:sp>
        <p:nvSpPr>
          <p:cNvPr id="460" name="Google Shape;460;p2"/>
          <p:cNvSpPr txBox="1">
            <a:spLocks noGrp="1"/>
          </p:cNvSpPr>
          <p:nvPr>
            <p:ph type="sldNum" idx="12"/>
          </p:nvPr>
        </p:nvSpPr>
        <p:spPr>
          <a:xfrm>
            <a:off x="11208568" y="6519171"/>
            <a:ext cx="288032" cy="240219"/>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AU"/>
              <a:t>6</a:t>
            </a:fld>
            <a:endParaRPr/>
          </a:p>
        </p:txBody>
      </p:sp>
    </p:spTree>
    <p:extLst>
      <p:ext uri="{BB962C8B-B14F-4D97-AF65-F5344CB8AC3E}">
        <p14:creationId xmlns:p14="http://schemas.microsoft.com/office/powerpoint/2010/main" val="36223375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3"/>
          <p:cNvSpPr txBox="1">
            <a:spLocks noGrp="1"/>
          </p:cNvSpPr>
          <p:nvPr>
            <p:ph type="body" idx="1"/>
          </p:nvPr>
        </p:nvSpPr>
        <p:spPr>
          <a:xfrm>
            <a:off x="694800" y="2564904"/>
            <a:ext cx="5198533" cy="3743823"/>
          </a:xfrm>
          <a:prstGeom prst="rect">
            <a:avLst/>
          </a:prstGeom>
          <a:noFill/>
          <a:ln>
            <a:noFill/>
          </a:ln>
        </p:spPr>
        <p:txBody>
          <a:bodyPr spcFirstLastPara="1" wrap="square" lIns="0" tIns="0" rIns="0" bIns="0" anchor="t" anchorCtr="0">
            <a:normAutofit/>
          </a:bodyPr>
          <a:lstStyle/>
          <a:p>
            <a:pPr marL="0" lvl="0" indent="0" algn="l" rtl="0">
              <a:lnSpc>
                <a:spcPct val="110000"/>
              </a:lnSpc>
              <a:spcBef>
                <a:spcPts val="0"/>
              </a:spcBef>
              <a:spcAft>
                <a:spcPts val="0"/>
              </a:spcAft>
              <a:buSzPts val="1800"/>
              <a:buNone/>
            </a:pPr>
            <a:r>
              <a:rPr lang="en-AU"/>
              <a:t>But also:</a:t>
            </a:r>
            <a:endParaRPr/>
          </a:p>
          <a:p>
            <a:pPr marL="0" lvl="0" indent="0" algn="l" rtl="0">
              <a:lnSpc>
                <a:spcPct val="110000"/>
              </a:lnSpc>
              <a:spcBef>
                <a:spcPts val="600"/>
              </a:spcBef>
              <a:spcAft>
                <a:spcPts val="0"/>
              </a:spcAft>
              <a:buSzPts val="1800"/>
              <a:buNone/>
            </a:pPr>
            <a:r>
              <a:rPr lang="en-AU"/>
              <a:t>Parly-lexical signs: “combinations of conventional and non-conventional (highly contextual) elements” [1]</a:t>
            </a:r>
            <a:endParaRPr/>
          </a:p>
          <a:p>
            <a:pPr marL="285750" lvl="0" indent="-285750" algn="l" rtl="0">
              <a:lnSpc>
                <a:spcPct val="110000"/>
              </a:lnSpc>
              <a:spcBef>
                <a:spcPts val="600"/>
              </a:spcBef>
              <a:spcAft>
                <a:spcPts val="0"/>
              </a:spcAft>
              <a:buSzPts val="1800"/>
              <a:buFont typeface="Arial"/>
              <a:buChar char="•"/>
            </a:pPr>
            <a:r>
              <a:rPr lang="en-AU"/>
              <a:t>Depicting/classifier signs</a:t>
            </a:r>
            <a:endParaRPr/>
          </a:p>
          <a:p>
            <a:pPr marL="285750" lvl="0" indent="-285750" algn="l" rtl="0">
              <a:lnSpc>
                <a:spcPct val="110000"/>
              </a:lnSpc>
              <a:spcBef>
                <a:spcPts val="600"/>
              </a:spcBef>
              <a:spcAft>
                <a:spcPts val="0"/>
              </a:spcAft>
              <a:buSzPts val="1800"/>
              <a:buFont typeface="Arial"/>
              <a:buChar char="•"/>
            </a:pPr>
            <a:r>
              <a:rPr lang="en-AU"/>
              <a:t>Indexing/pointing signs</a:t>
            </a:r>
            <a:endParaRPr/>
          </a:p>
          <a:p>
            <a:pPr marL="285750" lvl="0" indent="-285750" algn="l" rtl="0">
              <a:lnSpc>
                <a:spcPct val="110000"/>
              </a:lnSpc>
              <a:spcBef>
                <a:spcPts val="600"/>
              </a:spcBef>
              <a:spcAft>
                <a:spcPts val="0"/>
              </a:spcAft>
              <a:buSzPts val="1800"/>
              <a:buFont typeface="Arial"/>
              <a:buChar char="•"/>
            </a:pPr>
            <a:r>
              <a:rPr lang="en-AU"/>
              <a:t>Motion-modified verbs</a:t>
            </a:r>
            <a:endParaRPr/>
          </a:p>
        </p:txBody>
      </p:sp>
      <p:sp>
        <p:nvSpPr>
          <p:cNvPr id="466" name="Google Shape;466;p3"/>
          <p:cNvSpPr txBox="1">
            <a:spLocks noGrp="1"/>
          </p:cNvSpPr>
          <p:nvPr>
            <p:ph type="body" idx="2"/>
          </p:nvPr>
        </p:nvSpPr>
        <p:spPr>
          <a:xfrm>
            <a:off x="6288618" y="1700808"/>
            <a:ext cx="5198400" cy="1800200"/>
          </a:xfrm>
          <a:prstGeom prst="rect">
            <a:avLst/>
          </a:prstGeom>
          <a:noFill/>
          <a:ln>
            <a:noFill/>
          </a:ln>
        </p:spPr>
        <p:txBody>
          <a:bodyPr spcFirstLastPara="1" wrap="square" lIns="0" tIns="0" rIns="0" bIns="0" anchor="t" anchorCtr="0">
            <a:normAutofit/>
          </a:bodyPr>
          <a:lstStyle/>
          <a:p>
            <a:pPr marL="0" lvl="0" indent="0" algn="l" rtl="0">
              <a:lnSpc>
                <a:spcPct val="110000"/>
              </a:lnSpc>
              <a:spcBef>
                <a:spcPts val="0"/>
              </a:spcBef>
              <a:spcAft>
                <a:spcPts val="0"/>
              </a:spcAft>
              <a:buSzPts val="1800"/>
              <a:buNone/>
            </a:pPr>
            <a:r>
              <a:rPr lang="en-AU" b="1"/>
              <a:t>Gesture: </a:t>
            </a:r>
            <a:r>
              <a:rPr lang="en-AU"/>
              <a:t>Informal, non-language, but might support communication</a:t>
            </a:r>
            <a:endParaRPr/>
          </a:p>
        </p:txBody>
      </p:sp>
      <p:sp>
        <p:nvSpPr>
          <p:cNvPr id="467" name="Google Shape;467;p3"/>
          <p:cNvSpPr txBox="1">
            <a:spLocks noGrp="1"/>
          </p:cNvSpPr>
          <p:nvPr>
            <p:ph type="body" idx="3"/>
          </p:nvPr>
        </p:nvSpPr>
        <p:spPr>
          <a:xfrm>
            <a:off x="6288619" y="2567322"/>
            <a:ext cx="5198533" cy="3735028"/>
          </a:xfrm>
          <a:prstGeom prst="rect">
            <a:avLst/>
          </a:prstGeom>
          <a:noFill/>
          <a:ln>
            <a:noFill/>
          </a:ln>
        </p:spPr>
        <p:txBody>
          <a:bodyPr spcFirstLastPara="1" wrap="square" lIns="0" tIns="0" rIns="0" bIns="0" anchor="t" anchorCtr="0">
            <a:normAutofit/>
          </a:bodyPr>
          <a:lstStyle/>
          <a:p>
            <a:pPr marL="0" lvl="0" indent="0" algn="l" rtl="0">
              <a:lnSpc>
                <a:spcPct val="110000"/>
              </a:lnSpc>
              <a:spcBef>
                <a:spcPts val="0"/>
              </a:spcBef>
              <a:spcAft>
                <a:spcPts val="0"/>
              </a:spcAft>
              <a:buSzPts val="1800"/>
              <a:buNone/>
            </a:pPr>
            <a:r>
              <a:rPr lang="en-AU"/>
              <a:t>But also:</a:t>
            </a:r>
            <a:endParaRPr/>
          </a:p>
          <a:p>
            <a:pPr marL="0" lvl="0" indent="0" algn="l" rtl="0">
              <a:lnSpc>
                <a:spcPct val="110000"/>
              </a:lnSpc>
              <a:spcBef>
                <a:spcPts val="600"/>
              </a:spcBef>
              <a:spcAft>
                <a:spcPts val="0"/>
              </a:spcAft>
              <a:buSzPts val="1800"/>
              <a:buNone/>
            </a:pPr>
            <a:r>
              <a:rPr lang="en-AU"/>
              <a:t>Non-lexical signs: “essentially gestures that appear to have no language-specific conventionalized form/meaning pairing of their own….</a:t>
            </a:r>
            <a:endParaRPr/>
          </a:p>
          <a:p>
            <a:pPr marL="0" lvl="0" indent="0" algn="l" rtl="0">
              <a:lnSpc>
                <a:spcPct val="110000"/>
              </a:lnSpc>
              <a:spcBef>
                <a:spcPts val="600"/>
              </a:spcBef>
              <a:spcAft>
                <a:spcPts val="0"/>
              </a:spcAft>
              <a:buSzPts val="1800"/>
              <a:buNone/>
            </a:pPr>
            <a:r>
              <a:rPr lang="en-AU"/>
              <a:t>Gestures rely on context to be construed as signs and to be correctly interpreted….” [1]</a:t>
            </a:r>
            <a:endParaRPr/>
          </a:p>
          <a:p>
            <a:pPr marL="0" lvl="0" indent="0" algn="l" rtl="0">
              <a:lnSpc>
                <a:spcPct val="110000"/>
              </a:lnSpc>
              <a:spcBef>
                <a:spcPts val="600"/>
              </a:spcBef>
              <a:spcAft>
                <a:spcPts val="0"/>
              </a:spcAft>
              <a:buSzPts val="1800"/>
              <a:buNone/>
            </a:pPr>
            <a:r>
              <a:rPr lang="en-AU"/>
              <a:t/>
            </a:r>
            <a:br>
              <a:rPr lang="en-AU"/>
            </a:br>
            <a:endParaRPr/>
          </a:p>
        </p:txBody>
      </p:sp>
      <p:sp>
        <p:nvSpPr>
          <p:cNvPr id="468" name="Google Shape;468;p3"/>
          <p:cNvSpPr txBox="1">
            <a:spLocks noGrp="1"/>
          </p:cNvSpPr>
          <p:nvPr>
            <p:ph type="body" idx="4"/>
          </p:nvPr>
        </p:nvSpPr>
        <p:spPr>
          <a:xfrm>
            <a:off x="694800" y="1700808"/>
            <a:ext cx="5198532" cy="1743450"/>
          </a:xfrm>
          <a:prstGeom prst="rect">
            <a:avLst/>
          </a:prstGeom>
          <a:noFill/>
          <a:ln>
            <a:noFill/>
          </a:ln>
        </p:spPr>
        <p:txBody>
          <a:bodyPr spcFirstLastPara="1" wrap="square" lIns="0" tIns="0" rIns="0" bIns="0" anchor="t" anchorCtr="0">
            <a:normAutofit/>
          </a:bodyPr>
          <a:lstStyle/>
          <a:p>
            <a:pPr marL="0" lvl="0" indent="0" algn="l" rtl="0">
              <a:lnSpc>
                <a:spcPct val="110000"/>
              </a:lnSpc>
              <a:spcBef>
                <a:spcPts val="0"/>
              </a:spcBef>
              <a:spcAft>
                <a:spcPts val="0"/>
              </a:spcAft>
              <a:buSzPts val="1800"/>
              <a:buNone/>
            </a:pPr>
            <a:r>
              <a:rPr lang="en-AU" b="1"/>
              <a:t>Sign: </a:t>
            </a:r>
            <a:r>
              <a:rPr lang="en-AU"/>
              <a:t>Formal language component</a:t>
            </a:r>
            <a:br>
              <a:rPr lang="en-AU"/>
            </a:br>
            <a:r>
              <a:rPr lang="en-AU"/>
              <a:t>(“Lexical”, “Conventionalised”)</a:t>
            </a:r>
            <a:endParaRPr/>
          </a:p>
        </p:txBody>
      </p:sp>
      <p:sp>
        <p:nvSpPr>
          <p:cNvPr id="469" name="Google Shape;469;p3"/>
          <p:cNvSpPr txBox="1">
            <a:spLocks noGrp="1"/>
          </p:cNvSpPr>
          <p:nvPr>
            <p:ph type="title"/>
          </p:nvPr>
        </p:nvSpPr>
        <p:spPr>
          <a:xfrm>
            <a:off x="695326" y="1052736"/>
            <a:ext cx="10801350" cy="469056"/>
          </a:xfrm>
          <a:prstGeom prst="rect">
            <a:avLst/>
          </a:prstGeom>
          <a:noFill/>
          <a:ln>
            <a:noFill/>
          </a:ln>
        </p:spPr>
        <p:txBody>
          <a:bodyPr spcFirstLastPara="1" wrap="square" lIns="0" tIns="0" rIns="0" bIns="0" anchor="ctr" anchorCtr="0">
            <a:normAutofit/>
          </a:bodyPr>
          <a:lstStyle/>
          <a:p>
            <a:pPr marL="0" lvl="0" indent="0" algn="l" rtl="0">
              <a:lnSpc>
                <a:spcPct val="90000"/>
              </a:lnSpc>
              <a:spcBef>
                <a:spcPts val="0"/>
              </a:spcBef>
              <a:spcAft>
                <a:spcPts val="0"/>
              </a:spcAft>
              <a:buClr>
                <a:schemeClr val="accent1"/>
              </a:buClr>
              <a:buSzPts val="3400"/>
              <a:buFont typeface="Arial"/>
              <a:buNone/>
            </a:pPr>
            <a:r>
              <a:rPr lang="en-AU"/>
              <a:t>Sign vs Gesture</a:t>
            </a:r>
            <a:endParaRPr/>
          </a:p>
        </p:txBody>
      </p:sp>
      <p:sp>
        <p:nvSpPr>
          <p:cNvPr id="470" name="Google Shape;470;p3"/>
          <p:cNvSpPr txBox="1">
            <a:spLocks noGrp="1"/>
          </p:cNvSpPr>
          <p:nvPr>
            <p:ph type="body" idx="6"/>
          </p:nvPr>
        </p:nvSpPr>
        <p:spPr>
          <a:xfrm>
            <a:off x="3719600" y="6524625"/>
            <a:ext cx="7488900" cy="234900"/>
          </a:xfrm>
          <a:prstGeom prst="rect">
            <a:avLst/>
          </a:prstGeom>
          <a:noFill/>
          <a:ln>
            <a:noFill/>
          </a:ln>
        </p:spPr>
        <p:txBody>
          <a:bodyPr spcFirstLastPara="1" wrap="square" lIns="0" tIns="0" rIns="0" bIns="0" anchor="ctr" anchorCtr="0">
            <a:normAutofit/>
          </a:bodyPr>
          <a:lstStyle/>
          <a:p>
            <a:pPr marL="177800" lvl="0" indent="-177800" algn="l" rtl="0">
              <a:lnSpc>
                <a:spcPct val="90000"/>
              </a:lnSpc>
              <a:spcBef>
                <a:spcPts val="0"/>
              </a:spcBef>
              <a:spcAft>
                <a:spcPts val="0"/>
              </a:spcAft>
              <a:buSzPts val="775"/>
              <a:buNone/>
            </a:pPr>
            <a:r>
              <a:rPr lang="en-AU" sz="800" b="0"/>
              <a:t>[1] Johnston, T. 2016. Auslan Corpus Annotation Guidelines. </a:t>
            </a:r>
            <a:r>
              <a:rPr lang="en-AU" sz="800" b="0" u="sng">
                <a:solidFill>
                  <a:schemeClr val="hlink"/>
                </a:solidFill>
                <a:hlinkClick r:id="rId3"/>
              </a:rPr>
              <a:t>http://media.auslan.org.au/attachments/Auslan_Corpus_Annotation_Guidelines_November2016.pdf</a:t>
            </a:r>
            <a:r>
              <a:rPr lang="en-AU" sz="800" b="0"/>
              <a:t> </a:t>
            </a:r>
            <a:endParaRPr sz="800" b="0"/>
          </a:p>
        </p:txBody>
      </p:sp>
      <p:sp>
        <p:nvSpPr>
          <p:cNvPr id="471" name="Google Shape;471;p3"/>
          <p:cNvSpPr txBox="1">
            <a:spLocks noGrp="1"/>
          </p:cNvSpPr>
          <p:nvPr>
            <p:ph type="dt" idx="10"/>
          </p:nvPr>
        </p:nvSpPr>
        <p:spPr>
          <a:xfrm>
            <a:off x="695324" y="151134"/>
            <a:ext cx="3360109" cy="2880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Clr>
                <a:schemeClr val="dk1"/>
              </a:buClr>
              <a:buFont typeface="Arial"/>
              <a:buNone/>
            </a:pPr>
            <a:r>
              <a:rPr lang="en-AU"/>
              <a:t>Voyages in Language Technology</a:t>
            </a:r>
            <a:endParaRPr/>
          </a:p>
          <a:p>
            <a:pPr marL="0" lvl="0" indent="0" algn="l" rtl="0">
              <a:lnSpc>
                <a:spcPct val="80000"/>
              </a:lnSpc>
              <a:spcBef>
                <a:spcPts val="0"/>
              </a:spcBef>
              <a:spcAft>
                <a:spcPts val="0"/>
              </a:spcAft>
              <a:buNone/>
            </a:pPr>
            <a:endParaRPr/>
          </a:p>
        </p:txBody>
      </p:sp>
      <p:sp>
        <p:nvSpPr>
          <p:cNvPr id="472" name="Google Shape;472;p3"/>
          <p:cNvSpPr txBox="1">
            <a:spLocks noGrp="1"/>
          </p:cNvSpPr>
          <p:nvPr>
            <p:ph type="ftr" idx="11"/>
          </p:nvPr>
        </p:nvSpPr>
        <p:spPr>
          <a:xfrm>
            <a:off x="695326" y="6519171"/>
            <a:ext cx="3360109" cy="240219"/>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AU"/>
              <a:t>Sign Language and Communicative Gesture | 21 October 2020</a:t>
            </a:r>
            <a:endParaRPr/>
          </a:p>
        </p:txBody>
      </p:sp>
      <p:sp>
        <p:nvSpPr>
          <p:cNvPr id="473" name="Google Shape;473;p3"/>
          <p:cNvSpPr txBox="1">
            <a:spLocks noGrp="1"/>
          </p:cNvSpPr>
          <p:nvPr>
            <p:ph type="sldNum" idx="12"/>
          </p:nvPr>
        </p:nvSpPr>
        <p:spPr>
          <a:xfrm>
            <a:off x="11208568" y="6519171"/>
            <a:ext cx="288032" cy="240219"/>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AU"/>
              <a:t>7</a:t>
            </a:fld>
            <a:endParaRPr/>
          </a:p>
        </p:txBody>
      </p:sp>
    </p:spTree>
    <p:extLst>
      <p:ext uri="{BB962C8B-B14F-4D97-AF65-F5344CB8AC3E}">
        <p14:creationId xmlns:p14="http://schemas.microsoft.com/office/powerpoint/2010/main" val="30231953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99"/>
        <p:cNvGrpSpPr/>
        <p:nvPr/>
      </p:nvGrpSpPr>
      <p:grpSpPr>
        <a:xfrm>
          <a:off x="0" y="0"/>
          <a:ext cx="0" cy="0"/>
          <a:chOff x="0" y="0"/>
          <a:chExt cx="0" cy="0"/>
        </a:xfrm>
      </p:grpSpPr>
      <p:sp>
        <p:nvSpPr>
          <p:cNvPr id="500" name="Google Shape;500;p6"/>
          <p:cNvSpPr txBox="1">
            <a:spLocks noGrp="1"/>
          </p:cNvSpPr>
          <p:nvPr>
            <p:ph type="title"/>
          </p:nvPr>
        </p:nvSpPr>
        <p:spPr>
          <a:xfrm>
            <a:off x="695326" y="1052736"/>
            <a:ext cx="10801350" cy="469056"/>
          </a:xfrm>
          <a:prstGeom prst="rect">
            <a:avLst/>
          </a:prstGeom>
          <a:noFill/>
          <a:ln>
            <a:noFill/>
          </a:ln>
        </p:spPr>
        <p:txBody>
          <a:bodyPr spcFirstLastPara="1" wrap="square" lIns="0" tIns="0" rIns="0" bIns="0" anchor="ctr" anchorCtr="0">
            <a:normAutofit/>
          </a:bodyPr>
          <a:lstStyle/>
          <a:p>
            <a:pPr marL="0" lvl="0" indent="0" algn="l" rtl="0">
              <a:lnSpc>
                <a:spcPct val="90000"/>
              </a:lnSpc>
              <a:spcBef>
                <a:spcPts val="0"/>
              </a:spcBef>
              <a:spcAft>
                <a:spcPts val="0"/>
              </a:spcAft>
              <a:buClr>
                <a:schemeClr val="accent1"/>
              </a:buClr>
              <a:buSzPts val="3400"/>
              <a:buFont typeface="Arial"/>
              <a:buNone/>
            </a:pPr>
            <a:r>
              <a:rPr lang="en-AU"/>
              <a:t>What makes a sign (linguistically)?</a:t>
            </a:r>
            <a:endParaRPr/>
          </a:p>
        </p:txBody>
      </p:sp>
      <p:sp>
        <p:nvSpPr>
          <p:cNvPr id="501" name="Google Shape;501;p6"/>
          <p:cNvSpPr txBox="1">
            <a:spLocks noGrp="1"/>
          </p:cNvSpPr>
          <p:nvPr>
            <p:ph type="body" idx="1"/>
          </p:nvPr>
        </p:nvSpPr>
        <p:spPr>
          <a:xfrm>
            <a:off x="3719599" y="6519175"/>
            <a:ext cx="7488900" cy="240300"/>
          </a:xfrm>
          <a:prstGeom prst="rect">
            <a:avLst/>
          </a:prstGeom>
          <a:noFill/>
          <a:ln>
            <a:noFill/>
          </a:ln>
        </p:spPr>
        <p:txBody>
          <a:bodyPr spcFirstLastPara="1" wrap="square" lIns="0" tIns="0" rIns="0" bIns="0" anchor="ctr" anchorCtr="0">
            <a:normAutofit fontScale="92500" lnSpcReduction="10000"/>
          </a:bodyPr>
          <a:lstStyle/>
          <a:p>
            <a:pPr marL="990000" lvl="0" indent="-990000" algn="l" rtl="0">
              <a:lnSpc>
                <a:spcPct val="90000"/>
              </a:lnSpc>
              <a:spcBef>
                <a:spcPts val="0"/>
              </a:spcBef>
              <a:spcAft>
                <a:spcPts val="0"/>
              </a:spcAft>
              <a:buSzPts val="775"/>
              <a:buNone/>
            </a:pPr>
            <a:r>
              <a:rPr lang="en-AU" b="0"/>
              <a:t>Image modified from: Parker, D., &amp; Schembri, A. (1996). Technical Signs for Computer Terms. North Rocks, New South Wales: North Rocks Press, Royal Institute for Deaf and Blind Children.</a:t>
            </a:r>
            <a:endParaRPr b="0"/>
          </a:p>
        </p:txBody>
      </p:sp>
      <p:sp>
        <p:nvSpPr>
          <p:cNvPr id="502" name="Google Shape;502;p6"/>
          <p:cNvSpPr txBox="1">
            <a:spLocks noGrp="1"/>
          </p:cNvSpPr>
          <p:nvPr>
            <p:ph type="dt" idx="10"/>
          </p:nvPr>
        </p:nvSpPr>
        <p:spPr>
          <a:xfrm>
            <a:off x="695324" y="151134"/>
            <a:ext cx="3360109" cy="2880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Clr>
                <a:schemeClr val="dk1"/>
              </a:buClr>
              <a:buFont typeface="Arial"/>
              <a:buNone/>
            </a:pPr>
            <a:r>
              <a:rPr lang="en-AU"/>
              <a:t>Voyages in Language Technology</a:t>
            </a:r>
            <a:endParaRPr/>
          </a:p>
          <a:p>
            <a:pPr marL="0" lvl="0" indent="0" algn="l" rtl="0">
              <a:lnSpc>
                <a:spcPct val="80000"/>
              </a:lnSpc>
              <a:spcBef>
                <a:spcPts val="0"/>
              </a:spcBef>
              <a:spcAft>
                <a:spcPts val="0"/>
              </a:spcAft>
              <a:buNone/>
            </a:pPr>
            <a:endParaRPr/>
          </a:p>
        </p:txBody>
      </p:sp>
      <p:sp>
        <p:nvSpPr>
          <p:cNvPr id="503" name="Google Shape;503;p6"/>
          <p:cNvSpPr txBox="1">
            <a:spLocks noGrp="1"/>
          </p:cNvSpPr>
          <p:nvPr>
            <p:ph type="ftr" idx="11"/>
          </p:nvPr>
        </p:nvSpPr>
        <p:spPr>
          <a:xfrm>
            <a:off x="695326" y="6519171"/>
            <a:ext cx="3360109" cy="240219"/>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Clr>
                <a:schemeClr val="dk1"/>
              </a:buClr>
              <a:buFont typeface="Arial"/>
              <a:buNone/>
            </a:pPr>
            <a:r>
              <a:rPr lang="en-AU"/>
              <a:t>Sign Language and Communicative Gesture | 21 October 2020</a:t>
            </a:r>
            <a:endParaRPr/>
          </a:p>
        </p:txBody>
      </p:sp>
      <p:sp>
        <p:nvSpPr>
          <p:cNvPr id="504" name="Google Shape;504;p6"/>
          <p:cNvSpPr txBox="1">
            <a:spLocks noGrp="1"/>
          </p:cNvSpPr>
          <p:nvPr>
            <p:ph type="sldNum" idx="12"/>
          </p:nvPr>
        </p:nvSpPr>
        <p:spPr>
          <a:xfrm>
            <a:off x="11208568" y="6519171"/>
            <a:ext cx="288032" cy="240219"/>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AU"/>
              <a:t>8</a:t>
            </a:fld>
            <a:endParaRPr/>
          </a:p>
        </p:txBody>
      </p:sp>
      <p:pic>
        <p:nvPicPr>
          <p:cNvPr id="505" name="Google Shape;505;p6" descr="https://lh4.googleusercontent.com/-JaDyHtaXaYvEtA8OxLt8zkYUD9Q6aOn2ibZYwhWoolRseMbdwTdHa4o5pKAlQ_UPTo1E_9-xAAmblfMQGPWO6ahxnKLfMcb-dc-XEF3hPDfGBv7OAIlwdxIWgKX96LChYMuVFWtma0"/>
          <p:cNvPicPr preferRelativeResize="0"/>
          <p:nvPr/>
        </p:nvPicPr>
        <p:blipFill rotWithShape="1">
          <a:blip r:embed="rId3">
            <a:alphaModFix/>
          </a:blip>
          <a:srcRect/>
          <a:stretch/>
        </p:blipFill>
        <p:spPr>
          <a:xfrm>
            <a:off x="3390825" y="2137611"/>
            <a:ext cx="8105775" cy="3000376"/>
          </a:xfrm>
          <a:prstGeom prst="rect">
            <a:avLst/>
          </a:prstGeom>
          <a:noFill/>
          <a:ln>
            <a:noFill/>
          </a:ln>
        </p:spPr>
      </p:pic>
      <p:sp>
        <p:nvSpPr>
          <p:cNvPr id="506" name="Google Shape;506;p6"/>
          <p:cNvSpPr/>
          <p:nvPr/>
        </p:nvSpPr>
        <p:spPr>
          <a:xfrm>
            <a:off x="695324" y="2414199"/>
            <a:ext cx="6096000" cy="257506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AU" sz="1800">
                <a:solidFill>
                  <a:schemeClr val="dk1"/>
                </a:solidFill>
                <a:latin typeface="Arial"/>
                <a:ea typeface="Arial"/>
                <a:cs typeface="Arial"/>
                <a:sym typeface="Arial"/>
              </a:rPr>
              <a:t>Handshape</a:t>
            </a:r>
            <a:endParaRPr sz="1800">
              <a:solidFill>
                <a:schemeClr val="dk1"/>
              </a:solidFill>
              <a:latin typeface="Arial"/>
              <a:ea typeface="Arial"/>
              <a:cs typeface="Arial"/>
              <a:sym typeface="Arial"/>
            </a:endParaRPr>
          </a:p>
          <a:p>
            <a:pPr marL="0" marR="0" lvl="0" indent="0" algn="l" rtl="0">
              <a:spcBef>
                <a:spcPts val="1600"/>
              </a:spcBef>
              <a:spcAft>
                <a:spcPts val="0"/>
              </a:spcAft>
              <a:buNone/>
            </a:pPr>
            <a:r>
              <a:rPr lang="en-AU" sz="1800">
                <a:solidFill>
                  <a:schemeClr val="dk1"/>
                </a:solidFill>
                <a:latin typeface="Arial"/>
                <a:ea typeface="Arial"/>
                <a:cs typeface="Arial"/>
                <a:sym typeface="Arial"/>
              </a:rPr>
              <a:t>Orientation</a:t>
            </a:r>
            <a:endParaRPr sz="1800">
              <a:solidFill>
                <a:schemeClr val="dk1"/>
              </a:solidFill>
              <a:latin typeface="Arial"/>
              <a:ea typeface="Arial"/>
              <a:cs typeface="Arial"/>
              <a:sym typeface="Arial"/>
            </a:endParaRPr>
          </a:p>
          <a:p>
            <a:pPr marL="0" marR="0" lvl="0" indent="0" algn="l" rtl="0">
              <a:spcBef>
                <a:spcPts val="1600"/>
              </a:spcBef>
              <a:spcAft>
                <a:spcPts val="0"/>
              </a:spcAft>
              <a:buNone/>
            </a:pPr>
            <a:r>
              <a:rPr lang="en-AU" sz="1800">
                <a:solidFill>
                  <a:schemeClr val="dk1"/>
                </a:solidFill>
                <a:latin typeface="Arial"/>
                <a:ea typeface="Arial"/>
                <a:cs typeface="Arial"/>
                <a:sym typeface="Arial"/>
              </a:rPr>
              <a:t>Location</a:t>
            </a:r>
            <a:endParaRPr sz="1800">
              <a:solidFill>
                <a:schemeClr val="dk1"/>
              </a:solidFill>
              <a:latin typeface="Arial"/>
              <a:ea typeface="Arial"/>
              <a:cs typeface="Arial"/>
              <a:sym typeface="Arial"/>
            </a:endParaRPr>
          </a:p>
          <a:p>
            <a:pPr marL="0" marR="0" lvl="0" indent="0" algn="l" rtl="0">
              <a:spcBef>
                <a:spcPts val="1600"/>
              </a:spcBef>
              <a:spcAft>
                <a:spcPts val="0"/>
              </a:spcAft>
              <a:buNone/>
            </a:pPr>
            <a:r>
              <a:rPr lang="en-AU" sz="1800">
                <a:solidFill>
                  <a:schemeClr val="dk1"/>
                </a:solidFill>
                <a:latin typeface="Arial"/>
                <a:ea typeface="Arial"/>
                <a:cs typeface="Arial"/>
                <a:sym typeface="Arial"/>
              </a:rPr>
              <a:t>Movement</a:t>
            </a:r>
            <a:endParaRPr sz="1800">
              <a:solidFill>
                <a:schemeClr val="dk1"/>
              </a:solidFill>
              <a:latin typeface="Arial"/>
              <a:ea typeface="Arial"/>
              <a:cs typeface="Arial"/>
              <a:sym typeface="Arial"/>
            </a:endParaRPr>
          </a:p>
          <a:p>
            <a:pPr marL="0" marR="0" lvl="0" indent="0" algn="l" rtl="0">
              <a:spcBef>
                <a:spcPts val="1600"/>
              </a:spcBef>
              <a:spcAft>
                <a:spcPts val="0"/>
              </a:spcAft>
              <a:buNone/>
            </a:pPr>
            <a:r>
              <a:rPr lang="en-AU" sz="1800">
                <a:solidFill>
                  <a:schemeClr val="dk1"/>
                </a:solidFill>
                <a:latin typeface="Arial"/>
                <a:ea typeface="Arial"/>
                <a:cs typeface="Arial"/>
                <a:sym typeface="Arial"/>
              </a:rPr>
              <a:t>Expression</a:t>
            </a:r>
            <a:br>
              <a:rPr lang="en-AU" sz="1800">
                <a:solidFill>
                  <a:schemeClr val="dk1"/>
                </a:solidFill>
                <a:latin typeface="Arial"/>
                <a:ea typeface="Arial"/>
                <a:cs typeface="Arial"/>
                <a:sym typeface="Arial"/>
              </a:rPr>
            </a:br>
            <a:r>
              <a:rPr lang="en-AU" sz="1800">
                <a:solidFill>
                  <a:schemeClr val="dk1"/>
                </a:solidFill>
                <a:latin typeface="Arial"/>
                <a:ea typeface="Arial"/>
                <a:cs typeface="Arial"/>
                <a:sym typeface="Arial"/>
              </a:rPr>
              <a:t>(Non-manual features)</a:t>
            </a:r>
            <a:endParaRPr sz="1800">
              <a:solidFill>
                <a:schemeClr val="dk1"/>
              </a:solidFill>
              <a:latin typeface="Arial"/>
              <a:ea typeface="Arial"/>
              <a:cs typeface="Arial"/>
              <a:sym typeface="Arial"/>
            </a:endParaRPr>
          </a:p>
        </p:txBody>
      </p:sp>
    </p:spTree>
    <p:extLst>
      <p:ext uri="{BB962C8B-B14F-4D97-AF65-F5344CB8AC3E}">
        <p14:creationId xmlns:p14="http://schemas.microsoft.com/office/powerpoint/2010/main" val="37278693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graphicFrame>
        <p:nvGraphicFramePr>
          <p:cNvPr id="511" name="Google Shape;511;p7"/>
          <p:cNvGraphicFramePr/>
          <p:nvPr/>
        </p:nvGraphicFramePr>
        <p:xfrm>
          <a:off x="191344" y="908720"/>
          <a:ext cx="11809350" cy="5303520"/>
        </p:xfrm>
        <a:graphic>
          <a:graphicData uri="http://schemas.openxmlformats.org/drawingml/2006/table">
            <a:tbl>
              <a:tblPr firstRow="1" firstCol="1" bandRow="1">
                <a:noFill/>
                <a:tableStyleId>{E0B89ACE-D251-46D8-89C6-F5D49F871466}</a:tableStyleId>
              </a:tblPr>
              <a:tblGrid>
                <a:gridCol w="1312150">
                  <a:extLst>
                    <a:ext uri="{9D8B030D-6E8A-4147-A177-3AD203B41FA5}">
                      <a16:colId xmlns:a16="http://schemas.microsoft.com/office/drawing/2014/main" val="20000"/>
                    </a:ext>
                  </a:extLst>
                </a:gridCol>
                <a:gridCol w="1312150">
                  <a:extLst>
                    <a:ext uri="{9D8B030D-6E8A-4147-A177-3AD203B41FA5}">
                      <a16:colId xmlns:a16="http://schemas.microsoft.com/office/drawing/2014/main" val="20001"/>
                    </a:ext>
                  </a:extLst>
                </a:gridCol>
                <a:gridCol w="1312150">
                  <a:extLst>
                    <a:ext uri="{9D8B030D-6E8A-4147-A177-3AD203B41FA5}">
                      <a16:colId xmlns:a16="http://schemas.microsoft.com/office/drawing/2014/main" val="20002"/>
                    </a:ext>
                  </a:extLst>
                </a:gridCol>
                <a:gridCol w="1312150">
                  <a:extLst>
                    <a:ext uri="{9D8B030D-6E8A-4147-A177-3AD203B41FA5}">
                      <a16:colId xmlns:a16="http://schemas.microsoft.com/office/drawing/2014/main" val="20003"/>
                    </a:ext>
                  </a:extLst>
                </a:gridCol>
                <a:gridCol w="1312150">
                  <a:extLst>
                    <a:ext uri="{9D8B030D-6E8A-4147-A177-3AD203B41FA5}">
                      <a16:colId xmlns:a16="http://schemas.microsoft.com/office/drawing/2014/main" val="20004"/>
                    </a:ext>
                  </a:extLst>
                </a:gridCol>
                <a:gridCol w="1504175">
                  <a:extLst>
                    <a:ext uri="{9D8B030D-6E8A-4147-A177-3AD203B41FA5}">
                      <a16:colId xmlns:a16="http://schemas.microsoft.com/office/drawing/2014/main" val="20005"/>
                    </a:ext>
                  </a:extLst>
                </a:gridCol>
                <a:gridCol w="1120125">
                  <a:extLst>
                    <a:ext uri="{9D8B030D-6E8A-4147-A177-3AD203B41FA5}">
                      <a16:colId xmlns:a16="http://schemas.microsoft.com/office/drawing/2014/main" val="20006"/>
                    </a:ext>
                  </a:extLst>
                </a:gridCol>
                <a:gridCol w="1312150">
                  <a:extLst>
                    <a:ext uri="{9D8B030D-6E8A-4147-A177-3AD203B41FA5}">
                      <a16:colId xmlns:a16="http://schemas.microsoft.com/office/drawing/2014/main" val="20007"/>
                    </a:ext>
                  </a:extLst>
                </a:gridCol>
                <a:gridCol w="1312150">
                  <a:extLst>
                    <a:ext uri="{9D8B030D-6E8A-4147-A177-3AD203B41FA5}">
                      <a16:colId xmlns:a16="http://schemas.microsoft.com/office/drawing/2014/main" val="20008"/>
                    </a:ext>
                  </a:extLst>
                </a:gridCol>
              </a:tblGrid>
              <a:tr h="203200">
                <a:tc>
                  <a:txBody>
                    <a:bodyPr/>
                    <a:lstStyle/>
                    <a:p>
                      <a:pPr marL="0" marR="0" lvl="0" indent="0" algn="l" rtl="0">
                        <a:spcBef>
                          <a:spcPts val="0"/>
                        </a:spcBef>
                        <a:spcAft>
                          <a:spcPts val="0"/>
                        </a:spcAft>
                        <a:buNone/>
                      </a:pPr>
                      <a:r>
                        <a:rPr lang="en-AU" sz="1600" u="none" strike="noStrike" cap="none"/>
                        <a:t> </a:t>
                      </a:r>
                      <a:endParaRPr/>
                    </a:p>
                  </a:txBody>
                  <a:tcPr marL="76200" marR="76200" marT="76200" marB="76200"/>
                </a:tc>
                <a:tc>
                  <a:txBody>
                    <a:bodyPr/>
                    <a:lstStyle/>
                    <a:p>
                      <a:pPr marL="0" marR="0" lvl="0" indent="0" algn="l" rtl="0">
                        <a:spcBef>
                          <a:spcPts val="0"/>
                        </a:spcBef>
                        <a:spcAft>
                          <a:spcPts val="0"/>
                        </a:spcAft>
                        <a:buNone/>
                      </a:pPr>
                      <a:r>
                        <a:rPr lang="en-AU" sz="1600" b="0" i="0" u="sng" strike="noStrike" cap="none">
                          <a:solidFill>
                            <a:srgbClr val="4DD0E1"/>
                          </a:solidFill>
                          <a:latin typeface="Arial"/>
                          <a:ea typeface="Arial"/>
                          <a:cs typeface="Arial"/>
                          <a:sym typeface="Arial"/>
                          <a:hlinkClick r:id="rId3">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FUNNY (strange)</a:t>
                      </a:r>
                      <a:endParaRPr sz="1600" u="none" strike="noStrike" cap="none"/>
                    </a:p>
                  </a:txBody>
                  <a:tcPr marL="76200" marR="76200" marT="76200" marB="76200"/>
                </a:tc>
                <a:tc>
                  <a:txBody>
                    <a:bodyPr/>
                    <a:lstStyle/>
                    <a:p>
                      <a:pPr marL="0" marR="0" lvl="0" indent="0" algn="l" rtl="0">
                        <a:spcBef>
                          <a:spcPts val="0"/>
                        </a:spcBef>
                        <a:spcAft>
                          <a:spcPts val="0"/>
                        </a:spcAft>
                        <a:buNone/>
                      </a:pPr>
                      <a:r>
                        <a:rPr lang="en-AU" sz="1600" b="0" i="0" u="none" strike="noStrike" cap="none">
                          <a:solidFill>
                            <a:srgbClr val="FFFFFF"/>
                          </a:solidFill>
                          <a:latin typeface="Arial"/>
                          <a:ea typeface="Arial"/>
                          <a:cs typeface="Arial"/>
                          <a:sym typeface="Arial"/>
                        </a:rPr>
                        <a:t>FUNNY (amusing)</a:t>
                      </a:r>
                      <a:endParaRPr sz="1600" u="none" strike="noStrike" cap="none"/>
                    </a:p>
                  </a:txBody>
                  <a:tcPr marL="76200" marR="76200" marT="76200" marB="76200"/>
                </a:tc>
                <a:tc>
                  <a:txBody>
                    <a:bodyPr/>
                    <a:lstStyle/>
                    <a:p>
                      <a:pPr marL="0" marR="0" lvl="0" indent="0" algn="l" rtl="0">
                        <a:spcBef>
                          <a:spcPts val="0"/>
                        </a:spcBef>
                        <a:spcAft>
                          <a:spcPts val="0"/>
                        </a:spcAft>
                        <a:buNone/>
                      </a:pPr>
                      <a:r>
                        <a:rPr lang="en-AU" sz="1600" b="0" i="0" u="sng" strike="noStrike" cap="none">
                          <a:solidFill>
                            <a:srgbClr val="4DD0E1"/>
                          </a:solidFill>
                          <a:latin typeface="Arial"/>
                          <a:ea typeface="Arial"/>
                          <a:cs typeface="Arial"/>
                          <a:sym typeface="Arial"/>
                          <a:hlinkClick r:id="rId4">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SISTER</a:t>
                      </a:r>
                      <a:endParaRPr sz="1600" u="none" strike="noStrike" cap="none"/>
                    </a:p>
                  </a:txBody>
                  <a:tcPr marL="76200" marR="76200" marT="76200" marB="76200"/>
                </a:tc>
                <a:tc>
                  <a:txBody>
                    <a:bodyPr/>
                    <a:lstStyle/>
                    <a:p>
                      <a:pPr marL="0" marR="0" lvl="0" indent="0" algn="l" rtl="0">
                        <a:spcBef>
                          <a:spcPts val="0"/>
                        </a:spcBef>
                        <a:spcAft>
                          <a:spcPts val="0"/>
                        </a:spcAft>
                        <a:buNone/>
                      </a:pPr>
                      <a:r>
                        <a:rPr lang="en-AU" sz="1600" b="0" i="0" u="sng" strike="noStrike" cap="none">
                          <a:solidFill>
                            <a:srgbClr val="4DD0E1"/>
                          </a:solidFill>
                          <a:latin typeface="Arial"/>
                          <a:ea typeface="Arial"/>
                          <a:cs typeface="Arial"/>
                          <a:sym typeface="Arial"/>
                          <a:hlinkClick r:id="rId5">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COME</a:t>
                      </a:r>
                      <a:endParaRPr sz="1600" u="none" strike="noStrike" cap="none"/>
                    </a:p>
                  </a:txBody>
                  <a:tcPr marL="76200" marR="76200" marT="76200" marB="76200"/>
                </a:tc>
                <a:tc gridSpan="2">
                  <a:txBody>
                    <a:bodyPr/>
                    <a:lstStyle/>
                    <a:p>
                      <a:pPr marL="0" marR="0" lvl="0" indent="0" algn="l" rtl="0">
                        <a:spcBef>
                          <a:spcPts val="0"/>
                        </a:spcBef>
                        <a:spcAft>
                          <a:spcPts val="0"/>
                        </a:spcAft>
                        <a:buNone/>
                      </a:pPr>
                      <a:r>
                        <a:rPr lang="en-AU" sz="1600" b="0" i="0" u="sng" strike="noStrike" cap="none">
                          <a:solidFill>
                            <a:srgbClr val="4DD0E1"/>
                          </a:solidFill>
                          <a:latin typeface="Arial"/>
                          <a:ea typeface="Arial"/>
                          <a:cs typeface="Arial"/>
                          <a:sym typeface="Arial"/>
                          <a:hlinkClick r:id="rId6">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WORM / CATERPILLAR</a:t>
                      </a:r>
                      <a:endParaRPr sz="1600" u="none" strike="noStrike" cap="none"/>
                    </a:p>
                    <a:p>
                      <a:pPr marL="0" marR="0" lvl="0" indent="0" algn="l" rtl="0">
                        <a:spcBef>
                          <a:spcPts val="0"/>
                        </a:spcBef>
                        <a:spcAft>
                          <a:spcPts val="0"/>
                        </a:spcAft>
                        <a:buNone/>
                      </a:pPr>
                      <a:r>
                        <a:rPr lang="en-AU" sz="1600" b="0" i="0" u="none" strike="noStrike" cap="none">
                          <a:solidFill>
                            <a:srgbClr val="FFFFFF"/>
                          </a:solidFill>
                          <a:latin typeface="Arial"/>
                          <a:ea typeface="Arial"/>
                          <a:cs typeface="Arial"/>
                          <a:sym typeface="Arial"/>
                        </a:rPr>
                        <a:t>Two-handed sign</a:t>
                      </a:r>
                      <a:endParaRPr sz="1600" u="none" strike="noStrike" cap="none"/>
                    </a:p>
                  </a:txBody>
                  <a:tcPr marL="76200" marR="76200" marT="76200" marB="76200"/>
                </a:tc>
                <a:tc hMerge="1">
                  <a:txBody>
                    <a:bodyPr/>
                    <a:lstStyle/>
                    <a:p>
                      <a:endParaRPr lang="en-US"/>
                    </a:p>
                  </a:txBody>
                  <a:tcPr/>
                </a:tc>
                <a:tc>
                  <a:txBody>
                    <a:bodyPr/>
                    <a:lstStyle/>
                    <a:p>
                      <a:pPr marL="0" marR="0" lvl="0" indent="0" algn="l" rtl="0">
                        <a:spcBef>
                          <a:spcPts val="0"/>
                        </a:spcBef>
                        <a:spcAft>
                          <a:spcPts val="0"/>
                        </a:spcAft>
                        <a:buNone/>
                      </a:pPr>
                      <a:r>
                        <a:rPr lang="en-AU" sz="1600" b="0" i="0" u="sng" strike="noStrike" cap="none">
                          <a:solidFill>
                            <a:srgbClr val="4DD0E1"/>
                          </a:solidFill>
                          <a:latin typeface="Arial"/>
                          <a:ea typeface="Arial"/>
                          <a:cs typeface="Arial"/>
                          <a:sym typeface="Arial"/>
                          <a:hlinkClick r:id="rId7">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SHAVE / RAZOR</a:t>
                      </a:r>
                      <a:endParaRPr sz="1600" u="none" strike="noStrike" cap="none"/>
                    </a:p>
                  </a:txBody>
                  <a:tcPr marL="76200" marR="76200" marT="76200" marB="76200"/>
                </a:tc>
                <a:tc>
                  <a:txBody>
                    <a:bodyPr/>
                    <a:lstStyle/>
                    <a:p>
                      <a:pPr marL="0" marR="0" lvl="0" indent="0" algn="l" rtl="0">
                        <a:spcBef>
                          <a:spcPts val="0"/>
                        </a:spcBef>
                        <a:spcAft>
                          <a:spcPts val="0"/>
                        </a:spcAft>
                        <a:buNone/>
                      </a:pPr>
                      <a:r>
                        <a:rPr lang="en-AU" sz="1600" b="0" i="0" u="sng" strike="noStrike" cap="none">
                          <a:solidFill>
                            <a:srgbClr val="4DD0E1"/>
                          </a:solidFill>
                          <a:latin typeface="Arial"/>
                          <a:ea typeface="Arial"/>
                          <a:cs typeface="Arial"/>
                          <a:sym typeface="Arial"/>
                          <a:hlinkClick r:id="rId8">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WATER (Southern)</a:t>
                      </a:r>
                      <a:endParaRPr sz="1600" u="none" strike="noStrike" cap="none"/>
                    </a:p>
                  </a:txBody>
                  <a:tcPr marL="76200" marR="76200" marT="76200" marB="76200"/>
                </a:tc>
                <a:extLst>
                  <a:ext uri="{0D108BD9-81ED-4DB2-BD59-A6C34878D82A}">
                    <a16:rowId xmlns:a16="http://schemas.microsoft.com/office/drawing/2014/main" val="10000"/>
                  </a:ext>
                </a:extLst>
              </a:tr>
              <a:tr h="203200">
                <a:tc>
                  <a:txBody>
                    <a:bodyPr/>
                    <a:lstStyle/>
                    <a:p>
                      <a:pPr marL="0" marR="0" lvl="0" indent="0" algn="l" rtl="0">
                        <a:spcBef>
                          <a:spcPts val="0"/>
                        </a:spcBef>
                        <a:spcAft>
                          <a:spcPts val="0"/>
                        </a:spcAft>
                        <a:buNone/>
                      </a:pPr>
                      <a:r>
                        <a:rPr lang="en-AU" sz="1600" b="0" i="0" u="none" strike="noStrike" cap="none">
                          <a:solidFill>
                            <a:schemeClr val="lt1"/>
                          </a:solidFill>
                          <a:latin typeface="Arial"/>
                          <a:ea typeface="Arial"/>
                          <a:cs typeface="Arial"/>
                          <a:sym typeface="Arial"/>
                        </a:rPr>
                        <a:t>Handshape</a:t>
                      </a:r>
                      <a:endParaRPr sz="1600" u="none" strike="noStrike" cap="none">
                        <a:solidFill>
                          <a:schemeClr val="lt1"/>
                        </a:solidFill>
                      </a:endParaRPr>
                    </a:p>
                  </a:txBody>
                  <a:tcPr marL="76200" marR="76200" marT="76200" marB="76200"/>
                </a:tc>
                <a:tc>
                  <a:txBody>
                    <a:bodyPr/>
                    <a:lstStyle/>
                    <a:p>
                      <a:pPr marL="0" marR="0" lvl="0" indent="0" algn="l" rtl="0">
                        <a:spcBef>
                          <a:spcPts val="0"/>
                        </a:spcBef>
                        <a:spcAft>
                          <a:spcPts val="0"/>
                        </a:spcAft>
                        <a:buNone/>
                      </a:pPr>
                      <a:r>
                        <a:rPr lang="en-AU" sz="1600" b="0" i="0" u="none" strike="noStrike" cap="none">
                          <a:solidFill>
                            <a:schemeClr val="dk1"/>
                          </a:solidFill>
                          <a:latin typeface="Arial"/>
                          <a:ea typeface="Arial"/>
                          <a:cs typeface="Arial"/>
                          <a:sym typeface="Arial"/>
                        </a:rPr>
                        <a:t>Hook</a:t>
                      </a:r>
                      <a:endParaRPr sz="1600" u="none" strike="noStrike" cap="none">
                        <a:solidFill>
                          <a:schemeClr val="dk1"/>
                        </a:solidFill>
                      </a:endParaRPr>
                    </a:p>
                  </a:txBody>
                  <a:tcPr marL="76200" marR="76200" marT="76200" marB="76200"/>
                </a:tc>
                <a:tc>
                  <a:txBody>
                    <a:bodyPr/>
                    <a:lstStyle/>
                    <a:p>
                      <a:pPr marL="0" marR="0" lvl="0" indent="0" algn="l" rtl="0">
                        <a:spcBef>
                          <a:spcPts val="0"/>
                        </a:spcBef>
                        <a:spcAft>
                          <a:spcPts val="0"/>
                        </a:spcAft>
                        <a:buNone/>
                      </a:pPr>
                      <a:r>
                        <a:rPr lang="en-AU" sz="1600" b="0" i="0" u="none" strike="noStrike" cap="none">
                          <a:solidFill>
                            <a:schemeClr val="dk1"/>
                          </a:solidFill>
                          <a:latin typeface="Arial"/>
                          <a:ea typeface="Arial"/>
                          <a:cs typeface="Arial"/>
                          <a:sym typeface="Arial"/>
                        </a:rPr>
                        <a:t>Hook</a:t>
                      </a:r>
                      <a:endParaRPr sz="1600" u="none" strike="noStrike" cap="none">
                        <a:solidFill>
                          <a:schemeClr val="dk1"/>
                        </a:solidFill>
                      </a:endParaRPr>
                    </a:p>
                  </a:txBody>
                  <a:tcPr marL="76200" marR="76200" marT="76200" marB="76200"/>
                </a:tc>
                <a:tc>
                  <a:txBody>
                    <a:bodyPr/>
                    <a:lstStyle/>
                    <a:p>
                      <a:pPr marL="0" marR="0" lvl="0" indent="0" algn="l" rtl="0">
                        <a:spcBef>
                          <a:spcPts val="0"/>
                        </a:spcBef>
                        <a:spcAft>
                          <a:spcPts val="0"/>
                        </a:spcAft>
                        <a:buNone/>
                      </a:pPr>
                      <a:r>
                        <a:rPr lang="en-AU" sz="1600" b="0" i="0" u="none" strike="noStrike" cap="none">
                          <a:solidFill>
                            <a:schemeClr val="dk1"/>
                          </a:solidFill>
                          <a:latin typeface="Arial"/>
                          <a:ea typeface="Arial"/>
                          <a:cs typeface="Arial"/>
                          <a:sym typeface="Arial"/>
                        </a:rPr>
                        <a:t>Hook</a:t>
                      </a:r>
                      <a:endParaRPr sz="1600" u="none" strike="noStrike" cap="none">
                        <a:solidFill>
                          <a:schemeClr val="dk1"/>
                        </a:solidFill>
                      </a:endParaRPr>
                    </a:p>
                  </a:txBody>
                  <a:tcPr marL="76200" marR="76200" marT="76200" marB="76200"/>
                </a:tc>
                <a:tc>
                  <a:txBody>
                    <a:bodyPr/>
                    <a:lstStyle/>
                    <a:p>
                      <a:pPr marL="0" marR="0" lvl="0" indent="0" algn="l" rtl="0">
                        <a:spcBef>
                          <a:spcPts val="0"/>
                        </a:spcBef>
                        <a:spcAft>
                          <a:spcPts val="0"/>
                        </a:spcAft>
                        <a:buNone/>
                      </a:pPr>
                      <a:r>
                        <a:rPr lang="en-AU" sz="1600" b="0" i="0" u="none" strike="noStrike" cap="none">
                          <a:solidFill>
                            <a:schemeClr val="dk1"/>
                          </a:solidFill>
                          <a:latin typeface="Arial"/>
                          <a:ea typeface="Arial"/>
                          <a:cs typeface="Arial"/>
                          <a:sym typeface="Arial"/>
                        </a:rPr>
                        <a:t>Hook</a:t>
                      </a:r>
                      <a:endParaRPr sz="1600" u="none" strike="noStrike" cap="none">
                        <a:solidFill>
                          <a:schemeClr val="dk1"/>
                        </a:solidFill>
                      </a:endParaRPr>
                    </a:p>
                  </a:txBody>
                  <a:tcPr marL="76200" marR="76200" marT="76200" marB="76200"/>
                </a:tc>
                <a:tc>
                  <a:txBody>
                    <a:bodyPr/>
                    <a:lstStyle/>
                    <a:p>
                      <a:pPr marL="0" marR="0" lvl="0" indent="0" algn="l" rtl="0">
                        <a:spcBef>
                          <a:spcPts val="0"/>
                        </a:spcBef>
                        <a:spcAft>
                          <a:spcPts val="0"/>
                        </a:spcAft>
                        <a:buNone/>
                      </a:pPr>
                      <a:r>
                        <a:rPr lang="en-AU" sz="1600" b="0" i="0" u="none" strike="noStrike" cap="none">
                          <a:solidFill>
                            <a:schemeClr val="dk1"/>
                          </a:solidFill>
                          <a:latin typeface="Arial"/>
                          <a:ea typeface="Arial"/>
                          <a:cs typeface="Arial"/>
                          <a:sym typeface="Arial"/>
                        </a:rPr>
                        <a:t>Hook</a:t>
                      </a:r>
                      <a:endParaRPr sz="1600" u="none" strike="noStrike" cap="none">
                        <a:solidFill>
                          <a:schemeClr val="dk1"/>
                        </a:solidFill>
                      </a:endParaRPr>
                    </a:p>
                  </a:txBody>
                  <a:tcPr marL="76200" marR="76200" marT="76200" marB="76200"/>
                </a:tc>
                <a:tc>
                  <a:txBody>
                    <a:bodyPr/>
                    <a:lstStyle/>
                    <a:p>
                      <a:pPr marL="0" marR="0" lvl="0" indent="0" algn="l" rtl="0">
                        <a:spcBef>
                          <a:spcPts val="0"/>
                        </a:spcBef>
                        <a:spcAft>
                          <a:spcPts val="0"/>
                        </a:spcAft>
                        <a:buNone/>
                      </a:pPr>
                      <a:r>
                        <a:rPr lang="en-AU" sz="1600" b="0" i="0" u="none" strike="noStrike" cap="none">
                          <a:solidFill>
                            <a:schemeClr val="dk1"/>
                          </a:solidFill>
                          <a:latin typeface="Arial"/>
                          <a:ea typeface="Arial"/>
                          <a:cs typeface="Arial"/>
                          <a:sym typeface="Arial"/>
                        </a:rPr>
                        <a:t>Flat / Five / Fist / -</a:t>
                      </a:r>
                      <a:endParaRPr sz="1600" u="none" strike="noStrike" cap="none">
                        <a:solidFill>
                          <a:schemeClr val="dk1"/>
                        </a:solidFill>
                      </a:endParaRPr>
                    </a:p>
                  </a:txBody>
                  <a:tcPr marL="76200" marR="76200" marT="76200" marB="76200"/>
                </a:tc>
                <a:tc>
                  <a:txBody>
                    <a:bodyPr/>
                    <a:lstStyle/>
                    <a:p>
                      <a:pPr marL="0" marR="0" lvl="0" indent="0" algn="l" rtl="0">
                        <a:spcBef>
                          <a:spcPts val="0"/>
                        </a:spcBef>
                        <a:spcAft>
                          <a:spcPts val="0"/>
                        </a:spcAft>
                        <a:buNone/>
                      </a:pPr>
                      <a:r>
                        <a:rPr lang="en-AU" sz="1600" b="0" i="0" u="none" strike="noStrike" cap="none">
                          <a:solidFill>
                            <a:schemeClr val="dk1"/>
                          </a:solidFill>
                          <a:latin typeface="Arial"/>
                          <a:ea typeface="Arial"/>
                          <a:cs typeface="Arial"/>
                          <a:sym typeface="Arial"/>
                        </a:rPr>
                        <a:t>Hook</a:t>
                      </a:r>
                      <a:endParaRPr sz="1600" u="none" strike="noStrike" cap="none">
                        <a:solidFill>
                          <a:schemeClr val="dk1"/>
                        </a:solidFill>
                      </a:endParaRPr>
                    </a:p>
                    <a:p>
                      <a:pPr marL="0" marR="0" lvl="0" indent="0" algn="l" rtl="0">
                        <a:spcBef>
                          <a:spcPts val="0"/>
                        </a:spcBef>
                        <a:spcAft>
                          <a:spcPts val="0"/>
                        </a:spcAft>
                        <a:buNone/>
                      </a:pPr>
                      <a:r>
                        <a:rPr lang="en-AU" sz="1600" b="0" i="0" u="none" strike="noStrike" cap="none">
                          <a:solidFill>
                            <a:schemeClr val="dk1"/>
                          </a:solidFill>
                          <a:latin typeface="Arial"/>
                          <a:ea typeface="Arial"/>
                          <a:cs typeface="Arial"/>
                          <a:sym typeface="Arial"/>
                        </a:rPr>
                        <a:t>* Classifier handshape</a:t>
                      </a:r>
                      <a:endParaRPr sz="1600" u="none" strike="noStrike" cap="none">
                        <a:solidFill>
                          <a:schemeClr val="dk1"/>
                        </a:solidFill>
                      </a:endParaRPr>
                    </a:p>
                  </a:txBody>
                  <a:tcPr marL="76200" marR="76200" marT="76200" marB="76200"/>
                </a:tc>
                <a:tc>
                  <a:txBody>
                    <a:bodyPr/>
                    <a:lstStyle/>
                    <a:p>
                      <a:pPr marL="0" marR="0" lvl="0" indent="0" algn="l" rtl="0">
                        <a:spcBef>
                          <a:spcPts val="0"/>
                        </a:spcBef>
                        <a:spcAft>
                          <a:spcPts val="0"/>
                        </a:spcAft>
                        <a:buNone/>
                      </a:pPr>
                      <a:r>
                        <a:rPr lang="en-AU" sz="1600" b="0" i="0" u="none" strike="noStrike" cap="none">
                          <a:solidFill>
                            <a:schemeClr val="dk1"/>
                          </a:solidFill>
                          <a:latin typeface="Arial"/>
                          <a:ea typeface="Arial"/>
                          <a:cs typeface="Arial"/>
                          <a:sym typeface="Arial"/>
                        </a:rPr>
                        <a:t>Hook</a:t>
                      </a:r>
                      <a:endParaRPr sz="1600" u="none" strike="noStrike" cap="none">
                        <a:solidFill>
                          <a:schemeClr val="dk1"/>
                        </a:solidFill>
                      </a:endParaRPr>
                    </a:p>
                  </a:txBody>
                  <a:tcPr marL="76200" marR="76200" marT="76200" marB="76200"/>
                </a:tc>
                <a:extLst>
                  <a:ext uri="{0D108BD9-81ED-4DB2-BD59-A6C34878D82A}">
                    <a16:rowId xmlns:a16="http://schemas.microsoft.com/office/drawing/2014/main" val="10001"/>
                  </a:ext>
                </a:extLst>
              </a:tr>
              <a:tr h="203200">
                <a:tc>
                  <a:txBody>
                    <a:bodyPr/>
                    <a:lstStyle/>
                    <a:p>
                      <a:pPr marL="0" marR="0" lvl="0" indent="0" algn="l" rtl="0">
                        <a:spcBef>
                          <a:spcPts val="0"/>
                        </a:spcBef>
                        <a:spcAft>
                          <a:spcPts val="0"/>
                        </a:spcAft>
                        <a:buNone/>
                      </a:pPr>
                      <a:r>
                        <a:rPr lang="en-AU" sz="1600" b="0" i="0" u="none" strike="noStrike" cap="none">
                          <a:solidFill>
                            <a:schemeClr val="lt1"/>
                          </a:solidFill>
                          <a:latin typeface="Arial"/>
                          <a:ea typeface="Arial"/>
                          <a:cs typeface="Arial"/>
                          <a:sym typeface="Arial"/>
                        </a:rPr>
                        <a:t>Orientation</a:t>
                      </a:r>
                      <a:endParaRPr sz="1600" u="none" strike="noStrike" cap="none">
                        <a:solidFill>
                          <a:schemeClr val="lt1"/>
                        </a:solidFill>
                      </a:endParaRPr>
                    </a:p>
                  </a:txBody>
                  <a:tcPr marL="76200" marR="76200" marT="76200" marB="76200"/>
                </a:tc>
                <a:tc>
                  <a:txBody>
                    <a:bodyPr/>
                    <a:lstStyle/>
                    <a:p>
                      <a:pPr marL="0" marR="0" lvl="0" indent="0" algn="l" rtl="0">
                        <a:spcBef>
                          <a:spcPts val="0"/>
                        </a:spcBef>
                        <a:spcAft>
                          <a:spcPts val="0"/>
                        </a:spcAft>
                        <a:buNone/>
                      </a:pPr>
                      <a:r>
                        <a:rPr lang="en-AU" sz="1600" b="0" i="0" u="none" strike="noStrike" cap="none">
                          <a:solidFill>
                            <a:schemeClr val="dk1"/>
                          </a:solidFill>
                          <a:latin typeface="Arial"/>
                          <a:ea typeface="Arial"/>
                          <a:cs typeface="Arial"/>
                          <a:sym typeface="Arial"/>
                        </a:rPr>
                        <a:t>Palm front</a:t>
                      </a:r>
                      <a:endParaRPr sz="1600" u="none" strike="noStrike" cap="none">
                        <a:solidFill>
                          <a:schemeClr val="dk1"/>
                        </a:solidFill>
                      </a:endParaRPr>
                    </a:p>
                  </a:txBody>
                  <a:tcPr marL="76200" marR="76200" marT="76200" marB="76200"/>
                </a:tc>
                <a:tc>
                  <a:txBody>
                    <a:bodyPr/>
                    <a:lstStyle/>
                    <a:p>
                      <a:pPr marL="0" marR="0" lvl="0" indent="0" algn="l" rtl="0">
                        <a:spcBef>
                          <a:spcPts val="0"/>
                        </a:spcBef>
                        <a:spcAft>
                          <a:spcPts val="0"/>
                        </a:spcAft>
                        <a:buNone/>
                      </a:pPr>
                      <a:r>
                        <a:rPr lang="en-AU" sz="1600" b="0" i="0" u="none" strike="noStrike" cap="none">
                          <a:solidFill>
                            <a:schemeClr val="dk1"/>
                          </a:solidFill>
                          <a:latin typeface="Arial"/>
                          <a:ea typeface="Arial"/>
                          <a:cs typeface="Arial"/>
                          <a:sym typeface="Arial"/>
                        </a:rPr>
                        <a:t>Palm front</a:t>
                      </a:r>
                      <a:endParaRPr sz="1600" u="none" strike="noStrike" cap="none">
                        <a:solidFill>
                          <a:schemeClr val="dk1"/>
                        </a:solidFill>
                      </a:endParaRPr>
                    </a:p>
                  </a:txBody>
                  <a:tcPr marL="76200" marR="76200" marT="76200" marB="76200"/>
                </a:tc>
                <a:tc>
                  <a:txBody>
                    <a:bodyPr/>
                    <a:lstStyle/>
                    <a:p>
                      <a:pPr marL="0" marR="0" lvl="0" indent="0" algn="l" rtl="0">
                        <a:spcBef>
                          <a:spcPts val="0"/>
                        </a:spcBef>
                        <a:spcAft>
                          <a:spcPts val="0"/>
                        </a:spcAft>
                        <a:buNone/>
                      </a:pPr>
                      <a:r>
                        <a:rPr lang="en-AU" sz="1600" b="0" i="0" u="none" strike="noStrike" cap="none">
                          <a:solidFill>
                            <a:schemeClr val="dk1"/>
                          </a:solidFill>
                          <a:latin typeface="Arial"/>
                          <a:ea typeface="Arial"/>
                          <a:cs typeface="Arial"/>
                          <a:sym typeface="Arial"/>
                        </a:rPr>
                        <a:t>Palm to non- dominant side</a:t>
                      </a:r>
                      <a:endParaRPr sz="1600" u="none" strike="noStrike" cap="none">
                        <a:solidFill>
                          <a:schemeClr val="dk1"/>
                        </a:solidFill>
                      </a:endParaRPr>
                    </a:p>
                  </a:txBody>
                  <a:tcPr marL="76200" marR="76200" marT="76200" marB="76200"/>
                </a:tc>
                <a:tc>
                  <a:txBody>
                    <a:bodyPr/>
                    <a:lstStyle/>
                    <a:p>
                      <a:pPr marL="0" marR="0" lvl="0" indent="0" algn="l" rtl="0">
                        <a:spcBef>
                          <a:spcPts val="0"/>
                        </a:spcBef>
                        <a:spcAft>
                          <a:spcPts val="0"/>
                        </a:spcAft>
                        <a:buNone/>
                      </a:pPr>
                      <a:r>
                        <a:rPr lang="en-AU" sz="1600" b="0" i="0" u="none" strike="noStrike" cap="none">
                          <a:solidFill>
                            <a:schemeClr val="dk1"/>
                          </a:solidFill>
                          <a:latin typeface="Arial"/>
                          <a:ea typeface="Arial"/>
                          <a:cs typeface="Arial"/>
                          <a:sym typeface="Arial"/>
                        </a:rPr>
                        <a:t>Palm up</a:t>
                      </a:r>
                      <a:endParaRPr sz="1600" u="none" strike="noStrike" cap="none">
                        <a:solidFill>
                          <a:schemeClr val="dk1"/>
                        </a:solidFill>
                      </a:endParaRPr>
                    </a:p>
                  </a:txBody>
                  <a:tcPr marL="76200" marR="76200" marT="76200" marB="76200"/>
                </a:tc>
                <a:tc>
                  <a:txBody>
                    <a:bodyPr/>
                    <a:lstStyle/>
                    <a:p>
                      <a:pPr marL="0" marR="0" lvl="0" indent="0" algn="l" rtl="0">
                        <a:spcBef>
                          <a:spcPts val="0"/>
                        </a:spcBef>
                        <a:spcAft>
                          <a:spcPts val="0"/>
                        </a:spcAft>
                        <a:buNone/>
                      </a:pPr>
                      <a:r>
                        <a:rPr lang="en-AU" sz="1600" b="0" i="0" u="none" strike="noStrike" cap="none">
                          <a:solidFill>
                            <a:schemeClr val="dk1"/>
                          </a:solidFill>
                          <a:latin typeface="Arial"/>
                          <a:ea typeface="Arial"/>
                          <a:cs typeface="Arial"/>
                          <a:sym typeface="Arial"/>
                        </a:rPr>
                        <a:t>Palm down</a:t>
                      </a:r>
                      <a:endParaRPr sz="1600" u="none" strike="noStrike" cap="none">
                        <a:solidFill>
                          <a:schemeClr val="dk1"/>
                        </a:solidFill>
                      </a:endParaRPr>
                    </a:p>
                  </a:txBody>
                  <a:tcPr marL="76200" marR="76200" marT="76200" marB="76200"/>
                </a:tc>
                <a:tc>
                  <a:txBody>
                    <a:bodyPr/>
                    <a:lstStyle/>
                    <a:p>
                      <a:pPr marL="0" marR="0" lvl="0" indent="0" algn="l" rtl="0">
                        <a:spcBef>
                          <a:spcPts val="0"/>
                        </a:spcBef>
                        <a:spcAft>
                          <a:spcPts val="0"/>
                        </a:spcAft>
                        <a:buNone/>
                      </a:pPr>
                      <a:r>
                        <a:rPr lang="en-AU" sz="1600" b="0" i="0" u="none" strike="noStrike" cap="none">
                          <a:solidFill>
                            <a:schemeClr val="dk1"/>
                          </a:solidFill>
                          <a:latin typeface="Arial"/>
                          <a:ea typeface="Arial"/>
                          <a:cs typeface="Arial"/>
                          <a:sym typeface="Arial"/>
                        </a:rPr>
                        <a:t>Palm down</a:t>
                      </a:r>
                      <a:endParaRPr sz="1600" u="none" strike="noStrike" cap="none">
                        <a:solidFill>
                          <a:schemeClr val="dk1"/>
                        </a:solidFill>
                      </a:endParaRPr>
                    </a:p>
                  </a:txBody>
                  <a:tcPr marL="76200" marR="76200" marT="76200" marB="76200"/>
                </a:tc>
                <a:tc>
                  <a:txBody>
                    <a:bodyPr/>
                    <a:lstStyle/>
                    <a:p>
                      <a:pPr marL="0" marR="0" lvl="0" indent="0" algn="l" rtl="0">
                        <a:spcBef>
                          <a:spcPts val="0"/>
                        </a:spcBef>
                        <a:spcAft>
                          <a:spcPts val="0"/>
                        </a:spcAft>
                        <a:buNone/>
                      </a:pPr>
                      <a:r>
                        <a:rPr lang="en-AU" sz="1600" b="0" i="0" u="none" strike="noStrike" cap="none">
                          <a:solidFill>
                            <a:schemeClr val="dk1"/>
                          </a:solidFill>
                          <a:latin typeface="Arial"/>
                          <a:ea typeface="Arial"/>
                          <a:cs typeface="Arial"/>
                          <a:sym typeface="Arial"/>
                        </a:rPr>
                        <a:t>Palm front</a:t>
                      </a:r>
                      <a:endParaRPr sz="1600" u="none" strike="noStrike" cap="none">
                        <a:solidFill>
                          <a:schemeClr val="dk1"/>
                        </a:solidFill>
                      </a:endParaRPr>
                    </a:p>
                  </a:txBody>
                  <a:tcPr marL="76200" marR="76200" marT="76200" marB="76200"/>
                </a:tc>
                <a:tc>
                  <a:txBody>
                    <a:bodyPr/>
                    <a:lstStyle/>
                    <a:p>
                      <a:pPr marL="0" marR="0" lvl="0" indent="0" algn="l" rtl="0">
                        <a:spcBef>
                          <a:spcPts val="0"/>
                        </a:spcBef>
                        <a:spcAft>
                          <a:spcPts val="0"/>
                        </a:spcAft>
                        <a:buNone/>
                      </a:pPr>
                      <a:r>
                        <a:rPr lang="en-AU" sz="1600" b="0" i="0" u="none" strike="noStrike" cap="none">
                          <a:solidFill>
                            <a:schemeClr val="dk1"/>
                          </a:solidFill>
                          <a:latin typeface="Arial"/>
                          <a:ea typeface="Arial"/>
                          <a:cs typeface="Arial"/>
                          <a:sym typeface="Arial"/>
                        </a:rPr>
                        <a:t>Palm front</a:t>
                      </a:r>
                      <a:endParaRPr sz="1600" u="none" strike="noStrike" cap="none">
                        <a:solidFill>
                          <a:schemeClr val="dk1"/>
                        </a:solidFill>
                      </a:endParaRPr>
                    </a:p>
                  </a:txBody>
                  <a:tcPr marL="76200" marR="76200" marT="76200" marB="76200"/>
                </a:tc>
                <a:extLst>
                  <a:ext uri="{0D108BD9-81ED-4DB2-BD59-A6C34878D82A}">
                    <a16:rowId xmlns:a16="http://schemas.microsoft.com/office/drawing/2014/main" val="10002"/>
                  </a:ext>
                </a:extLst>
              </a:tr>
              <a:tr h="203200">
                <a:tc>
                  <a:txBody>
                    <a:bodyPr/>
                    <a:lstStyle/>
                    <a:p>
                      <a:pPr marL="0" marR="0" lvl="0" indent="0" algn="l" rtl="0">
                        <a:spcBef>
                          <a:spcPts val="0"/>
                        </a:spcBef>
                        <a:spcAft>
                          <a:spcPts val="0"/>
                        </a:spcAft>
                        <a:buNone/>
                      </a:pPr>
                      <a:r>
                        <a:rPr lang="en-AU" sz="1600" b="0" i="0" u="none" strike="noStrike" cap="none">
                          <a:solidFill>
                            <a:schemeClr val="lt1"/>
                          </a:solidFill>
                          <a:latin typeface="Arial"/>
                          <a:ea typeface="Arial"/>
                          <a:cs typeface="Arial"/>
                          <a:sym typeface="Arial"/>
                        </a:rPr>
                        <a:t>Location</a:t>
                      </a:r>
                      <a:endParaRPr sz="1600" u="none" strike="noStrike" cap="none">
                        <a:solidFill>
                          <a:schemeClr val="lt1"/>
                        </a:solidFill>
                      </a:endParaRPr>
                    </a:p>
                  </a:txBody>
                  <a:tcPr marL="76200" marR="76200" marT="76200" marB="76200"/>
                </a:tc>
                <a:tc>
                  <a:txBody>
                    <a:bodyPr/>
                    <a:lstStyle/>
                    <a:p>
                      <a:pPr marL="0" marR="0" lvl="0" indent="0" algn="l" rtl="0">
                        <a:spcBef>
                          <a:spcPts val="0"/>
                        </a:spcBef>
                        <a:spcAft>
                          <a:spcPts val="0"/>
                        </a:spcAft>
                        <a:buNone/>
                      </a:pPr>
                      <a:r>
                        <a:rPr lang="en-AU" sz="1600" b="0" i="0" u="none" strike="noStrike" cap="none">
                          <a:solidFill>
                            <a:schemeClr val="dk1"/>
                          </a:solidFill>
                          <a:latin typeface="Arial"/>
                          <a:ea typeface="Arial"/>
                          <a:cs typeface="Arial"/>
                          <a:sym typeface="Arial"/>
                        </a:rPr>
                        <a:t>Cheek (dominant)</a:t>
                      </a:r>
                      <a:endParaRPr sz="1600" u="none" strike="noStrike" cap="none">
                        <a:solidFill>
                          <a:schemeClr val="dk1"/>
                        </a:solidFill>
                      </a:endParaRPr>
                    </a:p>
                  </a:txBody>
                  <a:tcPr marL="76200" marR="76200" marT="76200" marB="76200"/>
                </a:tc>
                <a:tc>
                  <a:txBody>
                    <a:bodyPr/>
                    <a:lstStyle/>
                    <a:p>
                      <a:pPr marL="0" marR="0" lvl="0" indent="0" algn="l" rtl="0">
                        <a:spcBef>
                          <a:spcPts val="0"/>
                        </a:spcBef>
                        <a:spcAft>
                          <a:spcPts val="0"/>
                        </a:spcAft>
                        <a:buNone/>
                      </a:pPr>
                      <a:r>
                        <a:rPr lang="en-AU" sz="1600" b="0" i="0" u="none" strike="noStrike" cap="none">
                          <a:solidFill>
                            <a:schemeClr val="dk1"/>
                          </a:solidFill>
                          <a:latin typeface="Arial"/>
                          <a:ea typeface="Arial"/>
                          <a:cs typeface="Arial"/>
                          <a:sym typeface="Arial"/>
                        </a:rPr>
                        <a:t>Cheek (dominant)</a:t>
                      </a:r>
                      <a:endParaRPr sz="1600" u="none" strike="noStrike" cap="none">
                        <a:solidFill>
                          <a:schemeClr val="dk1"/>
                        </a:solidFill>
                      </a:endParaRPr>
                    </a:p>
                  </a:txBody>
                  <a:tcPr marL="76200" marR="76200" marT="76200" marB="76200"/>
                </a:tc>
                <a:tc>
                  <a:txBody>
                    <a:bodyPr/>
                    <a:lstStyle/>
                    <a:p>
                      <a:pPr marL="0" marR="0" lvl="0" indent="0" algn="l" rtl="0">
                        <a:spcBef>
                          <a:spcPts val="0"/>
                        </a:spcBef>
                        <a:spcAft>
                          <a:spcPts val="0"/>
                        </a:spcAft>
                        <a:buNone/>
                      </a:pPr>
                      <a:r>
                        <a:rPr lang="en-AU" sz="1600" b="0" i="0" u="none" strike="noStrike" cap="none">
                          <a:solidFill>
                            <a:schemeClr val="dk1"/>
                          </a:solidFill>
                          <a:latin typeface="Arial"/>
                          <a:ea typeface="Arial"/>
                          <a:cs typeface="Arial"/>
                          <a:sym typeface="Arial"/>
                        </a:rPr>
                        <a:t>Nose</a:t>
                      </a:r>
                      <a:endParaRPr sz="1600" u="none" strike="noStrike" cap="none">
                        <a:solidFill>
                          <a:schemeClr val="dk1"/>
                        </a:solidFill>
                      </a:endParaRPr>
                    </a:p>
                  </a:txBody>
                  <a:tcPr marL="76200" marR="76200" marT="76200" marB="76200"/>
                </a:tc>
                <a:tc>
                  <a:txBody>
                    <a:bodyPr/>
                    <a:lstStyle/>
                    <a:p>
                      <a:pPr marL="0" marR="0" lvl="0" indent="0" algn="l" rtl="0">
                        <a:spcBef>
                          <a:spcPts val="0"/>
                        </a:spcBef>
                        <a:spcAft>
                          <a:spcPts val="0"/>
                        </a:spcAft>
                        <a:buNone/>
                      </a:pPr>
                      <a:r>
                        <a:rPr lang="en-AU" sz="1600" b="0" i="0" u="none" strike="noStrike" cap="none">
                          <a:solidFill>
                            <a:schemeClr val="dk1"/>
                          </a:solidFill>
                          <a:latin typeface="Arial"/>
                          <a:ea typeface="Arial"/>
                          <a:cs typeface="Arial"/>
                          <a:sym typeface="Arial"/>
                        </a:rPr>
                        <a:t>In front of body</a:t>
                      </a:r>
                      <a:endParaRPr sz="1600" u="none" strike="noStrike" cap="none">
                        <a:solidFill>
                          <a:schemeClr val="dk1"/>
                        </a:solidFill>
                      </a:endParaRPr>
                    </a:p>
                    <a:p>
                      <a:pPr marL="0" marR="0" lvl="0" indent="0" algn="l" rtl="0">
                        <a:spcBef>
                          <a:spcPts val="0"/>
                        </a:spcBef>
                        <a:spcAft>
                          <a:spcPts val="0"/>
                        </a:spcAft>
                        <a:buNone/>
                      </a:pPr>
                      <a:r>
                        <a:rPr lang="en-AU" sz="1600" b="0" i="0" u="none" strike="noStrike" cap="none">
                          <a:solidFill>
                            <a:schemeClr val="dk1"/>
                          </a:solidFill>
                          <a:latin typeface="Arial"/>
                          <a:ea typeface="Arial"/>
                          <a:cs typeface="Arial"/>
                          <a:sym typeface="Arial"/>
                        </a:rPr>
                        <a:t>* Varies depending on use</a:t>
                      </a:r>
                      <a:endParaRPr sz="1600" u="none" strike="noStrike" cap="none">
                        <a:solidFill>
                          <a:schemeClr val="dk1"/>
                        </a:solidFill>
                      </a:endParaRPr>
                    </a:p>
                  </a:txBody>
                  <a:tcPr marL="76200" marR="76200" marT="76200" marB="76200"/>
                </a:tc>
                <a:tc>
                  <a:txBody>
                    <a:bodyPr/>
                    <a:lstStyle/>
                    <a:p>
                      <a:pPr marL="0" marR="0" lvl="0" indent="0" algn="l" rtl="0">
                        <a:spcBef>
                          <a:spcPts val="0"/>
                        </a:spcBef>
                        <a:spcAft>
                          <a:spcPts val="0"/>
                        </a:spcAft>
                        <a:buNone/>
                      </a:pPr>
                      <a:r>
                        <a:rPr lang="en-AU" sz="1600" b="0" i="0" u="none" strike="noStrike" cap="none">
                          <a:solidFill>
                            <a:schemeClr val="dk1"/>
                          </a:solidFill>
                          <a:latin typeface="Arial"/>
                          <a:ea typeface="Arial"/>
                          <a:cs typeface="Arial"/>
                          <a:sym typeface="Arial"/>
                        </a:rPr>
                        <a:t>In front of body</a:t>
                      </a:r>
                      <a:endParaRPr sz="1600" u="none" strike="noStrike" cap="none">
                        <a:solidFill>
                          <a:schemeClr val="dk1"/>
                        </a:solidFill>
                      </a:endParaRPr>
                    </a:p>
                    <a:p>
                      <a:pPr marL="0" marR="0" lvl="0" indent="0" algn="l" rtl="0">
                        <a:spcBef>
                          <a:spcPts val="0"/>
                        </a:spcBef>
                        <a:spcAft>
                          <a:spcPts val="0"/>
                        </a:spcAft>
                        <a:buNone/>
                      </a:pPr>
                      <a:r>
                        <a:rPr lang="en-AU" sz="1600" b="0" i="0" u="none" strike="noStrike" cap="none">
                          <a:solidFill>
                            <a:schemeClr val="dk1"/>
                          </a:solidFill>
                          <a:latin typeface="Arial"/>
                          <a:ea typeface="Arial"/>
                          <a:cs typeface="Arial"/>
                          <a:sym typeface="Arial"/>
                        </a:rPr>
                        <a:t>(on top of non- dominant arm)</a:t>
                      </a:r>
                      <a:endParaRPr sz="1600" u="none" strike="noStrike" cap="none">
                        <a:solidFill>
                          <a:schemeClr val="dk1"/>
                        </a:solidFill>
                      </a:endParaRPr>
                    </a:p>
                  </a:txBody>
                  <a:tcPr marL="76200" marR="76200" marT="76200" marB="76200"/>
                </a:tc>
                <a:tc>
                  <a:txBody>
                    <a:bodyPr/>
                    <a:lstStyle/>
                    <a:p>
                      <a:pPr marL="0" marR="0" lvl="0" indent="0" algn="l" rtl="0">
                        <a:spcBef>
                          <a:spcPts val="0"/>
                        </a:spcBef>
                        <a:spcAft>
                          <a:spcPts val="0"/>
                        </a:spcAft>
                        <a:buNone/>
                      </a:pPr>
                      <a:r>
                        <a:rPr lang="en-AU" sz="1600" b="0" i="0" u="none" strike="noStrike" cap="none">
                          <a:solidFill>
                            <a:schemeClr val="dk1"/>
                          </a:solidFill>
                          <a:latin typeface="Arial"/>
                          <a:ea typeface="Arial"/>
                          <a:cs typeface="Arial"/>
                          <a:sym typeface="Arial"/>
                        </a:rPr>
                        <a:t>In front of body</a:t>
                      </a:r>
                      <a:endParaRPr sz="1600" u="none" strike="noStrike" cap="none">
                        <a:solidFill>
                          <a:schemeClr val="dk1"/>
                        </a:solidFill>
                      </a:endParaRPr>
                    </a:p>
                  </a:txBody>
                  <a:tcPr marL="76200" marR="76200" marT="76200" marB="76200"/>
                </a:tc>
                <a:tc>
                  <a:txBody>
                    <a:bodyPr/>
                    <a:lstStyle/>
                    <a:p>
                      <a:pPr marL="0" marR="0" lvl="0" indent="0" algn="l" rtl="0">
                        <a:spcBef>
                          <a:spcPts val="0"/>
                        </a:spcBef>
                        <a:spcAft>
                          <a:spcPts val="0"/>
                        </a:spcAft>
                        <a:buNone/>
                      </a:pPr>
                      <a:r>
                        <a:rPr lang="en-AU" sz="1600" b="0" i="0" u="none" strike="noStrike" cap="none">
                          <a:solidFill>
                            <a:schemeClr val="dk1"/>
                          </a:solidFill>
                          <a:latin typeface="Arial"/>
                          <a:ea typeface="Arial"/>
                          <a:cs typeface="Arial"/>
                          <a:sym typeface="Arial"/>
                        </a:rPr>
                        <a:t>Cheek (dominant)</a:t>
                      </a:r>
                      <a:endParaRPr sz="1600" u="none" strike="noStrike" cap="none">
                        <a:solidFill>
                          <a:schemeClr val="dk1"/>
                        </a:solidFill>
                      </a:endParaRPr>
                    </a:p>
                  </a:txBody>
                  <a:tcPr marL="76200" marR="76200" marT="76200" marB="76200"/>
                </a:tc>
                <a:tc>
                  <a:txBody>
                    <a:bodyPr/>
                    <a:lstStyle/>
                    <a:p>
                      <a:pPr marL="0" marR="0" lvl="0" indent="0" algn="l" rtl="0">
                        <a:spcBef>
                          <a:spcPts val="0"/>
                        </a:spcBef>
                        <a:spcAft>
                          <a:spcPts val="0"/>
                        </a:spcAft>
                        <a:buNone/>
                      </a:pPr>
                      <a:r>
                        <a:rPr lang="en-AU" sz="1600" b="0" i="0" u="none" strike="noStrike" cap="none">
                          <a:solidFill>
                            <a:schemeClr val="dk1"/>
                          </a:solidFill>
                          <a:latin typeface="Arial"/>
                          <a:ea typeface="Arial"/>
                          <a:cs typeface="Arial"/>
                          <a:sym typeface="Arial"/>
                        </a:rPr>
                        <a:t>Cheek (dominant)</a:t>
                      </a:r>
                      <a:endParaRPr sz="1600" u="none" strike="noStrike" cap="none">
                        <a:solidFill>
                          <a:schemeClr val="dk1"/>
                        </a:solidFill>
                      </a:endParaRPr>
                    </a:p>
                  </a:txBody>
                  <a:tcPr marL="76200" marR="76200" marT="76200" marB="76200"/>
                </a:tc>
                <a:extLst>
                  <a:ext uri="{0D108BD9-81ED-4DB2-BD59-A6C34878D82A}">
                    <a16:rowId xmlns:a16="http://schemas.microsoft.com/office/drawing/2014/main" val="10003"/>
                  </a:ext>
                </a:extLst>
              </a:tr>
              <a:tr h="203200">
                <a:tc>
                  <a:txBody>
                    <a:bodyPr/>
                    <a:lstStyle/>
                    <a:p>
                      <a:pPr marL="0" marR="0" lvl="0" indent="0" algn="l" rtl="0">
                        <a:spcBef>
                          <a:spcPts val="0"/>
                        </a:spcBef>
                        <a:spcAft>
                          <a:spcPts val="0"/>
                        </a:spcAft>
                        <a:buNone/>
                      </a:pPr>
                      <a:r>
                        <a:rPr lang="en-AU" sz="1600" b="0" i="0" u="none" strike="noStrike" cap="none">
                          <a:solidFill>
                            <a:schemeClr val="lt1"/>
                          </a:solidFill>
                          <a:latin typeface="Arial"/>
                          <a:ea typeface="Arial"/>
                          <a:cs typeface="Arial"/>
                          <a:sym typeface="Arial"/>
                        </a:rPr>
                        <a:t>Movement</a:t>
                      </a:r>
                      <a:endParaRPr sz="1600" u="none" strike="noStrike" cap="none">
                        <a:solidFill>
                          <a:schemeClr val="lt1"/>
                        </a:solidFill>
                      </a:endParaRPr>
                    </a:p>
                  </a:txBody>
                  <a:tcPr marL="76200" marR="76200" marT="76200" marB="76200"/>
                </a:tc>
                <a:tc>
                  <a:txBody>
                    <a:bodyPr/>
                    <a:lstStyle/>
                    <a:p>
                      <a:pPr marL="0" marR="0" lvl="0" indent="0" algn="l" rtl="0">
                        <a:spcBef>
                          <a:spcPts val="0"/>
                        </a:spcBef>
                        <a:spcAft>
                          <a:spcPts val="0"/>
                        </a:spcAft>
                        <a:buNone/>
                      </a:pPr>
                      <a:r>
                        <a:rPr lang="en-AU" sz="1600" b="0" i="0" u="none" strike="noStrike" cap="none">
                          <a:solidFill>
                            <a:schemeClr val="dk1"/>
                          </a:solidFill>
                          <a:latin typeface="Arial"/>
                          <a:ea typeface="Arial"/>
                          <a:cs typeface="Arial"/>
                          <a:sym typeface="Arial"/>
                        </a:rPr>
                        <a:t>“tapping”</a:t>
                      </a:r>
                      <a:endParaRPr sz="1600" u="none" strike="noStrike" cap="none">
                        <a:solidFill>
                          <a:schemeClr val="dk1"/>
                        </a:solidFill>
                      </a:endParaRPr>
                    </a:p>
                  </a:txBody>
                  <a:tcPr marL="76200" marR="76200" marT="76200" marB="76200"/>
                </a:tc>
                <a:tc>
                  <a:txBody>
                    <a:bodyPr/>
                    <a:lstStyle/>
                    <a:p>
                      <a:pPr marL="0" marR="0" lvl="0" indent="0" algn="l" rtl="0">
                        <a:spcBef>
                          <a:spcPts val="0"/>
                        </a:spcBef>
                        <a:spcAft>
                          <a:spcPts val="0"/>
                        </a:spcAft>
                        <a:buNone/>
                      </a:pPr>
                      <a:r>
                        <a:rPr lang="en-AU" sz="1600" b="0" i="0" u="none" strike="noStrike" cap="none">
                          <a:solidFill>
                            <a:schemeClr val="dk1"/>
                          </a:solidFill>
                          <a:latin typeface="Arial"/>
                          <a:ea typeface="Arial"/>
                          <a:cs typeface="Arial"/>
                          <a:sym typeface="Arial"/>
                        </a:rPr>
                        <a:t>“tapping”</a:t>
                      </a:r>
                      <a:endParaRPr sz="1600" u="none" strike="noStrike" cap="none">
                        <a:solidFill>
                          <a:schemeClr val="dk1"/>
                        </a:solidFill>
                      </a:endParaRPr>
                    </a:p>
                  </a:txBody>
                  <a:tcPr marL="76200" marR="76200" marT="76200" marB="76200"/>
                </a:tc>
                <a:tc>
                  <a:txBody>
                    <a:bodyPr/>
                    <a:lstStyle/>
                    <a:p>
                      <a:pPr marL="0" marR="0" lvl="0" indent="0" algn="l" rtl="0">
                        <a:spcBef>
                          <a:spcPts val="0"/>
                        </a:spcBef>
                        <a:spcAft>
                          <a:spcPts val="0"/>
                        </a:spcAft>
                        <a:buNone/>
                      </a:pPr>
                      <a:r>
                        <a:rPr lang="en-AU" sz="1600" b="0" i="0" u="none" strike="noStrike" cap="none">
                          <a:solidFill>
                            <a:schemeClr val="dk1"/>
                          </a:solidFill>
                          <a:latin typeface="Arial"/>
                          <a:ea typeface="Arial"/>
                          <a:cs typeface="Arial"/>
                          <a:sym typeface="Arial"/>
                        </a:rPr>
                        <a:t>“tapping”</a:t>
                      </a:r>
                      <a:endParaRPr sz="1600" u="none" strike="noStrike" cap="none">
                        <a:solidFill>
                          <a:schemeClr val="dk1"/>
                        </a:solidFill>
                      </a:endParaRPr>
                    </a:p>
                  </a:txBody>
                  <a:tcPr marL="76200" marR="76200" marT="76200" marB="76200"/>
                </a:tc>
                <a:tc>
                  <a:txBody>
                    <a:bodyPr/>
                    <a:lstStyle/>
                    <a:p>
                      <a:pPr marL="0" marR="0" lvl="0" indent="0" algn="l" rtl="0">
                        <a:spcBef>
                          <a:spcPts val="0"/>
                        </a:spcBef>
                        <a:spcAft>
                          <a:spcPts val="0"/>
                        </a:spcAft>
                        <a:buNone/>
                      </a:pPr>
                      <a:r>
                        <a:rPr lang="en-AU" sz="1600" b="0" i="0" u="none" strike="noStrike" cap="none">
                          <a:solidFill>
                            <a:schemeClr val="dk1"/>
                          </a:solidFill>
                          <a:latin typeface="Arial"/>
                          <a:ea typeface="Arial"/>
                          <a:cs typeface="Arial"/>
                          <a:sym typeface="Arial"/>
                        </a:rPr>
                        <a:t>Towards signer</a:t>
                      </a:r>
                      <a:endParaRPr sz="1600" u="none" strike="noStrike" cap="none">
                        <a:solidFill>
                          <a:schemeClr val="dk1"/>
                        </a:solidFill>
                      </a:endParaRPr>
                    </a:p>
                  </a:txBody>
                  <a:tcPr marL="76200" marR="76200" marT="76200" marB="76200"/>
                </a:tc>
                <a:tc>
                  <a:txBody>
                    <a:bodyPr/>
                    <a:lstStyle/>
                    <a:p>
                      <a:pPr marL="0" marR="0" lvl="0" indent="0" algn="l" rtl="0">
                        <a:spcBef>
                          <a:spcPts val="0"/>
                        </a:spcBef>
                        <a:spcAft>
                          <a:spcPts val="0"/>
                        </a:spcAft>
                        <a:buNone/>
                      </a:pPr>
                      <a:r>
                        <a:rPr lang="en-AU" sz="1600" b="0" i="0" u="none" strike="noStrike" cap="none">
                          <a:solidFill>
                            <a:schemeClr val="dk1"/>
                          </a:solidFill>
                          <a:latin typeface="Arial"/>
                          <a:ea typeface="Arial"/>
                          <a:cs typeface="Arial"/>
                          <a:sym typeface="Arial"/>
                        </a:rPr>
                        <a:t>Right / left + Hooking</a:t>
                      </a:r>
                      <a:endParaRPr sz="1600" u="none" strike="noStrike" cap="none">
                        <a:solidFill>
                          <a:schemeClr val="dk1"/>
                        </a:solidFill>
                      </a:endParaRPr>
                    </a:p>
                  </a:txBody>
                  <a:tcPr marL="76200" marR="76200" marT="76200" marB="76200"/>
                </a:tc>
                <a:tc>
                  <a:txBody>
                    <a:bodyPr/>
                    <a:lstStyle/>
                    <a:p>
                      <a:pPr marL="0" marR="0" lvl="0" indent="0" algn="l" rtl="0">
                        <a:spcBef>
                          <a:spcPts val="0"/>
                        </a:spcBef>
                        <a:spcAft>
                          <a:spcPts val="0"/>
                        </a:spcAft>
                        <a:buNone/>
                      </a:pPr>
                      <a:r>
                        <a:rPr lang="en-AU" sz="1600" b="0" i="0" u="none" strike="noStrike" cap="none">
                          <a:solidFill>
                            <a:schemeClr val="dk1"/>
                          </a:solidFill>
                          <a:latin typeface="Arial"/>
                          <a:ea typeface="Arial"/>
                          <a:cs typeface="Arial"/>
                          <a:sym typeface="Arial"/>
                        </a:rPr>
                        <a:t>-</a:t>
                      </a:r>
                      <a:endParaRPr sz="1600" u="none" strike="noStrike" cap="none">
                        <a:solidFill>
                          <a:schemeClr val="dk1"/>
                        </a:solidFill>
                      </a:endParaRPr>
                    </a:p>
                  </a:txBody>
                  <a:tcPr marL="76200" marR="76200" marT="76200" marB="76200"/>
                </a:tc>
                <a:tc>
                  <a:txBody>
                    <a:bodyPr/>
                    <a:lstStyle/>
                    <a:p>
                      <a:pPr marL="0" marR="0" lvl="0" indent="0" algn="l" rtl="0">
                        <a:spcBef>
                          <a:spcPts val="0"/>
                        </a:spcBef>
                        <a:spcAft>
                          <a:spcPts val="0"/>
                        </a:spcAft>
                        <a:buNone/>
                      </a:pPr>
                      <a:r>
                        <a:rPr lang="en-AU" sz="1600" b="0" i="0" u="none" strike="noStrike" cap="none">
                          <a:solidFill>
                            <a:schemeClr val="dk1"/>
                          </a:solidFill>
                          <a:latin typeface="Arial"/>
                          <a:ea typeface="Arial"/>
                          <a:cs typeface="Arial"/>
                          <a:sym typeface="Arial"/>
                        </a:rPr>
                        <a:t>Down</a:t>
                      </a:r>
                      <a:endParaRPr sz="1600" u="none" strike="noStrike" cap="none">
                        <a:solidFill>
                          <a:schemeClr val="dk1"/>
                        </a:solidFill>
                      </a:endParaRPr>
                    </a:p>
                  </a:txBody>
                  <a:tcPr marL="76200" marR="76200" marT="76200" marB="76200"/>
                </a:tc>
                <a:tc>
                  <a:txBody>
                    <a:bodyPr/>
                    <a:lstStyle/>
                    <a:p>
                      <a:pPr marL="0" marR="0" lvl="0" indent="0" algn="l" rtl="0">
                        <a:spcBef>
                          <a:spcPts val="0"/>
                        </a:spcBef>
                        <a:spcAft>
                          <a:spcPts val="0"/>
                        </a:spcAft>
                        <a:buNone/>
                      </a:pPr>
                      <a:r>
                        <a:rPr lang="en-AU" sz="1600" b="0" i="0" u="none" strike="noStrike" cap="none">
                          <a:solidFill>
                            <a:schemeClr val="dk1"/>
                          </a:solidFill>
                          <a:latin typeface="Arial"/>
                          <a:ea typeface="Arial"/>
                          <a:cs typeface="Arial"/>
                          <a:sym typeface="Arial"/>
                        </a:rPr>
                        <a:t>Repeated down</a:t>
                      </a:r>
                      <a:endParaRPr sz="1600" u="none" strike="noStrike" cap="none">
                        <a:solidFill>
                          <a:schemeClr val="dk1"/>
                        </a:solidFill>
                      </a:endParaRPr>
                    </a:p>
                  </a:txBody>
                  <a:tcPr marL="76200" marR="76200" marT="76200" marB="76200"/>
                </a:tc>
                <a:extLst>
                  <a:ext uri="{0D108BD9-81ED-4DB2-BD59-A6C34878D82A}">
                    <a16:rowId xmlns:a16="http://schemas.microsoft.com/office/drawing/2014/main" val="10004"/>
                  </a:ext>
                </a:extLst>
              </a:tr>
              <a:tr h="203200">
                <a:tc>
                  <a:txBody>
                    <a:bodyPr/>
                    <a:lstStyle/>
                    <a:p>
                      <a:pPr marL="0" marR="0" lvl="0" indent="0" algn="l" rtl="0">
                        <a:spcBef>
                          <a:spcPts val="0"/>
                        </a:spcBef>
                        <a:spcAft>
                          <a:spcPts val="0"/>
                        </a:spcAft>
                        <a:buNone/>
                      </a:pPr>
                      <a:r>
                        <a:rPr lang="en-AU" sz="1600" b="0" i="0" u="none" strike="noStrike" cap="none">
                          <a:solidFill>
                            <a:schemeClr val="lt1"/>
                          </a:solidFill>
                          <a:latin typeface="Arial"/>
                          <a:ea typeface="Arial"/>
                          <a:cs typeface="Arial"/>
                          <a:sym typeface="Arial"/>
                        </a:rPr>
                        <a:t>Expression</a:t>
                      </a:r>
                      <a:endParaRPr sz="1600" u="none" strike="noStrike" cap="none">
                        <a:solidFill>
                          <a:schemeClr val="lt1"/>
                        </a:solidFill>
                      </a:endParaRPr>
                    </a:p>
                  </a:txBody>
                  <a:tcPr marL="76200" marR="76200" marT="76200" marB="76200"/>
                </a:tc>
                <a:tc>
                  <a:txBody>
                    <a:bodyPr/>
                    <a:lstStyle/>
                    <a:p>
                      <a:pPr marL="0" marR="0" lvl="0" indent="0" algn="l" rtl="0">
                        <a:spcBef>
                          <a:spcPts val="0"/>
                        </a:spcBef>
                        <a:spcAft>
                          <a:spcPts val="0"/>
                        </a:spcAft>
                        <a:buNone/>
                      </a:pPr>
                      <a:r>
                        <a:rPr lang="en-AU" sz="1600" b="0" i="0" u="none" strike="noStrike" cap="none">
                          <a:solidFill>
                            <a:schemeClr val="dk1"/>
                          </a:solidFill>
                          <a:latin typeface="Arial"/>
                          <a:ea typeface="Arial"/>
                          <a:cs typeface="Arial"/>
                          <a:sym typeface="Arial"/>
                        </a:rPr>
                        <a:t>Frown</a:t>
                      </a:r>
                      <a:endParaRPr sz="1600" u="none" strike="noStrike" cap="none">
                        <a:solidFill>
                          <a:schemeClr val="dk1"/>
                        </a:solidFill>
                      </a:endParaRPr>
                    </a:p>
                  </a:txBody>
                  <a:tcPr marL="76200" marR="76200" marT="76200" marB="76200"/>
                </a:tc>
                <a:tc>
                  <a:txBody>
                    <a:bodyPr/>
                    <a:lstStyle/>
                    <a:p>
                      <a:pPr marL="0" marR="0" lvl="0" indent="0" algn="l" rtl="0">
                        <a:spcBef>
                          <a:spcPts val="0"/>
                        </a:spcBef>
                        <a:spcAft>
                          <a:spcPts val="0"/>
                        </a:spcAft>
                        <a:buNone/>
                      </a:pPr>
                      <a:r>
                        <a:rPr lang="en-AU" sz="1600" b="0" i="0" u="none" strike="noStrike" cap="none">
                          <a:solidFill>
                            <a:schemeClr val="dk1"/>
                          </a:solidFill>
                          <a:latin typeface="Arial"/>
                          <a:ea typeface="Arial"/>
                          <a:cs typeface="Arial"/>
                          <a:sym typeface="Arial"/>
                        </a:rPr>
                        <a:t>Smile / laugh</a:t>
                      </a:r>
                      <a:endParaRPr sz="1600" u="none" strike="noStrike" cap="none">
                        <a:solidFill>
                          <a:schemeClr val="dk1"/>
                        </a:solidFill>
                      </a:endParaRPr>
                    </a:p>
                  </a:txBody>
                  <a:tcPr marL="76200" marR="76200" marT="76200" marB="76200"/>
                </a:tc>
                <a:tc>
                  <a:txBody>
                    <a:bodyPr/>
                    <a:lstStyle/>
                    <a:p>
                      <a:pPr marL="0" marR="0" lvl="0" indent="0" algn="l" rtl="0">
                        <a:spcBef>
                          <a:spcPts val="0"/>
                        </a:spcBef>
                        <a:spcAft>
                          <a:spcPts val="0"/>
                        </a:spcAft>
                        <a:buNone/>
                      </a:pPr>
                      <a:r>
                        <a:rPr lang="en-AU" sz="1600" b="0" i="0" u="none" strike="noStrike" cap="none">
                          <a:solidFill>
                            <a:schemeClr val="dk1"/>
                          </a:solidFill>
                          <a:latin typeface="Arial"/>
                          <a:ea typeface="Arial"/>
                          <a:cs typeface="Arial"/>
                          <a:sym typeface="Arial"/>
                        </a:rPr>
                        <a:t>-</a:t>
                      </a:r>
                      <a:endParaRPr sz="1600" u="none" strike="noStrike" cap="none">
                        <a:solidFill>
                          <a:schemeClr val="dk1"/>
                        </a:solidFill>
                      </a:endParaRPr>
                    </a:p>
                  </a:txBody>
                  <a:tcPr marL="76200" marR="76200" marT="76200" marB="76200"/>
                </a:tc>
                <a:tc>
                  <a:txBody>
                    <a:bodyPr/>
                    <a:lstStyle/>
                    <a:p>
                      <a:pPr marL="0" marR="0" lvl="0" indent="0" algn="l" rtl="0">
                        <a:spcBef>
                          <a:spcPts val="0"/>
                        </a:spcBef>
                        <a:spcAft>
                          <a:spcPts val="0"/>
                        </a:spcAft>
                        <a:buNone/>
                      </a:pPr>
                      <a:r>
                        <a:rPr lang="en-AU" sz="1600" b="0" i="0" u="none" strike="noStrike" cap="none">
                          <a:solidFill>
                            <a:schemeClr val="dk1"/>
                          </a:solidFill>
                          <a:latin typeface="Arial"/>
                          <a:ea typeface="Arial"/>
                          <a:cs typeface="Arial"/>
                          <a:sym typeface="Arial"/>
                        </a:rPr>
                        <a:t>-</a:t>
                      </a:r>
                      <a:endParaRPr sz="1600" u="none" strike="noStrike" cap="none">
                        <a:solidFill>
                          <a:schemeClr val="dk1"/>
                        </a:solidFill>
                      </a:endParaRPr>
                    </a:p>
                  </a:txBody>
                  <a:tcPr marL="76200" marR="76200" marT="76200" marB="76200"/>
                </a:tc>
                <a:tc>
                  <a:txBody>
                    <a:bodyPr/>
                    <a:lstStyle/>
                    <a:p>
                      <a:pPr marL="0" marR="0" lvl="0" indent="0" algn="l" rtl="0">
                        <a:spcBef>
                          <a:spcPts val="0"/>
                        </a:spcBef>
                        <a:spcAft>
                          <a:spcPts val="0"/>
                        </a:spcAft>
                        <a:buNone/>
                      </a:pPr>
                      <a:r>
                        <a:rPr lang="en-AU" sz="1600" b="0" i="0" u="none" strike="noStrike" cap="none">
                          <a:solidFill>
                            <a:schemeClr val="dk1"/>
                          </a:solidFill>
                          <a:latin typeface="Arial"/>
                          <a:ea typeface="Arial"/>
                          <a:cs typeface="Arial"/>
                          <a:sym typeface="Arial"/>
                        </a:rPr>
                        <a:t>-</a:t>
                      </a:r>
                      <a:endParaRPr sz="1600" u="none" strike="noStrike" cap="none">
                        <a:solidFill>
                          <a:schemeClr val="dk1"/>
                        </a:solidFill>
                      </a:endParaRPr>
                    </a:p>
                  </a:txBody>
                  <a:tcPr marL="76200" marR="76200" marT="76200" marB="76200"/>
                </a:tc>
                <a:tc>
                  <a:txBody>
                    <a:bodyPr/>
                    <a:lstStyle/>
                    <a:p>
                      <a:pPr marL="0" marR="0" lvl="0" indent="0" algn="l" rtl="0">
                        <a:spcBef>
                          <a:spcPts val="0"/>
                        </a:spcBef>
                        <a:spcAft>
                          <a:spcPts val="0"/>
                        </a:spcAft>
                        <a:buNone/>
                      </a:pPr>
                      <a:r>
                        <a:rPr lang="en-AU" sz="1600" b="0" i="0" u="none" strike="noStrike" cap="none">
                          <a:solidFill>
                            <a:schemeClr val="dk1"/>
                          </a:solidFill>
                          <a:latin typeface="Arial"/>
                          <a:ea typeface="Arial"/>
                          <a:cs typeface="Arial"/>
                          <a:sym typeface="Arial"/>
                        </a:rPr>
                        <a:t>-</a:t>
                      </a:r>
                      <a:endParaRPr sz="1600" u="none" strike="noStrike" cap="none">
                        <a:solidFill>
                          <a:schemeClr val="dk1"/>
                        </a:solidFill>
                      </a:endParaRPr>
                    </a:p>
                  </a:txBody>
                  <a:tcPr marL="76200" marR="76200" marT="76200" marB="76200"/>
                </a:tc>
                <a:tc>
                  <a:txBody>
                    <a:bodyPr/>
                    <a:lstStyle/>
                    <a:p>
                      <a:pPr marL="0" marR="0" lvl="0" indent="0" algn="l" rtl="0">
                        <a:spcBef>
                          <a:spcPts val="0"/>
                        </a:spcBef>
                        <a:spcAft>
                          <a:spcPts val="0"/>
                        </a:spcAft>
                        <a:buNone/>
                      </a:pPr>
                      <a:r>
                        <a:rPr lang="en-AU" sz="1600" b="0" i="0" u="none" strike="noStrike" cap="none">
                          <a:solidFill>
                            <a:schemeClr val="dk1"/>
                          </a:solidFill>
                          <a:latin typeface="Arial"/>
                          <a:ea typeface="Arial"/>
                          <a:cs typeface="Arial"/>
                          <a:sym typeface="Arial"/>
                        </a:rPr>
                        <a:t>Mouthing English word</a:t>
                      </a:r>
                      <a:endParaRPr sz="1600" u="none" strike="noStrike" cap="none">
                        <a:solidFill>
                          <a:schemeClr val="dk1"/>
                        </a:solidFill>
                      </a:endParaRPr>
                    </a:p>
                  </a:txBody>
                  <a:tcPr marL="76200" marR="76200" marT="76200" marB="76200"/>
                </a:tc>
                <a:tc>
                  <a:txBody>
                    <a:bodyPr/>
                    <a:lstStyle/>
                    <a:p>
                      <a:pPr marL="0" marR="0" lvl="0" indent="0" algn="l" rtl="0">
                        <a:spcBef>
                          <a:spcPts val="0"/>
                        </a:spcBef>
                        <a:spcAft>
                          <a:spcPts val="0"/>
                        </a:spcAft>
                        <a:buNone/>
                      </a:pPr>
                      <a:r>
                        <a:rPr lang="en-AU" sz="1600" b="0" i="0" u="none" strike="noStrike" cap="none">
                          <a:solidFill>
                            <a:schemeClr val="dk1"/>
                          </a:solidFill>
                          <a:latin typeface="Arial"/>
                          <a:ea typeface="Arial"/>
                          <a:cs typeface="Arial"/>
                          <a:sym typeface="Arial"/>
                        </a:rPr>
                        <a:t>-</a:t>
                      </a:r>
                      <a:endParaRPr sz="1600" u="none" strike="noStrike" cap="none">
                        <a:solidFill>
                          <a:schemeClr val="dk1"/>
                        </a:solidFill>
                      </a:endParaRPr>
                    </a:p>
                  </a:txBody>
                  <a:tcPr marL="76200" marR="76200" marT="76200" marB="7620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9668773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University of Queensland">
  <a:themeElements>
    <a:clrScheme name="UQ PPT">
      <a:dk1>
        <a:srgbClr val="000000"/>
      </a:dk1>
      <a:lt1>
        <a:srgbClr val="FFFFFF"/>
      </a:lt1>
      <a:dk2>
        <a:srgbClr val="999490"/>
      </a:dk2>
      <a:lt2>
        <a:srgbClr val="D7D1CC"/>
      </a:lt2>
      <a:accent1>
        <a:srgbClr val="51247A"/>
      </a:accent1>
      <a:accent2>
        <a:srgbClr val="E62645"/>
      </a:accent2>
      <a:accent3>
        <a:srgbClr val="00A2C7"/>
      </a:accent3>
      <a:accent4>
        <a:srgbClr val="EB602B"/>
      </a:accent4>
      <a:accent5>
        <a:srgbClr val="4085C6"/>
      </a:accent5>
      <a:accent6>
        <a:srgbClr val="2EA836"/>
      </a:accent6>
      <a:hlink>
        <a:srgbClr val="00A2C7"/>
      </a:hlink>
      <a:folHlink>
        <a:srgbClr val="00A2C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362</TotalTime>
  <Words>5721</Words>
  <Application>Microsoft Office PowerPoint</Application>
  <PresentationFormat>Widescreen</PresentationFormat>
  <Paragraphs>845</Paragraphs>
  <Slides>52</Slides>
  <Notes>40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52</vt:i4>
      </vt:variant>
    </vt:vector>
  </HeadingPairs>
  <TitlesOfParts>
    <vt:vector size="57" baseType="lpstr">
      <vt:lpstr>Arial</vt:lpstr>
      <vt:lpstr>Calibri</vt:lpstr>
      <vt:lpstr>Noto Sans Symbols</vt:lpstr>
      <vt:lpstr>Wingdings</vt:lpstr>
      <vt:lpstr>University of Queensland</vt:lpstr>
      <vt:lpstr>AI Challenge: Collecting and Curating Data with People and Communities</vt:lpstr>
      <vt:lpstr>A bit about Jessica</vt:lpstr>
      <vt:lpstr>Human-Centred AI</vt:lpstr>
      <vt:lpstr>Collecting and coding data for sign language technologies</vt:lpstr>
      <vt:lpstr>Step 1: Understand the data</vt:lpstr>
      <vt:lpstr>What are sign languages?</vt:lpstr>
      <vt:lpstr>Sign vs Gesture</vt:lpstr>
      <vt:lpstr>What makes a sign (linguistically)?</vt:lpstr>
      <vt:lpstr>PowerPoint Presentation</vt:lpstr>
      <vt:lpstr>“Writing” sign languages</vt:lpstr>
      <vt:lpstr>Step 2. Collect the Data</vt:lpstr>
      <vt:lpstr>Technical Considerations for Datasets</vt:lpstr>
      <vt:lpstr>Data Collection Considerations</vt:lpstr>
      <vt:lpstr>Data Collection Considerations</vt:lpstr>
      <vt:lpstr>Existing sign language dataset examples</vt:lpstr>
      <vt:lpstr>Step 3. Code the Data</vt:lpstr>
      <vt:lpstr>Coding sign language data</vt:lpstr>
      <vt:lpstr>Annotation Tiers at a glance</vt:lpstr>
      <vt:lpstr>Format of coded Auslan data</vt:lpstr>
      <vt:lpstr>Consistency matters!</vt:lpstr>
      <vt:lpstr>Step 4. Use the Data</vt:lpstr>
      <vt:lpstr>Researchers have responsibilities to communities</vt:lpstr>
      <vt:lpstr>Thank you</vt:lpstr>
      <vt:lpstr>Australian Deaf Culture</vt:lpstr>
      <vt:lpstr>Auslan CTP: Principles of Community Engagement</vt:lpstr>
      <vt:lpstr>How to create good sign language technologies</vt:lpstr>
      <vt:lpstr>Disability Dongle</vt:lpstr>
      <vt:lpstr>How to make good tech instead</vt:lpstr>
      <vt:lpstr>Sign language technologies are often disability dongles</vt:lpstr>
      <vt:lpstr>Working with the Deaf community</vt:lpstr>
      <vt:lpstr>Requirements and questions for sign language technologies</vt:lpstr>
      <vt:lpstr>Requirements for Sign Recognition &amp; Related Problems</vt:lpstr>
      <vt:lpstr>Requirements for Computer-Generated Sign Production</vt:lpstr>
      <vt:lpstr>Questions for Sign Language Processing</vt:lpstr>
      <vt:lpstr>Criticisms of technologies so far</vt:lpstr>
      <vt:lpstr>Potential Computational Approaches</vt:lpstr>
      <vt:lpstr>Potential Computational Approaches: Bibliography</vt:lpstr>
      <vt:lpstr>Lecture Summary</vt:lpstr>
      <vt:lpstr>Sign languages in Australia</vt:lpstr>
      <vt:lpstr>Breakout Group Discussion</vt:lpstr>
      <vt:lpstr>Problems with SL to SpL translation technologies</vt:lpstr>
      <vt:lpstr>Problems with SL to SpL translation technologies</vt:lpstr>
      <vt:lpstr>Breakout Group Discussion</vt:lpstr>
      <vt:lpstr>Breakout Group Discussion</vt:lpstr>
      <vt:lpstr>Breakout Group Discussion</vt:lpstr>
      <vt:lpstr>Current sign language technology projects</vt:lpstr>
      <vt:lpstr>ExTOL: End to End Translation of British Sign Language</vt:lpstr>
      <vt:lpstr>Project Meiss - Appen</vt:lpstr>
      <vt:lpstr>This is how we do it:</vt:lpstr>
      <vt:lpstr>Auslan Communication Technologies Pipeline</vt:lpstr>
      <vt:lpstr>Ozzie Auslan Robot</vt:lpstr>
      <vt:lpstr>Lecture 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Sign Languages and Communicative Gesture</dc:title>
  <dc:creator>Rebekah</dc:creator>
  <cp:lastModifiedBy>Jessica Korte</cp:lastModifiedBy>
  <cp:revision>20</cp:revision>
  <dcterms:created xsi:type="dcterms:W3CDTF">2018-09-28T01:38:30Z</dcterms:created>
  <dcterms:modified xsi:type="dcterms:W3CDTF">2020-12-22T04:01:02Z</dcterms:modified>
</cp:coreProperties>
</file>