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73" r:id="rId5"/>
    <p:sldId id="374" r:id="rId6"/>
    <p:sldId id="375" r:id="rId7"/>
    <p:sldId id="376" r:id="rId8"/>
    <p:sldId id="377" r:id="rId9"/>
    <p:sldId id="429" r:id="rId10"/>
    <p:sldId id="427" r:id="rId11"/>
    <p:sldId id="428" r:id="rId12"/>
    <p:sldId id="430" r:id="rId13"/>
    <p:sldId id="434" r:id="rId14"/>
    <p:sldId id="431" r:id="rId15"/>
    <p:sldId id="436" r:id="rId16"/>
    <p:sldId id="435" r:id="rId17"/>
    <p:sldId id="432" r:id="rId18"/>
    <p:sldId id="4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fen Bollmann" initials="SB" lastIdx="1" clrIdx="0">
    <p:extLst>
      <p:ext uri="{19B8F6BF-5375-455C-9EA6-DF929625EA0E}">
        <p15:presenceInfo xmlns:p15="http://schemas.microsoft.com/office/powerpoint/2012/main" userId="S::uqsbollm@uq.edu.au::350b8b09-3206-4a2b-8030-8fe41abaee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800"/>
    <a:srgbClr val="51247A"/>
    <a:srgbClr val="962A8B"/>
    <a:srgbClr val="E62645"/>
    <a:srgbClr val="2EA836"/>
    <a:srgbClr val="D9AC6D"/>
    <a:srgbClr val="EB602B"/>
    <a:srgbClr val="4085C6"/>
    <a:srgbClr val="00A2C7"/>
    <a:srgbClr val="999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21B21-0967-43AA-B7E5-F1D71B38BC4C}" v="162" dt="2020-12-02T17:54:41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953" autoAdjust="0"/>
  </p:normalViewPr>
  <p:slideViewPr>
    <p:cSldViewPr showGuides="1">
      <p:cViewPr varScale="1">
        <p:scale>
          <a:sx n="75" d="100"/>
          <a:sy n="75" d="100"/>
        </p:scale>
        <p:origin x="309" y="3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Dai" userId="d9bd8c5e-7c27-4308-8b1f-c22710a41d7c" providerId="ADAL" clId="{F4421B21-0967-43AA-B7E5-F1D71B38BC4C}"/>
    <pc:docChg chg="undo custSel addSld delSld modSld sldOrd delSection modSection">
      <pc:chgData name="Wei Dai" userId="d9bd8c5e-7c27-4308-8b1f-c22710a41d7c" providerId="ADAL" clId="{F4421B21-0967-43AA-B7E5-F1D71B38BC4C}" dt="2020-12-02T17:54:49.175" v="5407" actId="1076"/>
      <pc:docMkLst>
        <pc:docMk/>
      </pc:docMkLst>
      <pc:sldChg chg="del">
        <pc:chgData name="Wei Dai" userId="d9bd8c5e-7c27-4308-8b1f-c22710a41d7c" providerId="ADAL" clId="{F4421B21-0967-43AA-B7E5-F1D71B38BC4C}" dt="2020-12-02T14:45:03.683" v="87" actId="2696"/>
        <pc:sldMkLst>
          <pc:docMk/>
          <pc:sldMk cId="3469287333" sldId="299"/>
        </pc:sldMkLst>
      </pc:sldChg>
      <pc:sldChg chg="del">
        <pc:chgData name="Wei Dai" userId="d9bd8c5e-7c27-4308-8b1f-c22710a41d7c" providerId="ADAL" clId="{F4421B21-0967-43AA-B7E5-F1D71B38BC4C}" dt="2020-12-02T14:45:03.575" v="77" actId="2696"/>
        <pc:sldMkLst>
          <pc:docMk/>
          <pc:sldMk cId="1406240935" sldId="323"/>
        </pc:sldMkLst>
      </pc:sldChg>
      <pc:sldChg chg="del">
        <pc:chgData name="Wei Dai" userId="d9bd8c5e-7c27-4308-8b1f-c22710a41d7c" providerId="ADAL" clId="{F4421B21-0967-43AA-B7E5-F1D71B38BC4C}" dt="2020-12-02T14:45:03.689" v="88" actId="2696"/>
        <pc:sldMkLst>
          <pc:docMk/>
          <pc:sldMk cId="1353202043" sldId="329"/>
        </pc:sldMkLst>
      </pc:sldChg>
      <pc:sldChg chg="del">
        <pc:chgData name="Wei Dai" userId="d9bd8c5e-7c27-4308-8b1f-c22710a41d7c" providerId="ADAL" clId="{F4421B21-0967-43AA-B7E5-F1D71B38BC4C}" dt="2020-12-02T14:45:03.693" v="89" actId="2696"/>
        <pc:sldMkLst>
          <pc:docMk/>
          <pc:sldMk cId="1137035147" sldId="358"/>
        </pc:sldMkLst>
      </pc:sldChg>
      <pc:sldChg chg="del">
        <pc:chgData name="Wei Dai" userId="d9bd8c5e-7c27-4308-8b1f-c22710a41d7c" providerId="ADAL" clId="{F4421B21-0967-43AA-B7E5-F1D71B38BC4C}" dt="2020-12-02T14:45:03.706" v="91" actId="2696"/>
        <pc:sldMkLst>
          <pc:docMk/>
          <pc:sldMk cId="1251418116" sldId="372"/>
        </pc:sldMkLst>
      </pc:sldChg>
      <pc:sldChg chg="modSp">
        <pc:chgData name="Wei Dai" userId="d9bd8c5e-7c27-4308-8b1f-c22710a41d7c" providerId="ADAL" clId="{F4421B21-0967-43AA-B7E5-F1D71B38BC4C}" dt="2020-12-02T14:47:15.177" v="223" actId="20577"/>
        <pc:sldMkLst>
          <pc:docMk/>
          <pc:sldMk cId="1217444860" sldId="373"/>
        </pc:sldMkLst>
        <pc:spChg chg="mod">
          <ac:chgData name="Wei Dai" userId="d9bd8c5e-7c27-4308-8b1f-c22710a41d7c" providerId="ADAL" clId="{F4421B21-0967-43AA-B7E5-F1D71B38BC4C}" dt="2020-12-02T14:47:15.177" v="223" actId="20577"/>
          <ac:spMkLst>
            <pc:docMk/>
            <pc:sldMk cId="1217444860" sldId="373"/>
            <ac:spMk id="2" creationId="{0EA92987-6E68-47E6-931F-15CD6EAC4FB8}"/>
          </ac:spMkLst>
        </pc:spChg>
        <pc:spChg chg="mod">
          <ac:chgData name="Wei Dai" userId="d9bd8c5e-7c27-4308-8b1f-c22710a41d7c" providerId="ADAL" clId="{F4421B21-0967-43AA-B7E5-F1D71B38BC4C}" dt="2020-12-02T14:45:55.923" v="194" actId="20577"/>
          <ac:spMkLst>
            <pc:docMk/>
            <pc:sldMk cId="1217444860" sldId="373"/>
            <ac:spMk id="3" creationId="{A4A86C73-FC44-49C8-BAA6-F31507884D7A}"/>
          </ac:spMkLst>
        </pc:spChg>
        <pc:spChg chg="mod">
          <ac:chgData name="Wei Dai" userId="d9bd8c5e-7c27-4308-8b1f-c22710a41d7c" providerId="ADAL" clId="{F4421B21-0967-43AA-B7E5-F1D71B38BC4C}" dt="2020-12-02T14:45:38.618" v="168" actId="313"/>
          <ac:spMkLst>
            <pc:docMk/>
            <pc:sldMk cId="1217444860" sldId="373"/>
            <ac:spMk id="4" creationId="{3F91891B-CDDB-4FE8-9BA2-4CC0FB67BF9F}"/>
          </ac:spMkLst>
        </pc:spChg>
      </pc:sldChg>
      <pc:sldChg chg="addSp delSp modSp add">
        <pc:chgData name="Wei Dai" userId="d9bd8c5e-7c27-4308-8b1f-c22710a41d7c" providerId="ADAL" clId="{F4421B21-0967-43AA-B7E5-F1D71B38BC4C}" dt="2020-12-02T15:00:06.384" v="949" actId="20577"/>
        <pc:sldMkLst>
          <pc:docMk/>
          <pc:sldMk cId="2055821222" sldId="374"/>
        </pc:sldMkLst>
        <pc:spChg chg="del">
          <ac:chgData name="Wei Dai" userId="d9bd8c5e-7c27-4308-8b1f-c22710a41d7c" providerId="ADAL" clId="{F4421B21-0967-43AA-B7E5-F1D71B38BC4C}" dt="2020-12-02T14:48:39.546" v="259"/>
          <ac:spMkLst>
            <pc:docMk/>
            <pc:sldMk cId="2055821222" sldId="374"/>
            <ac:spMk id="2" creationId="{22150578-ABEC-40EB-9E59-5FAB9CB52C49}"/>
          </ac:spMkLst>
        </pc:spChg>
        <pc:spChg chg="del">
          <ac:chgData name="Wei Dai" userId="d9bd8c5e-7c27-4308-8b1f-c22710a41d7c" providerId="ADAL" clId="{F4421B21-0967-43AA-B7E5-F1D71B38BC4C}" dt="2020-12-02T14:48:39.546" v="259"/>
          <ac:spMkLst>
            <pc:docMk/>
            <pc:sldMk cId="2055821222" sldId="374"/>
            <ac:spMk id="3" creationId="{BE76F7E1-8CF7-49E7-ABC4-FFF56B5DABD6}"/>
          </ac:spMkLst>
        </pc:spChg>
        <pc:spChg chg="add mod">
          <ac:chgData name="Wei Dai" userId="d9bd8c5e-7c27-4308-8b1f-c22710a41d7c" providerId="ADAL" clId="{F4421B21-0967-43AA-B7E5-F1D71B38BC4C}" dt="2020-12-02T14:48:52.257" v="291" actId="27636"/>
          <ac:spMkLst>
            <pc:docMk/>
            <pc:sldMk cId="2055821222" sldId="374"/>
            <ac:spMk id="4" creationId="{62349A3C-C09F-4E8C-8AB6-C1488EE1D5B3}"/>
          </ac:spMkLst>
        </pc:spChg>
        <pc:spChg chg="add mod">
          <ac:chgData name="Wei Dai" userId="d9bd8c5e-7c27-4308-8b1f-c22710a41d7c" providerId="ADAL" clId="{F4421B21-0967-43AA-B7E5-F1D71B38BC4C}" dt="2020-12-02T15:00:06.384" v="949" actId="20577"/>
          <ac:spMkLst>
            <pc:docMk/>
            <pc:sldMk cId="2055821222" sldId="374"/>
            <ac:spMk id="5" creationId="{CCA640E0-1608-46A8-8202-05DF5C71DA7C}"/>
          </ac:spMkLst>
        </pc:spChg>
        <pc:spChg chg="add mod">
          <ac:chgData name="Wei Dai" userId="d9bd8c5e-7c27-4308-8b1f-c22710a41d7c" providerId="ADAL" clId="{F4421B21-0967-43AA-B7E5-F1D71B38BC4C}" dt="2020-12-02T14:48:39.546" v="259"/>
          <ac:spMkLst>
            <pc:docMk/>
            <pc:sldMk cId="2055821222" sldId="374"/>
            <ac:spMk id="6" creationId="{F0DC7320-2A75-4F4E-96B7-B94DC26C3559}"/>
          </ac:spMkLst>
        </pc:spChg>
        <pc:picChg chg="add mod">
          <ac:chgData name="Wei Dai" userId="d9bd8c5e-7c27-4308-8b1f-c22710a41d7c" providerId="ADAL" clId="{F4421B21-0967-43AA-B7E5-F1D71B38BC4C}" dt="2020-12-02T14:57:59.315" v="829" actId="1076"/>
          <ac:picMkLst>
            <pc:docMk/>
            <pc:sldMk cId="2055821222" sldId="374"/>
            <ac:picMk id="1026" creationId="{988F05A5-E4A5-4325-A605-E2AB38A78759}"/>
          </ac:picMkLst>
        </pc:picChg>
      </pc:sldChg>
      <pc:sldChg chg="modSp add del">
        <pc:chgData name="Wei Dai" userId="d9bd8c5e-7c27-4308-8b1f-c22710a41d7c" providerId="ADAL" clId="{F4421B21-0967-43AA-B7E5-F1D71B38BC4C}" dt="2020-12-02T14:48:04.885" v="256" actId="2696"/>
        <pc:sldMkLst>
          <pc:docMk/>
          <pc:sldMk cId="2852426865" sldId="374"/>
        </pc:sldMkLst>
        <pc:spChg chg="mod">
          <ac:chgData name="Wei Dai" userId="d9bd8c5e-7c27-4308-8b1f-c22710a41d7c" providerId="ADAL" clId="{F4421B21-0967-43AA-B7E5-F1D71B38BC4C}" dt="2020-12-02T14:47:58.760" v="254" actId="20577"/>
          <ac:spMkLst>
            <pc:docMk/>
            <pc:sldMk cId="2852426865" sldId="374"/>
            <ac:spMk id="2" creationId="{3C2F236B-D1A8-4DF2-B995-F07FD2F5EE00}"/>
          </ac:spMkLst>
        </pc:spChg>
      </pc:sldChg>
      <pc:sldChg chg="addSp delSp modSp add modNotesTx">
        <pc:chgData name="Wei Dai" userId="d9bd8c5e-7c27-4308-8b1f-c22710a41d7c" providerId="ADAL" clId="{F4421B21-0967-43AA-B7E5-F1D71B38BC4C}" dt="2020-12-02T16:53:38.785" v="4019" actId="478"/>
        <pc:sldMkLst>
          <pc:docMk/>
          <pc:sldMk cId="381019582" sldId="375"/>
        </pc:sldMkLst>
        <pc:spChg chg="mod">
          <ac:chgData name="Wei Dai" userId="d9bd8c5e-7c27-4308-8b1f-c22710a41d7c" providerId="ADAL" clId="{F4421B21-0967-43AA-B7E5-F1D71B38BC4C}" dt="2020-12-02T16:07:28.883" v="2169" actId="27636"/>
          <ac:spMkLst>
            <pc:docMk/>
            <pc:sldMk cId="381019582" sldId="375"/>
            <ac:spMk id="2" creationId="{66A414E9-7F3A-4FBA-9215-06CC1F315026}"/>
          </ac:spMkLst>
        </pc:spChg>
        <pc:spChg chg="mod">
          <ac:chgData name="Wei Dai" userId="d9bd8c5e-7c27-4308-8b1f-c22710a41d7c" providerId="ADAL" clId="{F4421B21-0967-43AA-B7E5-F1D71B38BC4C}" dt="2020-12-02T14:58:25.484" v="870" actId="313"/>
          <ac:spMkLst>
            <pc:docMk/>
            <pc:sldMk cId="381019582" sldId="375"/>
            <ac:spMk id="3" creationId="{D2DC6D48-95FF-45F7-BDB7-0FD42F8F29EC}"/>
          </ac:spMkLst>
        </pc:spChg>
        <pc:spChg chg="del">
          <ac:chgData name="Wei Dai" userId="d9bd8c5e-7c27-4308-8b1f-c22710a41d7c" providerId="ADAL" clId="{F4421B21-0967-43AA-B7E5-F1D71B38BC4C}" dt="2020-12-02T16:53:38.785" v="4019" actId="478"/>
          <ac:spMkLst>
            <pc:docMk/>
            <pc:sldMk cId="381019582" sldId="375"/>
            <ac:spMk id="6" creationId="{2BA5AFEA-6F39-43E1-8B7F-13FC2BB6E453}"/>
          </ac:spMkLst>
        </pc:spChg>
        <pc:picChg chg="add del mod">
          <ac:chgData name="Wei Dai" userId="d9bd8c5e-7c27-4308-8b1f-c22710a41d7c" providerId="ADAL" clId="{F4421B21-0967-43AA-B7E5-F1D71B38BC4C}" dt="2020-12-02T15:01:15.240" v="1018"/>
          <ac:picMkLst>
            <pc:docMk/>
            <pc:sldMk cId="381019582" sldId="375"/>
            <ac:picMk id="2050" creationId="{54CA294F-5A11-4172-99A0-01F6B16A0FEA}"/>
          </ac:picMkLst>
        </pc:picChg>
        <pc:picChg chg="add mod">
          <ac:chgData name="Wei Dai" userId="d9bd8c5e-7c27-4308-8b1f-c22710a41d7c" providerId="ADAL" clId="{F4421B21-0967-43AA-B7E5-F1D71B38BC4C}" dt="2020-12-02T16:05:13.389" v="2050" actId="1076"/>
          <ac:picMkLst>
            <pc:docMk/>
            <pc:sldMk cId="381019582" sldId="375"/>
            <ac:picMk id="2052" creationId="{C5723120-4DD0-4D8A-B800-8B656B692B6A}"/>
          </ac:picMkLst>
        </pc:picChg>
      </pc:sldChg>
      <pc:sldChg chg="add del">
        <pc:chgData name="Wei Dai" userId="d9bd8c5e-7c27-4308-8b1f-c22710a41d7c" providerId="ADAL" clId="{F4421B21-0967-43AA-B7E5-F1D71B38BC4C}" dt="2020-12-02T14:48:05.573" v="257" actId="2696"/>
        <pc:sldMkLst>
          <pc:docMk/>
          <pc:sldMk cId="2571085197" sldId="375"/>
        </pc:sldMkLst>
      </pc:sldChg>
      <pc:sldChg chg="addSp delSp modSp add">
        <pc:chgData name="Wei Dai" userId="d9bd8c5e-7c27-4308-8b1f-c22710a41d7c" providerId="ADAL" clId="{F4421B21-0967-43AA-B7E5-F1D71B38BC4C}" dt="2020-12-02T17:05:20.886" v="4057" actId="1076"/>
        <pc:sldMkLst>
          <pc:docMk/>
          <pc:sldMk cId="1301747812" sldId="376"/>
        </pc:sldMkLst>
        <pc:spChg chg="mod">
          <ac:chgData name="Wei Dai" userId="d9bd8c5e-7c27-4308-8b1f-c22710a41d7c" providerId="ADAL" clId="{F4421B21-0967-43AA-B7E5-F1D71B38BC4C}" dt="2020-12-02T16:21:00.667" v="2969" actId="27636"/>
          <ac:spMkLst>
            <pc:docMk/>
            <pc:sldMk cId="1301747812" sldId="376"/>
            <ac:spMk id="2" creationId="{677F5CF2-24F3-4E37-AD8F-10116586A2E8}"/>
          </ac:spMkLst>
        </pc:spChg>
        <pc:spChg chg="mod">
          <ac:chgData name="Wei Dai" userId="d9bd8c5e-7c27-4308-8b1f-c22710a41d7c" providerId="ADAL" clId="{F4421B21-0967-43AA-B7E5-F1D71B38BC4C}" dt="2020-12-02T16:19:17.535" v="2947" actId="20577"/>
          <ac:spMkLst>
            <pc:docMk/>
            <pc:sldMk cId="1301747812" sldId="376"/>
            <ac:spMk id="3" creationId="{C2C098CD-2A36-40D4-A1AC-5F9A1A0952E9}"/>
          </ac:spMkLst>
        </pc:spChg>
        <pc:spChg chg="del">
          <ac:chgData name="Wei Dai" userId="d9bd8c5e-7c27-4308-8b1f-c22710a41d7c" providerId="ADAL" clId="{F4421B21-0967-43AA-B7E5-F1D71B38BC4C}" dt="2020-12-02T16:53:41.416" v="4020" actId="478"/>
          <ac:spMkLst>
            <pc:docMk/>
            <pc:sldMk cId="1301747812" sldId="376"/>
            <ac:spMk id="6" creationId="{FD582956-EE2B-4D54-8908-51D77BB82830}"/>
          </ac:spMkLst>
        </pc:spChg>
        <pc:picChg chg="add del mod">
          <ac:chgData name="Wei Dai" userId="d9bd8c5e-7c27-4308-8b1f-c22710a41d7c" providerId="ADAL" clId="{F4421B21-0967-43AA-B7E5-F1D71B38BC4C}" dt="2020-12-02T15:57:55.702" v="1745" actId="478"/>
          <ac:picMkLst>
            <pc:docMk/>
            <pc:sldMk cId="1301747812" sldId="376"/>
            <ac:picMk id="3074" creationId="{3D0A9522-DB15-435C-829B-5BB1EB34CD5E}"/>
          </ac:picMkLst>
        </pc:picChg>
        <pc:picChg chg="add mod">
          <ac:chgData name="Wei Dai" userId="d9bd8c5e-7c27-4308-8b1f-c22710a41d7c" providerId="ADAL" clId="{F4421B21-0967-43AA-B7E5-F1D71B38BC4C}" dt="2020-12-02T17:05:20.886" v="4057" actId="1076"/>
          <ac:picMkLst>
            <pc:docMk/>
            <pc:sldMk cId="1301747812" sldId="376"/>
            <ac:picMk id="3076" creationId="{CABA791E-CF22-45E5-9DFA-9F76DA6CDCA1}"/>
          </ac:picMkLst>
        </pc:picChg>
        <pc:picChg chg="add mod">
          <ac:chgData name="Wei Dai" userId="d9bd8c5e-7c27-4308-8b1f-c22710a41d7c" providerId="ADAL" clId="{F4421B21-0967-43AA-B7E5-F1D71B38BC4C}" dt="2020-12-02T16:20:56.988" v="2966" actId="14100"/>
          <ac:picMkLst>
            <pc:docMk/>
            <pc:sldMk cId="1301747812" sldId="376"/>
            <ac:picMk id="3078" creationId="{AE57F86B-6F4F-4C95-9E58-840667DB2ACA}"/>
          </ac:picMkLst>
        </pc:picChg>
      </pc:sldChg>
      <pc:sldChg chg="del">
        <pc:chgData name="Wei Dai" userId="d9bd8c5e-7c27-4308-8b1f-c22710a41d7c" providerId="ADAL" clId="{F4421B21-0967-43AA-B7E5-F1D71B38BC4C}" dt="2020-12-02T14:45:02.979" v="5" actId="2696"/>
        <pc:sldMkLst>
          <pc:docMk/>
          <pc:sldMk cId="3143487573" sldId="376"/>
        </pc:sldMkLst>
      </pc:sldChg>
      <pc:sldChg chg="addSp delSp modSp add">
        <pc:chgData name="Wei Dai" userId="d9bd8c5e-7c27-4308-8b1f-c22710a41d7c" providerId="ADAL" clId="{F4421B21-0967-43AA-B7E5-F1D71B38BC4C}" dt="2020-12-02T17:08:04.389" v="4189"/>
        <pc:sldMkLst>
          <pc:docMk/>
          <pc:sldMk cId="3985330429" sldId="377"/>
        </pc:sldMkLst>
        <pc:spChg chg="mod">
          <ac:chgData name="Wei Dai" userId="d9bd8c5e-7c27-4308-8b1f-c22710a41d7c" providerId="ADAL" clId="{F4421B21-0967-43AA-B7E5-F1D71B38BC4C}" dt="2020-12-02T16:45:56.176" v="4017" actId="20577"/>
          <ac:spMkLst>
            <pc:docMk/>
            <pc:sldMk cId="3985330429" sldId="377"/>
            <ac:spMk id="2" creationId="{47C3DD83-EFB5-437B-ADE5-14C56C983C35}"/>
          </ac:spMkLst>
        </pc:spChg>
        <pc:spChg chg="mod">
          <ac:chgData name="Wei Dai" userId="d9bd8c5e-7c27-4308-8b1f-c22710a41d7c" providerId="ADAL" clId="{F4421B21-0967-43AA-B7E5-F1D71B38BC4C}" dt="2020-12-02T16:35:26.155" v="3372" actId="20577"/>
          <ac:spMkLst>
            <pc:docMk/>
            <pc:sldMk cId="3985330429" sldId="377"/>
            <ac:spMk id="3" creationId="{1FDE8210-B860-4CC0-A1B8-D5AA8CF518CD}"/>
          </ac:spMkLst>
        </pc:spChg>
        <pc:spChg chg="del mod">
          <ac:chgData name="Wei Dai" userId="d9bd8c5e-7c27-4308-8b1f-c22710a41d7c" providerId="ADAL" clId="{F4421B21-0967-43AA-B7E5-F1D71B38BC4C}" dt="2020-12-02T16:53:45.826" v="4022" actId="478"/>
          <ac:spMkLst>
            <pc:docMk/>
            <pc:sldMk cId="3985330429" sldId="377"/>
            <ac:spMk id="6" creationId="{6BDD82BF-F0B6-4879-B9DA-B58C5A41C5AE}"/>
          </ac:spMkLst>
        </pc:spChg>
        <pc:spChg chg="del">
          <ac:chgData name="Wei Dai" userId="d9bd8c5e-7c27-4308-8b1f-c22710a41d7c" providerId="ADAL" clId="{F4421B21-0967-43AA-B7E5-F1D71B38BC4C}" dt="2020-12-02T17:08:00.543" v="4188"/>
          <ac:spMkLst>
            <pc:docMk/>
            <pc:sldMk cId="3985330429" sldId="377"/>
            <ac:spMk id="15" creationId="{A03C4C54-76B1-45D6-8251-25E8A97220CA}"/>
          </ac:spMkLst>
        </pc:spChg>
        <pc:spChg chg="del">
          <ac:chgData name="Wei Dai" userId="d9bd8c5e-7c27-4308-8b1f-c22710a41d7c" providerId="ADAL" clId="{F4421B21-0967-43AA-B7E5-F1D71B38BC4C}" dt="2020-12-02T17:08:04.389" v="4189"/>
          <ac:spMkLst>
            <pc:docMk/>
            <pc:sldMk cId="3985330429" sldId="377"/>
            <ac:spMk id="16" creationId="{77CF97F4-2534-47E0-9150-D06118C7C939}"/>
          </ac:spMkLst>
        </pc:spChg>
        <pc:picChg chg="add del mod">
          <ac:chgData name="Wei Dai" userId="d9bd8c5e-7c27-4308-8b1f-c22710a41d7c" providerId="ADAL" clId="{F4421B21-0967-43AA-B7E5-F1D71B38BC4C}" dt="2020-12-02T16:41:36.281" v="3866" actId="478"/>
          <ac:picMkLst>
            <pc:docMk/>
            <pc:sldMk cId="3985330429" sldId="377"/>
            <ac:picMk id="7" creationId="{C8F32ACD-31F1-4713-A485-7D74B13972FD}"/>
          </ac:picMkLst>
        </pc:picChg>
        <pc:picChg chg="add del mod">
          <ac:chgData name="Wei Dai" userId="d9bd8c5e-7c27-4308-8b1f-c22710a41d7c" providerId="ADAL" clId="{F4421B21-0967-43AA-B7E5-F1D71B38BC4C}" dt="2020-12-02T16:30:52.250" v="3031" actId="478"/>
          <ac:picMkLst>
            <pc:docMk/>
            <pc:sldMk cId="3985330429" sldId="377"/>
            <ac:picMk id="8" creationId="{90B74651-C700-40A3-9FE8-BF82EC25175E}"/>
          </ac:picMkLst>
        </pc:picChg>
        <pc:picChg chg="add del mod">
          <ac:chgData name="Wei Dai" userId="d9bd8c5e-7c27-4308-8b1f-c22710a41d7c" providerId="ADAL" clId="{F4421B21-0967-43AA-B7E5-F1D71B38BC4C}" dt="2020-12-02T16:43:43.385" v="3872" actId="478"/>
          <ac:picMkLst>
            <pc:docMk/>
            <pc:sldMk cId="3985330429" sldId="377"/>
            <ac:picMk id="9" creationId="{8C88CBD0-B4E4-4100-9F17-4D33CB20D2AE}"/>
          </ac:picMkLst>
        </pc:picChg>
        <pc:picChg chg="add del mod">
          <ac:chgData name="Wei Dai" userId="d9bd8c5e-7c27-4308-8b1f-c22710a41d7c" providerId="ADAL" clId="{F4421B21-0967-43AA-B7E5-F1D71B38BC4C}" dt="2020-12-02T16:44:54.166" v="3875" actId="478"/>
          <ac:picMkLst>
            <pc:docMk/>
            <pc:sldMk cId="3985330429" sldId="377"/>
            <ac:picMk id="10" creationId="{E9B840C2-3416-4B6C-90FD-30AF316466B6}"/>
          </ac:picMkLst>
        </pc:picChg>
        <pc:picChg chg="add del mod">
          <ac:chgData name="Wei Dai" userId="d9bd8c5e-7c27-4308-8b1f-c22710a41d7c" providerId="ADAL" clId="{F4421B21-0967-43AA-B7E5-F1D71B38BC4C}" dt="2020-12-02T16:43:01.764" v="3869" actId="478"/>
          <ac:picMkLst>
            <pc:docMk/>
            <pc:sldMk cId="3985330429" sldId="377"/>
            <ac:picMk id="11" creationId="{9A220ADB-AADE-473C-AB24-1CC9C45A7D65}"/>
          </ac:picMkLst>
        </pc:picChg>
        <pc:picChg chg="add mod">
          <ac:chgData name="Wei Dai" userId="d9bd8c5e-7c27-4308-8b1f-c22710a41d7c" providerId="ADAL" clId="{F4421B21-0967-43AA-B7E5-F1D71B38BC4C}" dt="2020-12-02T16:43:04.830" v="3871" actId="1076"/>
          <ac:picMkLst>
            <pc:docMk/>
            <pc:sldMk cId="3985330429" sldId="377"/>
            <ac:picMk id="12" creationId="{A3042071-2E04-4E07-B16B-BFB9E362759F}"/>
          </ac:picMkLst>
        </pc:picChg>
        <pc:picChg chg="add mod">
          <ac:chgData name="Wei Dai" userId="d9bd8c5e-7c27-4308-8b1f-c22710a41d7c" providerId="ADAL" clId="{F4421B21-0967-43AA-B7E5-F1D71B38BC4C}" dt="2020-12-02T16:43:46.019" v="3874" actId="1076"/>
          <ac:picMkLst>
            <pc:docMk/>
            <pc:sldMk cId="3985330429" sldId="377"/>
            <ac:picMk id="13" creationId="{6DD9069F-600F-4965-B5D8-7748D277ACD5}"/>
          </ac:picMkLst>
        </pc:picChg>
        <pc:picChg chg="add mod">
          <ac:chgData name="Wei Dai" userId="d9bd8c5e-7c27-4308-8b1f-c22710a41d7c" providerId="ADAL" clId="{F4421B21-0967-43AA-B7E5-F1D71B38BC4C}" dt="2020-12-02T16:44:58.297" v="3877" actId="1076"/>
          <ac:picMkLst>
            <pc:docMk/>
            <pc:sldMk cId="3985330429" sldId="377"/>
            <ac:picMk id="14" creationId="{C23C8CEA-2A3C-4289-B6FD-CA3A18CACAA1}"/>
          </ac:picMkLst>
        </pc:picChg>
      </pc:sldChg>
      <pc:sldChg chg="del">
        <pc:chgData name="Wei Dai" userId="d9bd8c5e-7c27-4308-8b1f-c22710a41d7c" providerId="ADAL" clId="{F4421B21-0967-43AA-B7E5-F1D71B38BC4C}" dt="2020-12-02T14:45:03.024" v="11" actId="2696"/>
        <pc:sldMkLst>
          <pc:docMk/>
          <pc:sldMk cId="978278706" sldId="378"/>
        </pc:sldMkLst>
      </pc:sldChg>
      <pc:sldChg chg="del">
        <pc:chgData name="Wei Dai" userId="d9bd8c5e-7c27-4308-8b1f-c22710a41d7c" providerId="ADAL" clId="{F4421B21-0967-43AA-B7E5-F1D71B38BC4C}" dt="2020-12-02T14:45:03.129" v="24" actId="2696"/>
        <pc:sldMkLst>
          <pc:docMk/>
          <pc:sldMk cId="3537395700" sldId="382"/>
        </pc:sldMkLst>
      </pc:sldChg>
      <pc:sldChg chg="del">
        <pc:chgData name="Wei Dai" userId="d9bd8c5e-7c27-4308-8b1f-c22710a41d7c" providerId="ADAL" clId="{F4421B21-0967-43AA-B7E5-F1D71B38BC4C}" dt="2020-12-02T14:45:03.029" v="12" actId="2696"/>
        <pc:sldMkLst>
          <pc:docMk/>
          <pc:sldMk cId="650635093" sldId="389"/>
        </pc:sldMkLst>
      </pc:sldChg>
      <pc:sldChg chg="del">
        <pc:chgData name="Wei Dai" userId="d9bd8c5e-7c27-4308-8b1f-c22710a41d7c" providerId="ADAL" clId="{F4421B21-0967-43AA-B7E5-F1D71B38BC4C}" dt="2020-12-02T14:45:03.102" v="21" actId="2696"/>
        <pc:sldMkLst>
          <pc:docMk/>
          <pc:sldMk cId="2098261237" sldId="390"/>
        </pc:sldMkLst>
      </pc:sldChg>
      <pc:sldChg chg="del">
        <pc:chgData name="Wei Dai" userId="d9bd8c5e-7c27-4308-8b1f-c22710a41d7c" providerId="ADAL" clId="{F4421B21-0967-43AA-B7E5-F1D71B38BC4C}" dt="2020-12-02T14:45:02.985" v="6" actId="2696"/>
        <pc:sldMkLst>
          <pc:docMk/>
          <pc:sldMk cId="2760158304" sldId="395"/>
        </pc:sldMkLst>
      </pc:sldChg>
      <pc:sldChg chg="del">
        <pc:chgData name="Wei Dai" userId="d9bd8c5e-7c27-4308-8b1f-c22710a41d7c" providerId="ADAL" clId="{F4421B21-0967-43AA-B7E5-F1D71B38BC4C}" dt="2020-12-02T14:45:03.584" v="78" actId="2696"/>
        <pc:sldMkLst>
          <pc:docMk/>
          <pc:sldMk cId="133183677" sldId="396"/>
        </pc:sldMkLst>
      </pc:sldChg>
      <pc:sldChg chg="del">
        <pc:chgData name="Wei Dai" userId="d9bd8c5e-7c27-4308-8b1f-c22710a41d7c" providerId="ADAL" clId="{F4421B21-0967-43AA-B7E5-F1D71B38BC4C}" dt="2020-12-02T14:45:03.600" v="79" actId="2696"/>
        <pc:sldMkLst>
          <pc:docMk/>
          <pc:sldMk cId="1056084557" sldId="397"/>
        </pc:sldMkLst>
      </pc:sldChg>
      <pc:sldChg chg="del">
        <pc:chgData name="Wei Dai" userId="d9bd8c5e-7c27-4308-8b1f-c22710a41d7c" providerId="ADAL" clId="{F4421B21-0967-43AA-B7E5-F1D71B38BC4C}" dt="2020-12-02T14:45:03.644" v="80" actId="2696"/>
        <pc:sldMkLst>
          <pc:docMk/>
          <pc:sldMk cId="4262891712" sldId="400"/>
        </pc:sldMkLst>
      </pc:sldChg>
      <pc:sldChg chg="del">
        <pc:chgData name="Wei Dai" userId="d9bd8c5e-7c27-4308-8b1f-c22710a41d7c" providerId="ADAL" clId="{F4421B21-0967-43AA-B7E5-F1D71B38BC4C}" dt="2020-12-02T14:45:02.944" v="0" actId="2696"/>
        <pc:sldMkLst>
          <pc:docMk/>
          <pc:sldMk cId="361730289" sldId="415"/>
        </pc:sldMkLst>
      </pc:sldChg>
      <pc:sldChg chg="del">
        <pc:chgData name="Wei Dai" userId="d9bd8c5e-7c27-4308-8b1f-c22710a41d7c" providerId="ADAL" clId="{F4421B21-0967-43AA-B7E5-F1D71B38BC4C}" dt="2020-12-02T14:45:02.951" v="1" actId="2696"/>
        <pc:sldMkLst>
          <pc:docMk/>
          <pc:sldMk cId="4264691268" sldId="420"/>
        </pc:sldMkLst>
      </pc:sldChg>
      <pc:sldChg chg="del">
        <pc:chgData name="Wei Dai" userId="d9bd8c5e-7c27-4308-8b1f-c22710a41d7c" providerId="ADAL" clId="{F4421B21-0967-43AA-B7E5-F1D71B38BC4C}" dt="2020-12-02T14:45:03.659" v="83" actId="2696"/>
        <pc:sldMkLst>
          <pc:docMk/>
          <pc:sldMk cId="2907634717" sldId="421"/>
        </pc:sldMkLst>
      </pc:sldChg>
      <pc:sldChg chg="del">
        <pc:chgData name="Wei Dai" userId="d9bd8c5e-7c27-4308-8b1f-c22710a41d7c" providerId="ADAL" clId="{F4421B21-0967-43AA-B7E5-F1D71B38BC4C}" dt="2020-12-02T14:45:03.222" v="34" actId="2696"/>
        <pc:sldMkLst>
          <pc:docMk/>
          <pc:sldMk cId="1790160500" sldId="423"/>
        </pc:sldMkLst>
      </pc:sldChg>
      <pc:sldChg chg="delSp modSp add">
        <pc:chgData name="Wei Dai" userId="d9bd8c5e-7c27-4308-8b1f-c22710a41d7c" providerId="ADAL" clId="{F4421B21-0967-43AA-B7E5-F1D71B38BC4C}" dt="2020-12-02T17:00:03.142" v="4035" actId="20578"/>
        <pc:sldMkLst>
          <pc:docMk/>
          <pc:sldMk cId="329119019" sldId="427"/>
        </pc:sldMkLst>
        <pc:spChg chg="del">
          <ac:chgData name="Wei Dai" userId="d9bd8c5e-7c27-4308-8b1f-c22710a41d7c" providerId="ADAL" clId="{F4421B21-0967-43AA-B7E5-F1D71B38BC4C}" dt="2020-12-02T16:53:48.400" v="4023" actId="478"/>
          <ac:spMkLst>
            <pc:docMk/>
            <pc:sldMk cId="329119019" sldId="427"/>
            <ac:spMk id="11" creationId="{CFF85628-2B5C-44F2-B05D-5E4B5455DB8F}"/>
          </ac:spMkLst>
        </pc:spChg>
        <pc:spChg chg="mod">
          <ac:chgData name="Wei Dai" userId="d9bd8c5e-7c27-4308-8b1f-c22710a41d7c" providerId="ADAL" clId="{F4421B21-0967-43AA-B7E5-F1D71B38BC4C}" dt="2020-12-02T16:59:55.164" v="4024"/>
          <ac:spMkLst>
            <pc:docMk/>
            <pc:sldMk cId="329119019" sldId="427"/>
            <ac:spMk id="25" creationId="{96C14301-482B-420A-9FF9-4828829921B6}"/>
          </ac:spMkLst>
        </pc:spChg>
        <pc:spChg chg="mod">
          <ac:chgData name="Wei Dai" userId="d9bd8c5e-7c27-4308-8b1f-c22710a41d7c" providerId="ADAL" clId="{F4421B21-0967-43AA-B7E5-F1D71B38BC4C}" dt="2020-12-02T16:59:57.934" v="4034" actId="20577"/>
          <ac:spMkLst>
            <pc:docMk/>
            <pc:sldMk cId="329119019" sldId="427"/>
            <ac:spMk id="26" creationId="{49745053-9175-472C-B33C-352C82AC2753}"/>
          </ac:spMkLst>
        </pc:spChg>
        <pc:spChg chg="mod">
          <ac:chgData name="Wei Dai" userId="d9bd8c5e-7c27-4308-8b1f-c22710a41d7c" providerId="ADAL" clId="{F4421B21-0967-43AA-B7E5-F1D71B38BC4C}" dt="2020-12-02T17:00:03.142" v="4035" actId="20578"/>
          <ac:spMkLst>
            <pc:docMk/>
            <pc:sldMk cId="329119019" sldId="427"/>
            <ac:spMk id="27" creationId="{27210247-EE7A-4A61-8A6C-DE5A14790E27}"/>
          </ac:spMkLst>
        </pc:spChg>
      </pc:sldChg>
      <pc:sldChg chg="delSp modSp add">
        <pc:chgData name="Wei Dai" userId="d9bd8c5e-7c27-4308-8b1f-c22710a41d7c" providerId="ADAL" clId="{F4421B21-0967-43AA-B7E5-F1D71B38BC4C}" dt="2020-12-02T17:25:12.626" v="5086" actId="5793"/>
        <pc:sldMkLst>
          <pc:docMk/>
          <pc:sldMk cId="593977821" sldId="428"/>
        </pc:sldMkLst>
        <pc:spChg chg="mod">
          <ac:chgData name="Wei Dai" userId="d9bd8c5e-7c27-4308-8b1f-c22710a41d7c" providerId="ADAL" clId="{F4421B21-0967-43AA-B7E5-F1D71B38BC4C}" dt="2020-12-02T17:25:12.626" v="5086" actId="5793"/>
          <ac:spMkLst>
            <pc:docMk/>
            <pc:sldMk cId="593977821" sldId="428"/>
            <ac:spMk id="2" creationId="{86DCD240-8599-4A15-8C9D-CB26C89FFBA9}"/>
          </ac:spMkLst>
        </pc:spChg>
        <pc:spChg chg="mod">
          <ac:chgData name="Wei Dai" userId="d9bd8c5e-7c27-4308-8b1f-c22710a41d7c" providerId="ADAL" clId="{F4421B21-0967-43AA-B7E5-F1D71B38BC4C}" dt="2020-12-02T17:25:03.359" v="5083" actId="20577"/>
          <ac:spMkLst>
            <pc:docMk/>
            <pc:sldMk cId="593977821" sldId="428"/>
            <ac:spMk id="3" creationId="{8442662E-F039-44E0-BA98-51DD164ED3C0}"/>
          </ac:spMkLst>
        </pc:spChg>
        <pc:spChg chg="del">
          <ac:chgData name="Wei Dai" userId="d9bd8c5e-7c27-4308-8b1f-c22710a41d7c" providerId="ADAL" clId="{F4421B21-0967-43AA-B7E5-F1D71B38BC4C}" dt="2020-12-02T17:00:44.365" v="4037" actId="478"/>
          <ac:spMkLst>
            <pc:docMk/>
            <pc:sldMk cId="593977821" sldId="428"/>
            <ac:spMk id="6" creationId="{66C6939D-D290-42BA-9C20-42A449B0F40A}"/>
          </ac:spMkLst>
        </pc:spChg>
      </pc:sldChg>
      <pc:sldChg chg="del">
        <pc:chgData name="Wei Dai" userId="d9bd8c5e-7c27-4308-8b1f-c22710a41d7c" providerId="ADAL" clId="{F4421B21-0967-43AA-B7E5-F1D71B38BC4C}" dt="2020-12-02T14:45:03.229" v="35" actId="2696"/>
        <pc:sldMkLst>
          <pc:docMk/>
          <pc:sldMk cId="2867182374" sldId="428"/>
        </pc:sldMkLst>
      </pc:sldChg>
      <pc:sldChg chg="addSp delSp modSp add">
        <pc:chgData name="Wei Dai" userId="d9bd8c5e-7c27-4308-8b1f-c22710a41d7c" providerId="ADAL" clId="{F4421B21-0967-43AA-B7E5-F1D71B38BC4C}" dt="2020-12-02T17:14:32.801" v="4674" actId="20577"/>
        <pc:sldMkLst>
          <pc:docMk/>
          <pc:sldMk cId="1941218956" sldId="429"/>
        </pc:sldMkLst>
        <pc:spChg chg="mod">
          <ac:chgData name="Wei Dai" userId="d9bd8c5e-7c27-4308-8b1f-c22710a41d7c" providerId="ADAL" clId="{F4421B21-0967-43AA-B7E5-F1D71B38BC4C}" dt="2020-12-02T17:14:32.801" v="4674" actId="20577"/>
          <ac:spMkLst>
            <pc:docMk/>
            <pc:sldMk cId="1941218956" sldId="429"/>
            <ac:spMk id="2" creationId="{ED8D5AF8-5FB4-407A-9852-482B8A8DF51C}"/>
          </ac:spMkLst>
        </pc:spChg>
        <pc:spChg chg="mod">
          <ac:chgData name="Wei Dai" userId="d9bd8c5e-7c27-4308-8b1f-c22710a41d7c" providerId="ADAL" clId="{F4421B21-0967-43AA-B7E5-F1D71B38BC4C}" dt="2020-12-02T17:08:18.772" v="4224" actId="27636"/>
          <ac:spMkLst>
            <pc:docMk/>
            <pc:sldMk cId="1941218956" sldId="429"/>
            <ac:spMk id="3" creationId="{BDB7AE4E-EA27-4D6D-875B-3E543B987BCF}"/>
          </ac:spMkLst>
        </pc:spChg>
        <pc:spChg chg="del mod">
          <ac:chgData name="Wei Dai" userId="d9bd8c5e-7c27-4308-8b1f-c22710a41d7c" providerId="ADAL" clId="{F4421B21-0967-43AA-B7E5-F1D71B38BC4C}" dt="2020-12-02T17:08:10.829" v="4192" actId="478"/>
          <ac:spMkLst>
            <pc:docMk/>
            <pc:sldMk cId="1941218956" sldId="429"/>
            <ac:spMk id="6" creationId="{1B32704D-991B-47C3-80DF-6D419277C886}"/>
          </ac:spMkLst>
        </pc:spChg>
        <pc:picChg chg="add mod">
          <ac:chgData name="Wei Dai" userId="d9bd8c5e-7c27-4308-8b1f-c22710a41d7c" providerId="ADAL" clId="{F4421B21-0967-43AA-B7E5-F1D71B38BC4C}" dt="2020-12-02T17:13:43.350" v="4651" actId="1076"/>
          <ac:picMkLst>
            <pc:docMk/>
            <pc:sldMk cId="1941218956" sldId="429"/>
            <ac:picMk id="7" creationId="{FCB0D684-DCCC-4ACC-8318-0C057F9F077B}"/>
          </ac:picMkLst>
        </pc:picChg>
        <pc:picChg chg="add mod">
          <ac:chgData name="Wei Dai" userId="d9bd8c5e-7c27-4308-8b1f-c22710a41d7c" providerId="ADAL" clId="{F4421B21-0967-43AA-B7E5-F1D71B38BC4C}" dt="2020-12-02T17:13:58.237" v="4655" actId="1076"/>
          <ac:picMkLst>
            <pc:docMk/>
            <pc:sldMk cId="1941218956" sldId="429"/>
            <ac:picMk id="8" creationId="{4332EC40-9D83-4ACB-AE4A-1F21FCE66203}"/>
          </ac:picMkLst>
        </pc:picChg>
      </pc:sldChg>
      <pc:sldChg chg="addSp delSp modSp add">
        <pc:chgData name="Wei Dai" userId="d9bd8c5e-7c27-4308-8b1f-c22710a41d7c" providerId="ADAL" clId="{F4421B21-0967-43AA-B7E5-F1D71B38BC4C}" dt="2020-12-02T17:26:17.256" v="5101" actId="1076"/>
        <pc:sldMkLst>
          <pc:docMk/>
          <pc:sldMk cId="339476414" sldId="430"/>
        </pc:sldMkLst>
        <pc:spChg chg="mod">
          <ac:chgData name="Wei Dai" userId="d9bd8c5e-7c27-4308-8b1f-c22710a41d7c" providerId="ADAL" clId="{F4421B21-0967-43AA-B7E5-F1D71B38BC4C}" dt="2020-12-02T17:20:16.879" v="5045" actId="27636"/>
          <ac:spMkLst>
            <pc:docMk/>
            <pc:sldMk cId="339476414" sldId="430"/>
            <ac:spMk id="2" creationId="{6695CF4B-C6BF-4808-AAFC-6CC3FBD05E47}"/>
          </ac:spMkLst>
        </pc:spChg>
        <pc:spChg chg="mod">
          <ac:chgData name="Wei Dai" userId="d9bd8c5e-7c27-4308-8b1f-c22710a41d7c" providerId="ADAL" clId="{F4421B21-0967-43AA-B7E5-F1D71B38BC4C}" dt="2020-12-02T17:24:58.205" v="5079" actId="20577"/>
          <ac:spMkLst>
            <pc:docMk/>
            <pc:sldMk cId="339476414" sldId="430"/>
            <ac:spMk id="3" creationId="{F6C1D9E0-926F-49DD-9C2F-ED2531E50D62}"/>
          </ac:spMkLst>
        </pc:spChg>
        <pc:spChg chg="del">
          <ac:chgData name="Wei Dai" userId="d9bd8c5e-7c27-4308-8b1f-c22710a41d7c" providerId="ADAL" clId="{F4421B21-0967-43AA-B7E5-F1D71B38BC4C}" dt="2020-12-02T17:20:57.904" v="5055" actId="478"/>
          <ac:spMkLst>
            <pc:docMk/>
            <pc:sldMk cId="339476414" sldId="430"/>
            <ac:spMk id="6" creationId="{5D94F2F6-0E78-47D0-B422-DEE648CBE0D2}"/>
          </ac:spMkLst>
        </pc:spChg>
        <pc:picChg chg="add del">
          <ac:chgData name="Wei Dai" userId="d9bd8c5e-7c27-4308-8b1f-c22710a41d7c" providerId="ADAL" clId="{F4421B21-0967-43AA-B7E5-F1D71B38BC4C}" dt="2020-12-02T17:23:51.431" v="5057" actId="478"/>
          <ac:picMkLst>
            <pc:docMk/>
            <pc:sldMk cId="339476414" sldId="430"/>
            <ac:picMk id="7" creationId="{23BF1316-D33F-4775-AA44-FB23CBC84F28}"/>
          </ac:picMkLst>
        </pc:picChg>
        <pc:picChg chg="add mod">
          <ac:chgData name="Wei Dai" userId="d9bd8c5e-7c27-4308-8b1f-c22710a41d7c" providerId="ADAL" clId="{F4421B21-0967-43AA-B7E5-F1D71B38BC4C}" dt="2020-12-02T17:26:14.508" v="5099" actId="1076"/>
          <ac:picMkLst>
            <pc:docMk/>
            <pc:sldMk cId="339476414" sldId="430"/>
            <ac:picMk id="8" creationId="{0407E5C2-B84A-451D-95D9-42F92CC720C5}"/>
          </ac:picMkLst>
        </pc:picChg>
        <pc:picChg chg="add mod">
          <ac:chgData name="Wei Dai" userId="d9bd8c5e-7c27-4308-8b1f-c22710a41d7c" providerId="ADAL" clId="{F4421B21-0967-43AA-B7E5-F1D71B38BC4C}" dt="2020-12-02T17:26:15.874" v="5100" actId="1076"/>
          <ac:picMkLst>
            <pc:docMk/>
            <pc:sldMk cId="339476414" sldId="430"/>
            <ac:picMk id="9" creationId="{522F4C13-BF7D-4262-8C88-E8250660DA93}"/>
          </ac:picMkLst>
        </pc:picChg>
        <pc:picChg chg="add mod">
          <ac:chgData name="Wei Dai" userId="d9bd8c5e-7c27-4308-8b1f-c22710a41d7c" providerId="ADAL" clId="{F4421B21-0967-43AA-B7E5-F1D71B38BC4C}" dt="2020-12-02T17:26:17.256" v="5101" actId="1076"/>
          <ac:picMkLst>
            <pc:docMk/>
            <pc:sldMk cId="339476414" sldId="430"/>
            <ac:picMk id="4098" creationId="{096B4B19-A219-4F35-932A-1C6F8C77118E}"/>
          </ac:picMkLst>
        </pc:picChg>
      </pc:sldChg>
      <pc:sldChg chg="addSp delSp modSp add">
        <pc:chgData name="Wei Dai" userId="d9bd8c5e-7c27-4308-8b1f-c22710a41d7c" providerId="ADAL" clId="{F4421B21-0967-43AA-B7E5-F1D71B38BC4C}" dt="2020-12-02T17:29:54.822" v="5151" actId="478"/>
        <pc:sldMkLst>
          <pc:docMk/>
          <pc:sldMk cId="4194498962" sldId="431"/>
        </pc:sldMkLst>
        <pc:spChg chg="del">
          <ac:chgData name="Wei Dai" userId="d9bd8c5e-7c27-4308-8b1f-c22710a41d7c" providerId="ADAL" clId="{F4421B21-0967-43AA-B7E5-F1D71B38BC4C}" dt="2020-12-02T17:29:27.620" v="5150" actId="478"/>
          <ac:spMkLst>
            <pc:docMk/>
            <pc:sldMk cId="4194498962" sldId="431"/>
            <ac:spMk id="2" creationId="{DBC4777F-E22E-4B9D-A410-4E869AE80E03}"/>
          </ac:spMkLst>
        </pc:spChg>
        <pc:spChg chg="mod">
          <ac:chgData name="Wei Dai" userId="d9bd8c5e-7c27-4308-8b1f-c22710a41d7c" providerId="ADAL" clId="{F4421B21-0967-43AA-B7E5-F1D71B38BC4C}" dt="2020-12-02T17:29:11.139" v="5147" actId="20577"/>
          <ac:spMkLst>
            <pc:docMk/>
            <pc:sldMk cId="4194498962" sldId="431"/>
            <ac:spMk id="3" creationId="{B0A0A7A2-6A38-4C51-B31D-7B4581EC75DA}"/>
          </ac:spMkLst>
        </pc:spChg>
        <pc:spChg chg="del">
          <ac:chgData name="Wei Dai" userId="d9bd8c5e-7c27-4308-8b1f-c22710a41d7c" providerId="ADAL" clId="{F4421B21-0967-43AA-B7E5-F1D71B38BC4C}" dt="2020-12-02T17:29:54.822" v="5151" actId="478"/>
          <ac:spMkLst>
            <pc:docMk/>
            <pc:sldMk cId="4194498962" sldId="431"/>
            <ac:spMk id="6" creationId="{DFD1E118-8B69-492E-BD67-9C0F70BB8766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7" creationId="{51398C69-5ABA-4A36-A254-16496EDD2B8F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8" creationId="{692FB233-0490-49CA-94B9-7BF9FF5499A8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9" creationId="{AA49B0C9-0A20-44FB-8541-C0522B85A6F9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10" creationId="{D40EED37-5691-4998-A3AC-783611DFF048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11" creationId="{C0902204-3EBC-4848-87F1-1FD2BCDDC3EE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12" creationId="{CB7A45D0-26EA-47E4-9F4C-58330E3A2384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13" creationId="{F35DE392-972A-4144-A3E1-6DDD356EE02F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14" creationId="{217D5434-A797-437A-BC00-8169B0DE4A4F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15" creationId="{5A55772E-D47F-40AE-801A-FBD35B10CE5F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16" creationId="{E3975B15-203C-4DAA-8784-30E654546384}"/>
          </ac:spMkLst>
        </pc:spChg>
        <pc:spChg chg="add">
          <ac:chgData name="Wei Dai" userId="d9bd8c5e-7c27-4308-8b1f-c22710a41d7c" providerId="ADAL" clId="{F4421B21-0967-43AA-B7E5-F1D71B38BC4C}" dt="2020-12-02T17:29:12.757" v="5148"/>
          <ac:spMkLst>
            <pc:docMk/>
            <pc:sldMk cId="4194498962" sldId="431"/>
            <ac:spMk id="17" creationId="{ADB51D42-260E-4982-9240-D0DCFB5592E3}"/>
          </ac:spMkLst>
        </pc:spChg>
        <pc:spChg chg="add">
          <ac:chgData name="Wei Dai" userId="d9bd8c5e-7c27-4308-8b1f-c22710a41d7c" providerId="ADAL" clId="{F4421B21-0967-43AA-B7E5-F1D71B38BC4C}" dt="2020-12-02T17:29:23.319" v="5149"/>
          <ac:spMkLst>
            <pc:docMk/>
            <pc:sldMk cId="4194498962" sldId="431"/>
            <ac:spMk id="21" creationId="{066FBA33-5DC9-4D40-81E2-6827C1895642}"/>
          </ac:spMkLst>
        </pc:spChg>
        <pc:picChg chg="add">
          <ac:chgData name="Wei Dai" userId="d9bd8c5e-7c27-4308-8b1f-c22710a41d7c" providerId="ADAL" clId="{F4421B21-0967-43AA-B7E5-F1D71B38BC4C}" dt="2020-12-02T17:29:12.757" v="5148"/>
          <ac:picMkLst>
            <pc:docMk/>
            <pc:sldMk cId="4194498962" sldId="431"/>
            <ac:picMk id="18" creationId="{F72CFE34-0254-405B-BC1C-CD0144574171}"/>
          </ac:picMkLst>
        </pc:picChg>
        <pc:picChg chg="add">
          <ac:chgData name="Wei Dai" userId="d9bd8c5e-7c27-4308-8b1f-c22710a41d7c" providerId="ADAL" clId="{F4421B21-0967-43AA-B7E5-F1D71B38BC4C}" dt="2020-12-02T17:29:12.757" v="5148"/>
          <ac:picMkLst>
            <pc:docMk/>
            <pc:sldMk cId="4194498962" sldId="431"/>
            <ac:picMk id="19" creationId="{0B185999-75F5-42C9-9471-CEE020621177}"/>
          </ac:picMkLst>
        </pc:picChg>
        <pc:picChg chg="add">
          <ac:chgData name="Wei Dai" userId="d9bd8c5e-7c27-4308-8b1f-c22710a41d7c" providerId="ADAL" clId="{F4421B21-0967-43AA-B7E5-F1D71B38BC4C}" dt="2020-12-02T17:29:12.757" v="5148"/>
          <ac:picMkLst>
            <pc:docMk/>
            <pc:sldMk cId="4194498962" sldId="431"/>
            <ac:picMk id="20" creationId="{74E96462-DA4B-40F1-9E68-82021AB924F4}"/>
          </ac:picMkLst>
        </pc:picChg>
      </pc:sldChg>
      <pc:sldChg chg="del">
        <pc:chgData name="Wei Dai" userId="d9bd8c5e-7c27-4308-8b1f-c22710a41d7c" providerId="ADAL" clId="{F4421B21-0967-43AA-B7E5-F1D71B38BC4C}" dt="2020-12-02T14:45:03.042" v="14" actId="2696"/>
        <pc:sldMkLst>
          <pc:docMk/>
          <pc:sldMk cId="268298637" sldId="432"/>
        </pc:sldMkLst>
      </pc:sldChg>
      <pc:sldChg chg="addSp delSp modSp add ord">
        <pc:chgData name="Wei Dai" userId="d9bd8c5e-7c27-4308-8b1f-c22710a41d7c" providerId="ADAL" clId="{F4421B21-0967-43AA-B7E5-F1D71B38BC4C}" dt="2020-12-02T17:43:37.873" v="5359"/>
        <pc:sldMkLst>
          <pc:docMk/>
          <pc:sldMk cId="2173057463" sldId="432"/>
        </pc:sldMkLst>
        <pc:spChg chg="del">
          <ac:chgData name="Wei Dai" userId="d9bd8c5e-7c27-4308-8b1f-c22710a41d7c" providerId="ADAL" clId="{F4421B21-0967-43AA-B7E5-F1D71B38BC4C}" dt="2020-12-02T17:30:27.597" v="5193" actId="478"/>
          <ac:spMkLst>
            <pc:docMk/>
            <pc:sldMk cId="2173057463" sldId="432"/>
            <ac:spMk id="2" creationId="{18A898D9-B681-4476-A270-7D4B0695EEF7}"/>
          </ac:spMkLst>
        </pc:spChg>
        <pc:spChg chg="mod">
          <ac:chgData name="Wei Dai" userId="d9bd8c5e-7c27-4308-8b1f-c22710a41d7c" providerId="ADAL" clId="{F4421B21-0967-43AA-B7E5-F1D71B38BC4C}" dt="2020-12-02T17:42:45.213" v="5353" actId="20577"/>
          <ac:spMkLst>
            <pc:docMk/>
            <pc:sldMk cId="2173057463" sldId="432"/>
            <ac:spMk id="3" creationId="{08EDDDE9-284E-4DBA-A640-BC241F1A1BA0}"/>
          </ac:spMkLst>
        </pc:spChg>
        <pc:spChg chg="del">
          <ac:chgData name="Wei Dai" userId="d9bd8c5e-7c27-4308-8b1f-c22710a41d7c" providerId="ADAL" clId="{F4421B21-0967-43AA-B7E5-F1D71B38BC4C}" dt="2020-12-02T17:35:14.806" v="5199" actId="478"/>
          <ac:spMkLst>
            <pc:docMk/>
            <pc:sldMk cId="2173057463" sldId="432"/>
            <ac:spMk id="4" creationId="{AB13E9A0-30BF-406A-BCD0-CC11FB1DEE6C}"/>
          </ac:spMkLst>
        </pc:spChg>
        <pc:spChg chg="del mod">
          <ac:chgData name="Wei Dai" userId="d9bd8c5e-7c27-4308-8b1f-c22710a41d7c" providerId="ADAL" clId="{F4421B21-0967-43AA-B7E5-F1D71B38BC4C}" dt="2020-12-02T17:30:00.465" v="5154" actId="478"/>
          <ac:spMkLst>
            <pc:docMk/>
            <pc:sldMk cId="2173057463" sldId="432"/>
            <ac:spMk id="6" creationId="{9CF05684-7660-455C-90E8-8043C1DF0F6F}"/>
          </ac:spMkLst>
        </pc:spChg>
        <pc:picChg chg="add mod">
          <ac:chgData name="Wei Dai" userId="d9bd8c5e-7c27-4308-8b1f-c22710a41d7c" providerId="ADAL" clId="{F4421B21-0967-43AA-B7E5-F1D71B38BC4C}" dt="2020-12-02T17:32:07.536" v="5198" actId="1076"/>
          <ac:picMkLst>
            <pc:docMk/>
            <pc:sldMk cId="2173057463" sldId="432"/>
            <ac:picMk id="7" creationId="{E85AC26F-C4F0-4278-9AC6-5960259CA9C6}"/>
          </ac:picMkLst>
        </pc:picChg>
        <pc:picChg chg="add mod">
          <ac:chgData name="Wei Dai" userId="d9bd8c5e-7c27-4308-8b1f-c22710a41d7c" providerId="ADAL" clId="{F4421B21-0967-43AA-B7E5-F1D71B38BC4C}" dt="2020-12-02T17:31:19.648" v="5197" actId="1076"/>
          <ac:picMkLst>
            <pc:docMk/>
            <pc:sldMk cId="2173057463" sldId="432"/>
            <ac:picMk id="8" creationId="{9AA5BE2D-9B17-4ECB-B923-72F3FA3D8259}"/>
          </ac:picMkLst>
        </pc:picChg>
      </pc:sldChg>
      <pc:sldChg chg="addSp delSp modSp add">
        <pc:chgData name="Wei Dai" userId="d9bd8c5e-7c27-4308-8b1f-c22710a41d7c" providerId="ADAL" clId="{F4421B21-0967-43AA-B7E5-F1D71B38BC4C}" dt="2020-12-02T17:38:59.252" v="5278" actId="20577"/>
        <pc:sldMkLst>
          <pc:docMk/>
          <pc:sldMk cId="3818997694" sldId="433"/>
        </pc:sldMkLst>
        <pc:spChg chg="del">
          <ac:chgData name="Wei Dai" userId="d9bd8c5e-7c27-4308-8b1f-c22710a41d7c" providerId="ADAL" clId="{F4421B21-0967-43AA-B7E5-F1D71B38BC4C}" dt="2020-12-02T17:36:50.266" v="5204" actId="478"/>
          <ac:spMkLst>
            <pc:docMk/>
            <pc:sldMk cId="3818997694" sldId="433"/>
            <ac:spMk id="2" creationId="{8AAC6B7A-9DC0-495D-B30C-E9A9B16F58F7}"/>
          </ac:spMkLst>
        </pc:spChg>
        <pc:spChg chg="del">
          <ac:chgData name="Wei Dai" userId="d9bd8c5e-7c27-4308-8b1f-c22710a41d7c" providerId="ADAL" clId="{F4421B21-0967-43AA-B7E5-F1D71B38BC4C}" dt="2020-12-02T17:36:48.115" v="5203" actId="478"/>
          <ac:spMkLst>
            <pc:docMk/>
            <pc:sldMk cId="3818997694" sldId="433"/>
            <ac:spMk id="3" creationId="{B66958EC-1276-4BF5-A2A8-56FF1D2CD959}"/>
          </ac:spMkLst>
        </pc:spChg>
        <pc:spChg chg="add del">
          <ac:chgData name="Wei Dai" userId="d9bd8c5e-7c27-4308-8b1f-c22710a41d7c" providerId="ADAL" clId="{F4421B21-0967-43AA-B7E5-F1D71B38BC4C}" dt="2020-12-02T17:36:44.555" v="5202"/>
          <ac:spMkLst>
            <pc:docMk/>
            <pc:sldMk cId="3818997694" sldId="433"/>
            <ac:spMk id="7" creationId="{E5C3F1C5-1E37-4D1E-8705-9870073369A2}"/>
          </ac:spMkLst>
        </pc:spChg>
        <pc:spChg chg="add del">
          <ac:chgData name="Wei Dai" userId="d9bd8c5e-7c27-4308-8b1f-c22710a41d7c" providerId="ADAL" clId="{F4421B21-0967-43AA-B7E5-F1D71B38BC4C}" dt="2020-12-02T17:36:44.555" v="5202"/>
          <ac:spMkLst>
            <pc:docMk/>
            <pc:sldMk cId="3818997694" sldId="433"/>
            <ac:spMk id="8" creationId="{2874A059-160D-44AE-9762-6F257AFB99FB}"/>
          </ac:spMkLst>
        </pc:spChg>
        <pc:spChg chg="add del">
          <ac:chgData name="Wei Dai" userId="d9bd8c5e-7c27-4308-8b1f-c22710a41d7c" providerId="ADAL" clId="{F4421B21-0967-43AA-B7E5-F1D71B38BC4C}" dt="2020-12-02T17:36:44.555" v="5202"/>
          <ac:spMkLst>
            <pc:docMk/>
            <pc:sldMk cId="3818997694" sldId="433"/>
            <ac:spMk id="9" creationId="{87B4A694-D5E7-4DAB-92AC-7D5E04093829}"/>
          </ac:spMkLst>
        </pc:spChg>
        <pc:spChg chg="add">
          <ac:chgData name="Wei Dai" userId="d9bd8c5e-7c27-4308-8b1f-c22710a41d7c" providerId="ADAL" clId="{F4421B21-0967-43AA-B7E5-F1D71B38BC4C}" dt="2020-12-02T17:36:50.628" v="5205"/>
          <ac:spMkLst>
            <pc:docMk/>
            <pc:sldMk cId="3818997694" sldId="433"/>
            <ac:spMk id="11" creationId="{6306973B-0B8A-478B-97DC-6F00B2E32CD8}"/>
          </ac:spMkLst>
        </pc:spChg>
        <pc:spChg chg="add">
          <ac:chgData name="Wei Dai" userId="d9bd8c5e-7c27-4308-8b1f-c22710a41d7c" providerId="ADAL" clId="{F4421B21-0967-43AA-B7E5-F1D71B38BC4C}" dt="2020-12-02T17:36:50.628" v="5205"/>
          <ac:spMkLst>
            <pc:docMk/>
            <pc:sldMk cId="3818997694" sldId="433"/>
            <ac:spMk id="12" creationId="{CABEA928-BCE8-4729-AB4F-7438CABE4715}"/>
          </ac:spMkLst>
        </pc:spChg>
        <pc:spChg chg="add mod">
          <ac:chgData name="Wei Dai" userId="d9bd8c5e-7c27-4308-8b1f-c22710a41d7c" providerId="ADAL" clId="{F4421B21-0967-43AA-B7E5-F1D71B38BC4C}" dt="2020-12-02T17:38:59.252" v="5278" actId="20577"/>
          <ac:spMkLst>
            <pc:docMk/>
            <pc:sldMk cId="3818997694" sldId="433"/>
            <ac:spMk id="13" creationId="{FB92405B-BC46-4972-92E2-CAC3A2FC5EE9}"/>
          </ac:spMkLst>
        </pc:spChg>
        <pc:picChg chg="add del">
          <ac:chgData name="Wei Dai" userId="d9bd8c5e-7c27-4308-8b1f-c22710a41d7c" providerId="ADAL" clId="{F4421B21-0967-43AA-B7E5-F1D71B38BC4C}" dt="2020-12-02T17:36:44.555" v="5202"/>
          <ac:picMkLst>
            <pc:docMk/>
            <pc:sldMk cId="3818997694" sldId="433"/>
            <ac:picMk id="10" creationId="{9DC57F64-5D5B-4E0B-A44A-0D66368BCF66}"/>
          </ac:picMkLst>
        </pc:picChg>
        <pc:picChg chg="add">
          <ac:chgData name="Wei Dai" userId="d9bd8c5e-7c27-4308-8b1f-c22710a41d7c" providerId="ADAL" clId="{F4421B21-0967-43AA-B7E5-F1D71B38BC4C}" dt="2020-12-02T17:36:50.628" v="5205"/>
          <ac:picMkLst>
            <pc:docMk/>
            <pc:sldMk cId="3818997694" sldId="433"/>
            <ac:picMk id="14" creationId="{505ADCAE-8A49-403C-B912-4335B527A0F2}"/>
          </ac:picMkLst>
        </pc:picChg>
      </pc:sldChg>
      <pc:sldChg chg="add">
        <pc:chgData name="Wei Dai" userId="d9bd8c5e-7c27-4308-8b1f-c22710a41d7c" providerId="ADAL" clId="{F4421B21-0967-43AA-B7E5-F1D71B38BC4C}" dt="2020-12-02T17:40:23.535" v="5324"/>
        <pc:sldMkLst>
          <pc:docMk/>
          <pc:sldMk cId="1556131247" sldId="434"/>
        </pc:sldMkLst>
      </pc:sldChg>
      <pc:sldChg chg="modSp add">
        <pc:chgData name="Wei Dai" userId="d9bd8c5e-7c27-4308-8b1f-c22710a41d7c" providerId="ADAL" clId="{F4421B21-0967-43AA-B7E5-F1D71B38BC4C}" dt="2020-12-02T17:41:35.841" v="5344" actId="20577"/>
        <pc:sldMkLst>
          <pc:docMk/>
          <pc:sldMk cId="745031907" sldId="435"/>
        </pc:sldMkLst>
        <pc:spChg chg="mod">
          <ac:chgData name="Wei Dai" userId="d9bd8c5e-7c27-4308-8b1f-c22710a41d7c" providerId="ADAL" clId="{F4421B21-0967-43AA-B7E5-F1D71B38BC4C}" dt="2020-12-02T17:41:30.907" v="5331"/>
          <ac:spMkLst>
            <pc:docMk/>
            <pc:sldMk cId="745031907" sldId="435"/>
            <ac:spMk id="25" creationId="{96C14301-482B-420A-9FF9-4828829921B6}"/>
          </ac:spMkLst>
        </pc:spChg>
        <pc:spChg chg="mod">
          <ac:chgData name="Wei Dai" userId="d9bd8c5e-7c27-4308-8b1f-c22710a41d7c" providerId="ADAL" clId="{F4421B21-0967-43AA-B7E5-F1D71B38BC4C}" dt="2020-12-02T17:41:35.841" v="5344" actId="20577"/>
          <ac:spMkLst>
            <pc:docMk/>
            <pc:sldMk cId="745031907" sldId="435"/>
            <ac:spMk id="26" creationId="{49745053-9175-472C-B33C-352C82AC2753}"/>
          </ac:spMkLst>
        </pc:spChg>
      </pc:sldChg>
      <pc:sldChg chg="add del">
        <pc:chgData name="Wei Dai" userId="d9bd8c5e-7c27-4308-8b1f-c22710a41d7c" providerId="ADAL" clId="{F4421B21-0967-43AA-B7E5-F1D71B38BC4C}" dt="2020-12-02T17:40:39.971" v="5326" actId="2696"/>
        <pc:sldMkLst>
          <pc:docMk/>
          <pc:sldMk cId="3895688894" sldId="435"/>
        </pc:sldMkLst>
      </pc:sldChg>
      <pc:sldChg chg="addSp delSp modSp add del">
        <pc:chgData name="Wei Dai" userId="d9bd8c5e-7c27-4308-8b1f-c22710a41d7c" providerId="ADAL" clId="{F4421B21-0967-43AA-B7E5-F1D71B38BC4C}" dt="2020-12-02T17:43:30.592" v="5358" actId="2696"/>
        <pc:sldMkLst>
          <pc:docMk/>
          <pc:sldMk cId="275696815" sldId="436"/>
        </pc:sldMkLst>
        <pc:spChg chg="del">
          <ac:chgData name="Wei Dai" userId="d9bd8c5e-7c27-4308-8b1f-c22710a41d7c" providerId="ADAL" clId="{F4421B21-0967-43AA-B7E5-F1D71B38BC4C}" dt="2020-12-02T17:42:24.637" v="5346"/>
          <ac:spMkLst>
            <pc:docMk/>
            <pc:sldMk cId="275696815" sldId="436"/>
            <ac:spMk id="2" creationId="{B32E376C-D03B-4CCA-8E36-99DF4A9B5E97}"/>
          </ac:spMkLst>
        </pc:spChg>
        <pc:spChg chg="mod">
          <ac:chgData name="Wei Dai" userId="d9bd8c5e-7c27-4308-8b1f-c22710a41d7c" providerId="ADAL" clId="{F4421B21-0967-43AA-B7E5-F1D71B38BC4C}" dt="2020-12-02T17:42:49.192" v="5354"/>
          <ac:spMkLst>
            <pc:docMk/>
            <pc:sldMk cId="275696815" sldId="436"/>
            <ac:spMk id="3" creationId="{25A10477-A4A8-4B2B-ABB3-28894E3D6C7B}"/>
          </ac:spMkLst>
        </pc:spChg>
        <pc:spChg chg="add mod">
          <ac:chgData name="Wei Dai" userId="d9bd8c5e-7c27-4308-8b1f-c22710a41d7c" providerId="ADAL" clId="{F4421B21-0967-43AA-B7E5-F1D71B38BC4C}" dt="2020-12-02T17:43:27.651" v="5357" actId="478"/>
          <ac:spMkLst>
            <pc:docMk/>
            <pc:sldMk cId="275696815" sldId="436"/>
            <ac:spMk id="9" creationId="{755C22FC-9F70-4293-A802-293D19977EA3}"/>
          </ac:spMkLst>
        </pc:spChg>
        <pc:picChg chg="add del mod">
          <ac:chgData name="Wei Dai" userId="d9bd8c5e-7c27-4308-8b1f-c22710a41d7c" providerId="ADAL" clId="{F4421B21-0967-43AA-B7E5-F1D71B38BC4C}" dt="2020-12-02T17:43:27.651" v="5357" actId="478"/>
          <ac:picMkLst>
            <pc:docMk/>
            <pc:sldMk cId="275696815" sldId="436"/>
            <ac:picMk id="7" creationId="{FD791332-7BE0-4195-AF02-EFC85FE56E80}"/>
          </ac:picMkLst>
        </pc:picChg>
      </pc:sldChg>
      <pc:sldChg chg="addSp delSp modSp add ord">
        <pc:chgData name="Wei Dai" userId="d9bd8c5e-7c27-4308-8b1f-c22710a41d7c" providerId="ADAL" clId="{F4421B21-0967-43AA-B7E5-F1D71B38BC4C}" dt="2020-12-02T17:54:49.175" v="5407" actId="1076"/>
        <pc:sldMkLst>
          <pc:docMk/>
          <pc:sldMk cId="2010733103" sldId="436"/>
        </pc:sldMkLst>
        <pc:spChg chg="del">
          <ac:chgData name="Wei Dai" userId="d9bd8c5e-7c27-4308-8b1f-c22710a41d7c" providerId="ADAL" clId="{F4421B21-0967-43AA-B7E5-F1D71B38BC4C}" dt="2020-12-02T17:52:56.971" v="5393"/>
          <ac:spMkLst>
            <pc:docMk/>
            <pc:sldMk cId="2010733103" sldId="436"/>
            <ac:spMk id="2" creationId="{38A00985-F719-474F-8A20-D9B7E5291053}"/>
          </ac:spMkLst>
        </pc:spChg>
        <pc:spChg chg="mod">
          <ac:chgData name="Wei Dai" userId="d9bd8c5e-7c27-4308-8b1f-c22710a41d7c" providerId="ADAL" clId="{F4421B21-0967-43AA-B7E5-F1D71B38BC4C}" dt="2020-12-02T17:45:03.348" v="5392" actId="20577"/>
          <ac:spMkLst>
            <pc:docMk/>
            <pc:sldMk cId="2010733103" sldId="436"/>
            <ac:spMk id="3" creationId="{864663C8-5816-4DAB-89DF-96CDB4472412}"/>
          </ac:spMkLst>
        </pc:spChg>
        <pc:spChg chg="del">
          <ac:chgData name="Wei Dai" userId="d9bd8c5e-7c27-4308-8b1f-c22710a41d7c" providerId="ADAL" clId="{F4421B21-0967-43AA-B7E5-F1D71B38BC4C}" dt="2020-12-02T17:53:39.854" v="5401" actId="478"/>
          <ac:spMkLst>
            <pc:docMk/>
            <pc:sldMk cId="2010733103" sldId="436"/>
            <ac:spMk id="4" creationId="{65B78CD8-3A14-4ACB-B13E-B0AB42DE59B1}"/>
          </ac:spMkLst>
        </pc:spChg>
        <pc:picChg chg="add mod">
          <ac:chgData name="Wei Dai" userId="d9bd8c5e-7c27-4308-8b1f-c22710a41d7c" providerId="ADAL" clId="{F4421B21-0967-43AA-B7E5-F1D71B38BC4C}" dt="2020-12-02T17:54:49.175" v="5407" actId="1076"/>
          <ac:picMkLst>
            <pc:docMk/>
            <pc:sldMk cId="2010733103" sldId="436"/>
            <ac:picMk id="7" creationId="{8CCBE36D-2C04-4A53-9FBD-30F384CDE675}"/>
          </ac:picMkLst>
        </pc:picChg>
        <pc:picChg chg="add mod">
          <ac:chgData name="Wei Dai" userId="d9bd8c5e-7c27-4308-8b1f-c22710a41d7c" providerId="ADAL" clId="{F4421B21-0967-43AA-B7E5-F1D71B38BC4C}" dt="2020-12-02T17:54:46.511" v="5406" actId="1076"/>
          <ac:picMkLst>
            <pc:docMk/>
            <pc:sldMk cId="2010733103" sldId="436"/>
            <ac:picMk id="8" creationId="{2DAEC953-DECE-4C33-86B1-EADC91CC994D}"/>
          </ac:picMkLst>
        </pc:picChg>
      </pc:sldChg>
      <pc:sldChg chg="add del">
        <pc:chgData name="Wei Dai" userId="d9bd8c5e-7c27-4308-8b1f-c22710a41d7c" providerId="ADAL" clId="{F4421B21-0967-43AA-B7E5-F1D71B38BC4C}" dt="2020-12-02T17:40:58.617" v="5329" actId="2696"/>
        <pc:sldMkLst>
          <pc:docMk/>
          <pc:sldMk cId="3407731896" sldId="436"/>
        </pc:sldMkLst>
      </pc:sldChg>
      <pc:sldChg chg="del">
        <pc:chgData name="Wei Dai" userId="d9bd8c5e-7c27-4308-8b1f-c22710a41d7c" providerId="ADAL" clId="{F4421B21-0967-43AA-B7E5-F1D71B38BC4C}" dt="2020-12-02T14:45:03.059" v="16" actId="2696"/>
        <pc:sldMkLst>
          <pc:docMk/>
          <pc:sldMk cId="3776530288" sldId="436"/>
        </pc:sldMkLst>
      </pc:sldChg>
      <pc:sldChg chg="del">
        <pc:chgData name="Wei Dai" userId="d9bd8c5e-7c27-4308-8b1f-c22710a41d7c" providerId="ADAL" clId="{F4421B21-0967-43AA-B7E5-F1D71B38BC4C}" dt="2020-12-02T14:45:03.073" v="18" actId="2696"/>
        <pc:sldMkLst>
          <pc:docMk/>
          <pc:sldMk cId="4193171653" sldId="441"/>
        </pc:sldMkLst>
      </pc:sldChg>
      <pc:sldChg chg="del">
        <pc:chgData name="Wei Dai" userId="d9bd8c5e-7c27-4308-8b1f-c22710a41d7c" providerId="ADAL" clId="{F4421B21-0967-43AA-B7E5-F1D71B38BC4C}" dt="2020-12-02T14:45:03.068" v="17" actId="2696"/>
        <pc:sldMkLst>
          <pc:docMk/>
          <pc:sldMk cId="3222727599" sldId="442"/>
        </pc:sldMkLst>
      </pc:sldChg>
      <pc:sldChg chg="del">
        <pc:chgData name="Wei Dai" userId="d9bd8c5e-7c27-4308-8b1f-c22710a41d7c" providerId="ADAL" clId="{F4421B21-0967-43AA-B7E5-F1D71B38BC4C}" dt="2020-12-02T14:45:03.085" v="19" actId="2696"/>
        <pc:sldMkLst>
          <pc:docMk/>
          <pc:sldMk cId="1701962774" sldId="443"/>
        </pc:sldMkLst>
      </pc:sldChg>
      <pc:sldChg chg="del">
        <pc:chgData name="Wei Dai" userId="d9bd8c5e-7c27-4308-8b1f-c22710a41d7c" providerId="ADAL" clId="{F4421B21-0967-43AA-B7E5-F1D71B38BC4C}" dt="2020-12-02T14:45:03.054" v="15" actId="2696"/>
        <pc:sldMkLst>
          <pc:docMk/>
          <pc:sldMk cId="4012095885" sldId="444"/>
        </pc:sldMkLst>
      </pc:sldChg>
      <pc:sldChg chg="del">
        <pc:chgData name="Wei Dai" userId="d9bd8c5e-7c27-4308-8b1f-c22710a41d7c" providerId="ADAL" clId="{F4421B21-0967-43AA-B7E5-F1D71B38BC4C}" dt="2020-12-02T14:45:03.096" v="20" actId="2696"/>
        <pc:sldMkLst>
          <pc:docMk/>
          <pc:sldMk cId="2886125969" sldId="445"/>
        </pc:sldMkLst>
      </pc:sldChg>
      <pc:sldChg chg="del">
        <pc:chgData name="Wei Dai" userId="d9bd8c5e-7c27-4308-8b1f-c22710a41d7c" providerId="ADAL" clId="{F4421B21-0967-43AA-B7E5-F1D71B38BC4C}" dt="2020-12-02T14:45:03.156" v="27" actId="2696"/>
        <pc:sldMkLst>
          <pc:docMk/>
          <pc:sldMk cId="2575684307" sldId="454"/>
        </pc:sldMkLst>
      </pc:sldChg>
      <pc:sldChg chg="del">
        <pc:chgData name="Wei Dai" userId="d9bd8c5e-7c27-4308-8b1f-c22710a41d7c" providerId="ADAL" clId="{F4421B21-0967-43AA-B7E5-F1D71B38BC4C}" dt="2020-12-02T14:45:03.305" v="45" actId="2696"/>
        <pc:sldMkLst>
          <pc:docMk/>
          <pc:sldMk cId="2393120668" sldId="461"/>
        </pc:sldMkLst>
      </pc:sldChg>
      <pc:sldChg chg="del">
        <pc:chgData name="Wei Dai" userId="d9bd8c5e-7c27-4308-8b1f-c22710a41d7c" providerId="ADAL" clId="{F4421B21-0967-43AA-B7E5-F1D71B38BC4C}" dt="2020-12-02T14:45:03.310" v="46" actId="2696"/>
        <pc:sldMkLst>
          <pc:docMk/>
          <pc:sldMk cId="1275723554" sldId="462"/>
        </pc:sldMkLst>
      </pc:sldChg>
      <pc:sldChg chg="del">
        <pc:chgData name="Wei Dai" userId="d9bd8c5e-7c27-4308-8b1f-c22710a41d7c" providerId="ADAL" clId="{F4421B21-0967-43AA-B7E5-F1D71B38BC4C}" dt="2020-12-02T14:45:03.320" v="47" actId="2696"/>
        <pc:sldMkLst>
          <pc:docMk/>
          <pc:sldMk cId="3173088132" sldId="463"/>
        </pc:sldMkLst>
      </pc:sldChg>
      <pc:sldChg chg="del">
        <pc:chgData name="Wei Dai" userId="d9bd8c5e-7c27-4308-8b1f-c22710a41d7c" providerId="ADAL" clId="{F4421B21-0967-43AA-B7E5-F1D71B38BC4C}" dt="2020-12-02T14:45:03.563" v="75" actId="2696"/>
        <pc:sldMkLst>
          <pc:docMk/>
          <pc:sldMk cId="143382113" sldId="464"/>
        </pc:sldMkLst>
      </pc:sldChg>
      <pc:sldChg chg="del">
        <pc:chgData name="Wei Dai" userId="d9bd8c5e-7c27-4308-8b1f-c22710a41d7c" providerId="ADAL" clId="{F4421B21-0967-43AA-B7E5-F1D71B38BC4C}" dt="2020-12-02T14:45:03.459" v="61" actId="2696"/>
        <pc:sldMkLst>
          <pc:docMk/>
          <pc:sldMk cId="2172664785" sldId="476"/>
        </pc:sldMkLst>
      </pc:sldChg>
      <pc:sldChg chg="del">
        <pc:chgData name="Wei Dai" userId="d9bd8c5e-7c27-4308-8b1f-c22710a41d7c" providerId="ADAL" clId="{F4421B21-0967-43AA-B7E5-F1D71B38BC4C}" dt="2020-12-02T14:45:03.484" v="64" actId="2696"/>
        <pc:sldMkLst>
          <pc:docMk/>
          <pc:sldMk cId="1351681786" sldId="478"/>
        </pc:sldMkLst>
      </pc:sldChg>
      <pc:sldChg chg="del">
        <pc:chgData name="Wei Dai" userId="d9bd8c5e-7c27-4308-8b1f-c22710a41d7c" providerId="ADAL" clId="{F4421B21-0967-43AA-B7E5-F1D71B38BC4C}" dt="2020-12-02T14:45:03.124" v="23" actId="2696"/>
        <pc:sldMkLst>
          <pc:docMk/>
          <pc:sldMk cId="3698527239" sldId="479"/>
        </pc:sldMkLst>
      </pc:sldChg>
      <pc:sldChg chg="del">
        <pc:chgData name="Wei Dai" userId="d9bd8c5e-7c27-4308-8b1f-c22710a41d7c" providerId="ADAL" clId="{F4421B21-0967-43AA-B7E5-F1D71B38BC4C}" dt="2020-12-02T14:45:03.013" v="10" actId="2696"/>
        <pc:sldMkLst>
          <pc:docMk/>
          <pc:sldMk cId="4097018449" sldId="480"/>
        </pc:sldMkLst>
      </pc:sldChg>
      <pc:sldChg chg="del">
        <pc:chgData name="Wei Dai" userId="d9bd8c5e-7c27-4308-8b1f-c22710a41d7c" providerId="ADAL" clId="{F4421B21-0967-43AA-B7E5-F1D71B38BC4C}" dt="2020-12-02T14:45:03.540" v="72" actId="2696"/>
        <pc:sldMkLst>
          <pc:docMk/>
          <pc:sldMk cId="2130001072" sldId="482"/>
        </pc:sldMkLst>
      </pc:sldChg>
      <pc:sldChg chg="del">
        <pc:chgData name="Wei Dai" userId="d9bd8c5e-7c27-4308-8b1f-c22710a41d7c" providerId="ADAL" clId="{F4421B21-0967-43AA-B7E5-F1D71B38BC4C}" dt="2020-12-02T14:45:03.197" v="31" actId="2696"/>
        <pc:sldMkLst>
          <pc:docMk/>
          <pc:sldMk cId="2907262877" sldId="489"/>
        </pc:sldMkLst>
      </pc:sldChg>
      <pc:sldChg chg="del">
        <pc:chgData name="Wei Dai" userId="d9bd8c5e-7c27-4308-8b1f-c22710a41d7c" providerId="ADAL" clId="{F4421B21-0967-43AA-B7E5-F1D71B38BC4C}" dt="2020-12-02T14:45:03.138" v="25" actId="2696"/>
        <pc:sldMkLst>
          <pc:docMk/>
          <pc:sldMk cId="870974151" sldId="490"/>
        </pc:sldMkLst>
      </pc:sldChg>
      <pc:sldChg chg="del">
        <pc:chgData name="Wei Dai" userId="d9bd8c5e-7c27-4308-8b1f-c22710a41d7c" providerId="ADAL" clId="{F4421B21-0967-43AA-B7E5-F1D71B38BC4C}" dt="2020-12-02T14:45:03.178" v="29" actId="2696"/>
        <pc:sldMkLst>
          <pc:docMk/>
          <pc:sldMk cId="4006840424" sldId="491"/>
        </pc:sldMkLst>
      </pc:sldChg>
      <pc:sldChg chg="del">
        <pc:chgData name="Wei Dai" userId="d9bd8c5e-7c27-4308-8b1f-c22710a41d7c" providerId="ADAL" clId="{F4421B21-0967-43AA-B7E5-F1D71B38BC4C}" dt="2020-12-02T14:45:03.168" v="28" actId="2696"/>
        <pc:sldMkLst>
          <pc:docMk/>
          <pc:sldMk cId="3430351502" sldId="492"/>
        </pc:sldMkLst>
      </pc:sldChg>
      <pc:sldChg chg="del">
        <pc:chgData name="Wei Dai" userId="d9bd8c5e-7c27-4308-8b1f-c22710a41d7c" providerId="ADAL" clId="{F4421B21-0967-43AA-B7E5-F1D71B38BC4C}" dt="2020-12-02T14:45:03.111" v="22" actId="2696"/>
        <pc:sldMkLst>
          <pc:docMk/>
          <pc:sldMk cId="4231696350" sldId="493"/>
        </pc:sldMkLst>
      </pc:sldChg>
      <pc:sldChg chg="del">
        <pc:chgData name="Wei Dai" userId="d9bd8c5e-7c27-4308-8b1f-c22710a41d7c" providerId="ADAL" clId="{F4421B21-0967-43AA-B7E5-F1D71B38BC4C}" dt="2020-12-02T14:45:03.433" v="58" actId="2696"/>
        <pc:sldMkLst>
          <pc:docMk/>
          <pc:sldMk cId="180484916" sldId="496"/>
        </pc:sldMkLst>
      </pc:sldChg>
      <pc:sldChg chg="del">
        <pc:chgData name="Wei Dai" userId="d9bd8c5e-7c27-4308-8b1f-c22710a41d7c" providerId="ADAL" clId="{F4421B21-0967-43AA-B7E5-F1D71B38BC4C}" dt="2020-12-02T14:45:02.959" v="2" actId="2696"/>
        <pc:sldMkLst>
          <pc:docMk/>
          <pc:sldMk cId="447300237" sldId="499"/>
        </pc:sldMkLst>
      </pc:sldChg>
      <pc:sldChg chg="del">
        <pc:chgData name="Wei Dai" userId="d9bd8c5e-7c27-4308-8b1f-c22710a41d7c" providerId="ADAL" clId="{F4421B21-0967-43AA-B7E5-F1D71B38BC4C}" dt="2020-12-02T14:45:03.547" v="73" actId="2696"/>
        <pc:sldMkLst>
          <pc:docMk/>
          <pc:sldMk cId="3830444313" sldId="504"/>
        </pc:sldMkLst>
      </pc:sldChg>
      <pc:sldChg chg="del">
        <pc:chgData name="Wei Dai" userId="d9bd8c5e-7c27-4308-8b1f-c22710a41d7c" providerId="ADAL" clId="{F4421B21-0967-43AA-B7E5-F1D71B38BC4C}" dt="2020-12-02T14:45:03.347" v="50" actId="2696"/>
        <pc:sldMkLst>
          <pc:docMk/>
          <pc:sldMk cId="3530505730" sldId="505"/>
        </pc:sldMkLst>
      </pc:sldChg>
      <pc:sldChg chg="del">
        <pc:chgData name="Wei Dai" userId="d9bd8c5e-7c27-4308-8b1f-c22710a41d7c" providerId="ADAL" clId="{F4421B21-0967-43AA-B7E5-F1D71B38BC4C}" dt="2020-12-02T14:45:03.555" v="74" actId="2696"/>
        <pc:sldMkLst>
          <pc:docMk/>
          <pc:sldMk cId="2031672250" sldId="507"/>
        </pc:sldMkLst>
      </pc:sldChg>
      <pc:sldChg chg="del">
        <pc:chgData name="Wei Dai" userId="d9bd8c5e-7c27-4308-8b1f-c22710a41d7c" providerId="ADAL" clId="{F4421B21-0967-43AA-B7E5-F1D71B38BC4C}" dt="2020-12-02T14:45:02.968" v="3" actId="2696"/>
        <pc:sldMkLst>
          <pc:docMk/>
          <pc:sldMk cId="828092022" sldId="511"/>
        </pc:sldMkLst>
      </pc:sldChg>
      <pc:sldChg chg="del">
        <pc:chgData name="Wei Dai" userId="d9bd8c5e-7c27-4308-8b1f-c22710a41d7c" providerId="ADAL" clId="{F4421B21-0967-43AA-B7E5-F1D71B38BC4C}" dt="2020-12-02T14:45:03.035" v="13" actId="2696"/>
        <pc:sldMkLst>
          <pc:docMk/>
          <pc:sldMk cId="3778871200" sldId="512"/>
        </pc:sldMkLst>
      </pc:sldChg>
      <pc:sldChg chg="del">
        <pc:chgData name="Wei Dai" userId="d9bd8c5e-7c27-4308-8b1f-c22710a41d7c" providerId="ADAL" clId="{F4421B21-0967-43AA-B7E5-F1D71B38BC4C}" dt="2020-12-02T14:45:03.234" v="36" actId="2696"/>
        <pc:sldMkLst>
          <pc:docMk/>
          <pc:sldMk cId="708817577" sldId="513"/>
        </pc:sldMkLst>
      </pc:sldChg>
      <pc:sldChg chg="del">
        <pc:chgData name="Wei Dai" userId="d9bd8c5e-7c27-4308-8b1f-c22710a41d7c" providerId="ADAL" clId="{F4421B21-0967-43AA-B7E5-F1D71B38BC4C}" dt="2020-12-02T14:45:03.242" v="37" actId="2696"/>
        <pc:sldMkLst>
          <pc:docMk/>
          <pc:sldMk cId="3860906583" sldId="514"/>
        </pc:sldMkLst>
      </pc:sldChg>
      <pc:sldChg chg="del">
        <pc:chgData name="Wei Dai" userId="d9bd8c5e-7c27-4308-8b1f-c22710a41d7c" providerId="ADAL" clId="{F4421B21-0967-43AA-B7E5-F1D71B38BC4C}" dt="2020-12-02T14:45:03.248" v="38" actId="2696"/>
        <pc:sldMkLst>
          <pc:docMk/>
          <pc:sldMk cId="2562828697" sldId="539"/>
        </pc:sldMkLst>
      </pc:sldChg>
      <pc:sldChg chg="del">
        <pc:chgData name="Wei Dai" userId="d9bd8c5e-7c27-4308-8b1f-c22710a41d7c" providerId="ADAL" clId="{F4421B21-0967-43AA-B7E5-F1D71B38BC4C}" dt="2020-12-02T14:45:03.182" v="30" actId="2696"/>
        <pc:sldMkLst>
          <pc:docMk/>
          <pc:sldMk cId="1399946054" sldId="540"/>
        </pc:sldMkLst>
      </pc:sldChg>
      <pc:sldChg chg="del">
        <pc:chgData name="Wei Dai" userId="d9bd8c5e-7c27-4308-8b1f-c22710a41d7c" providerId="ADAL" clId="{F4421B21-0967-43AA-B7E5-F1D71B38BC4C}" dt="2020-12-02T14:45:03.257" v="39" actId="2696"/>
        <pc:sldMkLst>
          <pc:docMk/>
          <pc:sldMk cId="691386822" sldId="541"/>
        </pc:sldMkLst>
      </pc:sldChg>
      <pc:sldChg chg="del">
        <pc:chgData name="Wei Dai" userId="d9bd8c5e-7c27-4308-8b1f-c22710a41d7c" providerId="ADAL" clId="{F4421B21-0967-43AA-B7E5-F1D71B38BC4C}" dt="2020-12-02T14:45:03.264" v="40" actId="2696"/>
        <pc:sldMkLst>
          <pc:docMk/>
          <pc:sldMk cId="1431167349" sldId="542"/>
        </pc:sldMkLst>
      </pc:sldChg>
      <pc:sldChg chg="del">
        <pc:chgData name="Wei Dai" userId="d9bd8c5e-7c27-4308-8b1f-c22710a41d7c" providerId="ADAL" clId="{F4421B21-0967-43AA-B7E5-F1D71B38BC4C}" dt="2020-12-02T14:45:03.272" v="41" actId="2696"/>
        <pc:sldMkLst>
          <pc:docMk/>
          <pc:sldMk cId="2512000836" sldId="543"/>
        </pc:sldMkLst>
      </pc:sldChg>
      <pc:sldChg chg="del">
        <pc:chgData name="Wei Dai" userId="d9bd8c5e-7c27-4308-8b1f-c22710a41d7c" providerId="ADAL" clId="{F4421B21-0967-43AA-B7E5-F1D71B38BC4C}" dt="2020-12-02T14:45:03.278" v="42" actId="2696"/>
        <pc:sldMkLst>
          <pc:docMk/>
          <pc:sldMk cId="1778753982" sldId="544"/>
        </pc:sldMkLst>
      </pc:sldChg>
      <pc:sldChg chg="del">
        <pc:chgData name="Wei Dai" userId="d9bd8c5e-7c27-4308-8b1f-c22710a41d7c" providerId="ADAL" clId="{F4421B21-0967-43AA-B7E5-F1D71B38BC4C}" dt="2020-12-02T14:45:03.285" v="43" actId="2696"/>
        <pc:sldMkLst>
          <pc:docMk/>
          <pc:sldMk cId="2759217887" sldId="545"/>
        </pc:sldMkLst>
      </pc:sldChg>
      <pc:sldChg chg="del">
        <pc:chgData name="Wei Dai" userId="d9bd8c5e-7c27-4308-8b1f-c22710a41d7c" providerId="ADAL" clId="{F4421B21-0967-43AA-B7E5-F1D71B38BC4C}" dt="2020-12-02T14:45:03.291" v="44" actId="2696"/>
        <pc:sldMkLst>
          <pc:docMk/>
          <pc:sldMk cId="197962482" sldId="546"/>
        </pc:sldMkLst>
      </pc:sldChg>
      <pc:sldChg chg="del">
        <pc:chgData name="Wei Dai" userId="d9bd8c5e-7c27-4308-8b1f-c22710a41d7c" providerId="ADAL" clId="{F4421B21-0967-43AA-B7E5-F1D71B38BC4C}" dt="2020-12-02T14:45:03.332" v="48" actId="2696"/>
        <pc:sldMkLst>
          <pc:docMk/>
          <pc:sldMk cId="2214435754" sldId="547"/>
        </pc:sldMkLst>
      </pc:sldChg>
      <pc:sldChg chg="del">
        <pc:chgData name="Wei Dai" userId="d9bd8c5e-7c27-4308-8b1f-c22710a41d7c" providerId="ADAL" clId="{F4421B21-0967-43AA-B7E5-F1D71B38BC4C}" dt="2020-12-02T14:45:03.359" v="51" actId="2696"/>
        <pc:sldMkLst>
          <pc:docMk/>
          <pc:sldMk cId="1479466038" sldId="548"/>
        </pc:sldMkLst>
      </pc:sldChg>
      <pc:sldChg chg="del">
        <pc:chgData name="Wei Dai" userId="d9bd8c5e-7c27-4308-8b1f-c22710a41d7c" providerId="ADAL" clId="{F4421B21-0967-43AA-B7E5-F1D71B38BC4C}" dt="2020-12-02T14:45:03.364" v="52" actId="2696"/>
        <pc:sldMkLst>
          <pc:docMk/>
          <pc:sldMk cId="2359292852" sldId="549"/>
        </pc:sldMkLst>
      </pc:sldChg>
      <pc:sldChg chg="del">
        <pc:chgData name="Wei Dai" userId="d9bd8c5e-7c27-4308-8b1f-c22710a41d7c" providerId="ADAL" clId="{F4421B21-0967-43AA-B7E5-F1D71B38BC4C}" dt="2020-12-02T14:45:03.374" v="53" actId="2696"/>
        <pc:sldMkLst>
          <pc:docMk/>
          <pc:sldMk cId="2330231777" sldId="550"/>
        </pc:sldMkLst>
      </pc:sldChg>
      <pc:sldChg chg="del">
        <pc:chgData name="Wei Dai" userId="d9bd8c5e-7c27-4308-8b1f-c22710a41d7c" providerId="ADAL" clId="{F4421B21-0967-43AA-B7E5-F1D71B38BC4C}" dt="2020-12-02T14:45:03.388" v="54" actId="2696"/>
        <pc:sldMkLst>
          <pc:docMk/>
          <pc:sldMk cId="163331654" sldId="551"/>
        </pc:sldMkLst>
      </pc:sldChg>
      <pc:sldChg chg="del">
        <pc:chgData name="Wei Dai" userId="d9bd8c5e-7c27-4308-8b1f-c22710a41d7c" providerId="ADAL" clId="{F4421B21-0967-43AA-B7E5-F1D71B38BC4C}" dt="2020-12-02T14:45:03.392" v="55" actId="2696"/>
        <pc:sldMkLst>
          <pc:docMk/>
          <pc:sldMk cId="4066730701" sldId="552"/>
        </pc:sldMkLst>
      </pc:sldChg>
      <pc:sldChg chg="del">
        <pc:chgData name="Wei Dai" userId="d9bd8c5e-7c27-4308-8b1f-c22710a41d7c" providerId="ADAL" clId="{F4421B21-0967-43AA-B7E5-F1D71B38BC4C}" dt="2020-12-02T14:45:03.403" v="56" actId="2696"/>
        <pc:sldMkLst>
          <pc:docMk/>
          <pc:sldMk cId="2893729163" sldId="553"/>
        </pc:sldMkLst>
      </pc:sldChg>
      <pc:sldChg chg="del">
        <pc:chgData name="Wei Dai" userId="d9bd8c5e-7c27-4308-8b1f-c22710a41d7c" providerId="ADAL" clId="{F4421B21-0967-43AA-B7E5-F1D71B38BC4C}" dt="2020-12-02T14:45:03.416" v="57" actId="2696"/>
        <pc:sldMkLst>
          <pc:docMk/>
          <pc:sldMk cId="259980281" sldId="554"/>
        </pc:sldMkLst>
      </pc:sldChg>
      <pc:sldChg chg="del">
        <pc:chgData name="Wei Dai" userId="d9bd8c5e-7c27-4308-8b1f-c22710a41d7c" providerId="ADAL" clId="{F4421B21-0967-43AA-B7E5-F1D71B38BC4C}" dt="2020-12-02T14:45:03.445" v="59" actId="2696"/>
        <pc:sldMkLst>
          <pc:docMk/>
          <pc:sldMk cId="3883988998" sldId="555"/>
        </pc:sldMkLst>
      </pc:sldChg>
      <pc:sldChg chg="del">
        <pc:chgData name="Wei Dai" userId="d9bd8c5e-7c27-4308-8b1f-c22710a41d7c" providerId="ADAL" clId="{F4421B21-0967-43AA-B7E5-F1D71B38BC4C}" dt="2020-12-02T14:45:03.489" v="65" actId="2696"/>
        <pc:sldMkLst>
          <pc:docMk/>
          <pc:sldMk cId="3989300045" sldId="561"/>
        </pc:sldMkLst>
      </pc:sldChg>
      <pc:sldChg chg="del">
        <pc:chgData name="Wei Dai" userId="d9bd8c5e-7c27-4308-8b1f-c22710a41d7c" providerId="ADAL" clId="{F4421B21-0967-43AA-B7E5-F1D71B38BC4C}" dt="2020-12-02T14:45:03.151" v="26" actId="2696"/>
        <pc:sldMkLst>
          <pc:docMk/>
          <pc:sldMk cId="2383346141" sldId="564"/>
        </pc:sldMkLst>
      </pc:sldChg>
      <pc:sldChg chg="del">
        <pc:chgData name="Wei Dai" userId="d9bd8c5e-7c27-4308-8b1f-c22710a41d7c" providerId="ADAL" clId="{F4421B21-0967-43AA-B7E5-F1D71B38BC4C}" dt="2020-12-02T14:45:03.512" v="68" actId="2696"/>
        <pc:sldMkLst>
          <pc:docMk/>
          <pc:sldMk cId="3799129260" sldId="569"/>
        </pc:sldMkLst>
      </pc:sldChg>
      <pc:sldChg chg="del">
        <pc:chgData name="Wei Dai" userId="d9bd8c5e-7c27-4308-8b1f-c22710a41d7c" providerId="ADAL" clId="{F4421B21-0967-43AA-B7E5-F1D71B38BC4C}" dt="2020-12-02T14:45:02.975" v="4" actId="2696"/>
        <pc:sldMkLst>
          <pc:docMk/>
          <pc:sldMk cId="125528372" sldId="587"/>
        </pc:sldMkLst>
      </pc:sldChg>
      <pc:sldChg chg="del">
        <pc:chgData name="Wei Dai" userId="d9bd8c5e-7c27-4308-8b1f-c22710a41d7c" providerId="ADAL" clId="{F4421B21-0967-43AA-B7E5-F1D71B38BC4C}" dt="2020-12-02T14:45:03.216" v="33" actId="2696"/>
        <pc:sldMkLst>
          <pc:docMk/>
          <pc:sldMk cId="827722930" sldId="588"/>
        </pc:sldMkLst>
      </pc:sldChg>
      <pc:sldChg chg="del">
        <pc:chgData name="Wei Dai" userId="d9bd8c5e-7c27-4308-8b1f-c22710a41d7c" providerId="ADAL" clId="{F4421B21-0967-43AA-B7E5-F1D71B38BC4C}" dt="2020-12-02T14:45:03.473" v="63" actId="2696"/>
        <pc:sldMkLst>
          <pc:docMk/>
          <pc:sldMk cId="4169491756" sldId="589"/>
        </pc:sldMkLst>
      </pc:sldChg>
      <pc:sldChg chg="del">
        <pc:chgData name="Wei Dai" userId="d9bd8c5e-7c27-4308-8b1f-c22710a41d7c" providerId="ADAL" clId="{F4421B21-0967-43AA-B7E5-F1D71B38BC4C}" dt="2020-12-02T14:45:03.529" v="70" actId="2696"/>
        <pc:sldMkLst>
          <pc:docMk/>
          <pc:sldMk cId="195559178" sldId="591"/>
        </pc:sldMkLst>
      </pc:sldChg>
      <pc:sldChg chg="del">
        <pc:chgData name="Wei Dai" userId="d9bd8c5e-7c27-4308-8b1f-c22710a41d7c" providerId="ADAL" clId="{F4421B21-0967-43AA-B7E5-F1D71B38BC4C}" dt="2020-12-02T14:45:03.453" v="60" actId="2696"/>
        <pc:sldMkLst>
          <pc:docMk/>
          <pc:sldMk cId="54657384" sldId="595"/>
        </pc:sldMkLst>
      </pc:sldChg>
      <pc:sldChg chg="del">
        <pc:chgData name="Wei Dai" userId="d9bd8c5e-7c27-4308-8b1f-c22710a41d7c" providerId="ADAL" clId="{F4421B21-0967-43AA-B7E5-F1D71B38BC4C}" dt="2020-12-02T14:45:03.518" v="69" actId="2696"/>
        <pc:sldMkLst>
          <pc:docMk/>
          <pc:sldMk cId="4243874459" sldId="602"/>
        </pc:sldMkLst>
      </pc:sldChg>
      <pc:sldChg chg="del">
        <pc:chgData name="Wei Dai" userId="d9bd8c5e-7c27-4308-8b1f-c22710a41d7c" providerId="ADAL" clId="{F4421B21-0967-43AA-B7E5-F1D71B38BC4C}" dt="2020-12-02T14:45:02.992" v="7" actId="2696"/>
        <pc:sldMkLst>
          <pc:docMk/>
          <pc:sldMk cId="4268520975" sldId="634"/>
        </pc:sldMkLst>
      </pc:sldChg>
      <pc:sldChg chg="del">
        <pc:chgData name="Wei Dai" userId="d9bd8c5e-7c27-4308-8b1f-c22710a41d7c" providerId="ADAL" clId="{F4421B21-0967-43AA-B7E5-F1D71B38BC4C}" dt="2020-12-02T14:45:02.997" v="8" actId="2696"/>
        <pc:sldMkLst>
          <pc:docMk/>
          <pc:sldMk cId="3695137598" sldId="635"/>
        </pc:sldMkLst>
      </pc:sldChg>
      <pc:sldChg chg="del">
        <pc:chgData name="Wei Dai" userId="d9bd8c5e-7c27-4308-8b1f-c22710a41d7c" providerId="ADAL" clId="{F4421B21-0967-43AA-B7E5-F1D71B38BC4C}" dt="2020-12-02T14:45:03.007" v="9" actId="2696"/>
        <pc:sldMkLst>
          <pc:docMk/>
          <pc:sldMk cId="3965851494" sldId="636"/>
        </pc:sldMkLst>
      </pc:sldChg>
      <pc:sldChg chg="del">
        <pc:chgData name="Wei Dai" userId="d9bd8c5e-7c27-4308-8b1f-c22710a41d7c" providerId="ADAL" clId="{F4421B21-0967-43AA-B7E5-F1D71B38BC4C}" dt="2020-12-02T14:45:03.208" v="32" actId="2696"/>
        <pc:sldMkLst>
          <pc:docMk/>
          <pc:sldMk cId="187032526" sldId="637"/>
        </pc:sldMkLst>
      </pc:sldChg>
      <pc:sldChg chg="del">
        <pc:chgData name="Wei Dai" userId="d9bd8c5e-7c27-4308-8b1f-c22710a41d7c" providerId="ADAL" clId="{F4421B21-0967-43AA-B7E5-F1D71B38BC4C}" dt="2020-12-02T14:45:03.339" v="49" actId="2696"/>
        <pc:sldMkLst>
          <pc:docMk/>
          <pc:sldMk cId="3146521888" sldId="638"/>
        </pc:sldMkLst>
      </pc:sldChg>
      <pc:sldChg chg="del">
        <pc:chgData name="Wei Dai" userId="d9bd8c5e-7c27-4308-8b1f-c22710a41d7c" providerId="ADAL" clId="{F4421B21-0967-43AA-B7E5-F1D71B38BC4C}" dt="2020-12-02T14:45:03.467" v="62" actId="2696"/>
        <pc:sldMkLst>
          <pc:docMk/>
          <pc:sldMk cId="3751775136" sldId="639"/>
        </pc:sldMkLst>
      </pc:sldChg>
      <pc:sldChg chg="del">
        <pc:chgData name="Wei Dai" userId="d9bd8c5e-7c27-4308-8b1f-c22710a41d7c" providerId="ADAL" clId="{F4421B21-0967-43AA-B7E5-F1D71B38BC4C}" dt="2020-12-02T14:45:03.493" v="66" actId="2696"/>
        <pc:sldMkLst>
          <pc:docMk/>
          <pc:sldMk cId="1505935225" sldId="642"/>
        </pc:sldMkLst>
      </pc:sldChg>
      <pc:sldChg chg="del">
        <pc:chgData name="Wei Dai" userId="d9bd8c5e-7c27-4308-8b1f-c22710a41d7c" providerId="ADAL" clId="{F4421B21-0967-43AA-B7E5-F1D71B38BC4C}" dt="2020-12-02T14:45:03.499" v="67" actId="2696"/>
        <pc:sldMkLst>
          <pc:docMk/>
          <pc:sldMk cId="1488772498" sldId="643"/>
        </pc:sldMkLst>
      </pc:sldChg>
      <pc:sldChg chg="del">
        <pc:chgData name="Wei Dai" userId="d9bd8c5e-7c27-4308-8b1f-c22710a41d7c" providerId="ADAL" clId="{F4421B21-0967-43AA-B7E5-F1D71B38BC4C}" dt="2020-12-02T14:45:03.534" v="71" actId="2696"/>
        <pc:sldMkLst>
          <pc:docMk/>
          <pc:sldMk cId="1033837719" sldId="644"/>
        </pc:sldMkLst>
      </pc:sldChg>
      <pc:sldChg chg="del">
        <pc:chgData name="Wei Dai" userId="d9bd8c5e-7c27-4308-8b1f-c22710a41d7c" providerId="ADAL" clId="{F4421B21-0967-43AA-B7E5-F1D71B38BC4C}" dt="2020-12-02T14:45:03.571" v="76" actId="2696"/>
        <pc:sldMkLst>
          <pc:docMk/>
          <pc:sldMk cId="2974178284" sldId="645"/>
        </pc:sldMkLst>
      </pc:sldChg>
      <pc:sldChg chg="del">
        <pc:chgData name="Wei Dai" userId="d9bd8c5e-7c27-4308-8b1f-c22710a41d7c" providerId="ADAL" clId="{F4421B21-0967-43AA-B7E5-F1D71B38BC4C}" dt="2020-12-02T14:45:03.648" v="81" actId="2696"/>
        <pc:sldMkLst>
          <pc:docMk/>
          <pc:sldMk cId="3992350310" sldId="646"/>
        </pc:sldMkLst>
      </pc:sldChg>
      <pc:sldChg chg="del">
        <pc:chgData name="Wei Dai" userId="d9bd8c5e-7c27-4308-8b1f-c22710a41d7c" providerId="ADAL" clId="{F4421B21-0967-43AA-B7E5-F1D71B38BC4C}" dt="2020-12-02T14:45:03.652" v="82" actId="2696"/>
        <pc:sldMkLst>
          <pc:docMk/>
          <pc:sldMk cId="1484142336" sldId="647"/>
        </pc:sldMkLst>
      </pc:sldChg>
      <pc:sldChg chg="del">
        <pc:chgData name="Wei Dai" userId="d9bd8c5e-7c27-4308-8b1f-c22710a41d7c" providerId="ADAL" clId="{F4421B21-0967-43AA-B7E5-F1D71B38BC4C}" dt="2020-12-02T14:45:03.700" v="90" actId="2696"/>
        <pc:sldMkLst>
          <pc:docMk/>
          <pc:sldMk cId="2084806369" sldId="648"/>
        </pc:sldMkLst>
      </pc:sldChg>
      <pc:sldChg chg="del">
        <pc:chgData name="Wei Dai" userId="d9bd8c5e-7c27-4308-8b1f-c22710a41d7c" providerId="ADAL" clId="{F4421B21-0967-43AA-B7E5-F1D71B38BC4C}" dt="2020-12-02T14:45:03.666" v="84" actId="2696"/>
        <pc:sldMkLst>
          <pc:docMk/>
          <pc:sldMk cId="311214136" sldId="649"/>
        </pc:sldMkLst>
      </pc:sldChg>
      <pc:sldChg chg="del">
        <pc:chgData name="Wei Dai" userId="d9bd8c5e-7c27-4308-8b1f-c22710a41d7c" providerId="ADAL" clId="{F4421B21-0967-43AA-B7E5-F1D71B38BC4C}" dt="2020-12-02T14:45:03.678" v="86" actId="2696"/>
        <pc:sldMkLst>
          <pc:docMk/>
          <pc:sldMk cId="1405224866" sldId="650"/>
        </pc:sldMkLst>
      </pc:sldChg>
      <pc:sldChg chg="del">
        <pc:chgData name="Wei Dai" userId="d9bd8c5e-7c27-4308-8b1f-c22710a41d7c" providerId="ADAL" clId="{F4421B21-0967-43AA-B7E5-F1D71B38BC4C}" dt="2020-12-02T14:45:03.672" v="85" actId="2696"/>
        <pc:sldMkLst>
          <pc:docMk/>
          <pc:sldMk cId="128156321" sldId="651"/>
        </pc:sldMkLst>
      </pc:sldChg>
    </pc:docChg>
  </pc:docChgLst>
  <pc:docChgLst>
    <pc:chgData name="Wei Dai" userId="d9bd8c5e-7c27-4308-8b1f-c22710a41d7c" providerId="ADAL" clId="{5055DC9D-1363-4079-8724-56802A4D4BF7}"/>
    <pc:docChg chg="modSld">
      <pc:chgData name="Wei Dai" userId="d9bd8c5e-7c27-4308-8b1f-c22710a41d7c" providerId="ADAL" clId="{5055DC9D-1363-4079-8724-56802A4D4BF7}" dt="2020-12-02T23:13:55.022" v="2" actId="1036"/>
      <pc:docMkLst>
        <pc:docMk/>
      </pc:docMkLst>
      <pc:sldChg chg="modSp mod">
        <pc:chgData name="Wei Dai" userId="d9bd8c5e-7c27-4308-8b1f-c22710a41d7c" providerId="ADAL" clId="{5055DC9D-1363-4079-8724-56802A4D4BF7}" dt="2020-12-02T23:13:55.022" v="2" actId="1036"/>
        <pc:sldMkLst>
          <pc:docMk/>
          <pc:sldMk cId="2010733103" sldId="436"/>
        </pc:sldMkLst>
        <pc:picChg chg="mod">
          <ac:chgData name="Wei Dai" userId="d9bd8c5e-7c27-4308-8b1f-c22710a41d7c" providerId="ADAL" clId="{5055DC9D-1363-4079-8724-56802A4D4BF7}" dt="2020-12-02T23:13:55.022" v="2" actId="1036"/>
          <ac:picMkLst>
            <pc:docMk/>
            <pc:sldMk cId="2010733103" sldId="436"/>
            <ac:picMk id="8" creationId="{2DAEC953-DECE-4C33-86B1-EADC91CC99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3/12/2020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3/12/2020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69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These are </a:t>
            </a:r>
            <a:r>
              <a:rPr lang="en-AU" dirty="0" err="1"/>
              <a:t>libaraies</a:t>
            </a:r>
            <a:r>
              <a:rPr lang="en-AU" dirty="0"/>
              <a:t> in python, like other libraries such as </a:t>
            </a:r>
            <a:r>
              <a:rPr lang="en-AU" dirty="0" err="1"/>
              <a:t>numpy</a:t>
            </a:r>
            <a:endParaRPr lang="en-AU" dirty="0"/>
          </a:p>
          <a:p>
            <a:pPr marL="228600" indent="-228600">
              <a:buAutoNum type="arabicPeriod"/>
            </a:pPr>
            <a:r>
              <a:rPr lang="en-AU" dirty="0"/>
              <a:t>Static graph:</a:t>
            </a:r>
          </a:p>
          <a:p>
            <a:pPr marL="685800" lvl="1" indent="-228600">
              <a:buAutoNum type="arabicPeriod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sequence of computation that one wants to do, with placeholder for the data. </a:t>
            </a:r>
          </a:p>
          <a:p>
            <a:pPr marL="685800" lvl="1" indent="-228600">
              <a:buAutoNum type="arabicPeriod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that for training / running the model you feed in the data. </a:t>
            </a:r>
          </a:p>
          <a:p>
            <a:pPr marL="685800" lvl="1" indent="-228600">
              <a:buAutoNum type="arabicPeriod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computation graph is great for performance and ability to run on different devices (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tpu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but is a major pain to debug.</a:t>
            </a:r>
          </a:p>
          <a:p>
            <a:pPr marL="228600" lvl="0" indent="-228600">
              <a:buAutoNum type="arabicPeriod"/>
            </a:pPr>
            <a:r>
              <a:rPr lang="en-AU" dirty="0"/>
              <a:t>Dynamic computation graph:</a:t>
            </a:r>
          </a:p>
          <a:p>
            <a:pPr marL="685800" lvl="1" indent="-228600">
              <a:buAutoNum type="arabicPeriod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computations are done line by line as the code is interpreted. Just like how code works</a:t>
            </a:r>
          </a:p>
          <a:p>
            <a:pPr marL="685800" lvl="1" indent="-228600">
              <a:buAutoNum type="arabicPeriod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 to debug the code, and also offers other benefits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80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7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33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58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48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091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11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8000"/>
                    </a14:imgEffect>
                  </a14:imgLayer>
                </a14:imgProps>
              </a:ext>
            </a:extLst>
          </a:blip>
          <a:srcRect l="21060" b="40644"/>
          <a:stretch/>
        </p:blipFill>
        <p:spPr>
          <a:xfrm>
            <a:off x="1763" y="2309383"/>
            <a:ext cx="8542335" cy="4548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119891"/>
            <a:ext cx="1135258" cy="713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4300"/>
            <a:ext cx="111678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13916"/>
            <a:ext cx="9720073" cy="4097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809" y="5996199"/>
            <a:ext cx="1132367" cy="512969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5861" y="6566050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AU"/>
              <a:t>Tom Shaw &amp; Steffen Bollmann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160" y="6558915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AU"/>
              <a:t>Slide </a:t>
            </a:r>
            <a:fld id="{4FBC781A-CB11-4383-9F43-274F94C31EB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74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525665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6552804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  <p:sldLayoutId id="2147483799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fork.com/activation-functions-in-neural-network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fork.com/activation-functions-in-neural-network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nsorflow.org/api_docs/python/tf/math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keras.io/getting_started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api_docs/python/tf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s://www.tensorflow.org/tutorial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fork.com/activation-functions-in-neural-network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" TargetMode="External"/><Relationship Id="rId2" Type="http://schemas.openxmlformats.org/officeDocument/2006/relationships/hyperlink" Target="https://www.tensorflow.org/api_docs/python/tf/keras/datase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ensorflow.org/api_docs/python/tf/data/Dataset#ma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Deep Learning with </a:t>
            </a:r>
            <a:r>
              <a:rPr lang="en-AU" b="1" dirty="0" err="1"/>
              <a:t>Tensorflow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Programming Tool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86C73-FC44-49C8-BAA6-F31507884D7A}"/>
              </a:ext>
            </a:extLst>
          </p:cNvPr>
          <p:cNvSpPr/>
          <p:nvPr/>
        </p:nvSpPr>
        <p:spPr>
          <a:xfrm>
            <a:off x="726863" y="3429000"/>
            <a:ext cx="10738274" cy="92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Wei Dai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PHD Candidate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Information Technology and Electrical Engineering</a:t>
            </a: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Network Training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7234-3E4B-4C36-B16A-20F89C943B40}"/>
              </a:ext>
            </a:extLst>
          </p:cNvPr>
          <p:cNvSpPr txBox="1"/>
          <p:nvPr/>
        </p:nvSpPr>
        <p:spPr>
          <a:xfrm>
            <a:off x="8184232" y="79112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F5BBE-58BB-4817-98DF-ED4461B38506}"/>
              </a:ext>
            </a:extLst>
          </p:cNvPr>
          <p:cNvSpPr/>
          <p:nvPr/>
        </p:nvSpPr>
        <p:spPr>
          <a:xfrm>
            <a:off x="4754807" y="2050728"/>
            <a:ext cx="2427870" cy="6711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Loading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6E0E7-DD98-43E4-91A8-E0DE5759E69A}"/>
              </a:ext>
            </a:extLst>
          </p:cNvPr>
          <p:cNvSpPr/>
          <p:nvPr/>
        </p:nvSpPr>
        <p:spPr>
          <a:xfrm>
            <a:off x="7830886" y="2050728"/>
            <a:ext cx="2427870" cy="6711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4349CE-8FBE-4C46-8D76-A8618FF37DBC}"/>
              </a:ext>
            </a:extLst>
          </p:cNvPr>
          <p:cNvSpPr/>
          <p:nvPr/>
        </p:nvSpPr>
        <p:spPr>
          <a:xfrm>
            <a:off x="3575720" y="2996953"/>
            <a:ext cx="2427870" cy="6711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Building 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F54F9D-9301-4DF5-858C-47D2C837DB54}"/>
              </a:ext>
            </a:extLst>
          </p:cNvPr>
          <p:cNvSpPr/>
          <p:nvPr/>
        </p:nvSpPr>
        <p:spPr>
          <a:xfrm>
            <a:off x="6318921" y="2996952"/>
            <a:ext cx="2427870" cy="6711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Compile the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C8F10A-872C-4C38-A854-852164B34025}"/>
              </a:ext>
            </a:extLst>
          </p:cNvPr>
          <p:cNvSpPr/>
          <p:nvPr/>
        </p:nvSpPr>
        <p:spPr>
          <a:xfrm>
            <a:off x="9062122" y="2996954"/>
            <a:ext cx="2427870" cy="671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Train the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C14301-482B-420A-9FF9-4828829921B6}"/>
              </a:ext>
            </a:extLst>
          </p:cNvPr>
          <p:cNvSpPr/>
          <p:nvPr/>
        </p:nvSpPr>
        <p:spPr>
          <a:xfrm>
            <a:off x="4754807" y="3909976"/>
            <a:ext cx="2427870" cy="671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Model Prediction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745053-9175-472C-B33C-352C82AC2753}"/>
              </a:ext>
            </a:extLst>
          </p:cNvPr>
          <p:cNvSpPr/>
          <p:nvPr/>
        </p:nvSpPr>
        <p:spPr>
          <a:xfrm>
            <a:off x="7830885" y="3909976"/>
            <a:ext cx="2427870" cy="671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10247-EE7A-4A61-8A6C-DE5A14790E27}"/>
              </a:ext>
            </a:extLst>
          </p:cNvPr>
          <p:cNvSpPr/>
          <p:nvPr/>
        </p:nvSpPr>
        <p:spPr>
          <a:xfrm>
            <a:off x="6312024" y="4893624"/>
            <a:ext cx="2427870" cy="671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Performance Evaluation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08076CD-B4AC-4DC0-91E5-8B18FDB30A6F}"/>
              </a:ext>
            </a:extLst>
          </p:cNvPr>
          <p:cNvSpPr/>
          <p:nvPr/>
        </p:nvSpPr>
        <p:spPr>
          <a:xfrm>
            <a:off x="7392144" y="234888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F9A3ACA-DE38-4DC7-AD8D-8C0017CAEDAC}"/>
              </a:ext>
            </a:extLst>
          </p:cNvPr>
          <p:cNvSpPr/>
          <p:nvPr/>
        </p:nvSpPr>
        <p:spPr>
          <a:xfrm>
            <a:off x="6096000" y="3212976"/>
            <a:ext cx="1235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5DF53AF-9CEF-4EF1-9845-0FAF358C939F}"/>
              </a:ext>
            </a:extLst>
          </p:cNvPr>
          <p:cNvSpPr/>
          <p:nvPr/>
        </p:nvSpPr>
        <p:spPr>
          <a:xfrm>
            <a:off x="8832304" y="3225937"/>
            <a:ext cx="169412" cy="13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1B96452-717D-4520-B0C3-E58B2E668C9D}"/>
              </a:ext>
            </a:extLst>
          </p:cNvPr>
          <p:cNvSpPr/>
          <p:nvPr/>
        </p:nvSpPr>
        <p:spPr>
          <a:xfrm>
            <a:off x="7392144" y="4136120"/>
            <a:ext cx="216024" cy="156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22E017-8ED9-46ED-B341-1C93BBB061E4}"/>
              </a:ext>
            </a:extLst>
          </p:cNvPr>
          <p:cNvSpPr txBox="1"/>
          <p:nvPr/>
        </p:nvSpPr>
        <p:spPr>
          <a:xfrm>
            <a:off x="531297" y="216421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1: Data preparation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53EFF-5901-4C24-89FB-16E6915E76A4}"/>
              </a:ext>
            </a:extLst>
          </p:cNvPr>
          <p:cNvSpPr txBox="1"/>
          <p:nvPr/>
        </p:nvSpPr>
        <p:spPr>
          <a:xfrm>
            <a:off x="531297" y="310596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2: Training Stage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C0F2EF-94DE-42DC-A68D-A70E6F9D6FB9}"/>
              </a:ext>
            </a:extLst>
          </p:cNvPr>
          <p:cNvSpPr txBox="1"/>
          <p:nvPr/>
        </p:nvSpPr>
        <p:spPr>
          <a:xfrm>
            <a:off x="531297" y="4060886"/>
            <a:ext cx="26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3: Testing Stage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F2AC1E-A81E-4A84-BAE4-4F0AAE55E44E}"/>
              </a:ext>
            </a:extLst>
          </p:cNvPr>
          <p:cNvSpPr txBox="1"/>
          <p:nvPr/>
        </p:nvSpPr>
        <p:spPr>
          <a:xfrm>
            <a:off x="531297" y="503888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4: Evaluation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DAA12B-B522-4418-A413-0B2853FA44FA}"/>
              </a:ext>
            </a:extLst>
          </p:cNvPr>
          <p:cNvCxnSpPr/>
          <p:nvPr/>
        </p:nvCxnSpPr>
        <p:spPr>
          <a:xfrm>
            <a:off x="825822" y="2818531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5AC267-B9A4-4063-9A60-6A45C10F11AA}"/>
              </a:ext>
            </a:extLst>
          </p:cNvPr>
          <p:cNvCxnSpPr/>
          <p:nvPr/>
        </p:nvCxnSpPr>
        <p:spPr>
          <a:xfrm>
            <a:off x="825822" y="3789040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AB6C0A-2B00-4FF9-A60A-F30368FDE047}"/>
              </a:ext>
            </a:extLst>
          </p:cNvPr>
          <p:cNvCxnSpPr/>
          <p:nvPr/>
        </p:nvCxnSpPr>
        <p:spPr>
          <a:xfrm>
            <a:off x="839416" y="4725144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16C2BC-15C7-4685-847E-3027C58475D2}"/>
              </a:ext>
            </a:extLst>
          </p:cNvPr>
          <p:cNvCxnSpPr/>
          <p:nvPr/>
        </p:nvCxnSpPr>
        <p:spPr>
          <a:xfrm>
            <a:off x="839416" y="5661248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A0A7A2-6A38-4C51-B31D-7B4581EC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Training stage: Build 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9A252-739C-4C9F-AA23-3A95A81D6D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9AAA-7168-4216-BA06-1E838B71860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398C69-5ABA-4A36-A254-16496EDD2B8F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FB233-0490-49CA-94B9-7BF9FF5499A8}"/>
              </a:ext>
            </a:extLst>
          </p:cNvPr>
          <p:cNvSpPr txBox="1"/>
          <p:nvPr/>
        </p:nvSpPr>
        <p:spPr>
          <a:xfrm>
            <a:off x="767408" y="1772816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Building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Sequential Method (easy):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9B0C9-0A20-44FB-8541-C0522B85A6F9}"/>
              </a:ext>
            </a:extLst>
          </p:cNvPr>
          <p:cNvSpPr/>
          <p:nvPr/>
        </p:nvSpPr>
        <p:spPr>
          <a:xfrm>
            <a:off x="1919536" y="1700213"/>
            <a:ext cx="1800200" cy="7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EED37-5691-4998-A3AC-783611DFF048}"/>
              </a:ext>
            </a:extLst>
          </p:cNvPr>
          <p:cNvSpPr/>
          <p:nvPr/>
        </p:nvSpPr>
        <p:spPr>
          <a:xfrm>
            <a:off x="4151784" y="1700212"/>
            <a:ext cx="1800200" cy="7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Body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02204-3EBC-4848-87F1-1FD2BCDDC3EE}"/>
              </a:ext>
            </a:extLst>
          </p:cNvPr>
          <p:cNvSpPr/>
          <p:nvPr/>
        </p:nvSpPr>
        <p:spPr>
          <a:xfrm>
            <a:off x="6456040" y="1695987"/>
            <a:ext cx="1800200" cy="7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Body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A45D0-26EA-47E4-9F4C-58330E3A2384}"/>
              </a:ext>
            </a:extLst>
          </p:cNvPr>
          <p:cNvSpPr/>
          <p:nvPr/>
        </p:nvSpPr>
        <p:spPr>
          <a:xfrm>
            <a:off x="9624392" y="1695986"/>
            <a:ext cx="1800200" cy="7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DE392-972A-4144-A3E1-6DDD356EE02F}"/>
              </a:ext>
            </a:extLst>
          </p:cNvPr>
          <p:cNvSpPr txBox="1"/>
          <p:nvPr/>
        </p:nvSpPr>
        <p:spPr>
          <a:xfrm>
            <a:off x="8481893" y="18716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…….</a:t>
            </a:r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17D5434-A797-437A-BC00-8169B0DE4A4F}"/>
              </a:ext>
            </a:extLst>
          </p:cNvPr>
          <p:cNvSpPr/>
          <p:nvPr/>
        </p:nvSpPr>
        <p:spPr>
          <a:xfrm>
            <a:off x="858633" y="1657868"/>
            <a:ext cx="864096" cy="79691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A55772E-D47F-40AE-801A-FBD35B10CE5F}"/>
              </a:ext>
            </a:extLst>
          </p:cNvPr>
          <p:cNvSpPr/>
          <p:nvPr/>
        </p:nvSpPr>
        <p:spPr>
          <a:xfrm>
            <a:off x="3830289" y="1998711"/>
            <a:ext cx="191683" cy="125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3975B15-203C-4DAA-8784-30E654546384}"/>
              </a:ext>
            </a:extLst>
          </p:cNvPr>
          <p:cNvSpPr/>
          <p:nvPr/>
        </p:nvSpPr>
        <p:spPr>
          <a:xfrm>
            <a:off x="6097428" y="1993388"/>
            <a:ext cx="191683" cy="125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B51D42-260E-4982-9240-D0DCFB5592E3}"/>
              </a:ext>
            </a:extLst>
          </p:cNvPr>
          <p:cNvSpPr/>
          <p:nvPr/>
        </p:nvSpPr>
        <p:spPr>
          <a:xfrm>
            <a:off x="794532" y="4584580"/>
            <a:ext cx="3127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Functional API (medium):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2CFE34-0254-405B-BC1C-CD014457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98" y="3246641"/>
            <a:ext cx="4700945" cy="13052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185999-75F5-42C9-9471-CEE020621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33" y="4986622"/>
            <a:ext cx="5703617" cy="13221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E96462-DA4B-40F1-9E68-82021AB92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83" y="3249019"/>
            <a:ext cx="5210902" cy="292458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6FBA33-5DC9-4D40-81E2-6827C1895642}"/>
              </a:ext>
            </a:extLst>
          </p:cNvPr>
          <p:cNvSpPr/>
          <p:nvPr/>
        </p:nvSpPr>
        <p:spPr>
          <a:xfrm>
            <a:off x="6744072" y="27765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Subclassing(hard):</a:t>
            </a:r>
          </a:p>
        </p:txBody>
      </p:sp>
    </p:spTree>
    <p:extLst>
      <p:ext uri="{BB962C8B-B14F-4D97-AF65-F5344CB8AC3E}">
        <p14:creationId xmlns:p14="http://schemas.microsoft.com/office/powerpoint/2010/main" val="41944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CBE36D-2C04-4A53-9FBD-30F384CDE67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66771" y="880102"/>
            <a:ext cx="1923501" cy="58506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4663C8-5816-4DAB-89DF-96CDB447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 Graph: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B69F3-EF3E-42DF-9276-A8D2718D2F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999D76-A13C-4C0C-A72E-523ABDB2D9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EC953-DECE-4C33-86B1-EADC91CC9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228406"/>
            <a:ext cx="698279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Network Training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7234-3E4B-4C36-B16A-20F89C943B40}"/>
              </a:ext>
            </a:extLst>
          </p:cNvPr>
          <p:cNvSpPr txBox="1"/>
          <p:nvPr/>
        </p:nvSpPr>
        <p:spPr>
          <a:xfrm>
            <a:off x="8184232" y="79112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F5BBE-58BB-4817-98DF-ED4461B38506}"/>
              </a:ext>
            </a:extLst>
          </p:cNvPr>
          <p:cNvSpPr/>
          <p:nvPr/>
        </p:nvSpPr>
        <p:spPr>
          <a:xfrm>
            <a:off x="4754807" y="2050728"/>
            <a:ext cx="2427870" cy="6711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Loading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6E0E7-DD98-43E4-91A8-E0DE5759E69A}"/>
              </a:ext>
            </a:extLst>
          </p:cNvPr>
          <p:cNvSpPr/>
          <p:nvPr/>
        </p:nvSpPr>
        <p:spPr>
          <a:xfrm>
            <a:off x="7830886" y="2050728"/>
            <a:ext cx="2427870" cy="6711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4349CE-8FBE-4C46-8D76-A8618FF37DBC}"/>
              </a:ext>
            </a:extLst>
          </p:cNvPr>
          <p:cNvSpPr/>
          <p:nvPr/>
        </p:nvSpPr>
        <p:spPr>
          <a:xfrm>
            <a:off x="3575720" y="2996953"/>
            <a:ext cx="2427870" cy="6711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Building 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F54F9D-9301-4DF5-858C-47D2C837DB54}"/>
              </a:ext>
            </a:extLst>
          </p:cNvPr>
          <p:cNvSpPr/>
          <p:nvPr/>
        </p:nvSpPr>
        <p:spPr>
          <a:xfrm>
            <a:off x="6318921" y="2996952"/>
            <a:ext cx="2427870" cy="6711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Compile the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C8F10A-872C-4C38-A854-852164B34025}"/>
              </a:ext>
            </a:extLst>
          </p:cNvPr>
          <p:cNvSpPr/>
          <p:nvPr/>
        </p:nvSpPr>
        <p:spPr>
          <a:xfrm>
            <a:off x="9062122" y="2996954"/>
            <a:ext cx="2427870" cy="671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Train the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C14301-482B-420A-9FF9-4828829921B6}"/>
              </a:ext>
            </a:extLst>
          </p:cNvPr>
          <p:cNvSpPr/>
          <p:nvPr/>
        </p:nvSpPr>
        <p:spPr>
          <a:xfrm>
            <a:off x="4754807" y="3909976"/>
            <a:ext cx="2427870" cy="671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745053-9175-472C-B33C-352C82AC2753}"/>
              </a:ext>
            </a:extLst>
          </p:cNvPr>
          <p:cNvSpPr/>
          <p:nvPr/>
        </p:nvSpPr>
        <p:spPr>
          <a:xfrm>
            <a:off x="7830885" y="3909976"/>
            <a:ext cx="2427870" cy="671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Model Prediction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10247-EE7A-4A61-8A6C-DE5A14790E27}"/>
              </a:ext>
            </a:extLst>
          </p:cNvPr>
          <p:cNvSpPr/>
          <p:nvPr/>
        </p:nvSpPr>
        <p:spPr>
          <a:xfrm>
            <a:off x="6312024" y="4893624"/>
            <a:ext cx="2427870" cy="671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Performance Evaluation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08076CD-B4AC-4DC0-91E5-8B18FDB30A6F}"/>
              </a:ext>
            </a:extLst>
          </p:cNvPr>
          <p:cNvSpPr/>
          <p:nvPr/>
        </p:nvSpPr>
        <p:spPr>
          <a:xfrm>
            <a:off x="7392144" y="234888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F9A3ACA-DE38-4DC7-AD8D-8C0017CAEDAC}"/>
              </a:ext>
            </a:extLst>
          </p:cNvPr>
          <p:cNvSpPr/>
          <p:nvPr/>
        </p:nvSpPr>
        <p:spPr>
          <a:xfrm>
            <a:off x="6096000" y="3212976"/>
            <a:ext cx="1235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5DF53AF-9CEF-4EF1-9845-0FAF358C939F}"/>
              </a:ext>
            </a:extLst>
          </p:cNvPr>
          <p:cNvSpPr/>
          <p:nvPr/>
        </p:nvSpPr>
        <p:spPr>
          <a:xfrm>
            <a:off x="8832304" y="3225937"/>
            <a:ext cx="169412" cy="13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1B96452-717D-4520-B0C3-E58B2E668C9D}"/>
              </a:ext>
            </a:extLst>
          </p:cNvPr>
          <p:cNvSpPr/>
          <p:nvPr/>
        </p:nvSpPr>
        <p:spPr>
          <a:xfrm>
            <a:off x="7392144" y="4136120"/>
            <a:ext cx="216024" cy="156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22E017-8ED9-46ED-B341-1C93BBB061E4}"/>
              </a:ext>
            </a:extLst>
          </p:cNvPr>
          <p:cNvSpPr txBox="1"/>
          <p:nvPr/>
        </p:nvSpPr>
        <p:spPr>
          <a:xfrm>
            <a:off x="531297" y="216421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1: Data preparation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53EFF-5901-4C24-89FB-16E6915E76A4}"/>
              </a:ext>
            </a:extLst>
          </p:cNvPr>
          <p:cNvSpPr txBox="1"/>
          <p:nvPr/>
        </p:nvSpPr>
        <p:spPr>
          <a:xfrm>
            <a:off x="531297" y="310596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2: Training Stage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C0F2EF-94DE-42DC-A68D-A70E6F9D6FB9}"/>
              </a:ext>
            </a:extLst>
          </p:cNvPr>
          <p:cNvSpPr txBox="1"/>
          <p:nvPr/>
        </p:nvSpPr>
        <p:spPr>
          <a:xfrm>
            <a:off x="531297" y="4060886"/>
            <a:ext cx="26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3: Testing Stage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F2AC1E-A81E-4A84-BAE4-4F0AAE55E44E}"/>
              </a:ext>
            </a:extLst>
          </p:cNvPr>
          <p:cNvSpPr txBox="1"/>
          <p:nvPr/>
        </p:nvSpPr>
        <p:spPr>
          <a:xfrm>
            <a:off x="531297" y="503888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4: Evaluation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DAA12B-B522-4418-A413-0B2853FA44FA}"/>
              </a:ext>
            </a:extLst>
          </p:cNvPr>
          <p:cNvCxnSpPr/>
          <p:nvPr/>
        </p:nvCxnSpPr>
        <p:spPr>
          <a:xfrm>
            <a:off x="825822" y="2818531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5AC267-B9A4-4063-9A60-6A45C10F11AA}"/>
              </a:ext>
            </a:extLst>
          </p:cNvPr>
          <p:cNvCxnSpPr/>
          <p:nvPr/>
        </p:nvCxnSpPr>
        <p:spPr>
          <a:xfrm>
            <a:off x="825822" y="3789040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AB6C0A-2B00-4FF9-A60A-F30368FDE047}"/>
              </a:ext>
            </a:extLst>
          </p:cNvPr>
          <p:cNvCxnSpPr/>
          <p:nvPr/>
        </p:nvCxnSpPr>
        <p:spPr>
          <a:xfrm>
            <a:off x="839416" y="4725144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16C2BC-15C7-4685-847E-3027C58475D2}"/>
              </a:ext>
            </a:extLst>
          </p:cNvPr>
          <p:cNvCxnSpPr/>
          <p:nvPr/>
        </p:nvCxnSpPr>
        <p:spPr>
          <a:xfrm>
            <a:off x="839416" y="5661248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EDDDE9-284E-4DBA-A640-BC241F1A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Training Stage: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B21AC-165C-4C7B-B19A-C8E3B8BDE04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AC26F-C4F0-4278-9AC6-5960259C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910313"/>
            <a:ext cx="4658375" cy="4001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5BE2D-9B17-4ECB-B923-72F3FA3D8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1930561"/>
            <a:ext cx="475363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E0E47-04A1-4327-9E09-BFD8161B91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2D3D2-E0BA-48AC-B471-A90521F142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0AA18A-A672-4632-AB44-D3AC719FE0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Steffen Bollmann | @sbollmann_MRI | www.mri.sbollmann.net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06973B-0B8A-478B-97DC-6F00B2E3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66" y="666123"/>
            <a:ext cx="10801350" cy="469056"/>
          </a:xfrm>
        </p:spPr>
        <p:txBody>
          <a:bodyPr/>
          <a:lstStyle/>
          <a:p>
            <a:r>
              <a:rPr lang="en-AU" dirty="0"/>
              <a:t>Evaluation Stage: Performance Evaluation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BEA928-BCE8-4729-AB4F-7438CABE4715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2405B-BC46-4972-92E2-CAC3A2FC5EE9}"/>
              </a:ext>
            </a:extLst>
          </p:cNvPr>
          <p:cNvSpPr txBox="1"/>
          <p:nvPr/>
        </p:nvSpPr>
        <p:spPr>
          <a:xfrm>
            <a:off x="767409" y="1408966"/>
            <a:ext cx="51125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Common Evaluation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Check the output results visually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Such as </a:t>
            </a:r>
            <a:r>
              <a:rPr lang="en-AU" dirty="0" err="1"/>
              <a:t>plt.imshow</a:t>
            </a:r>
            <a:r>
              <a:rPr lang="en-AU" dirty="0"/>
              <a:t>() for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Check the training plot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Use </a:t>
            </a:r>
            <a:r>
              <a:rPr lang="en-AU" dirty="0" err="1"/>
              <a:t>tensorboard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tensorboard</a:t>
            </a:r>
            <a:r>
              <a:rPr lang="en-AU" dirty="0"/>
              <a:t> --</a:t>
            </a:r>
            <a:r>
              <a:rPr lang="en-AU" dirty="0" err="1"/>
              <a:t>logdir</a:t>
            </a:r>
            <a:r>
              <a:rPr lang="en-AU" dirty="0"/>
              <a:t>=“</a:t>
            </a:r>
            <a:r>
              <a:rPr lang="en-AU" dirty="0" err="1"/>
              <a:t>tensorboard_path</a:t>
            </a:r>
            <a:r>
              <a:rPr lang="en-AU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Perform evaluation using 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Use </a:t>
            </a:r>
            <a:r>
              <a:rPr lang="en-AU" dirty="0" err="1"/>
              <a:t>model.predict</a:t>
            </a:r>
            <a:r>
              <a:rPr lang="en-AU" dirty="0"/>
              <a:t>(</a:t>
            </a:r>
            <a:r>
              <a:rPr lang="en-AU" dirty="0" err="1"/>
              <a:t>test_data</a:t>
            </a:r>
            <a:r>
              <a:rPr lang="en-AU" dirty="0"/>
              <a:t>) to get prediction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Calculate the “accuracy” between predicted label image and ground truth label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Metrics: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DSC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Surface distance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MSE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14" name="Picture 2" descr="TensorBoard | TensorFlow">
            <a:extLst>
              <a:ext uri="{FF2B5EF4-FFF2-40B4-BE49-F238E27FC236}">
                <a16:creationId xmlns:a16="http://schemas.microsoft.com/office/drawing/2014/main" id="{505ADCAE-8A49-403C-B912-4335B527A0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99" y="1399112"/>
            <a:ext cx="5967372" cy="45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9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A640E0-1608-46A8-8202-05DF5C71DA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6480794" cy="4608512"/>
          </a:xfrm>
        </p:spPr>
        <p:txBody>
          <a:bodyPr/>
          <a:lstStyle/>
          <a:p>
            <a:r>
              <a:rPr lang="en-AU" dirty="0"/>
              <a:t>Possible choices:</a:t>
            </a:r>
          </a:p>
          <a:p>
            <a:pPr marL="465750" lvl="1" indent="-285750"/>
            <a:r>
              <a:rPr lang="en-AU" dirty="0"/>
              <a:t>Python, Julia, R, Java, </a:t>
            </a:r>
            <a:r>
              <a:rPr lang="en-AU" dirty="0" err="1"/>
              <a:t>matlab</a:t>
            </a:r>
            <a:endParaRPr lang="en-AU" dirty="0"/>
          </a:p>
          <a:p>
            <a:r>
              <a:rPr lang="en-AU" dirty="0"/>
              <a:t>Most popular choice:</a:t>
            </a:r>
          </a:p>
          <a:p>
            <a:pPr marL="465750" lvl="1" indent="-285750"/>
            <a:r>
              <a:rPr lang="en-AU" dirty="0"/>
              <a:t>Python</a:t>
            </a:r>
          </a:p>
          <a:p>
            <a:pPr marL="645750" lvl="2" indent="-285750"/>
            <a:r>
              <a:rPr lang="en-AU" dirty="0"/>
              <a:t>free and open source</a:t>
            </a:r>
          </a:p>
          <a:p>
            <a:pPr marL="645750" lvl="2" indent="-285750"/>
            <a:r>
              <a:rPr lang="en-AU" dirty="0"/>
              <a:t>Huge amount of libraries for different problems</a:t>
            </a:r>
          </a:p>
          <a:p>
            <a:pPr marL="645750" lvl="2" indent="-285750"/>
            <a:r>
              <a:rPr lang="en-AU" dirty="0"/>
              <a:t>Friendly implementation for varying programming skill level</a:t>
            </a:r>
          </a:p>
          <a:p>
            <a:pPr marL="645750" lvl="2" indent="-285750"/>
            <a:r>
              <a:rPr lang="en-AU" dirty="0"/>
              <a:t>Easy for debugging</a:t>
            </a:r>
          </a:p>
          <a:p>
            <a:pPr marL="285750" indent="-285750"/>
            <a:r>
              <a:rPr lang="en-AU" dirty="0"/>
              <a:t>Requirements:</a:t>
            </a:r>
          </a:p>
          <a:p>
            <a:pPr marL="465750" lvl="1" indent="-285750"/>
            <a:r>
              <a:rPr lang="en-AU" dirty="0"/>
              <a:t>Need some python programming skill</a:t>
            </a:r>
          </a:p>
          <a:p>
            <a:pPr marL="645750" lvl="2" indent="-285750"/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349A3C-C09F-4E8C-8AB6-C1488EE1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Programming Language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DC7320-2A75-4F4E-96B7-B94DC26C35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Welcome to Python.org">
            <a:extLst>
              <a:ext uri="{FF2B5EF4-FFF2-40B4-BE49-F238E27FC236}">
                <a16:creationId xmlns:a16="http://schemas.microsoft.com/office/drawing/2014/main" id="{988F05A5-E4A5-4325-A605-E2AB38A7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988840"/>
            <a:ext cx="3255008" cy="32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414E9-7F3A-4FBA-9215-06CC1F3150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5688706" cy="46085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Tensorflow</a:t>
            </a:r>
            <a:endParaRPr lang="en-AU" b="1" dirty="0"/>
          </a:p>
          <a:p>
            <a:pPr marL="465750" lvl="1" indent="-285750"/>
            <a:r>
              <a:rPr lang="en-AU" dirty="0"/>
              <a:t>Suit for both beginners and professionals</a:t>
            </a:r>
          </a:p>
          <a:p>
            <a:pPr marL="465750" lvl="1" indent="-285750"/>
            <a:r>
              <a:rPr lang="en-AU" dirty="0"/>
              <a:t>Static computation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PyTorch</a:t>
            </a:r>
            <a:endParaRPr lang="en-AU" b="1" dirty="0"/>
          </a:p>
          <a:p>
            <a:pPr marL="465750" lvl="1" indent="-285750"/>
            <a:r>
              <a:rPr lang="en-AU" dirty="0"/>
              <a:t>Good for developing and training different models</a:t>
            </a:r>
          </a:p>
          <a:p>
            <a:pPr marL="465750" lvl="1" indent="-285750"/>
            <a:r>
              <a:rPr lang="en-AU" dirty="0"/>
              <a:t>Suit for intermediate</a:t>
            </a:r>
          </a:p>
          <a:p>
            <a:pPr marL="465750" lvl="1" indent="-285750"/>
            <a:r>
              <a:rPr lang="en-AU" dirty="0"/>
              <a:t>Dynamic computation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Keras</a:t>
            </a:r>
            <a:endParaRPr lang="en-AU" b="1" dirty="0"/>
          </a:p>
          <a:p>
            <a:pPr marL="465750" lvl="1" indent="-285750"/>
            <a:r>
              <a:rPr lang="en-AU" dirty="0"/>
              <a:t>A higher level API for </a:t>
            </a:r>
            <a:r>
              <a:rPr lang="en-AU" dirty="0" err="1"/>
              <a:t>Tensorflow</a:t>
            </a:r>
            <a:endParaRPr lang="en-AU" dirty="0"/>
          </a:p>
          <a:p>
            <a:pPr marL="465750" lvl="1" indent="-285750"/>
            <a:r>
              <a:rPr lang="en-AU" dirty="0"/>
              <a:t>Very friendly for newcomers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Others</a:t>
            </a:r>
            <a:r>
              <a:rPr lang="en-AU" dirty="0"/>
              <a:t>:</a:t>
            </a:r>
          </a:p>
          <a:p>
            <a:pPr marL="465750" lvl="1" indent="-285750"/>
            <a:r>
              <a:rPr lang="en-AU" dirty="0"/>
              <a:t>Theano, </a:t>
            </a:r>
            <a:r>
              <a:rPr lang="en-AU" dirty="0" err="1"/>
              <a:t>MXNet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C6D48-95FF-45F7-BDB7-0FD42F8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Deep Learning Libraries: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B3E8-2DB3-4AF0-923A-E641C47E6B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8DEEA-F8F7-4FD0-8F1D-8A1ECD5A85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2052" name="Picture 4" descr="Best Python Libraries for Machine Learning and Deep Learning">
            <a:extLst>
              <a:ext uri="{FF2B5EF4-FFF2-40B4-BE49-F238E27FC236}">
                <a16:creationId xmlns:a16="http://schemas.microsoft.com/office/drawing/2014/main" id="{C5723120-4DD0-4D8A-B800-8B656B69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94" y="1696056"/>
            <a:ext cx="5688706" cy="379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7F5CF2-24F3-4E37-AD8F-10116586A2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6120754" cy="4608512"/>
          </a:xfrm>
        </p:spPr>
        <p:txBody>
          <a:bodyPr>
            <a:normAutofit fontScale="92500" lnSpcReduction="10000"/>
          </a:bodyPr>
          <a:lstStyle/>
          <a:p>
            <a:r>
              <a:rPr lang="en-AU" b="1" dirty="0" err="1"/>
              <a:t>Tensorflow</a:t>
            </a:r>
            <a:r>
              <a:rPr lang="en-AU" b="1" dirty="0"/>
              <a:t> 1</a:t>
            </a:r>
            <a:r>
              <a:rPr lang="en-AU" dirty="0"/>
              <a:t>:</a:t>
            </a:r>
          </a:p>
          <a:p>
            <a:pPr marL="465750" lvl="1" indent="-285750"/>
            <a:r>
              <a:rPr lang="en-AU" dirty="0"/>
              <a:t>Define the static graph using </a:t>
            </a:r>
            <a:r>
              <a:rPr lang="en-AU" dirty="0" err="1"/>
              <a:t>tf.Graph</a:t>
            </a:r>
            <a:endParaRPr lang="en-AU" dirty="0"/>
          </a:p>
          <a:p>
            <a:pPr marL="645750" lvl="2" indent="-285750"/>
            <a:r>
              <a:rPr lang="en-AU" dirty="0"/>
              <a:t>no computation</a:t>
            </a:r>
          </a:p>
          <a:p>
            <a:pPr marL="465750" lvl="1" indent="-285750"/>
            <a:r>
              <a:rPr lang="en-AU" dirty="0"/>
              <a:t>Execute graphs using </a:t>
            </a:r>
            <a:r>
              <a:rPr lang="en-AU" dirty="0" err="1"/>
              <a:t>tf.Session</a:t>
            </a:r>
            <a:endParaRPr lang="en-AU" dirty="0"/>
          </a:p>
          <a:p>
            <a:pPr marL="645750" lvl="2" indent="-285750"/>
            <a:r>
              <a:rPr lang="en-AU" dirty="0"/>
              <a:t>allocate resources and hold variables’ value</a:t>
            </a:r>
          </a:p>
          <a:p>
            <a:pPr marL="465750" lvl="1" indent="-285750"/>
            <a:r>
              <a:rPr lang="en-AU" dirty="0"/>
              <a:t>API is hard to start with, like a new language</a:t>
            </a:r>
          </a:p>
          <a:p>
            <a:pPr marL="465750" lvl="1" indent="-285750"/>
            <a:r>
              <a:rPr lang="en-AU" dirty="0"/>
              <a:t>Hard to debug</a:t>
            </a:r>
          </a:p>
          <a:p>
            <a:r>
              <a:rPr lang="en-AU" b="1" dirty="0" err="1"/>
              <a:t>Tensorflow</a:t>
            </a:r>
            <a:r>
              <a:rPr lang="en-AU" b="1" dirty="0"/>
              <a:t> 2</a:t>
            </a:r>
            <a:r>
              <a:rPr lang="en-AU" dirty="0"/>
              <a:t>:</a:t>
            </a:r>
          </a:p>
          <a:p>
            <a:pPr marL="465750" lvl="1" indent="-285750"/>
            <a:r>
              <a:rPr lang="en-AU" dirty="0"/>
              <a:t>Higher level API </a:t>
            </a:r>
            <a:r>
              <a:rPr lang="en-AU" dirty="0" err="1"/>
              <a:t>Keras</a:t>
            </a:r>
            <a:r>
              <a:rPr lang="en-AU" dirty="0"/>
              <a:t> integrated in the main TF2 API</a:t>
            </a:r>
          </a:p>
          <a:p>
            <a:pPr marL="465750" lvl="1" indent="-285750"/>
            <a:r>
              <a:rPr lang="en-AU" dirty="0"/>
              <a:t>Easy method: Build model and execute using </a:t>
            </a:r>
            <a:r>
              <a:rPr lang="en-AU" dirty="0" err="1"/>
              <a:t>tf.keras</a:t>
            </a:r>
            <a:endParaRPr lang="en-AU" dirty="0"/>
          </a:p>
          <a:p>
            <a:pPr marL="465750" lvl="1" indent="-285750"/>
            <a:r>
              <a:rPr lang="en-AU" dirty="0"/>
              <a:t>Hard method:  Build mode using custom subclassing and execute using </a:t>
            </a:r>
            <a:r>
              <a:rPr lang="en-AU" dirty="0" err="1"/>
              <a:t>tf.GradientTape</a:t>
            </a:r>
            <a:endParaRPr lang="en-AU" dirty="0"/>
          </a:p>
          <a:p>
            <a:pPr marL="465750" lvl="1" indent="-285750"/>
            <a:r>
              <a:rPr lang="en-AU" dirty="0"/>
              <a:t>Eager mode: Achieve dynamic computation based on static graph</a:t>
            </a:r>
          </a:p>
          <a:p>
            <a:pPr marL="465750" lvl="1" indent="-285750"/>
            <a:endParaRPr lang="en-AU" dirty="0"/>
          </a:p>
          <a:p>
            <a:pPr marL="285750" indent="-285750"/>
            <a:endParaRPr lang="en-AU" dirty="0"/>
          </a:p>
          <a:p>
            <a:pPr marL="465750" lvl="1" indent="-285750"/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C098CD-2A36-40D4-A1AC-5F9A1A0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Tensorflow</a:t>
            </a:r>
            <a:r>
              <a:rPr lang="en-AU" dirty="0"/>
              <a:t> 1 vs </a:t>
            </a:r>
            <a:r>
              <a:rPr lang="en-AU" dirty="0" err="1"/>
              <a:t>Tensorflow</a:t>
            </a:r>
            <a:r>
              <a:rPr lang="en-AU" dirty="0"/>
              <a:t> 2: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0BDE5-F184-4B55-9522-2B75A0428A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376D8-DB9C-45D3-99E5-EE4D81C7867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3076" name="Picture 4" descr="Getting Started with Machine Learning Using TensorFlow and Keras">
            <a:extLst>
              <a:ext uri="{FF2B5EF4-FFF2-40B4-BE49-F238E27FC236}">
                <a16:creationId xmlns:a16="http://schemas.microsoft.com/office/drawing/2014/main" id="{CABA791E-CF22-45E5-9DFA-9F76DA6C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34" y="1791993"/>
            <a:ext cx="4955313" cy="27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y TensorFlow 2 is a Big Deal. The learning package learned from its… | by  Ygor Rebouças Serpa | DataSeries | Medium">
            <a:extLst>
              <a:ext uri="{FF2B5EF4-FFF2-40B4-BE49-F238E27FC236}">
                <a16:creationId xmlns:a16="http://schemas.microsoft.com/office/drawing/2014/main" id="{AE57F86B-6F4F-4C95-9E58-840667DB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609428"/>
            <a:ext cx="4487143" cy="13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3DD83-EFB5-437B-ADE5-14C56C983C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6912842" cy="460851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Tensor</a:t>
            </a:r>
          </a:p>
          <a:p>
            <a:pPr marL="465750" lvl="1" indent="-285750"/>
            <a:r>
              <a:rPr lang="en-AU" dirty="0"/>
              <a:t>A multi-dimensional arrays with uniform data type</a:t>
            </a:r>
          </a:p>
          <a:p>
            <a:pPr marL="465750" lvl="1" indent="-285750"/>
            <a:r>
              <a:rPr lang="en-AU" dirty="0"/>
              <a:t>Similar to </a:t>
            </a:r>
            <a:r>
              <a:rPr lang="en-AU" dirty="0" err="1"/>
              <a:t>numpy</a:t>
            </a:r>
            <a:r>
              <a:rPr lang="en-AU" dirty="0"/>
              <a:t> like type: </a:t>
            </a:r>
            <a:r>
              <a:rPr lang="en-AU" dirty="0" err="1"/>
              <a:t>np.ndarray</a:t>
            </a:r>
            <a:endParaRPr lang="en-AU" dirty="0"/>
          </a:p>
          <a:p>
            <a:pPr marL="465750" lvl="1" indent="-285750"/>
            <a:r>
              <a:rPr lang="en-AU" dirty="0"/>
              <a:t>Immutable like python number or strings </a:t>
            </a:r>
          </a:p>
          <a:p>
            <a:pPr marL="645750" lvl="2" indent="-285750"/>
            <a:r>
              <a:rPr lang="en-AU" dirty="0"/>
              <a:t>No update. Need to create a new one</a:t>
            </a:r>
          </a:p>
          <a:p>
            <a:pPr marL="465750" lvl="1" indent="-285750"/>
            <a:r>
              <a:rPr lang="en-AU" dirty="0"/>
              <a:t>To create a immutable tensor: Use </a:t>
            </a:r>
            <a:r>
              <a:rPr lang="en-AU" dirty="0" err="1"/>
              <a:t>tf.constant</a:t>
            </a:r>
            <a:r>
              <a:rPr lang="en-AU" dirty="0"/>
              <a:t>()</a:t>
            </a:r>
          </a:p>
          <a:p>
            <a:pPr marL="465750" lvl="1" indent="-285750"/>
            <a:r>
              <a:rPr lang="en-AU" dirty="0"/>
              <a:t>To create a mutable tensor: Use </a:t>
            </a:r>
            <a:r>
              <a:rPr lang="en-AU" dirty="0" err="1"/>
              <a:t>tf.Variable</a:t>
            </a:r>
            <a:r>
              <a:rPr lang="en-A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Difference:</a:t>
            </a:r>
          </a:p>
          <a:p>
            <a:pPr marL="465750" lvl="1" indent="-285750"/>
            <a:r>
              <a:rPr lang="en-AU" dirty="0" err="1"/>
              <a:t>Tensorflow</a:t>
            </a:r>
            <a:r>
              <a:rPr lang="en-AU" dirty="0"/>
              <a:t> operations with tensor can be done within GPU.</a:t>
            </a:r>
          </a:p>
          <a:p>
            <a:pPr marL="465750" lvl="1" indent="-285750"/>
            <a:r>
              <a:rPr lang="en-AU" dirty="0" err="1"/>
              <a:t>Numpy</a:t>
            </a:r>
            <a:r>
              <a:rPr lang="en-AU" dirty="0"/>
              <a:t> array is normally done in CPU</a:t>
            </a:r>
          </a:p>
          <a:p>
            <a:pPr marL="465750" lvl="1" indent="-285750"/>
            <a:r>
              <a:rPr lang="en-AU" dirty="0"/>
              <a:t>Array or Matrix operations involves extensive parallel </a:t>
            </a:r>
            <a:r>
              <a:rPr lang="en-AU" dirty="0" err="1"/>
              <a:t>comptuion</a:t>
            </a:r>
            <a:r>
              <a:rPr lang="en-AU" dirty="0"/>
              <a:t> which is much faster in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Operations</a:t>
            </a:r>
          </a:p>
          <a:p>
            <a:pPr marL="645750" lvl="2" indent="-285750"/>
            <a:r>
              <a:rPr lang="en-AU" dirty="0"/>
              <a:t>Most </a:t>
            </a:r>
            <a:r>
              <a:rPr lang="en-AU" dirty="0" err="1"/>
              <a:t>numpy</a:t>
            </a:r>
            <a:r>
              <a:rPr lang="en-AU" dirty="0"/>
              <a:t> operations has counterpart in </a:t>
            </a:r>
            <a:r>
              <a:rPr lang="en-AU" dirty="0" err="1"/>
              <a:t>tensorflow</a:t>
            </a:r>
            <a:r>
              <a:rPr lang="en-AU" dirty="0"/>
              <a:t> </a:t>
            </a:r>
          </a:p>
          <a:p>
            <a:pPr marL="825750" lvl="3" indent="-285750"/>
            <a:r>
              <a:rPr lang="en-AU" dirty="0">
                <a:hlinkClick r:id="rId2"/>
              </a:rPr>
              <a:t>Module: </a:t>
            </a:r>
            <a:r>
              <a:rPr lang="en-AU" dirty="0" err="1">
                <a:hlinkClick r:id="rId2"/>
              </a:rPr>
              <a:t>tf.math</a:t>
            </a:r>
            <a:r>
              <a:rPr lang="en-AU" dirty="0">
                <a:hlinkClick r:id="rId2"/>
              </a:rPr>
              <a:t>  |  TensorFlow Core v2.3.0</a:t>
            </a:r>
            <a:endParaRPr lang="en-AU" dirty="0"/>
          </a:p>
          <a:p>
            <a:pPr marL="645750" lvl="2" indent="-285750"/>
            <a:r>
              <a:rPr lang="en-AU" dirty="0"/>
              <a:t>Free conversion between tensor and </a:t>
            </a:r>
            <a:r>
              <a:rPr lang="en-AU" dirty="0" err="1"/>
              <a:t>np.array</a:t>
            </a:r>
            <a:endParaRPr lang="en-AU" dirty="0"/>
          </a:p>
          <a:p>
            <a:pPr marL="825750" lvl="3" indent="-285750"/>
            <a:endParaRPr lang="en-AU" dirty="0"/>
          </a:p>
          <a:p>
            <a:pPr marL="465750" lvl="1" indent="-285750"/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DE8210-B860-4CC0-A1B8-D5AA8CF5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basic unit of </a:t>
            </a:r>
            <a:r>
              <a:rPr lang="en-AU" dirty="0" err="1"/>
              <a:t>Tensorflow</a:t>
            </a:r>
            <a:r>
              <a:rPr lang="en-AU" dirty="0"/>
              <a:t>: Tensor VS </a:t>
            </a:r>
            <a:r>
              <a:rPr lang="en-AU" dirty="0" err="1"/>
              <a:t>Numpy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7BAB1-84E1-4AFC-A706-3222846139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379BA-31BB-4065-B9B2-DCB6568378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042071-2E04-4E07-B16B-BFB9E362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00" y="1577270"/>
            <a:ext cx="3801005" cy="1209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D9069F-600F-4965-B5D8-7748D277A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00" y="2930397"/>
            <a:ext cx="3734321" cy="1543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3C8CEA-2A3C-4289-B6FD-CA3A18CAC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800" y="4689562"/>
            <a:ext cx="374384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8D5AF8-5FB4-407A-9852-482B8A8DF5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5616698" cy="46085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to get start?</a:t>
            </a:r>
          </a:p>
          <a:p>
            <a:pPr marL="465750" lvl="1" indent="-285750"/>
            <a:r>
              <a:rPr lang="en-AU" dirty="0" err="1"/>
              <a:t>Keras</a:t>
            </a:r>
            <a:r>
              <a:rPr lang="en-AU" dirty="0"/>
              <a:t>:</a:t>
            </a:r>
          </a:p>
          <a:p>
            <a:pPr marL="645750" lvl="2" indent="-285750"/>
            <a:r>
              <a:rPr lang="en-AU" dirty="0">
                <a:hlinkClick r:id="rId3"/>
              </a:rPr>
              <a:t>Getting started (keras.io)</a:t>
            </a:r>
            <a:endParaRPr lang="en-AU" dirty="0"/>
          </a:p>
          <a:p>
            <a:pPr marL="465750" lvl="1" indent="-285750"/>
            <a:r>
              <a:rPr lang="en-AU" dirty="0" err="1"/>
              <a:t>Tensorflow</a:t>
            </a:r>
            <a:endParaRPr lang="en-AU" dirty="0"/>
          </a:p>
          <a:p>
            <a:pPr marL="645750" lvl="2" indent="-285750"/>
            <a:r>
              <a:rPr lang="en-AU" dirty="0">
                <a:hlinkClick r:id="rId4"/>
              </a:rPr>
              <a:t>Tutorials  |  TensorFlow Core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 the API documentation!</a:t>
            </a:r>
          </a:p>
          <a:p>
            <a:pPr marL="465750" lvl="1" indent="-285750"/>
            <a:r>
              <a:rPr lang="en-AU" dirty="0" err="1"/>
              <a:t>Keras</a:t>
            </a:r>
            <a:r>
              <a:rPr lang="en-AU" dirty="0"/>
              <a:t>:</a:t>
            </a:r>
          </a:p>
          <a:p>
            <a:pPr marL="645750" lvl="2" indent="-285750"/>
            <a:r>
              <a:rPr lang="en-AU" dirty="0" err="1">
                <a:hlinkClick r:id="rId5"/>
              </a:rPr>
              <a:t>Keras</a:t>
            </a:r>
            <a:r>
              <a:rPr lang="en-AU" dirty="0">
                <a:hlinkClick r:id="rId5"/>
              </a:rPr>
              <a:t> API reference</a:t>
            </a:r>
            <a:endParaRPr lang="en-AU" dirty="0"/>
          </a:p>
          <a:p>
            <a:pPr marL="465750" lvl="1" indent="-285750"/>
            <a:r>
              <a:rPr lang="en-AU" dirty="0" err="1"/>
              <a:t>Tensorflow</a:t>
            </a:r>
            <a:r>
              <a:rPr lang="en-AU" dirty="0"/>
              <a:t>:</a:t>
            </a:r>
          </a:p>
          <a:p>
            <a:pPr marL="645750" lvl="2" indent="-285750"/>
            <a:r>
              <a:rPr lang="en-AU" dirty="0">
                <a:hlinkClick r:id="rId6"/>
              </a:rPr>
              <a:t>Module: </a:t>
            </a:r>
            <a:r>
              <a:rPr lang="en-AU" dirty="0" err="1">
                <a:hlinkClick r:id="rId6"/>
              </a:rPr>
              <a:t>tf</a:t>
            </a:r>
            <a:r>
              <a:rPr lang="en-AU" dirty="0">
                <a:hlinkClick r:id="rId6"/>
              </a:rPr>
              <a:t>  |  TensorFlow Core v2.3.0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Same API functions, but more details for </a:t>
            </a:r>
            <a:r>
              <a:rPr lang="en-AU" dirty="0" err="1"/>
              <a:t>Keras</a:t>
            </a:r>
            <a:r>
              <a:rPr lang="en-AU" dirty="0"/>
              <a:t> API in </a:t>
            </a:r>
            <a:r>
              <a:rPr lang="en-AU" dirty="0" err="1"/>
              <a:t>Keras</a:t>
            </a:r>
            <a:r>
              <a:rPr lang="en-AU" dirty="0"/>
              <a:t> webpage</a:t>
            </a:r>
          </a:p>
          <a:p>
            <a:pPr marL="285750" indent="-285750"/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B7AE4E-EA27-4D6D-875B-3E543B98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use </a:t>
            </a:r>
            <a:r>
              <a:rPr lang="en-AU" dirty="0" err="1"/>
              <a:t>tensorflow</a:t>
            </a:r>
            <a:r>
              <a:rPr lang="en-AU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A477-2D0C-4E4A-B745-59E059092F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42B8A-4BFE-420F-9E96-E33A11C23D4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0D684-DCCC-4ACC-8318-0C057F9F0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072" y="3645024"/>
            <a:ext cx="4935749" cy="2290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2EC40-9D83-4ACB-AE4A-1F21FCE66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1841" y="1646098"/>
            <a:ext cx="4967980" cy="18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Network Training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7234-3E4B-4C36-B16A-20F89C943B40}"/>
              </a:ext>
            </a:extLst>
          </p:cNvPr>
          <p:cNvSpPr txBox="1"/>
          <p:nvPr/>
        </p:nvSpPr>
        <p:spPr>
          <a:xfrm>
            <a:off x="8184232" y="79112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F5BBE-58BB-4817-98DF-ED4461B38506}"/>
              </a:ext>
            </a:extLst>
          </p:cNvPr>
          <p:cNvSpPr/>
          <p:nvPr/>
        </p:nvSpPr>
        <p:spPr>
          <a:xfrm>
            <a:off x="4754807" y="2050728"/>
            <a:ext cx="2427870" cy="6711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Loading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6E0E7-DD98-43E4-91A8-E0DE5759E69A}"/>
              </a:ext>
            </a:extLst>
          </p:cNvPr>
          <p:cNvSpPr/>
          <p:nvPr/>
        </p:nvSpPr>
        <p:spPr>
          <a:xfrm>
            <a:off x="7830886" y="2050728"/>
            <a:ext cx="2427870" cy="6711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4349CE-8FBE-4C46-8D76-A8618FF37DBC}"/>
              </a:ext>
            </a:extLst>
          </p:cNvPr>
          <p:cNvSpPr/>
          <p:nvPr/>
        </p:nvSpPr>
        <p:spPr>
          <a:xfrm>
            <a:off x="3575720" y="2996953"/>
            <a:ext cx="2427870" cy="6711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Building 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F54F9D-9301-4DF5-858C-47D2C837DB54}"/>
              </a:ext>
            </a:extLst>
          </p:cNvPr>
          <p:cNvSpPr/>
          <p:nvPr/>
        </p:nvSpPr>
        <p:spPr>
          <a:xfrm>
            <a:off x="6318921" y="2996952"/>
            <a:ext cx="2427870" cy="6711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Compile the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C8F10A-872C-4C38-A854-852164B34025}"/>
              </a:ext>
            </a:extLst>
          </p:cNvPr>
          <p:cNvSpPr/>
          <p:nvPr/>
        </p:nvSpPr>
        <p:spPr>
          <a:xfrm>
            <a:off x="9062122" y="2996954"/>
            <a:ext cx="2427870" cy="671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Train the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C14301-482B-420A-9FF9-4828829921B6}"/>
              </a:ext>
            </a:extLst>
          </p:cNvPr>
          <p:cNvSpPr/>
          <p:nvPr/>
        </p:nvSpPr>
        <p:spPr>
          <a:xfrm>
            <a:off x="4754807" y="3909976"/>
            <a:ext cx="2427870" cy="671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Model Prediction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745053-9175-472C-B33C-352C82AC2753}"/>
              </a:ext>
            </a:extLst>
          </p:cNvPr>
          <p:cNvSpPr/>
          <p:nvPr/>
        </p:nvSpPr>
        <p:spPr>
          <a:xfrm>
            <a:off x="7830885" y="3909976"/>
            <a:ext cx="2427870" cy="671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10247-EE7A-4A61-8A6C-DE5A14790E27}"/>
              </a:ext>
            </a:extLst>
          </p:cNvPr>
          <p:cNvSpPr/>
          <p:nvPr/>
        </p:nvSpPr>
        <p:spPr>
          <a:xfrm>
            <a:off x="6312024" y="4893624"/>
            <a:ext cx="2427870" cy="671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Performance Evaluation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08076CD-B4AC-4DC0-91E5-8B18FDB30A6F}"/>
              </a:ext>
            </a:extLst>
          </p:cNvPr>
          <p:cNvSpPr/>
          <p:nvPr/>
        </p:nvSpPr>
        <p:spPr>
          <a:xfrm>
            <a:off x="7392144" y="234888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F9A3ACA-DE38-4DC7-AD8D-8C0017CAEDAC}"/>
              </a:ext>
            </a:extLst>
          </p:cNvPr>
          <p:cNvSpPr/>
          <p:nvPr/>
        </p:nvSpPr>
        <p:spPr>
          <a:xfrm>
            <a:off x="6096000" y="3212976"/>
            <a:ext cx="1235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5DF53AF-9CEF-4EF1-9845-0FAF358C939F}"/>
              </a:ext>
            </a:extLst>
          </p:cNvPr>
          <p:cNvSpPr/>
          <p:nvPr/>
        </p:nvSpPr>
        <p:spPr>
          <a:xfrm>
            <a:off x="8832304" y="3225937"/>
            <a:ext cx="169412" cy="13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1B96452-717D-4520-B0C3-E58B2E668C9D}"/>
              </a:ext>
            </a:extLst>
          </p:cNvPr>
          <p:cNvSpPr/>
          <p:nvPr/>
        </p:nvSpPr>
        <p:spPr>
          <a:xfrm>
            <a:off x="7392144" y="4136120"/>
            <a:ext cx="216024" cy="156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22E017-8ED9-46ED-B341-1C93BBB061E4}"/>
              </a:ext>
            </a:extLst>
          </p:cNvPr>
          <p:cNvSpPr txBox="1"/>
          <p:nvPr/>
        </p:nvSpPr>
        <p:spPr>
          <a:xfrm>
            <a:off x="531297" y="216421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1: Data preparation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53EFF-5901-4C24-89FB-16E6915E76A4}"/>
              </a:ext>
            </a:extLst>
          </p:cNvPr>
          <p:cNvSpPr txBox="1"/>
          <p:nvPr/>
        </p:nvSpPr>
        <p:spPr>
          <a:xfrm>
            <a:off x="531297" y="310596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2: Training Stage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C0F2EF-94DE-42DC-A68D-A70E6F9D6FB9}"/>
              </a:ext>
            </a:extLst>
          </p:cNvPr>
          <p:cNvSpPr txBox="1"/>
          <p:nvPr/>
        </p:nvSpPr>
        <p:spPr>
          <a:xfrm>
            <a:off x="531297" y="4060886"/>
            <a:ext cx="26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3: Testing Stage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F2AC1E-A81E-4A84-BAE4-4F0AAE55E44E}"/>
              </a:ext>
            </a:extLst>
          </p:cNvPr>
          <p:cNvSpPr txBox="1"/>
          <p:nvPr/>
        </p:nvSpPr>
        <p:spPr>
          <a:xfrm>
            <a:off x="531297" y="503888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Stage 4: Evaluation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DAA12B-B522-4418-A413-0B2853FA44FA}"/>
              </a:ext>
            </a:extLst>
          </p:cNvPr>
          <p:cNvCxnSpPr/>
          <p:nvPr/>
        </p:nvCxnSpPr>
        <p:spPr>
          <a:xfrm>
            <a:off x="825822" y="2818531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5AC267-B9A4-4063-9A60-6A45C10F11AA}"/>
              </a:ext>
            </a:extLst>
          </p:cNvPr>
          <p:cNvCxnSpPr/>
          <p:nvPr/>
        </p:nvCxnSpPr>
        <p:spPr>
          <a:xfrm>
            <a:off x="825822" y="3789040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AB6C0A-2B00-4FF9-A60A-F30368FDE047}"/>
              </a:ext>
            </a:extLst>
          </p:cNvPr>
          <p:cNvCxnSpPr/>
          <p:nvPr/>
        </p:nvCxnSpPr>
        <p:spPr>
          <a:xfrm>
            <a:off x="839416" y="4725144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16C2BC-15C7-4685-847E-3027C58475D2}"/>
              </a:ext>
            </a:extLst>
          </p:cNvPr>
          <p:cNvCxnSpPr/>
          <p:nvPr/>
        </p:nvCxnSpPr>
        <p:spPr>
          <a:xfrm>
            <a:off x="839416" y="5661248"/>
            <a:ext cx="106707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DCD240-8599-4A15-8C9D-CB26C89FFB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Data loading: </a:t>
            </a:r>
          </a:p>
          <a:p>
            <a:pPr marL="465750" lvl="1" indent="-285750"/>
            <a:r>
              <a:rPr lang="en-AU" dirty="0"/>
              <a:t>Load pre-built data library:</a:t>
            </a:r>
          </a:p>
          <a:p>
            <a:pPr marL="645750" lvl="2" indent="-285750"/>
            <a:r>
              <a:rPr lang="en-AU" dirty="0" err="1"/>
              <a:t>tf.keras.datasets</a:t>
            </a:r>
            <a:endParaRPr lang="en-AU" dirty="0"/>
          </a:p>
          <a:p>
            <a:pPr marL="825750" lvl="3" indent="-285750"/>
            <a:r>
              <a:rPr lang="en-AU" dirty="0">
                <a:hlinkClick r:id="rId2"/>
              </a:rPr>
              <a:t>Module: </a:t>
            </a:r>
            <a:r>
              <a:rPr lang="en-AU" dirty="0" err="1">
                <a:hlinkClick r:id="rId2"/>
              </a:rPr>
              <a:t>tf.keras.datasets</a:t>
            </a:r>
            <a:r>
              <a:rPr lang="en-AU" dirty="0">
                <a:hlinkClick r:id="rId2"/>
              </a:rPr>
              <a:t>  |  TensorFlow Core v2.3.0</a:t>
            </a:r>
            <a:endParaRPr lang="en-AU" dirty="0"/>
          </a:p>
          <a:p>
            <a:pPr marL="645750" lvl="2" indent="-285750"/>
            <a:r>
              <a:rPr lang="en-AU" dirty="0" err="1"/>
              <a:t>Tensorflow_datasets</a:t>
            </a:r>
            <a:r>
              <a:rPr lang="en-AU" dirty="0"/>
              <a:t> library</a:t>
            </a:r>
          </a:p>
          <a:p>
            <a:pPr marL="825750" lvl="3" indent="-285750"/>
            <a:r>
              <a:rPr lang="en-AU" dirty="0">
                <a:hlinkClick r:id="rId3"/>
              </a:rPr>
              <a:t>TensorFlow Datasets</a:t>
            </a:r>
            <a:endParaRPr lang="en-AU" dirty="0"/>
          </a:p>
          <a:p>
            <a:pPr marL="465750" lvl="1" indent="-285750"/>
            <a:r>
              <a:rPr lang="en-AU" dirty="0"/>
              <a:t>Manual method:</a:t>
            </a:r>
          </a:p>
          <a:p>
            <a:pPr marL="645750" lvl="2" indent="-285750"/>
            <a:r>
              <a:rPr lang="en-AU" dirty="0"/>
              <a:t>Use </a:t>
            </a:r>
            <a:r>
              <a:rPr lang="en-AU" dirty="0" err="1"/>
              <a:t>tf.data.Dataset</a:t>
            </a:r>
            <a:r>
              <a:rPr lang="en-AU" dirty="0"/>
              <a:t> to load, pre-process the image</a:t>
            </a:r>
          </a:p>
          <a:p>
            <a:pPr marL="825750" lvl="3" indent="-285750"/>
            <a:r>
              <a:rPr lang="en-AU" dirty="0" err="1">
                <a:hlinkClick r:id="rId4"/>
              </a:rPr>
              <a:t>tf.data.Dataset</a:t>
            </a:r>
            <a:r>
              <a:rPr lang="en-AU" dirty="0">
                <a:hlinkClick r:id="rId4"/>
              </a:rPr>
              <a:t>  |  TensorFlow Core v2.3.0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/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42662E-F039-44E0-BA98-51DD164E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1D7E2-0104-4C62-BAAE-6344E372E7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72754-E04D-4475-B0F8-704050FF53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39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95CF4B-C6BF-4808-AAFC-6CC3FBD05E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Why do we need pre-processing?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messy and from different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Standardize and clean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Reduce complexity and increase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Techniques: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Reduce complexity</a:t>
            </a:r>
          </a:p>
          <a:p>
            <a:pPr marL="742950" lvl="1" indent="-285750"/>
            <a:r>
              <a:rPr lang="en-AU" dirty="0"/>
              <a:t>Convert to grey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Standardize images</a:t>
            </a:r>
          </a:p>
          <a:p>
            <a:pPr marL="742950" lvl="1" indent="-285750"/>
            <a:r>
              <a:rPr lang="en-AU" dirty="0"/>
              <a:t>Clip </a:t>
            </a:r>
          </a:p>
          <a:p>
            <a:pPr marL="742950" lvl="1" indent="-285750"/>
            <a:r>
              <a:rPr lang="en-AU" dirty="0"/>
              <a:t>Crop</a:t>
            </a:r>
          </a:p>
          <a:p>
            <a:pPr marL="742950" lvl="1" indent="-285750"/>
            <a:r>
              <a:rPr lang="en-AU" dirty="0"/>
              <a:t>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Change data structure for specific task</a:t>
            </a:r>
          </a:p>
          <a:p>
            <a:pPr marL="742950" lvl="1" indent="-285750"/>
            <a:r>
              <a:rPr lang="en-AU" dirty="0"/>
              <a:t>One-hot encoding 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1D9E0-926F-49DD-9C2F-ED2531E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7081-15CD-4348-B7E4-6394AC843B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0877-7E49-4E45-B920-DC98109179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7E5C2-B84A-451D-95D9-42F92CC7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573" y="3659097"/>
            <a:ext cx="2711635" cy="2018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F4C13-BF7D-4262-8C88-E8250660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412776"/>
            <a:ext cx="5077932" cy="1909703"/>
          </a:xfrm>
          <a:prstGeom prst="rect">
            <a:avLst/>
          </a:prstGeom>
        </p:spPr>
      </p:pic>
      <p:pic>
        <p:nvPicPr>
          <p:cNvPr id="4098" name="Picture 2" descr="Using Categorical Data with One Hot Encoding | Kaggle">
            <a:extLst>
              <a:ext uri="{FF2B5EF4-FFF2-40B4-BE49-F238E27FC236}">
                <a16:creationId xmlns:a16="http://schemas.microsoft.com/office/drawing/2014/main" id="{096B4B19-A219-4F35-932A-1C6F8C77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15" y="3912636"/>
            <a:ext cx="3961527" cy="15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4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a:style>
    </a:spDef>
  </a:objectDefaults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D10C0ED00E1418DE5731BA22CFD72" ma:contentTypeVersion="9" ma:contentTypeDescription="Create a new document." ma:contentTypeScope="" ma:versionID="18f2ae4ad4f29a5f7b23c70964a80b20">
  <xsd:schema xmlns:xsd="http://www.w3.org/2001/XMLSchema" xmlns:xs="http://www.w3.org/2001/XMLSchema" xmlns:p="http://schemas.microsoft.com/office/2006/metadata/properties" xmlns:ns3="980147d4-fe38-42a8-a334-91283447e461" targetNamespace="http://schemas.microsoft.com/office/2006/metadata/properties" ma:root="true" ma:fieldsID="e837d0a404d4b2d64dd7b494dc8737a0" ns3:_="">
    <xsd:import namespace="980147d4-fe38-42a8-a334-91283447e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0147d4-fe38-42a8-a334-91283447e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777C53-73A5-426B-AE1D-3E2EC1DE7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0147d4-fe38-42a8-a334-91283447e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27729E-BC9B-4732-8950-3523DF3C66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4E269B-295D-4BA6-B4B5-64A0517319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908</Words>
  <Application>Microsoft Office PowerPoint</Application>
  <PresentationFormat>Widescreen</PresentationFormat>
  <Paragraphs>209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University of Queensland</vt:lpstr>
      <vt:lpstr>Deep Learning with Tensorflow</vt:lpstr>
      <vt:lpstr>Programming Language</vt:lpstr>
      <vt:lpstr>Deep Learning Libraries: </vt:lpstr>
      <vt:lpstr>Tensorflow 1 vs Tensorflow 2:</vt:lpstr>
      <vt:lpstr>The basic unit of Tensorflow: Tensor VS Numpy</vt:lpstr>
      <vt:lpstr>How to use tensorflow?</vt:lpstr>
      <vt:lpstr>Network Training process</vt:lpstr>
      <vt:lpstr>Data Preparation:</vt:lpstr>
      <vt:lpstr>Data Preparation:</vt:lpstr>
      <vt:lpstr>Network Training process</vt:lpstr>
      <vt:lpstr>Training stage: Build the model</vt:lpstr>
      <vt:lpstr>Network Graph:</vt:lpstr>
      <vt:lpstr>Network Training process</vt:lpstr>
      <vt:lpstr>Training Stage:</vt:lpstr>
      <vt:lpstr>Evaluation Stage: Performance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NeuroDesk</dc:title>
  <dc:creator>Steffen Bollmann</dc:creator>
  <cp:lastModifiedBy>Wei Dai</cp:lastModifiedBy>
  <cp:revision>136</cp:revision>
  <dcterms:created xsi:type="dcterms:W3CDTF">2020-09-27T23:29:08Z</dcterms:created>
  <dcterms:modified xsi:type="dcterms:W3CDTF">2020-12-02T23:14:04Z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0x010100CF2D10C0ED00E1418DE5731BA22CFD72</vt:lpwstr>
  </property>
</Properties>
</file>