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3" r:id="rId2"/>
    <p:sldId id="379" r:id="rId3"/>
    <p:sldId id="382" r:id="rId4"/>
    <p:sldId id="383" r:id="rId5"/>
    <p:sldId id="380" r:id="rId6"/>
    <p:sldId id="38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" id="{1C800D76-3C72-4CB3-9FC9-AADDB526D820}">
          <p14:sldIdLst>
            <p14:sldId id="373"/>
          </p14:sldIdLst>
        </p14:section>
        <p14:section name="Contacts" id="{7B3D4378-572B-43C3-B629-10D403504BF0}">
          <p14:sldIdLst>
            <p14:sldId id="379"/>
            <p14:sldId id="382"/>
            <p14:sldId id="383"/>
            <p14:sldId id="380"/>
            <p14:sldId id="38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1CC"/>
    <a:srgbClr val="999490"/>
    <a:srgbClr val="962A8B"/>
    <a:srgbClr val="C8AE73"/>
    <a:srgbClr val="FBB800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45" autoAdjust="0"/>
  </p:normalViewPr>
  <p:slideViewPr>
    <p:cSldViewPr showGuides="1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khar.chandra@uq.edu.a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2.mat.ucsb.edu/201A/nb/Sinusoids%20and%20Phasors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ainxkcd.com/wiki/index.php/1733:_Solar_Spectru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Theory of Computation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Quantum Computation</a:t>
            </a:r>
          </a:p>
          <a:p>
            <a:r>
              <a:rPr lang="en-AU" sz="2000" dirty="0" smtClean="0"/>
              <a:t>Animations</a:t>
            </a:r>
            <a:endParaRPr lang="en-AU" sz="2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88CC6A-1069-4D9B-8A65-A317F6B5D511}"/>
              </a:ext>
            </a:extLst>
          </p:cNvPr>
          <p:cNvSpPr txBox="1">
            <a:spLocks/>
          </p:cNvSpPr>
          <p:nvPr/>
        </p:nvSpPr>
        <p:spPr bwMode="white">
          <a:xfrm>
            <a:off x="695298" y="3717032"/>
            <a:ext cx="4896646" cy="23042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sz="1600" dirty="0"/>
              <a:t>Dr Shekhar “Shakes” Chandra </a:t>
            </a: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shekhar.chandra@uq.edu.au</a:t>
            </a: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AU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V1.0</a:t>
            </a:r>
            <a:endParaRPr lang="en-AU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Theory of Computation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COMP2048 – Theory of Computation</a:t>
            </a:r>
            <a:endParaRPr lang="en-AU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altLang="en-US" dirty="0" smtClean="0"/>
              <a:t>Superposition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5" y="2312876"/>
            <a:ext cx="4475475" cy="2772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772816"/>
            <a:ext cx="3255156" cy="108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24" y="4005064"/>
            <a:ext cx="3202058" cy="1368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988" y="5540567"/>
            <a:ext cx="370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Figures from Wikipedia: Superposition and </a:t>
            </a:r>
            <a:r>
              <a:rPr lang="en-AU" sz="1100" dirty="0" err="1" smtClean="0"/>
              <a:t>Wavefunction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3094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39260" y="5323819"/>
            <a:ext cx="84836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AU" altLang="en-US" dirty="0"/>
              <a:t>Think of a Fourier Transform like a prism:</a:t>
            </a:r>
          </a:p>
          <a:p>
            <a:pPr lvl="1" eaLnBrk="1" hangingPunct="1"/>
            <a:r>
              <a:rPr lang="en-AU" altLang="en-US" dirty="0"/>
              <a:t>“Destructs a source signal into its constituent frequencies”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Theory of Computation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COMP2048 – Theory of Computation</a:t>
            </a:r>
            <a:endParaRPr lang="en-AU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altLang="en-US" dirty="0" smtClean="0"/>
              <a:t>Fourier Transform</a:t>
            </a:r>
            <a:endParaRPr lang="en-AU" dirty="0"/>
          </a:p>
        </p:txBody>
      </p:sp>
      <p:pic>
        <p:nvPicPr>
          <p:cNvPr id="12" name="Picture 6" descr="pr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35" y="1883706"/>
            <a:ext cx="3619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34485" y="2459969"/>
            <a:ext cx="2487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AU" altLang="en-US"/>
              <a:t>White light</a:t>
            </a:r>
          </a:p>
          <a:p>
            <a:pPr algn="ctr" eaLnBrk="1" hangingPunct="1"/>
            <a:r>
              <a:rPr lang="en-AU" altLang="en-US"/>
              <a:t>(all wavelengths)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7943222" y="2388531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AU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087685" y="2459969"/>
            <a:ext cx="1423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AU" altLang="en-US"/>
              <a:t>Colour </a:t>
            </a:r>
          </a:p>
          <a:p>
            <a:pPr eaLnBrk="1" hangingPunct="1"/>
            <a:r>
              <a:rPr lang="en-AU" altLang="en-US"/>
              <a:t>spectrum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068635" y="4418944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AU" altLang="en-US"/>
              <a:t>f= 1/</a:t>
            </a:r>
            <a:r>
              <a:rPr lang="en-AU" altLang="en-US">
                <a:sym typeface="Symbol" panose="05050102010706020507" pitchFamily="18" charset="2"/>
              </a:rPr>
              <a:t></a:t>
            </a:r>
            <a:r>
              <a:rPr lang="en-AU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94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Theory of Computation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COMP2048 – Theory of Computation</a:t>
            </a:r>
            <a:endParaRPr lang="en-AU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altLang="en-US" dirty="0" smtClean="0"/>
              <a:t>Fourier Transform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628800"/>
            <a:ext cx="4950550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6883" y="5914662"/>
            <a:ext cx="732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By: Andrés Cabrera </a:t>
            </a:r>
            <a:r>
              <a:rPr lang="en-AU" dirty="0" smtClean="0"/>
              <a:t>and Karl </a:t>
            </a:r>
            <a:r>
              <a:rPr lang="en-AU" dirty="0"/>
              <a:t>Yerkes.</a:t>
            </a:r>
            <a:br>
              <a:rPr lang="en-AU" dirty="0"/>
            </a:b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w2.mat.ucsb.edu/201A/nb/Sinusoids%20and%20Phasors.html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Theory of Computation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COMP2048 – Theory of Computation</a:t>
            </a:r>
            <a:endParaRPr lang="en-AU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altLang="en-US" dirty="0" smtClean="0"/>
              <a:t>Hydrogen Energy Levels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348880"/>
            <a:ext cx="6193688" cy="237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8128" y="5085184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Figure from </a:t>
            </a:r>
            <a:r>
              <a:rPr lang="en-AU" sz="1200" dirty="0" err="1" smtClean="0"/>
              <a:t>xkcd</a:t>
            </a:r>
            <a:r>
              <a:rPr lang="en-AU" sz="1200" dirty="0" smtClean="0"/>
              <a:t>: </a:t>
            </a:r>
            <a:r>
              <a:rPr lang="en-AU" sz="1200" dirty="0">
                <a:hlinkClick r:id="rId3"/>
              </a:rPr>
              <a:t>https://www.explainxkcd.com/wiki/index.php/1733:_Solar_Spectrum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053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Theory of Computation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COMP2048 – Theory of Computation</a:t>
            </a:r>
            <a:endParaRPr lang="en-AU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altLang="en-US" dirty="0" err="1" smtClean="0"/>
              <a:t>Wavefunction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7408" y="429309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Figure taken from Wikipedia </a:t>
            </a:r>
            <a:r>
              <a:rPr lang="en-AU" sz="1200" dirty="0" err="1" smtClean="0"/>
              <a:t>Wavefunction</a:t>
            </a:r>
            <a:endParaRPr lang="en-AU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692696"/>
            <a:ext cx="6696744" cy="6088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" y="2079085"/>
            <a:ext cx="2952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AF2-0344-4873-8B01-1BEF95B6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876346"/>
            <a:ext cx="5617224" cy="1294478"/>
          </a:xfrm>
        </p:spPr>
        <p:txBody>
          <a:bodyPr>
            <a:normAutofit/>
          </a:bodyPr>
          <a:lstStyle/>
          <a:p>
            <a:r>
              <a:rPr lang="en-AU" sz="1600" dirty="0"/>
              <a:t>Dr Shekhar “Shakes” Chandra | Lecturer</a:t>
            </a:r>
          </a:p>
          <a:p>
            <a:r>
              <a:rPr lang="en-AU" sz="1600" dirty="0"/>
              <a:t>School of Information Technology and Electrical Engineering</a:t>
            </a:r>
          </a:p>
          <a:p>
            <a:r>
              <a:rPr lang="en-AU" sz="1600" dirty="0"/>
              <a:t>shekhar.chandra@uq.edu.au</a:t>
            </a:r>
          </a:p>
          <a:p>
            <a:r>
              <a:rPr lang="en-AU" sz="1600" dirty="0"/>
              <a:t>+61 7 3365 8359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9264C-F81D-4DA3-95FB-3D31419E5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@shakes76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D0877-AECF-42A4-AD3C-BF700B7A2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/>
              <a:t>shekhar</a:t>
            </a:r>
            <a:r>
              <a:rPr lang="en-AU" dirty="0"/>
              <a:t>-s-</a:t>
            </a:r>
            <a:r>
              <a:rPr lang="en-AU" dirty="0" err="1"/>
              <a:t>chandra</a:t>
            </a:r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CD5120-F460-4C2E-AEB4-E7228CB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" y="3686288"/>
            <a:ext cx="292269" cy="21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5B62E-D65E-4274-BD09-A77E7CF6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3429000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545</TotalTime>
  <Words>155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Tahoma</vt:lpstr>
      <vt:lpstr>Wingdings</vt:lpstr>
      <vt:lpstr>University of Queensland</vt:lpstr>
      <vt:lpstr>Theory of Computation</vt:lpstr>
      <vt:lpstr>Superposition</vt:lpstr>
      <vt:lpstr>Fourier Transform</vt:lpstr>
      <vt:lpstr>Fourier Transform</vt:lpstr>
      <vt:lpstr>Hydrogen Energy Levels</vt:lpstr>
      <vt:lpstr>Wavefunction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Shakes Chandra</cp:lastModifiedBy>
  <cp:revision>127</cp:revision>
  <dcterms:created xsi:type="dcterms:W3CDTF">2018-09-28T01:38:30Z</dcterms:created>
  <dcterms:modified xsi:type="dcterms:W3CDTF">2019-05-14T00:35:20Z</dcterms:modified>
</cp:coreProperties>
</file>