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73" r:id="rId5"/>
    <p:sldId id="400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07" r:id="rId22"/>
    <p:sldId id="4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" id="{1C800D76-3C72-4CB3-9FC9-AADDB526D820}">
          <p14:sldIdLst>
            <p14:sldId id="373"/>
            <p14:sldId id="400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07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Dai" initials="WD" lastIdx="1" clrIdx="0">
    <p:extLst>
      <p:ext uri="{19B8F6BF-5375-455C-9EA6-DF929625EA0E}">
        <p15:presenceInfo xmlns:p15="http://schemas.microsoft.com/office/powerpoint/2012/main" userId="Wei 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1CC"/>
    <a:srgbClr val="999490"/>
    <a:srgbClr val="962A8B"/>
    <a:srgbClr val="C8AE73"/>
    <a:srgbClr val="FBB800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68BC8-E62C-429F-A5FB-7F8253FD80FC}" v="839" dt="2020-09-16T13:26:08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449" autoAdjust="0"/>
  </p:normalViewPr>
  <p:slideViewPr>
    <p:cSldViewPr showGuides="1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Dai" userId="d9bd8c5e-7c27-4308-8b1f-c22710a41d7c" providerId="ADAL" clId="{80268BC8-E62C-429F-A5FB-7F8253FD80FC}"/>
    <pc:docChg chg="undo redo custSel addSld delSld modSld sldOrd modSection">
      <pc:chgData name="Wei Dai" userId="d9bd8c5e-7c27-4308-8b1f-c22710a41d7c" providerId="ADAL" clId="{80268BC8-E62C-429F-A5FB-7F8253FD80FC}" dt="2020-09-16T14:16:27.647" v="11705" actId="1076"/>
      <pc:docMkLst>
        <pc:docMk/>
      </pc:docMkLst>
      <pc:sldChg chg="delSp modSp">
        <pc:chgData name="Wei Dai" userId="d9bd8c5e-7c27-4308-8b1f-c22710a41d7c" providerId="ADAL" clId="{80268BC8-E62C-429F-A5FB-7F8253FD80FC}" dt="2020-09-16T00:38:35.617" v="97" actId="20577"/>
        <pc:sldMkLst>
          <pc:docMk/>
          <pc:sldMk cId="1217444860" sldId="373"/>
        </pc:sldMkLst>
        <pc:spChg chg="mod">
          <ac:chgData name="Wei Dai" userId="d9bd8c5e-7c27-4308-8b1f-c22710a41d7c" providerId="ADAL" clId="{80268BC8-E62C-429F-A5FB-7F8253FD80FC}" dt="2020-09-16T00:38:35.617" v="97" actId="20577"/>
          <ac:spMkLst>
            <pc:docMk/>
            <pc:sldMk cId="1217444860" sldId="373"/>
            <ac:spMk id="2" creationId="{0EA92987-6E68-47E6-931F-15CD6EAC4FB8}"/>
          </ac:spMkLst>
        </pc:spChg>
        <pc:spChg chg="del mod topLvl">
          <ac:chgData name="Wei Dai" userId="d9bd8c5e-7c27-4308-8b1f-c22710a41d7c" providerId="ADAL" clId="{80268BC8-E62C-429F-A5FB-7F8253FD80FC}" dt="2020-09-16T00:36:59.673" v="2" actId="478"/>
          <ac:spMkLst>
            <pc:docMk/>
            <pc:sldMk cId="1217444860" sldId="373"/>
            <ac:spMk id="6" creationId="{EA70FD12-7A9F-4DFD-9AF6-44644EC19D46}"/>
          </ac:spMkLst>
        </pc:spChg>
        <pc:spChg chg="mod">
          <ac:chgData name="Wei Dai" userId="d9bd8c5e-7c27-4308-8b1f-c22710a41d7c" providerId="ADAL" clId="{80268BC8-E62C-429F-A5FB-7F8253FD80FC}" dt="2020-09-16T00:37:44.320" v="67" actId="20577"/>
          <ac:spMkLst>
            <pc:docMk/>
            <pc:sldMk cId="1217444860" sldId="373"/>
            <ac:spMk id="7" creationId="{5088CC6A-1069-4D9B-8A65-A317F6B5D511}"/>
          </ac:spMkLst>
        </pc:spChg>
        <pc:spChg chg="del">
          <ac:chgData name="Wei Dai" userId="d9bd8c5e-7c27-4308-8b1f-c22710a41d7c" providerId="ADAL" clId="{80268BC8-E62C-429F-A5FB-7F8253FD80FC}" dt="2020-09-16T00:36:55.824" v="0" actId="478"/>
          <ac:spMkLst>
            <pc:docMk/>
            <pc:sldMk cId="1217444860" sldId="373"/>
            <ac:spMk id="9" creationId="{2E8FED15-0EF7-4DB7-9B69-B98341F47AB2}"/>
          </ac:spMkLst>
        </pc:spChg>
        <pc:grpChg chg="del">
          <ac:chgData name="Wei Dai" userId="d9bd8c5e-7c27-4308-8b1f-c22710a41d7c" providerId="ADAL" clId="{80268BC8-E62C-429F-A5FB-7F8253FD80FC}" dt="2020-09-16T00:36:59.673" v="2" actId="478"/>
          <ac:grpSpMkLst>
            <pc:docMk/>
            <pc:sldMk cId="1217444860" sldId="373"/>
            <ac:grpSpMk id="11" creationId="{1F6895F3-9C4F-497B-8891-9B24739CA110}"/>
          </ac:grpSpMkLst>
        </pc:grpChg>
        <pc:cxnChg chg="del topLvl">
          <ac:chgData name="Wei Dai" userId="d9bd8c5e-7c27-4308-8b1f-c22710a41d7c" providerId="ADAL" clId="{80268BC8-E62C-429F-A5FB-7F8253FD80FC}" dt="2020-09-16T00:37:47.921" v="68" actId="478"/>
          <ac:cxnSpMkLst>
            <pc:docMk/>
            <pc:sldMk cId="1217444860" sldId="373"/>
            <ac:cxnSpMk id="8" creationId="{54395D3A-6F36-4671-A41D-5054207EDA79}"/>
          </ac:cxnSpMkLst>
        </pc:cxnChg>
      </pc:sldChg>
      <pc:sldChg chg="addSp delSp modSp modNotesTx">
        <pc:chgData name="Wei Dai" userId="d9bd8c5e-7c27-4308-8b1f-c22710a41d7c" providerId="ADAL" clId="{80268BC8-E62C-429F-A5FB-7F8253FD80FC}" dt="2020-09-16T00:54:15.358" v="1029" actId="20577"/>
        <pc:sldMkLst>
          <pc:docMk/>
          <pc:sldMk cId="51647647" sldId="400"/>
        </pc:sldMkLst>
        <pc:spChg chg="add mod">
          <ac:chgData name="Wei Dai" userId="d9bd8c5e-7c27-4308-8b1f-c22710a41d7c" providerId="ADAL" clId="{80268BC8-E62C-429F-A5FB-7F8253FD80FC}" dt="2020-09-16T00:45:43.758" v="746" actId="1076"/>
          <ac:spMkLst>
            <pc:docMk/>
            <pc:sldMk cId="51647647" sldId="400"/>
            <ac:spMk id="3" creationId="{914B8C82-DCF7-4438-9A6A-DF0C9CF32B78}"/>
          </ac:spMkLst>
        </pc:spChg>
        <pc:spChg chg="del">
          <ac:chgData name="Wei Dai" userId="d9bd8c5e-7c27-4308-8b1f-c22710a41d7c" providerId="ADAL" clId="{80268BC8-E62C-429F-A5FB-7F8253FD80FC}" dt="2020-09-16T00:38:11.464" v="82" actId="478"/>
          <ac:spMkLst>
            <pc:docMk/>
            <pc:sldMk cId="51647647" sldId="400"/>
            <ac:spMk id="14" creationId="{00000000-0000-0000-0000-000000000000}"/>
          </ac:spMkLst>
        </pc:spChg>
        <pc:spChg chg="mod">
          <ac:chgData name="Wei Dai" userId="d9bd8c5e-7c27-4308-8b1f-c22710a41d7c" providerId="ADAL" clId="{80268BC8-E62C-429F-A5FB-7F8253FD80FC}" dt="2020-09-16T00:38:06.522" v="81" actId="20577"/>
          <ac:spMkLst>
            <pc:docMk/>
            <pc:sldMk cId="51647647" sldId="400"/>
            <ac:spMk id="17" creationId="{00000000-0000-0000-0000-000000000000}"/>
          </ac:spMkLst>
        </pc:spChg>
        <pc:spChg chg="del">
          <ac:chgData name="Wei Dai" userId="d9bd8c5e-7c27-4308-8b1f-c22710a41d7c" providerId="ADAL" clId="{80268BC8-E62C-429F-A5FB-7F8253FD80FC}" dt="2020-09-16T00:38:16.602" v="84" actId="478"/>
          <ac:spMkLst>
            <pc:docMk/>
            <pc:sldMk cId="51647647" sldId="400"/>
            <ac:spMk id="23" creationId="{B7206AF4-39A1-49AD-A0EB-E61B942A30AC}"/>
          </ac:spMkLst>
        </pc:spChg>
        <pc:spChg chg="add mod">
          <ac:chgData name="Wei Dai" userId="d9bd8c5e-7c27-4308-8b1f-c22710a41d7c" providerId="ADAL" clId="{80268BC8-E62C-429F-A5FB-7F8253FD80FC}" dt="2020-09-16T00:53:00.122" v="868" actId="20577"/>
          <ac:spMkLst>
            <pc:docMk/>
            <pc:sldMk cId="51647647" sldId="400"/>
            <ac:spMk id="25" creationId="{8B4B3450-9EFF-46D6-B8EE-8E48BEA69907}"/>
          </ac:spMkLst>
        </pc:spChg>
        <pc:spChg chg="del">
          <ac:chgData name="Wei Dai" userId="d9bd8c5e-7c27-4308-8b1f-c22710a41d7c" providerId="ADAL" clId="{80268BC8-E62C-429F-A5FB-7F8253FD80FC}" dt="2020-09-16T00:38:16.602" v="84" actId="478"/>
          <ac:spMkLst>
            <pc:docMk/>
            <pc:sldMk cId="51647647" sldId="400"/>
            <ac:spMk id="29" creationId="{858021E4-873E-48F3-9095-3E5DE2CCF58D}"/>
          </ac:spMkLst>
        </pc:spChg>
        <pc:spChg chg="add del">
          <ac:chgData name="Wei Dai" userId="d9bd8c5e-7c27-4308-8b1f-c22710a41d7c" providerId="ADAL" clId="{80268BC8-E62C-429F-A5FB-7F8253FD80FC}" dt="2020-09-16T00:48:28.908" v="773"/>
          <ac:spMkLst>
            <pc:docMk/>
            <pc:sldMk cId="51647647" sldId="400"/>
            <ac:spMk id="30" creationId="{169F600B-1DFE-49CB-96CF-B8D43C9C9CF3}"/>
          </ac:spMkLst>
        </pc:spChg>
        <pc:grpChg chg="del">
          <ac:chgData name="Wei Dai" userId="d9bd8c5e-7c27-4308-8b1f-c22710a41d7c" providerId="ADAL" clId="{80268BC8-E62C-429F-A5FB-7F8253FD80FC}" dt="2020-09-16T00:38:16.602" v="84" actId="478"/>
          <ac:grpSpMkLst>
            <pc:docMk/>
            <pc:sldMk cId="51647647" sldId="400"/>
            <ac:grpSpMk id="20" creationId="{BCC57B0F-AE88-4930-B0D8-5ED681C90834}"/>
          </ac:grpSpMkLst>
        </pc:grpChg>
        <pc:grpChg chg="del">
          <ac:chgData name="Wei Dai" userId="d9bd8c5e-7c27-4308-8b1f-c22710a41d7c" providerId="ADAL" clId="{80268BC8-E62C-429F-A5FB-7F8253FD80FC}" dt="2020-09-16T00:38:16.602" v="84" actId="478"/>
          <ac:grpSpMkLst>
            <pc:docMk/>
            <pc:sldMk cId="51647647" sldId="400"/>
            <ac:grpSpMk id="21" creationId="{F3965C4A-5251-4182-AFF9-67D86BB7F42D}"/>
          </ac:grpSpMkLst>
        </pc:grpChg>
        <pc:picChg chg="del">
          <ac:chgData name="Wei Dai" userId="d9bd8c5e-7c27-4308-8b1f-c22710a41d7c" providerId="ADAL" clId="{80268BC8-E62C-429F-A5FB-7F8253FD80FC}" dt="2020-09-16T00:38:12.084" v="83" actId="478"/>
          <ac:picMkLst>
            <pc:docMk/>
            <pc:sldMk cId="51647647" sldId="400"/>
            <ac:picMk id="4" creationId="{5370D823-42D4-4E1D-A3C1-CE30E635DB66}"/>
          </ac:picMkLst>
        </pc:picChg>
        <pc:picChg chg="add mod">
          <ac:chgData name="Wei Dai" userId="d9bd8c5e-7c27-4308-8b1f-c22710a41d7c" providerId="ADAL" clId="{80268BC8-E62C-429F-A5FB-7F8253FD80FC}" dt="2020-09-16T00:40:22.722" v="109" actId="1076"/>
          <ac:picMkLst>
            <pc:docMk/>
            <pc:sldMk cId="51647647" sldId="400"/>
            <ac:picMk id="22" creationId="{BAD08867-C8FD-4981-BB71-5DAEAA27328A}"/>
          </ac:picMkLst>
        </pc:picChg>
        <pc:cxnChg chg="add del mod">
          <ac:chgData name="Wei Dai" userId="d9bd8c5e-7c27-4308-8b1f-c22710a41d7c" providerId="ADAL" clId="{80268BC8-E62C-429F-A5FB-7F8253FD80FC}" dt="2020-09-16T00:45:51.865" v="748" actId="478"/>
          <ac:cxnSpMkLst>
            <pc:docMk/>
            <pc:sldMk cId="51647647" sldId="400"/>
            <ac:cxnSpMk id="7" creationId="{38321007-A63E-48CB-86BE-CC7404D83037}"/>
          </ac:cxnSpMkLst>
        </pc:cxnChg>
        <pc:cxnChg chg="add mod">
          <ac:chgData name="Wei Dai" userId="d9bd8c5e-7c27-4308-8b1f-c22710a41d7c" providerId="ADAL" clId="{80268BC8-E62C-429F-A5FB-7F8253FD80FC}" dt="2020-09-16T00:46:12.046" v="749" actId="11529"/>
          <ac:cxnSpMkLst>
            <pc:docMk/>
            <pc:sldMk cId="51647647" sldId="400"/>
            <ac:cxnSpMk id="9" creationId="{B7E0005C-8EAD-4E96-AEFF-4967C6F97185}"/>
          </ac:cxnSpMkLst>
        </pc:cxnChg>
        <pc:cxnChg chg="del">
          <ac:chgData name="Wei Dai" userId="d9bd8c5e-7c27-4308-8b1f-c22710a41d7c" providerId="ADAL" clId="{80268BC8-E62C-429F-A5FB-7F8253FD80FC}" dt="2020-09-16T00:38:16.602" v="84" actId="478"/>
          <ac:cxnSpMkLst>
            <pc:docMk/>
            <pc:sldMk cId="51647647" sldId="400"/>
            <ac:cxnSpMk id="24" creationId="{1C6AABBD-495E-4598-A32F-3A72DE8393B5}"/>
          </ac:cxnSpMkLst>
        </pc:cxnChg>
        <pc:cxnChg chg="add mod">
          <ac:chgData name="Wei Dai" userId="d9bd8c5e-7c27-4308-8b1f-c22710a41d7c" providerId="ADAL" clId="{80268BC8-E62C-429F-A5FB-7F8253FD80FC}" dt="2020-09-16T00:46:17.532" v="750" actId="11529"/>
          <ac:cxnSpMkLst>
            <pc:docMk/>
            <pc:sldMk cId="51647647" sldId="400"/>
            <ac:cxnSpMk id="27" creationId="{674DB70A-0F71-485F-A848-94357ED8C71D}"/>
          </ac:cxnSpMkLst>
        </pc:cxnChg>
      </pc:sldChg>
      <pc:sldChg chg="del">
        <pc:chgData name="Wei Dai" userId="d9bd8c5e-7c27-4308-8b1f-c22710a41d7c" providerId="ADAL" clId="{80268BC8-E62C-429F-A5FB-7F8253FD80FC}" dt="2020-09-16T00:40:31.931" v="118" actId="2696"/>
        <pc:sldMkLst>
          <pc:docMk/>
          <pc:sldMk cId="887990496" sldId="405"/>
        </pc:sldMkLst>
      </pc:sldChg>
      <pc:sldChg chg="del">
        <pc:chgData name="Wei Dai" userId="d9bd8c5e-7c27-4308-8b1f-c22710a41d7c" providerId="ADAL" clId="{80268BC8-E62C-429F-A5FB-7F8253FD80FC}" dt="2020-09-16T00:40:31.940" v="119" actId="2696"/>
        <pc:sldMkLst>
          <pc:docMk/>
          <pc:sldMk cId="767899419" sldId="406"/>
        </pc:sldMkLst>
      </pc:sldChg>
      <pc:sldChg chg="addSp delSp modSp">
        <pc:chgData name="Wei Dai" userId="d9bd8c5e-7c27-4308-8b1f-c22710a41d7c" providerId="ADAL" clId="{80268BC8-E62C-429F-A5FB-7F8253FD80FC}" dt="2020-09-16T01:01:39.187" v="1170" actId="1076"/>
        <pc:sldMkLst>
          <pc:docMk/>
          <pc:sldMk cId="133317747" sldId="407"/>
        </pc:sldMkLst>
        <pc:spChg chg="mod">
          <ac:chgData name="Wei Dai" userId="d9bd8c5e-7c27-4308-8b1f-c22710a41d7c" providerId="ADAL" clId="{80268BC8-E62C-429F-A5FB-7F8253FD80FC}" dt="2020-09-16T01:01:39.187" v="1170" actId="1076"/>
          <ac:spMkLst>
            <pc:docMk/>
            <pc:sldMk cId="133317747" sldId="407"/>
            <ac:spMk id="2" creationId="{6B9A4270-E748-472B-BDE1-634F1527DA2B}"/>
          </ac:spMkLst>
        </pc:spChg>
        <pc:spChg chg="del mod">
          <ac:chgData name="Wei Dai" userId="d9bd8c5e-7c27-4308-8b1f-c22710a41d7c" providerId="ADAL" clId="{80268BC8-E62C-429F-A5FB-7F8253FD80FC}" dt="2020-09-16T01:01:33.241" v="1167" actId="478"/>
          <ac:spMkLst>
            <pc:docMk/>
            <pc:sldMk cId="133317747" sldId="407"/>
            <ac:spMk id="3" creationId="{B6BC4AF2-0344-4873-8B01-1BEF95B63D7D}"/>
          </ac:spMkLst>
        </pc:spChg>
        <pc:spChg chg="add del mod">
          <ac:chgData name="Wei Dai" userId="d9bd8c5e-7c27-4308-8b1f-c22710a41d7c" providerId="ADAL" clId="{80268BC8-E62C-429F-A5FB-7F8253FD80FC}" dt="2020-09-16T01:01:36.134" v="1169" actId="478"/>
          <ac:spMkLst>
            <pc:docMk/>
            <pc:sldMk cId="133317747" sldId="407"/>
            <ac:spMk id="5" creationId="{98A3049D-F6C7-42E9-8103-0DC44171E55A}"/>
          </ac:spMkLst>
        </pc:spChg>
        <pc:spChg chg="add del mod">
          <ac:chgData name="Wei Dai" userId="d9bd8c5e-7c27-4308-8b1f-c22710a41d7c" providerId="ADAL" clId="{80268BC8-E62C-429F-A5FB-7F8253FD80FC}" dt="2020-09-16T01:01:34.144" v="1168" actId="478"/>
          <ac:spMkLst>
            <pc:docMk/>
            <pc:sldMk cId="133317747" sldId="407"/>
            <ac:spMk id="7" creationId="{7EF511FC-9018-44E3-A265-59C6D8DF1DDC}"/>
          </ac:spMkLst>
        </pc:spChg>
        <pc:spChg chg="del">
          <ac:chgData name="Wei Dai" userId="d9bd8c5e-7c27-4308-8b1f-c22710a41d7c" providerId="ADAL" clId="{80268BC8-E62C-429F-A5FB-7F8253FD80FC}" dt="2020-09-16T01:01:27.402" v="1164" actId="478"/>
          <ac:spMkLst>
            <pc:docMk/>
            <pc:sldMk cId="133317747" sldId="407"/>
            <ac:spMk id="10" creationId="{D2C9264C-F81D-4DA3-95FB-3D31419E539B}"/>
          </ac:spMkLst>
        </pc:spChg>
        <pc:spChg chg="del">
          <ac:chgData name="Wei Dai" userId="d9bd8c5e-7c27-4308-8b1f-c22710a41d7c" providerId="ADAL" clId="{80268BC8-E62C-429F-A5FB-7F8253FD80FC}" dt="2020-09-16T01:01:26.126" v="1163" actId="478"/>
          <ac:spMkLst>
            <pc:docMk/>
            <pc:sldMk cId="133317747" sldId="407"/>
            <ac:spMk id="11" creationId="{F19D0877-AECF-42A4-AD3C-BF700B7A22AF}"/>
          </ac:spMkLst>
        </pc:spChg>
        <pc:picChg chg="del">
          <ac:chgData name="Wei Dai" userId="d9bd8c5e-7c27-4308-8b1f-c22710a41d7c" providerId="ADAL" clId="{80268BC8-E62C-429F-A5FB-7F8253FD80FC}" dt="2020-09-16T01:01:29.344" v="1166" actId="478"/>
          <ac:picMkLst>
            <pc:docMk/>
            <pc:sldMk cId="133317747" sldId="407"/>
            <ac:picMk id="27" creationId="{4BCD5120-F460-4C2E-AEB4-E7228CB432EA}"/>
          </ac:picMkLst>
        </pc:picChg>
        <pc:picChg chg="del">
          <ac:chgData name="Wei Dai" userId="d9bd8c5e-7c27-4308-8b1f-c22710a41d7c" providerId="ADAL" clId="{80268BC8-E62C-429F-A5FB-7F8253FD80FC}" dt="2020-09-16T01:01:28.521" v="1165" actId="478"/>
          <ac:picMkLst>
            <pc:docMk/>
            <pc:sldMk cId="133317747" sldId="407"/>
            <ac:picMk id="34" creationId="{9505B62E-D65E-4274-BD09-A77E7CF6DE85}"/>
          </ac:picMkLst>
        </pc:picChg>
      </pc:sldChg>
      <pc:sldChg chg="del">
        <pc:chgData name="Wei Dai" userId="d9bd8c5e-7c27-4308-8b1f-c22710a41d7c" providerId="ADAL" clId="{80268BC8-E62C-429F-A5FB-7F8253FD80FC}" dt="2020-09-16T00:40:31.919" v="117" actId="2696"/>
        <pc:sldMkLst>
          <pc:docMk/>
          <pc:sldMk cId="2191303512" sldId="409"/>
        </pc:sldMkLst>
      </pc:sldChg>
      <pc:sldChg chg="addSp delSp modSp">
        <pc:chgData name="Wei Dai" userId="d9bd8c5e-7c27-4308-8b1f-c22710a41d7c" providerId="ADAL" clId="{80268BC8-E62C-429F-A5FB-7F8253FD80FC}" dt="2020-09-16T01:02:49.379" v="1179" actId="1035"/>
        <pc:sldMkLst>
          <pc:docMk/>
          <pc:sldMk cId="3666385573" sldId="426"/>
        </pc:sldMkLst>
        <pc:spChg chg="add mod ord">
          <ac:chgData name="Wei Dai" userId="d9bd8c5e-7c27-4308-8b1f-c22710a41d7c" providerId="ADAL" clId="{80268BC8-E62C-429F-A5FB-7F8253FD80FC}" dt="2020-09-16T01:00:31.908" v="1157" actId="1076"/>
          <ac:spMkLst>
            <pc:docMk/>
            <pc:sldMk cId="3666385573" sldId="426"/>
            <ac:spMk id="4" creationId="{4D97923D-928C-4245-A321-216908F651F1}"/>
          </ac:spMkLst>
        </pc:spChg>
        <pc:spChg chg="add mod">
          <ac:chgData name="Wei Dai" userId="d9bd8c5e-7c27-4308-8b1f-c22710a41d7c" providerId="ADAL" clId="{80268BC8-E62C-429F-A5FB-7F8253FD80FC}" dt="2020-09-16T01:00:13.440" v="1152" actId="404"/>
          <ac:spMkLst>
            <pc:docMk/>
            <pc:sldMk cId="3666385573" sldId="426"/>
            <ac:spMk id="7" creationId="{E91C87AF-4C00-4B50-A266-551921C3C596}"/>
          </ac:spMkLst>
        </pc:spChg>
        <pc:spChg chg="add mod">
          <ac:chgData name="Wei Dai" userId="d9bd8c5e-7c27-4308-8b1f-c22710a41d7c" providerId="ADAL" clId="{80268BC8-E62C-429F-A5FB-7F8253FD80FC}" dt="2020-09-16T00:59:41.146" v="1134" actId="1076"/>
          <ac:spMkLst>
            <pc:docMk/>
            <pc:sldMk cId="3666385573" sldId="426"/>
            <ac:spMk id="9" creationId="{36D4A711-2E6E-419A-AD0E-68069891F599}"/>
          </ac:spMkLst>
        </pc:spChg>
        <pc:spChg chg="mod">
          <ac:chgData name="Wei Dai" userId="d9bd8c5e-7c27-4308-8b1f-c22710a41d7c" providerId="ADAL" clId="{80268BC8-E62C-429F-A5FB-7F8253FD80FC}" dt="2020-09-16T00:40:42.091" v="121" actId="20577"/>
          <ac:spMkLst>
            <pc:docMk/>
            <pc:sldMk cId="3666385573" sldId="426"/>
            <ac:spMk id="14" creationId="{20EE0BAF-E602-4B7A-A5CC-5625C6BAD382}"/>
          </ac:spMkLst>
        </pc:spChg>
        <pc:spChg chg="mod">
          <ac:chgData name="Wei Dai" userId="d9bd8c5e-7c27-4308-8b1f-c22710a41d7c" providerId="ADAL" clId="{80268BC8-E62C-429F-A5FB-7F8253FD80FC}" dt="2020-09-16T00:49:42.154" v="810" actId="20577"/>
          <ac:spMkLst>
            <pc:docMk/>
            <pc:sldMk cId="3666385573" sldId="426"/>
            <ac:spMk id="17" creationId="{00000000-0000-0000-0000-000000000000}"/>
          </ac:spMkLst>
        </pc:spChg>
        <pc:spChg chg="add del">
          <ac:chgData name="Wei Dai" userId="d9bd8c5e-7c27-4308-8b1f-c22710a41d7c" providerId="ADAL" clId="{80268BC8-E62C-429F-A5FB-7F8253FD80FC}" dt="2020-09-16T00:58:51.890" v="1102" actId="478"/>
          <ac:spMkLst>
            <pc:docMk/>
            <pc:sldMk cId="3666385573" sldId="426"/>
            <ac:spMk id="18" creationId="{739710CB-D550-4395-859E-5DDBFD8C4728}"/>
          </ac:spMkLst>
        </pc:spChg>
        <pc:spChg chg="add del">
          <ac:chgData name="Wei Dai" userId="d9bd8c5e-7c27-4308-8b1f-c22710a41d7c" providerId="ADAL" clId="{80268BC8-E62C-429F-A5FB-7F8253FD80FC}" dt="2020-09-16T00:58:53.646" v="1103" actId="478"/>
          <ac:spMkLst>
            <pc:docMk/>
            <pc:sldMk cId="3666385573" sldId="426"/>
            <ac:spMk id="19" creationId="{A82DB259-4D02-4F9D-BE51-A224C00B9640}"/>
          </ac:spMkLst>
        </pc:spChg>
        <pc:spChg chg="add del">
          <ac:chgData name="Wei Dai" userId="d9bd8c5e-7c27-4308-8b1f-c22710a41d7c" providerId="ADAL" clId="{80268BC8-E62C-429F-A5FB-7F8253FD80FC}" dt="2020-09-16T00:58:54.620" v="1104" actId="478"/>
          <ac:spMkLst>
            <pc:docMk/>
            <pc:sldMk cId="3666385573" sldId="426"/>
            <ac:spMk id="20" creationId="{8C3F08A2-F9B6-463C-B9DC-3CDAD1F1F50E}"/>
          </ac:spMkLst>
        </pc:spChg>
        <pc:spChg chg="add mod">
          <ac:chgData name="Wei Dai" userId="d9bd8c5e-7c27-4308-8b1f-c22710a41d7c" providerId="ADAL" clId="{80268BC8-E62C-429F-A5FB-7F8253FD80FC}" dt="2020-09-16T01:00:06.397" v="1147" actId="14100"/>
          <ac:spMkLst>
            <pc:docMk/>
            <pc:sldMk cId="3666385573" sldId="426"/>
            <ac:spMk id="21" creationId="{5ED3209F-3B34-47D4-96EF-AD0226A3FEE4}"/>
          </ac:spMkLst>
        </pc:spChg>
        <pc:picChg chg="add del">
          <ac:chgData name="Wei Dai" userId="d9bd8c5e-7c27-4308-8b1f-c22710a41d7c" providerId="ADAL" clId="{80268BC8-E62C-429F-A5FB-7F8253FD80FC}" dt="2020-09-16T00:56:30.957" v="1031" actId="478"/>
          <ac:picMkLst>
            <pc:docMk/>
            <pc:sldMk cId="3666385573" sldId="426"/>
            <ac:picMk id="2" creationId="{A7D01135-9B80-4A8E-A54B-2545DB795A1F}"/>
          </ac:picMkLst>
        </pc:picChg>
        <pc:picChg chg="del">
          <ac:chgData name="Wei Dai" userId="d9bd8c5e-7c27-4308-8b1f-c22710a41d7c" providerId="ADAL" clId="{80268BC8-E62C-429F-A5FB-7F8253FD80FC}" dt="2020-09-16T00:40:43.089" v="122" actId="478"/>
          <ac:picMkLst>
            <pc:docMk/>
            <pc:sldMk cId="3666385573" sldId="426"/>
            <ac:picMk id="3" creationId="{C83BC76C-A0CA-4BAD-BD70-2FE5FFAE9363}"/>
          </ac:picMkLst>
        </pc:picChg>
        <pc:picChg chg="add mod">
          <ac:chgData name="Wei Dai" userId="d9bd8c5e-7c27-4308-8b1f-c22710a41d7c" providerId="ADAL" clId="{80268BC8-E62C-429F-A5FB-7F8253FD80FC}" dt="2020-09-16T01:00:21.910" v="1155" actId="1076"/>
          <ac:picMkLst>
            <pc:docMk/>
            <pc:sldMk cId="3666385573" sldId="426"/>
            <ac:picMk id="5" creationId="{117FA82A-020E-4323-A9BE-A5D0231F94F6}"/>
          </ac:picMkLst>
        </pc:picChg>
        <pc:picChg chg="add mod">
          <ac:chgData name="Wei Dai" userId="d9bd8c5e-7c27-4308-8b1f-c22710a41d7c" providerId="ADAL" clId="{80268BC8-E62C-429F-A5FB-7F8253FD80FC}" dt="2020-09-16T01:00:23.563" v="1156" actId="1076"/>
          <ac:picMkLst>
            <pc:docMk/>
            <pc:sldMk cId="3666385573" sldId="426"/>
            <ac:picMk id="6" creationId="{E0EEA1F3-5EFA-4FA1-813C-9434290F090E}"/>
          </ac:picMkLst>
        </pc:picChg>
        <pc:picChg chg="add mod">
          <ac:chgData name="Wei Dai" userId="d9bd8c5e-7c27-4308-8b1f-c22710a41d7c" providerId="ADAL" clId="{80268BC8-E62C-429F-A5FB-7F8253FD80FC}" dt="2020-09-16T01:00:49.925" v="1161" actId="1076"/>
          <ac:picMkLst>
            <pc:docMk/>
            <pc:sldMk cId="3666385573" sldId="426"/>
            <ac:picMk id="15" creationId="{5AACE49F-2364-4EB3-957C-24CA8243CF5B}"/>
          </ac:picMkLst>
        </pc:picChg>
        <pc:picChg chg="add mod">
          <ac:chgData name="Wei Dai" userId="d9bd8c5e-7c27-4308-8b1f-c22710a41d7c" providerId="ADAL" clId="{80268BC8-E62C-429F-A5FB-7F8253FD80FC}" dt="2020-09-16T01:02:49.379" v="1179" actId="1035"/>
          <ac:picMkLst>
            <pc:docMk/>
            <pc:sldMk cId="3666385573" sldId="426"/>
            <ac:picMk id="16" creationId="{BA668C03-095E-4B7B-82F9-F4D4A983D810}"/>
          </ac:picMkLst>
        </pc:picChg>
        <pc:picChg chg="add mod">
          <ac:chgData name="Wei Dai" userId="d9bd8c5e-7c27-4308-8b1f-c22710a41d7c" providerId="ADAL" clId="{80268BC8-E62C-429F-A5FB-7F8253FD80FC}" dt="2020-09-16T00:59:54.806" v="1137" actId="14100"/>
          <ac:picMkLst>
            <pc:docMk/>
            <pc:sldMk cId="3666385573" sldId="426"/>
            <ac:picMk id="22" creationId="{CF8FFA52-8385-4E3B-89F3-002B69486204}"/>
          </ac:picMkLst>
        </pc:picChg>
      </pc:sldChg>
      <pc:sldChg chg="addSp delSp modSp add">
        <pc:chgData name="Wei Dai" userId="d9bd8c5e-7c27-4308-8b1f-c22710a41d7c" providerId="ADAL" clId="{80268BC8-E62C-429F-A5FB-7F8253FD80FC}" dt="2020-09-16T06:48:30.801" v="10406" actId="20577"/>
        <pc:sldMkLst>
          <pc:docMk/>
          <pc:sldMk cId="329119019" sldId="427"/>
        </pc:sldMkLst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" creationId="{F08076CD-B4AC-4DC0-91E5-8B18FDB30A6F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3" creationId="{EF9A3ACA-DE38-4DC7-AD8D-8C0017CAEDAC}"/>
          </ac:spMkLst>
        </pc:spChg>
        <pc:spChg chg="del">
          <ac:chgData name="Wei Dai" userId="d9bd8c5e-7c27-4308-8b1f-c22710a41d7c" providerId="ADAL" clId="{80268BC8-E62C-429F-A5FB-7F8253FD80FC}" dt="2020-09-16T01:05:01.473" v="1183" actId="478"/>
          <ac:spMkLst>
            <pc:docMk/>
            <pc:sldMk cId="329119019" sldId="427"/>
            <ac:spMk id="4" creationId="{4D97923D-928C-4245-A321-216908F651F1}"/>
          </ac:spMkLst>
        </pc:spChg>
        <pc:spChg chg="del">
          <ac:chgData name="Wei Dai" userId="d9bd8c5e-7c27-4308-8b1f-c22710a41d7c" providerId="ADAL" clId="{80268BC8-E62C-429F-A5FB-7F8253FD80FC}" dt="2020-09-16T01:33:06.401" v="1388" actId="478"/>
          <ac:spMkLst>
            <pc:docMk/>
            <pc:sldMk cId="329119019" sldId="427"/>
            <ac:spMk id="7" creationId="{E91C87AF-4C00-4B50-A266-551921C3C596}"/>
          </ac:spMkLst>
        </pc:spChg>
        <pc:spChg chg="del mod">
          <ac:chgData name="Wei Dai" userId="d9bd8c5e-7c27-4308-8b1f-c22710a41d7c" providerId="ADAL" clId="{80268BC8-E62C-429F-A5FB-7F8253FD80FC}" dt="2020-09-16T01:05:04.635" v="1185" actId="478"/>
          <ac:spMkLst>
            <pc:docMk/>
            <pc:sldMk cId="329119019" sldId="427"/>
            <ac:spMk id="9" creationId="{36D4A711-2E6E-419A-AD0E-68069891F599}"/>
          </ac:spMkLst>
        </pc:spChg>
        <pc:spChg chg="mod">
          <ac:chgData name="Wei Dai" userId="d9bd8c5e-7c27-4308-8b1f-c22710a41d7c" providerId="ADAL" clId="{80268BC8-E62C-429F-A5FB-7F8253FD80FC}" dt="2020-09-16T01:48:17.968" v="1413" actId="1076"/>
          <ac:spMkLst>
            <pc:docMk/>
            <pc:sldMk cId="329119019" sldId="427"/>
            <ac:spMk id="14" creationId="{20EE0BAF-E602-4B7A-A5CC-5625C6BAD382}"/>
          </ac:spMkLst>
        </pc:spChg>
        <pc:spChg chg="mod">
          <ac:chgData name="Wei Dai" userId="d9bd8c5e-7c27-4308-8b1f-c22710a41d7c" providerId="ADAL" clId="{80268BC8-E62C-429F-A5FB-7F8253FD80FC}" dt="2020-09-16T01:26:36.661" v="1213" actId="20577"/>
          <ac:spMkLst>
            <pc:docMk/>
            <pc:sldMk cId="329119019" sldId="427"/>
            <ac:spMk id="17" creationId="{00000000-0000-0000-0000-000000000000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18" creationId="{2E9F5BBE-58BB-4817-98DF-ED4461B38506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19" creationId="{9376E0E7-DD98-43E4-91A8-E0DE5759E69A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0" creationId="{9F4349CE-8FBE-4C46-8D76-A8618FF37DBC}"/>
          </ac:spMkLst>
        </pc:spChg>
        <pc:spChg chg="del">
          <ac:chgData name="Wei Dai" userId="d9bd8c5e-7c27-4308-8b1f-c22710a41d7c" providerId="ADAL" clId="{80268BC8-E62C-429F-A5FB-7F8253FD80FC}" dt="2020-09-16T01:05:01.473" v="1183" actId="478"/>
          <ac:spMkLst>
            <pc:docMk/>
            <pc:sldMk cId="329119019" sldId="427"/>
            <ac:spMk id="21" creationId="{5ED3209F-3B34-47D4-96EF-AD0226A3FEE4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3" creationId="{C0F54F9D-9301-4DF5-858C-47D2C837DB54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4" creationId="{E4C8F10A-872C-4C38-A854-852164B34025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5" creationId="{96C14301-482B-420A-9FF9-4828829921B6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6" creationId="{49745053-9175-472C-B33C-352C82AC2753}"/>
          </ac:spMkLst>
        </pc:spChg>
        <pc:spChg chg="add mod">
          <ac:chgData name="Wei Dai" userId="d9bd8c5e-7c27-4308-8b1f-c22710a41d7c" providerId="ADAL" clId="{80268BC8-E62C-429F-A5FB-7F8253FD80FC}" dt="2020-09-16T06:48:30.801" v="10406" actId="20577"/>
          <ac:spMkLst>
            <pc:docMk/>
            <pc:sldMk cId="329119019" sldId="427"/>
            <ac:spMk id="27" creationId="{27210247-EE7A-4A61-8A6C-DE5A14790E27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8" creationId="{55DF53AF-9CEF-4EF1-9845-0FAF358C939F}"/>
          </ac:spMkLst>
        </pc:spChg>
        <pc:spChg chg="add mod">
          <ac:chgData name="Wei Dai" userId="d9bd8c5e-7c27-4308-8b1f-c22710a41d7c" providerId="ADAL" clId="{80268BC8-E62C-429F-A5FB-7F8253FD80FC}" dt="2020-09-16T01:48:52.332" v="1477" actId="1037"/>
          <ac:spMkLst>
            <pc:docMk/>
            <pc:sldMk cId="329119019" sldId="427"/>
            <ac:spMk id="29" creationId="{91B96452-717D-4520-B0C3-E58B2E668C9D}"/>
          </ac:spMkLst>
        </pc:spChg>
        <pc:spChg chg="add mod">
          <ac:chgData name="Wei Dai" userId="d9bd8c5e-7c27-4308-8b1f-c22710a41d7c" providerId="ADAL" clId="{80268BC8-E62C-429F-A5FB-7F8253FD80FC}" dt="2020-09-16T01:49:27.973" v="1528" actId="1038"/>
          <ac:spMkLst>
            <pc:docMk/>
            <pc:sldMk cId="329119019" sldId="427"/>
            <ac:spMk id="30" creationId="{3622E017-8ED9-46ED-B341-1C93BBB061E4}"/>
          </ac:spMkLst>
        </pc:spChg>
        <pc:spChg chg="add mod">
          <ac:chgData name="Wei Dai" userId="d9bd8c5e-7c27-4308-8b1f-c22710a41d7c" providerId="ADAL" clId="{80268BC8-E62C-429F-A5FB-7F8253FD80FC}" dt="2020-09-16T01:49:27.973" v="1528" actId="1038"/>
          <ac:spMkLst>
            <pc:docMk/>
            <pc:sldMk cId="329119019" sldId="427"/>
            <ac:spMk id="31" creationId="{32853EFF-5901-4C24-89FB-16E6915E76A4}"/>
          </ac:spMkLst>
        </pc:spChg>
        <pc:spChg chg="add mod">
          <ac:chgData name="Wei Dai" userId="d9bd8c5e-7c27-4308-8b1f-c22710a41d7c" providerId="ADAL" clId="{80268BC8-E62C-429F-A5FB-7F8253FD80FC}" dt="2020-09-16T01:49:27.973" v="1528" actId="1038"/>
          <ac:spMkLst>
            <pc:docMk/>
            <pc:sldMk cId="329119019" sldId="427"/>
            <ac:spMk id="32" creationId="{F8C0F2EF-94DE-42DC-A68D-A70E6F9D6FB9}"/>
          </ac:spMkLst>
        </pc:spChg>
        <pc:spChg chg="add mod">
          <ac:chgData name="Wei Dai" userId="d9bd8c5e-7c27-4308-8b1f-c22710a41d7c" providerId="ADAL" clId="{80268BC8-E62C-429F-A5FB-7F8253FD80FC}" dt="2020-09-16T01:49:27.973" v="1528" actId="1038"/>
          <ac:spMkLst>
            <pc:docMk/>
            <pc:sldMk cId="329119019" sldId="427"/>
            <ac:spMk id="33" creationId="{71F2AC1E-A81E-4A84-BAE4-4F0AAE55E44E}"/>
          </ac:spMkLst>
        </pc:spChg>
        <pc:picChg chg="del">
          <ac:chgData name="Wei Dai" userId="d9bd8c5e-7c27-4308-8b1f-c22710a41d7c" providerId="ADAL" clId="{80268BC8-E62C-429F-A5FB-7F8253FD80FC}" dt="2020-09-16T01:05:01.473" v="1183" actId="478"/>
          <ac:picMkLst>
            <pc:docMk/>
            <pc:sldMk cId="329119019" sldId="427"/>
            <ac:picMk id="5" creationId="{117FA82A-020E-4323-A9BE-A5D0231F94F6}"/>
          </ac:picMkLst>
        </pc:picChg>
        <pc:picChg chg="del">
          <ac:chgData name="Wei Dai" userId="d9bd8c5e-7c27-4308-8b1f-c22710a41d7c" providerId="ADAL" clId="{80268BC8-E62C-429F-A5FB-7F8253FD80FC}" dt="2020-09-16T01:05:01.473" v="1183" actId="478"/>
          <ac:picMkLst>
            <pc:docMk/>
            <pc:sldMk cId="329119019" sldId="427"/>
            <ac:picMk id="6" creationId="{E0EEA1F3-5EFA-4FA1-813C-9434290F090E}"/>
          </ac:picMkLst>
        </pc:picChg>
        <pc:picChg chg="del">
          <ac:chgData name="Wei Dai" userId="d9bd8c5e-7c27-4308-8b1f-c22710a41d7c" providerId="ADAL" clId="{80268BC8-E62C-429F-A5FB-7F8253FD80FC}" dt="2020-09-16T01:05:01.473" v="1183" actId="478"/>
          <ac:picMkLst>
            <pc:docMk/>
            <pc:sldMk cId="329119019" sldId="427"/>
            <ac:picMk id="15" creationId="{5AACE49F-2364-4EB3-957C-24CA8243CF5B}"/>
          </ac:picMkLst>
        </pc:picChg>
        <pc:picChg chg="del">
          <ac:chgData name="Wei Dai" userId="d9bd8c5e-7c27-4308-8b1f-c22710a41d7c" providerId="ADAL" clId="{80268BC8-E62C-429F-A5FB-7F8253FD80FC}" dt="2020-09-16T01:05:01.473" v="1183" actId="478"/>
          <ac:picMkLst>
            <pc:docMk/>
            <pc:sldMk cId="329119019" sldId="427"/>
            <ac:picMk id="16" creationId="{BA668C03-095E-4B7B-82F9-F4D4A983D810}"/>
          </ac:picMkLst>
        </pc:picChg>
        <pc:picChg chg="del">
          <ac:chgData name="Wei Dai" userId="d9bd8c5e-7c27-4308-8b1f-c22710a41d7c" providerId="ADAL" clId="{80268BC8-E62C-429F-A5FB-7F8253FD80FC}" dt="2020-09-16T01:05:01.473" v="1183" actId="478"/>
          <ac:picMkLst>
            <pc:docMk/>
            <pc:sldMk cId="329119019" sldId="427"/>
            <ac:picMk id="22" creationId="{CF8FFA52-8385-4E3B-89F3-002B69486204}"/>
          </ac:picMkLst>
        </pc:picChg>
        <pc:cxnChg chg="add mod">
          <ac:chgData name="Wei Dai" userId="d9bd8c5e-7c27-4308-8b1f-c22710a41d7c" providerId="ADAL" clId="{80268BC8-E62C-429F-A5FB-7F8253FD80FC}" dt="2020-09-16T01:30:10.346" v="1328" actId="17032"/>
          <ac:cxnSpMkLst>
            <pc:docMk/>
            <pc:sldMk cId="329119019" sldId="427"/>
            <ac:cxnSpMk id="35" creationId="{8DDAA12B-B522-4418-A413-0B2853FA44FA}"/>
          </ac:cxnSpMkLst>
        </pc:cxnChg>
        <pc:cxnChg chg="add mod">
          <ac:chgData name="Wei Dai" userId="d9bd8c5e-7c27-4308-8b1f-c22710a41d7c" providerId="ADAL" clId="{80268BC8-E62C-429F-A5FB-7F8253FD80FC}" dt="2020-09-16T01:30:20.677" v="1347" actId="1036"/>
          <ac:cxnSpMkLst>
            <pc:docMk/>
            <pc:sldMk cId="329119019" sldId="427"/>
            <ac:cxnSpMk id="36" creationId="{9E5AC267-B9A4-4063-9A60-6A45C10F11AA}"/>
          </ac:cxnSpMkLst>
        </pc:cxnChg>
        <pc:cxnChg chg="add mod">
          <ac:chgData name="Wei Dai" userId="d9bd8c5e-7c27-4308-8b1f-c22710a41d7c" providerId="ADAL" clId="{80268BC8-E62C-429F-A5FB-7F8253FD80FC}" dt="2020-09-16T01:30:27.204" v="1361" actId="1036"/>
          <ac:cxnSpMkLst>
            <pc:docMk/>
            <pc:sldMk cId="329119019" sldId="427"/>
            <ac:cxnSpMk id="37" creationId="{52AB6C0A-2B00-4FF9-A60A-F30368FDE047}"/>
          </ac:cxnSpMkLst>
        </pc:cxnChg>
        <pc:cxnChg chg="add mod">
          <ac:chgData name="Wei Dai" userId="d9bd8c5e-7c27-4308-8b1f-c22710a41d7c" providerId="ADAL" clId="{80268BC8-E62C-429F-A5FB-7F8253FD80FC}" dt="2020-09-16T01:30:32.797" v="1379" actId="1037"/>
          <ac:cxnSpMkLst>
            <pc:docMk/>
            <pc:sldMk cId="329119019" sldId="427"/>
            <ac:cxnSpMk id="38" creationId="{DF16C2BC-15C7-4685-847E-3027C58475D2}"/>
          </ac:cxnSpMkLst>
        </pc:cxnChg>
      </pc:sldChg>
      <pc:sldChg chg="add del">
        <pc:chgData name="Wei Dai" userId="d9bd8c5e-7c27-4308-8b1f-c22710a41d7c" providerId="ADAL" clId="{80268BC8-E62C-429F-A5FB-7F8253FD80FC}" dt="2020-09-16T01:03:34.727" v="1181" actId="2696"/>
        <pc:sldMkLst>
          <pc:docMk/>
          <pc:sldMk cId="3794976164" sldId="427"/>
        </pc:sldMkLst>
      </pc:sldChg>
      <pc:sldChg chg="addSp delSp modSp add modNotesTx">
        <pc:chgData name="Wei Dai" userId="d9bd8c5e-7c27-4308-8b1f-c22710a41d7c" providerId="ADAL" clId="{80268BC8-E62C-429F-A5FB-7F8253FD80FC}" dt="2020-09-16T03:25:52.507" v="3481" actId="20577"/>
        <pc:sldMkLst>
          <pc:docMk/>
          <pc:sldMk cId="1579414477" sldId="428"/>
        </pc:sldMkLst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" creationId="{F08076CD-B4AC-4DC0-91E5-8B18FDB30A6F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3" creationId="{EF9A3ACA-DE38-4DC7-AD8D-8C0017CAEDAC}"/>
          </ac:spMkLst>
        </pc:spChg>
        <pc:spChg chg="add mod">
          <ac:chgData name="Wei Dai" userId="d9bd8c5e-7c27-4308-8b1f-c22710a41d7c" providerId="ADAL" clId="{80268BC8-E62C-429F-A5FB-7F8253FD80FC}" dt="2020-09-16T03:25:52.507" v="3481" actId="20577"/>
          <ac:spMkLst>
            <pc:docMk/>
            <pc:sldMk cId="1579414477" sldId="428"/>
            <ac:spMk id="4" creationId="{00A6689B-60B7-4DA7-A3AD-8926AD840249}"/>
          </ac:spMkLst>
        </pc:spChg>
        <pc:spChg chg="add mod">
          <ac:chgData name="Wei Dai" userId="d9bd8c5e-7c27-4308-8b1f-c22710a41d7c" providerId="ADAL" clId="{80268BC8-E62C-429F-A5FB-7F8253FD80FC}" dt="2020-09-16T03:09:07.928" v="2741" actId="14100"/>
          <ac:spMkLst>
            <pc:docMk/>
            <pc:sldMk cId="1579414477" sldId="428"/>
            <ac:spMk id="5" creationId="{A94AC193-69FD-4633-8DE1-BDB95B9A9C68}"/>
          </ac:spMkLst>
        </pc:spChg>
        <pc:spChg chg="add del mod">
          <ac:chgData name="Wei Dai" userId="d9bd8c5e-7c27-4308-8b1f-c22710a41d7c" providerId="ADAL" clId="{80268BC8-E62C-429F-A5FB-7F8253FD80FC}" dt="2020-09-16T02:46:25.977" v="1755" actId="478"/>
          <ac:spMkLst>
            <pc:docMk/>
            <pc:sldMk cId="1579414477" sldId="428"/>
            <ac:spMk id="6" creationId="{1D57AE03-9978-42BA-9F3A-6A5D38E1586B}"/>
          </ac:spMkLst>
        </pc:spChg>
        <pc:spChg chg="add mod">
          <ac:chgData name="Wei Dai" userId="d9bd8c5e-7c27-4308-8b1f-c22710a41d7c" providerId="ADAL" clId="{80268BC8-E62C-429F-A5FB-7F8253FD80FC}" dt="2020-09-16T03:09:07.928" v="2741" actId="14100"/>
          <ac:spMkLst>
            <pc:docMk/>
            <pc:sldMk cId="1579414477" sldId="428"/>
            <ac:spMk id="7" creationId="{7E6258FE-FE64-477A-B0CE-8BFB43AAFA09}"/>
          </ac:spMkLst>
        </pc:spChg>
        <pc:spChg chg="del">
          <ac:chgData name="Wei Dai" userId="d9bd8c5e-7c27-4308-8b1f-c22710a41d7c" providerId="ADAL" clId="{80268BC8-E62C-429F-A5FB-7F8253FD80FC}" dt="2020-09-16T03:06:47.706" v="2626" actId="478"/>
          <ac:spMkLst>
            <pc:docMk/>
            <pc:sldMk cId="1579414477" sldId="428"/>
            <ac:spMk id="8" creationId="{BE097234-3E4B-4C36-B16A-20F89C943B40}"/>
          </ac:spMkLst>
        </pc:spChg>
        <pc:spChg chg="add mod">
          <ac:chgData name="Wei Dai" userId="d9bd8c5e-7c27-4308-8b1f-c22710a41d7c" providerId="ADAL" clId="{80268BC8-E62C-429F-A5FB-7F8253FD80FC}" dt="2020-09-16T03:09:07.928" v="2741" actId="14100"/>
          <ac:spMkLst>
            <pc:docMk/>
            <pc:sldMk cId="1579414477" sldId="428"/>
            <ac:spMk id="9" creationId="{E893FFD2-ECB1-4689-9853-4F6151304580}"/>
          </ac:spMkLst>
        </pc:spChg>
        <pc:spChg chg="add mod">
          <ac:chgData name="Wei Dai" userId="d9bd8c5e-7c27-4308-8b1f-c22710a41d7c" providerId="ADAL" clId="{80268BC8-E62C-429F-A5FB-7F8253FD80FC}" dt="2020-09-16T03:05:00.048" v="2519" actId="1038"/>
          <ac:spMkLst>
            <pc:docMk/>
            <pc:sldMk cId="1579414477" sldId="428"/>
            <ac:spMk id="15" creationId="{8EFEAC16-DB5C-4DC0-AFF2-3CBC919BBE65}"/>
          </ac:spMkLst>
        </pc:spChg>
        <pc:spChg chg="add mod">
          <ac:chgData name="Wei Dai" userId="d9bd8c5e-7c27-4308-8b1f-c22710a41d7c" providerId="ADAL" clId="{80268BC8-E62C-429F-A5FB-7F8253FD80FC}" dt="2020-09-16T03:05:00.048" v="2519" actId="1038"/>
          <ac:spMkLst>
            <pc:docMk/>
            <pc:sldMk cId="1579414477" sldId="428"/>
            <ac:spMk id="16" creationId="{C262A4A1-1E03-4299-8B8A-51A8154480D9}"/>
          </ac:spMkLst>
        </pc:spChg>
        <pc:spChg chg="add del mod">
          <ac:chgData name="Wei Dai" userId="d9bd8c5e-7c27-4308-8b1f-c22710a41d7c" providerId="ADAL" clId="{80268BC8-E62C-429F-A5FB-7F8253FD80FC}" dt="2020-09-16T03:06:44.967" v="2625" actId="1036"/>
          <ac:spMkLst>
            <pc:docMk/>
            <pc:sldMk cId="1579414477" sldId="428"/>
            <ac:spMk id="17" creationId="{00000000-0000-0000-0000-000000000000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18" creationId="{2E9F5BBE-58BB-4817-98DF-ED4461B38506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19" creationId="{9376E0E7-DD98-43E4-91A8-E0DE5759E69A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0" creationId="{9F4349CE-8FBE-4C46-8D76-A8618FF37DBC}"/>
          </ac:spMkLst>
        </pc:spChg>
        <pc:spChg chg="add del mod">
          <ac:chgData name="Wei Dai" userId="d9bd8c5e-7c27-4308-8b1f-c22710a41d7c" providerId="ADAL" clId="{80268BC8-E62C-429F-A5FB-7F8253FD80FC}" dt="2020-09-16T03:06:41.998" v="2620" actId="478"/>
          <ac:spMkLst>
            <pc:docMk/>
            <pc:sldMk cId="1579414477" sldId="428"/>
            <ac:spMk id="22" creationId="{0F37E64F-904C-4ECC-8F9F-394611F5B063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3" creationId="{C0F54F9D-9301-4DF5-858C-47D2C837DB54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4" creationId="{E4C8F10A-872C-4C38-A854-852164B34025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5" creationId="{96C14301-482B-420A-9FF9-4828829921B6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6" creationId="{49745053-9175-472C-B33C-352C82AC2753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7" creationId="{27210247-EE7A-4A61-8A6C-DE5A14790E27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8" creationId="{55DF53AF-9CEF-4EF1-9845-0FAF358C939F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29" creationId="{91B96452-717D-4520-B0C3-E58B2E668C9D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30" creationId="{3622E017-8ED9-46ED-B341-1C93BBB061E4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31" creationId="{32853EFF-5901-4C24-89FB-16E6915E76A4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32" creationId="{F8C0F2EF-94DE-42DC-A68D-A70E6F9D6FB9}"/>
          </ac:spMkLst>
        </pc:spChg>
        <pc:spChg chg="del">
          <ac:chgData name="Wei Dai" userId="d9bd8c5e-7c27-4308-8b1f-c22710a41d7c" providerId="ADAL" clId="{80268BC8-E62C-429F-A5FB-7F8253FD80FC}" dt="2020-09-16T01:47:09.920" v="1390" actId="478"/>
          <ac:spMkLst>
            <pc:docMk/>
            <pc:sldMk cId="1579414477" sldId="428"/>
            <ac:spMk id="33" creationId="{71F2AC1E-A81E-4A84-BAE4-4F0AAE55E44E}"/>
          </ac:spMkLst>
        </pc:spChg>
        <pc:spChg chg="add mod">
          <ac:chgData name="Wei Dai" userId="d9bd8c5e-7c27-4308-8b1f-c22710a41d7c" providerId="ADAL" clId="{80268BC8-E62C-429F-A5FB-7F8253FD80FC}" dt="2020-09-16T03:09:07.928" v="2741" actId="14100"/>
          <ac:spMkLst>
            <pc:docMk/>
            <pc:sldMk cId="1579414477" sldId="428"/>
            <ac:spMk id="34" creationId="{F3D1EFD9-D0F4-413C-B160-C0781E798CF8}"/>
          </ac:spMkLst>
        </pc:spChg>
        <pc:spChg chg="add mod">
          <ac:chgData name="Wei Dai" userId="d9bd8c5e-7c27-4308-8b1f-c22710a41d7c" providerId="ADAL" clId="{80268BC8-E62C-429F-A5FB-7F8253FD80FC}" dt="2020-09-16T03:09:07.928" v="2741" actId="14100"/>
          <ac:spMkLst>
            <pc:docMk/>
            <pc:sldMk cId="1579414477" sldId="428"/>
            <ac:spMk id="39" creationId="{E9CB8174-87DB-4443-9628-9AE9A4674EBB}"/>
          </ac:spMkLst>
        </pc:spChg>
        <pc:spChg chg="add mod">
          <ac:chgData name="Wei Dai" userId="d9bd8c5e-7c27-4308-8b1f-c22710a41d7c" providerId="ADAL" clId="{80268BC8-E62C-429F-A5FB-7F8253FD80FC}" dt="2020-09-16T03:09:37.884" v="2804" actId="20577"/>
          <ac:spMkLst>
            <pc:docMk/>
            <pc:sldMk cId="1579414477" sldId="428"/>
            <ac:spMk id="40" creationId="{792AF004-7B76-4C97-8B87-46592C4CF9E9}"/>
          </ac:spMkLst>
        </pc:spChg>
        <pc:cxnChg chg="del">
          <ac:chgData name="Wei Dai" userId="d9bd8c5e-7c27-4308-8b1f-c22710a41d7c" providerId="ADAL" clId="{80268BC8-E62C-429F-A5FB-7F8253FD80FC}" dt="2020-09-16T01:47:11.182" v="1391" actId="478"/>
          <ac:cxnSpMkLst>
            <pc:docMk/>
            <pc:sldMk cId="1579414477" sldId="428"/>
            <ac:cxnSpMk id="35" creationId="{8DDAA12B-B522-4418-A413-0B2853FA44FA}"/>
          </ac:cxnSpMkLst>
        </pc:cxnChg>
        <pc:cxnChg chg="del">
          <ac:chgData name="Wei Dai" userId="d9bd8c5e-7c27-4308-8b1f-c22710a41d7c" providerId="ADAL" clId="{80268BC8-E62C-429F-A5FB-7F8253FD80FC}" dt="2020-09-16T01:47:11.871" v="1392" actId="478"/>
          <ac:cxnSpMkLst>
            <pc:docMk/>
            <pc:sldMk cId="1579414477" sldId="428"/>
            <ac:cxnSpMk id="36" creationId="{9E5AC267-B9A4-4063-9A60-6A45C10F11AA}"/>
          </ac:cxnSpMkLst>
        </pc:cxnChg>
        <pc:cxnChg chg="del">
          <ac:chgData name="Wei Dai" userId="d9bd8c5e-7c27-4308-8b1f-c22710a41d7c" providerId="ADAL" clId="{80268BC8-E62C-429F-A5FB-7F8253FD80FC}" dt="2020-09-16T01:47:12.476" v="1393" actId="478"/>
          <ac:cxnSpMkLst>
            <pc:docMk/>
            <pc:sldMk cId="1579414477" sldId="428"/>
            <ac:cxnSpMk id="37" creationId="{52AB6C0A-2B00-4FF9-A60A-F30368FDE047}"/>
          </ac:cxnSpMkLst>
        </pc:cxnChg>
        <pc:cxnChg chg="del">
          <ac:chgData name="Wei Dai" userId="d9bd8c5e-7c27-4308-8b1f-c22710a41d7c" providerId="ADAL" clId="{80268BC8-E62C-429F-A5FB-7F8253FD80FC}" dt="2020-09-16T01:47:13.211" v="1394" actId="478"/>
          <ac:cxnSpMkLst>
            <pc:docMk/>
            <pc:sldMk cId="1579414477" sldId="428"/>
            <ac:cxnSpMk id="38" creationId="{DF16C2BC-15C7-4685-847E-3027C58475D2}"/>
          </ac:cxnSpMkLst>
        </pc:cxnChg>
      </pc:sldChg>
      <pc:sldChg chg="del">
        <pc:chgData name="Wei Dai" userId="d9bd8c5e-7c27-4308-8b1f-c22710a41d7c" providerId="ADAL" clId="{80268BC8-E62C-429F-A5FB-7F8253FD80FC}" dt="2020-09-16T00:40:31.276" v="111" actId="2696"/>
        <pc:sldMkLst>
          <pc:docMk/>
          <pc:sldMk cId="2003616834" sldId="428"/>
        </pc:sldMkLst>
      </pc:sldChg>
      <pc:sldChg chg="addSp delSp modSp add">
        <pc:chgData name="Wei Dai" userId="d9bd8c5e-7c27-4308-8b1f-c22710a41d7c" providerId="ADAL" clId="{80268BC8-E62C-429F-A5FB-7F8253FD80FC}" dt="2020-09-16T14:16:27.647" v="11705" actId="1076"/>
        <pc:sldMkLst>
          <pc:docMk/>
          <pc:sldMk cId="591063797" sldId="429"/>
        </pc:sldMkLst>
        <pc:spChg chg="add del mod">
          <ac:chgData name="Wei Dai" userId="d9bd8c5e-7c27-4308-8b1f-c22710a41d7c" providerId="ADAL" clId="{80268BC8-E62C-429F-A5FB-7F8253FD80FC}" dt="2020-09-16T14:16:23.689" v="11704" actId="14100"/>
          <ac:spMkLst>
            <pc:docMk/>
            <pc:sldMk cId="591063797" sldId="429"/>
            <ac:spMk id="2" creationId="{6599CB42-2F65-449B-A11C-9BDCCC5D7739}"/>
          </ac:spMkLst>
        </pc:spChg>
        <pc:spChg chg="add mod">
          <ac:chgData name="Wei Dai" userId="d9bd8c5e-7c27-4308-8b1f-c22710a41d7c" providerId="ADAL" clId="{80268BC8-E62C-429F-A5FB-7F8253FD80FC}" dt="2020-09-16T03:24:57.446" v="3455" actId="1035"/>
          <ac:spMkLst>
            <pc:docMk/>
            <pc:sldMk cId="591063797" sldId="429"/>
            <ac:spMk id="4" creationId="{CBE5477E-332F-41EA-8CB8-D22141A9C06C}"/>
          </ac:spMkLst>
        </pc:spChg>
        <pc:spChg chg="add mod">
          <ac:chgData name="Wei Dai" userId="d9bd8c5e-7c27-4308-8b1f-c22710a41d7c" providerId="ADAL" clId="{80268BC8-E62C-429F-A5FB-7F8253FD80FC}" dt="2020-09-16T03:24:22.298" v="3428" actId="20577"/>
          <ac:spMkLst>
            <pc:docMk/>
            <pc:sldMk cId="591063797" sldId="429"/>
            <ac:spMk id="5" creationId="{876B90A0-1F0B-432E-B717-82664FC85538}"/>
          </ac:spMkLst>
        </pc:spChg>
        <pc:spChg chg="del">
          <ac:chgData name="Wei Dai" userId="d9bd8c5e-7c27-4308-8b1f-c22710a41d7c" providerId="ADAL" clId="{80268BC8-E62C-429F-A5FB-7F8253FD80FC}" dt="2020-09-16T03:06:52.155" v="2627" actId="478"/>
          <ac:spMkLst>
            <pc:docMk/>
            <pc:sldMk cId="591063797" sldId="429"/>
            <ac:spMk id="8" creationId="{BE097234-3E4B-4C36-B16A-20F89C943B40}"/>
          </ac:spMkLst>
        </pc:spChg>
        <pc:spChg chg="add mod">
          <ac:chgData name="Wei Dai" userId="d9bd8c5e-7c27-4308-8b1f-c22710a41d7c" providerId="ADAL" clId="{80268BC8-E62C-429F-A5FB-7F8253FD80FC}" dt="2020-09-16T03:24:38.044" v="3451" actId="20577"/>
          <ac:spMkLst>
            <pc:docMk/>
            <pc:sldMk cId="591063797" sldId="429"/>
            <ac:spMk id="15" creationId="{407A4EEE-9D2D-4F9B-BD92-9BF9AAC366AE}"/>
          </ac:spMkLst>
        </pc:spChg>
        <pc:spChg chg="add mod">
          <ac:chgData name="Wei Dai" userId="d9bd8c5e-7c27-4308-8b1f-c22710a41d7c" providerId="ADAL" clId="{80268BC8-E62C-429F-A5FB-7F8253FD80FC}" dt="2020-09-16T03:24:34.044" v="3441" actId="1076"/>
          <ac:spMkLst>
            <pc:docMk/>
            <pc:sldMk cId="591063797" sldId="429"/>
            <ac:spMk id="16" creationId="{3D49A75E-BA04-4B92-92B4-5EB1A11B968A}"/>
          </ac:spMkLst>
        </pc:spChg>
        <pc:spChg chg="mod">
          <ac:chgData name="Wei Dai" userId="d9bd8c5e-7c27-4308-8b1f-c22710a41d7c" providerId="ADAL" clId="{80268BC8-E62C-429F-A5FB-7F8253FD80FC}" dt="2020-09-16T03:12:13.667" v="2827" actId="1076"/>
          <ac:spMkLst>
            <pc:docMk/>
            <pc:sldMk cId="591063797" sldId="429"/>
            <ac:spMk id="17" creationId="{00000000-0000-0000-0000-000000000000}"/>
          </ac:spMkLst>
        </pc:spChg>
        <pc:picChg chg="add mod">
          <ac:chgData name="Wei Dai" userId="d9bd8c5e-7c27-4308-8b1f-c22710a41d7c" providerId="ADAL" clId="{80268BC8-E62C-429F-A5FB-7F8253FD80FC}" dt="2020-09-16T14:16:27.647" v="11705" actId="1076"/>
          <ac:picMkLst>
            <pc:docMk/>
            <pc:sldMk cId="591063797" sldId="429"/>
            <ac:picMk id="3" creationId="{F9758639-5E93-48E7-806A-77BA7ADE4B0A}"/>
          </ac:picMkLst>
        </pc:picChg>
        <pc:cxnChg chg="add mod">
          <ac:chgData name="Wei Dai" userId="d9bd8c5e-7c27-4308-8b1f-c22710a41d7c" providerId="ADAL" clId="{80268BC8-E62C-429F-A5FB-7F8253FD80FC}" dt="2020-09-16T03:24:57.446" v="3455" actId="1035"/>
          <ac:cxnSpMkLst>
            <pc:docMk/>
            <pc:sldMk cId="591063797" sldId="429"/>
            <ac:cxnSpMk id="7" creationId="{6AE48909-D4AF-4434-91E9-FE23736C8862}"/>
          </ac:cxnSpMkLst>
        </pc:cxnChg>
        <pc:cxnChg chg="add mod">
          <ac:chgData name="Wei Dai" userId="d9bd8c5e-7c27-4308-8b1f-c22710a41d7c" providerId="ADAL" clId="{80268BC8-E62C-429F-A5FB-7F8253FD80FC}" dt="2020-09-16T03:24:57.446" v="3455" actId="1035"/>
          <ac:cxnSpMkLst>
            <pc:docMk/>
            <pc:sldMk cId="591063797" sldId="429"/>
            <ac:cxnSpMk id="18" creationId="{8883C135-9E53-41C1-83A2-C30CB3D17618}"/>
          </ac:cxnSpMkLst>
        </pc:cxnChg>
        <pc:cxnChg chg="add mod">
          <ac:chgData name="Wei Dai" userId="d9bd8c5e-7c27-4308-8b1f-c22710a41d7c" providerId="ADAL" clId="{80268BC8-E62C-429F-A5FB-7F8253FD80FC}" dt="2020-09-16T03:24:57.446" v="3455" actId="1035"/>
          <ac:cxnSpMkLst>
            <pc:docMk/>
            <pc:sldMk cId="591063797" sldId="429"/>
            <ac:cxnSpMk id="20" creationId="{13EBC771-B983-48B0-A6D6-75DC836045EA}"/>
          </ac:cxnSpMkLst>
        </pc:cxnChg>
      </pc:sldChg>
      <pc:sldChg chg="addSp delSp modSp add">
        <pc:chgData name="Wei Dai" userId="d9bd8c5e-7c27-4308-8b1f-c22710a41d7c" providerId="ADAL" clId="{80268BC8-E62C-429F-A5FB-7F8253FD80FC}" dt="2020-09-16T03:44:54.817" v="3742" actId="1076"/>
        <pc:sldMkLst>
          <pc:docMk/>
          <pc:sldMk cId="1430096358" sldId="430"/>
        </pc:sldMkLst>
        <pc:spChg chg="add mod">
          <ac:chgData name="Wei Dai" userId="d9bd8c5e-7c27-4308-8b1f-c22710a41d7c" providerId="ADAL" clId="{80268BC8-E62C-429F-A5FB-7F8253FD80FC}" dt="2020-09-16T03:32:46.514" v="3721"/>
          <ac:spMkLst>
            <pc:docMk/>
            <pc:sldMk cId="1430096358" sldId="430"/>
            <ac:spMk id="2" creationId="{A56F9752-E59F-4C90-920B-843F17CD7D6B}"/>
          </ac:spMkLst>
        </pc:spChg>
        <pc:spChg chg="add del mod">
          <ac:chgData name="Wei Dai" userId="d9bd8c5e-7c27-4308-8b1f-c22710a41d7c" providerId="ADAL" clId="{80268BC8-E62C-429F-A5FB-7F8253FD80FC}" dt="2020-09-16T03:29:29.135" v="3626"/>
          <ac:spMkLst>
            <pc:docMk/>
            <pc:sldMk cId="1430096358" sldId="430"/>
            <ac:spMk id="3" creationId="{32BDC54C-8855-4997-8425-5693E7D435FE}"/>
          </ac:spMkLst>
        </pc:spChg>
        <pc:spChg chg="add mod">
          <ac:chgData name="Wei Dai" userId="d9bd8c5e-7c27-4308-8b1f-c22710a41d7c" providerId="ADAL" clId="{80268BC8-E62C-429F-A5FB-7F8253FD80FC}" dt="2020-09-16T03:30:48.614" v="3707" actId="1038"/>
          <ac:spMkLst>
            <pc:docMk/>
            <pc:sldMk cId="1430096358" sldId="430"/>
            <ac:spMk id="4" creationId="{E685B502-D18F-432F-B2A4-F9D2B7BD47CE}"/>
          </ac:spMkLst>
        </pc:spChg>
        <pc:spChg chg="add mod">
          <ac:chgData name="Wei Dai" userId="d9bd8c5e-7c27-4308-8b1f-c22710a41d7c" providerId="ADAL" clId="{80268BC8-E62C-429F-A5FB-7F8253FD80FC}" dt="2020-09-16T03:30:40.107" v="3683" actId="1038"/>
          <ac:spMkLst>
            <pc:docMk/>
            <pc:sldMk cId="1430096358" sldId="430"/>
            <ac:spMk id="5" creationId="{FDBA8AB8-EB66-4074-8B8A-F0F9C2AEA4AE}"/>
          </ac:spMkLst>
        </pc:spChg>
        <pc:spChg chg="add mod">
          <ac:chgData name="Wei Dai" userId="d9bd8c5e-7c27-4308-8b1f-c22710a41d7c" providerId="ADAL" clId="{80268BC8-E62C-429F-A5FB-7F8253FD80FC}" dt="2020-09-16T03:31:10.301" v="3710" actId="207"/>
          <ac:spMkLst>
            <pc:docMk/>
            <pc:sldMk cId="1430096358" sldId="430"/>
            <ac:spMk id="6" creationId="{77A557F8-F9E6-466B-9568-6968698B3683}"/>
          </ac:spMkLst>
        </pc:spChg>
        <pc:spChg chg="add mod">
          <ac:chgData name="Wei Dai" userId="d9bd8c5e-7c27-4308-8b1f-c22710a41d7c" providerId="ADAL" clId="{80268BC8-E62C-429F-A5FB-7F8253FD80FC}" dt="2020-09-16T03:31:29.387" v="3712" actId="1076"/>
          <ac:spMkLst>
            <pc:docMk/>
            <pc:sldMk cId="1430096358" sldId="430"/>
            <ac:spMk id="7" creationId="{D6BD9B4E-9AD6-4934-B13B-9D9C069D309F}"/>
          </ac:spMkLst>
        </pc:spChg>
        <pc:spChg chg="add mod">
          <ac:chgData name="Wei Dai" userId="d9bd8c5e-7c27-4308-8b1f-c22710a41d7c" providerId="ADAL" clId="{80268BC8-E62C-429F-A5FB-7F8253FD80FC}" dt="2020-09-16T03:39:08.611" v="3740" actId="1076"/>
          <ac:spMkLst>
            <pc:docMk/>
            <pc:sldMk cId="1430096358" sldId="430"/>
            <ac:spMk id="9" creationId="{FEA5EBBA-C8DE-4331-A4BD-245EA0B0B0B0}"/>
          </ac:spMkLst>
        </pc:spChg>
        <pc:spChg chg="add mod">
          <ac:chgData name="Wei Dai" userId="d9bd8c5e-7c27-4308-8b1f-c22710a41d7c" providerId="ADAL" clId="{80268BC8-E62C-429F-A5FB-7F8253FD80FC}" dt="2020-09-16T03:30:47.458" v="3704" actId="1038"/>
          <ac:spMkLst>
            <pc:docMk/>
            <pc:sldMk cId="1430096358" sldId="430"/>
            <ac:spMk id="15" creationId="{2A66F97A-3778-4792-9C75-BB5A22E28E9D}"/>
          </ac:spMkLst>
        </pc:spChg>
        <pc:spChg chg="add mod">
          <ac:chgData name="Wei Dai" userId="d9bd8c5e-7c27-4308-8b1f-c22710a41d7c" providerId="ADAL" clId="{80268BC8-E62C-429F-A5FB-7F8253FD80FC}" dt="2020-09-16T03:30:46.076" v="3701" actId="1038"/>
          <ac:spMkLst>
            <pc:docMk/>
            <pc:sldMk cId="1430096358" sldId="430"/>
            <ac:spMk id="16" creationId="{3596FC7A-A2FA-445D-8A1D-79630B868F15}"/>
          </ac:spMkLst>
        </pc:spChg>
        <pc:spChg chg="mod">
          <ac:chgData name="Wei Dai" userId="d9bd8c5e-7c27-4308-8b1f-c22710a41d7c" providerId="ADAL" clId="{80268BC8-E62C-429F-A5FB-7F8253FD80FC}" dt="2020-09-16T03:25:35.891" v="3474" actId="20577"/>
          <ac:spMkLst>
            <pc:docMk/>
            <pc:sldMk cId="1430096358" sldId="430"/>
            <ac:spMk id="17" creationId="{00000000-0000-0000-0000-000000000000}"/>
          </ac:spMkLst>
        </pc:spChg>
        <pc:spChg chg="add mod">
          <ac:chgData name="Wei Dai" userId="d9bd8c5e-7c27-4308-8b1f-c22710a41d7c" providerId="ADAL" clId="{80268BC8-E62C-429F-A5FB-7F8253FD80FC}" dt="2020-09-16T03:30:10.123" v="3653" actId="20577"/>
          <ac:spMkLst>
            <pc:docMk/>
            <pc:sldMk cId="1430096358" sldId="430"/>
            <ac:spMk id="18" creationId="{9A2D8E4E-06CF-4435-AB09-6CD76BF36AC8}"/>
          </ac:spMkLst>
        </pc:spChg>
        <pc:spChg chg="add mod">
          <ac:chgData name="Wei Dai" userId="d9bd8c5e-7c27-4308-8b1f-c22710a41d7c" providerId="ADAL" clId="{80268BC8-E62C-429F-A5FB-7F8253FD80FC}" dt="2020-09-16T03:31:33.057" v="3714" actId="1076"/>
          <ac:spMkLst>
            <pc:docMk/>
            <pc:sldMk cId="1430096358" sldId="430"/>
            <ac:spMk id="19" creationId="{88CDC082-2BF0-4695-897B-CC3CE31B0C28}"/>
          </ac:spMkLst>
        </pc:spChg>
        <pc:spChg chg="add mod">
          <ac:chgData name="Wei Dai" userId="d9bd8c5e-7c27-4308-8b1f-c22710a41d7c" providerId="ADAL" clId="{80268BC8-E62C-429F-A5FB-7F8253FD80FC}" dt="2020-09-16T03:33:04.019" v="3730" actId="1076"/>
          <ac:spMkLst>
            <pc:docMk/>
            <pc:sldMk cId="1430096358" sldId="430"/>
            <ac:spMk id="20" creationId="{F4899961-17CD-4C16-9D77-0E9FC5EF8403}"/>
          </ac:spMkLst>
        </pc:spChg>
        <pc:picChg chg="add del mod">
          <ac:chgData name="Wei Dai" userId="d9bd8c5e-7c27-4308-8b1f-c22710a41d7c" providerId="ADAL" clId="{80268BC8-E62C-429F-A5FB-7F8253FD80FC}" dt="2020-09-16T03:38:28.137" v="3731" actId="478"/>
          <ac:picMkLst>
            <pc:docMk/>
            <pc:sldMk cId="1430096358" sldId="430"/>
            <ac:picMk id="8" creationId="{07DBC006-183F-492E-B5FF-FDE722B6006F}"/>
          </ac:picMkLst>
        </pc:picChg>
        <pc:picChg chg="add mod">
          <ac:chgData name="Wei Dai" userId="d9bd8c5e-7c27-4308-8b1f-c22710a41d7c" providerId="ADAL" clId="{80268BC8-E62C-429F-A5FB-7F8253FD80FC}" dt="2020-09-16T03:38:35.230" v="3735" actId="1076"/>
          <ac:picMkLst>
            <pc:docMk/>
            <pc:sldMk cId="1430096358" sldId="430"/>
            <ac:picMk id="21" creationId="{AE2B218C-FBB5-47E1-92B6-81FDD0686132}"/>
          </ac:picMkLst>
        </pc:picChg>
        <pc:picChg chg="add mod">
          <ac:chgData name="Wei Dai" userId="d9bd8c5e-7c27-4308-8b1f-c22710a41d7c" providerId="ADAL" clId="{80268BC8-E62C-429F-A5FB-7F8253FD80FC}" dt="2020-09-16T03:39:00.580" v="3739" actId="1076"/>
          <ac:picMkLst>
            <pc:docMk/>
            <pc:sldMk cId="1430096358" sldId="430"/>
            <ac:picMk id="22" creationId="{6B4AB89C-7418-4E20-BDC7-FE768DE1C434}"/>
          </ac:picMkLst>
        </pc:picChg>
        <pc:picChg chg="add mod">
          <ac:chgData name="Wei Dai" userId="d9bd8c5e-7c27-4308-8b1f-c22710a41d7c" providerId="ADAL" clId="{80268BC8-E62C-429F-A5FB-7F8253FD80FC}" dt="2020-09-16T03:44:54.817" v="3742" actId="1076"/>
          <ac:picMkLst>
            <pc:docMk/>
            <pc:sldMk cId="1430096358" sldId="430"/>
            <ac:picMk id="23" creationId="{C8121B94-9DA2-438F-9145-628ED6FF866E}"/>
          </ac:picMkLst>
        </pc:picChg>
      </pc:sldChg>
      <pc:sldChg chg="add del">
        <pc:chgData name="Wei Dai" userId="d9bd8c5e-7c27-4308-8b1f-c22710a41d7c" providerId="ADAL" clId="{80268BC8-E62C-429F-A5FB-7F8253FD80FC}" dt="2020-09-16T03:06:56.468" v="2628" actId="2696"/>
        <pc:sldMkLst>
          <pc:docMk/>
          <pc:sldMk cId="1492385995" sldId="430"/>
        </pc:sldMkLst>
      </pc:sldChg>
      <pc:sldChg chg="addSp delSp modSp add addCm">
        <pc:chgData name="Wei Dai" userId="d9bd8c5e-7c27-4308-8b1f-c22710a41d7c" providerId="ADAL" clId="{80268BC8-E62C-429F-A5FB-7F8253FD80FC}" dt="2020-09-16T11:58:39.575" v="11330" actId="20577"/>
        <pc:sldMkLst>
          <pc:docMk/>
          <pc:sldMk cId="463821123" sldId="431"/>
        </pc:sldMkLst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4" creationId="{E2A91B62-EF0C-48E2-A9D8-37A8FC44FB3E}"/>
          </ac:spMkLst>
        </pc:spChg>
        <pc:spChg chg="add del mod">
          <ac:chgData name="Wei Dai" userId="d9bd8c5e-7c27-4308-8b1f-c22710a41d7c" providerId="ADAL" clId="{80268BC8-E62C-429F-A5FB-7F8253FD80FC}" dt="2020-09-16T03:56:18.556" v="4304"/>
          <ac:spMkLst>
            <pc:docMk/>
            <pc:sldMk cId="463821123" sldId="431"/>
            <ac:spMk id="5" creationId="{28C37C2E-7F46-4F0B-BAB1-B318704E1D98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6" creationId="{CF8A27E1-A636-4548-B215-E729350B75D0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7" creationId="{7F68EFE6-5B76-4AEB-9ABB-AA290DBDDE02}"/>
          </ac:spMkLst>
        </pc:spChg>
        <pc:spChg chg="add mod">
          <ac:chgData name="Wei Dai" userId="d9bd8c5e-7c27-4308-8b1f-c22710a41d7c" providerId="ADAL" clId="{80268BC8-E62C-429F-A5FB-7F8253FD80FC}" dt="2020-09-16T11:56:32.865" v="11325" actId="1076"/>
          <ac:spMkLst>
            <pc:docMk/>
            <pc:sldMk cId="463821123" sldId="431"/>
            <ac:spMk id="8" creationId="{D0563F3D-09EF-4299-9592-FCBCC9B10A19}"/>
          </ac:spMkLst>
        </pc:spChg>
        <pc:spChg chg="mod">
          <ac:chgData name="Wei Dai" userId="d9bd8c5e-7c27-4308-8b1f-c22710a41d7c" providerId="ADAL" clId="{80268BC8-E62C-429F-A5FB-7F8253FD80FC}" dt="2020-09-16T03:57:15.452" v="4351" actId="1076"/>
          <ac:spMkLst>
            <pc:docMk/>
            <pc:sldMk cId="463821123" sldId="431"/>
            <ac:spMk id="10" creationId="{EE4DFA57-FDE4-43C8-B3A8-42D31871720A}"/>
          </ac:spMkLst>
        </pc:spChg>
        <pc:spChg chg="mod">
          <ac:chgData name="Wei Dai" userId="d9bd8c5e-7c27-4308-8b1f-c22710a41d7c" providerId="ADAL" clId="{80268BC8-E62C-429F-A5FB-7F8253FD80FC}" dt="2020-09-16T11:58:39.575" v="11330" actId="20577"/>
          <ac:spMkLst>
            <pc:docMk/>
            <pc:sldMk cId="463821123" sldId="431"/>
            <ac:spMk id="14" creationId="{20EE0BAF-E602-4B7A-A5CC-5625C6BAD382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15" creationId="{5C6B077E-F39E-404F-8E86-BDB5E43ECFB4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16" creationId="{FB994528-4AF9-4661-9136-52490EEC12F6}"/>
          </ac:spMkLst>
        </pc:spChg>
        <pc:spChg chg="mod">
          <ac:chgData name="Wei Dai" userId="d9bd8c5e-7c27-4308-8b1f-c22710a41d7c" providerId="ADAL" clId="{80268BC8-E62C-429F-A5FB-7F8253FD80FC}" dt="2020-09-16T03:47:03.999" v="3743"/>
          <ac:spMkLst>
            <pc:docMk/>
            <pc:sldMk cId="463821123" sldId="431"/>
            <ac:spMk id="17" creationId="{00000000-0000-0000-0000-000000000000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18" creationId="{9D3CD248-61BE-4AD9-91C9-1405052BEF15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19" creationId="{0C868715-E6E7-4813-BD2C-532AEF3446D7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20" creationId="{D4A23018-90F8-4DBF-B65B-F96BEC857801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21" creationId="{F9D973CF-0AC3-48AB-9B32-A9783A25C2EB}"/>
          </ac:spMkLst>
        </pc:spChg>
        <pc:spChg chg="add del">
          <ac:chgData name="Wei Dai" userId="d9bd8c5e-7c27-4308-8b1f-c22710a41d7c" providerId="ADAL" clId="{80268BC8-E62C-429F-A5FB-7F8253FD80FC}" dt="2020-09-16T03:56:04.399" v="4300" actId="478"/>
          <ac:spMkLst>
            <pc:docMk/>
            <pc:sldMk cId="463821123" sldId="431"/>
            <ac:spMk id="22" creationId="{BC732B4C-1103-4503-A4AC-6892830AD6AE}"/>
          </ac:spMkLst>
        </pc:spChg>
        <pc:spChg chg="add mod">
          <ac:chgData name="Wei Dai" userId="d9bd8c5e-7c27-4308-8b1f-c22710a41d7c" providerId="ADAL" clId="{80268BC8-E62C-429F-A5FB-7F8253FD80FC}" dt="2020-09-16T03:57:58.673" v="4425" actId="1036"/>
          <ac:spMkLst>
            <pc:docMk/>
            <pc:sldMk cId="463821123" sldId="431"/>
            <ac:spMk id="23" creationId="{27B38574-E00D-4091-93D5-55BD20125D34}"/>
          </ac:spMkLst>
        </pc:spChg>
        <pc:spChg chg="add mod">
          <ac:chgData name="Wei Dai" userId="d9bd8c5e-7c27-4308-8b1f-c22710a41d7c" providerId="ADAL" clId="{80268BC8-E62C-429F-A5FB-7F8253FD80FC}" dt="2020-09-16T03:57:58.673" v="4425" actId="1036"/>
          <ac:spMkLst>
            <pc:docMk/>
            <pc:sldMk cId="463821123" sldId="431"/>
            <ac:spMk id="24" creationId="{FC2387A9-EAA2-4FE5-A30A-3D523811B133}"/>
          </ac:spMkLst>
        </pc:spChg>
        <pc:spChg chg="add mod">
          <ac:chgData name="Wei Dai" userId="d9bd8c5e-7c27-4308-8b1f-c22710a41d7c" providerId="ADAL" clId="{80268BC8-E62C-429F-A5FB-7F8253FD80FC}" dt="2020-09-16T03:57:58.673" v="4425" actId="1036"/>
          <ac:spMkLst>
            <pc:docMk/>
            <pc:sldMk cId="463821123" sldId="431"/>
            <ac:spMk id="25" creationId="{9D675CAA-2D0F-4563-A098-40C910A9F70B}"/>
          </ac:spMkLst>
        </pc:spChg>
        <pc:spChg chg="add mod">
          <ac:chgData name="Wei Dai" userId="d9bd8c5e-7c27-4308-8b1f-c22710a41d7c" providerId="ADAL" clId="{80268BC8-E62C-429F-A5FB-7F8253FD80FC}" dt="2020-09-16T03:57:58.673" v="4425" actId="1036"/>
          <ac:spMkLst>
            <pc:docMk/>
            <pc:sldMk cId="463821123" sldId="431"/>
            <ac:spMk id="26" creationId="{737FCB4F-64D3-4FA5-9E12-21CD6688F467}"/>
          </ac:spMkLst>
        </pc:spChg>
        <pc:spChg chg="add mod">
          <ac:chgData name="Wei Dai" userId="d9bd8c5e-7c27-4308-8b1f-c22710a41d7c" providerId="ADAL" clId="{80268BC8-E62C-429F-A5FB-7F8253FD80FC}" dt="2020-09-16T03:57:58.673" v="4425" actId="1036"/>
          <ac:spMkLst>
            <pc:docMk/>
            <pc:sldMk cId="463821123" sldId="431"/>
            <ac:spMk id="27" creationId="{8F6E86F9-D92F-4038-AD0D-8BA5BCC02ED5}"/>
          </ac:spMkLst>
        </pc:spChg>
        <pc:spChg chg="add mod">
          <ac:chgData name="Wei Dai" userId="d9bd8c5e-7c27-4308-8b1f-c22710a41d7c" providerId="ADAL" clId="{80268BC8-E62C-429F-A5FB-7F8253FD80FC}" dt="2020-09-16T11:54:27.416" v="11222" actId="20577"/>
          <ac:spMkLst>
            <pc:docMk/>
            <pc:sldMk cId="463821123" sldId="431"/>
            <ac:spMk id="28" creationId="{704D126D-C5E1-43E4-ADAA-55EEA312D57B}"/>
          </ac:spMkLst>
        </pc:spChg>
        <pc:spChg chg="add del">
          <ac:chgData name="Wei Dai" userId="d9bd8c5e-7c27-4308-8b1f-c22710a41d7c" providerId="ADAL" clId="{80268BC8-E62C-429F-A5FB-7F8253FD80FC}" dt="2020-09-16T03:56:04.916" v="4301" actId="478"/>
          <ac:spMkLst>
            <pc:docMk/>
            <pc:sldMk cId="463821123" sldId="431"/>
            <ac:spMk id="29" creationId="{C608B683-639D-47D7-BEBC-D8142B083B13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30" creationId="{57ACE917-748F-46F9-9556-94CF20757E8B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31" creationId="{567ED8FF-CA4D-4A6F-A54A-0216D6E52BD5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32" creationId="{1470C57A-40FE-416F-9561-229AC786A11B}"/>
          </ac:spMkLst>
        </pc:spChg>
        <pc:spChg chg="add mod">
          <ac:chgData name="Wei Dai" userId="d9bd8c5e-7c27-4308-8b1f-c22710a41d7c" providerId="ADAL" clId="{80268BC8-E62C-429F-A5FB-7F8253FD80FC}" dt="2020-09-16T11:55:51.952" v="11235" actId="1036"/>
          <ac:spMkLst>
            <pc:docMk/>
            <pc:sldMk cId="463821123" sldId="431"/>
            <ac:spMk id="33" creationId="{B2539284-A3ED-4F86-92F3-934FB09EDBB8}"/>
          </ac:spMkLst>
        </pc:spChg>
        <pc:spChg chg="add mod">
          <ac:chgData name="Wei Dai" userId="d9bd8c5e-7c27-4308-8b1f-c22710a41d7c" providerId="ADAL" clId="{80268BC8-E62C-429F-A5FB-7F8253FD80FC}" dt="2020-09-16T11:54:28.810" v="11224" actId="20577"/>
          <ac:spMkLst>
            <pc:docMk/>
            <pc:sldMk cId="463821123" sldId="431"/>
            <ac:spMk id="34" creationId="{A33037AF-BAF6-4C9E-80A1-23E195A64F04}"/>
          </ac:spMkLst>
        </pc:spChg>
        <pc:spChg chg="add mod">
          <ac:chgData name="Wei Dai" userId="d9bd8c5e-7c27-4308-8b1f-c22710a41d7c" providerId="ADAL" clId="{80268BC8-E62C-429F-A5FB-7F8253FD80FC}" dt="2020-09-16T11:56:28.612" v="11324" actId="1076"/>
          <ac:spMkLst>
            <pc:docMk/>
            <pc:sldMk cId="463821123" sldId="431"/>
            <ac:spMk id="38" creationId="{3FF24FAD-12C8-45F5-A31A-D6A3566E97B5}"/>
          </ac:spMkLst>
        </pc:spChg>
        <pc:picChg chg="add mod">
          <ac:chgData name="Wei Dai" userId="d9bd8c5e-7c27-4308-8b1f-c22710a41d7c" providerId="ADAL" clId="{80268BC8-E62C-429F-A5FB-7F8253FD80FC}" dt="2020-09-16T04:02:58.414" v="4628" actId="1076"/>
          <ac:picMkLst>
            <pc:docMk/>
            <pc:sldMk cId="463821123" sldId="431"/>
            <ac:picMk id="2" creationId="{8710C9BF-9A39-47DB-94B9-221314A508F6}"/>
          </ac:picMkLst>
        </pc:picChg>
        <pc:picChg chg="add del">
          <ac:chgData name="Wei Dai" userId="d9bd8c5e-7c27-4308-8b1f-c22710a41d7c" providerId="ADAL" clId="{80268BC8-E62C-429F-A5FB-7F8253FD80FC}" dt="2020-09-16T03:54:13.024" v="4181"/>
          <ac:picMkLst>
            <pc:docMk/>
            <pc:sldMk cId="463821123" sldId="431"/>
            <ac:picMk id="3" creationId="{08A3A8BC-F0A7-4DF1-B819-0F3C6F0D75E3}"/>
          </ac:picMkLst>
        </pc:picChg>
        <pc:cxnChg chg="add del mod">
          <ac:chgData name="Wei Dai" userId="d9bd8c5e-7c27-4308-8b1f-c22710a41d7c" providerId="ADAL" clId="{80268BC8-E62C-429F-A5FB-7F8253FD80FC}" dt="2020-09-16T04:20:30.997" v="5270" actId="478"/>
          <ac:cxnSpMkLst>
            <pc:docMk/>
            <pc:sldMk cId="463821123" sldId="431"/>
            <ac:cxnSpMk id="35" creationId="{BBF1DDD6-ED7B-4F94-A85D-A8C0DD64002D}"/>
          </ac:cxnSpMkLst>
        </pc:cxnChg>
      </pc:sldChg>
      <pc:sldChg chg="add del">
        <pc:chgData name="Wei Dai" userId="d9bd8c5e-7c27-4308-8b1f-c22710a41d7c" providerId="ADAL" clId="{80268BC8-E62C-429F-A5FB-7F8253FD80FC}" dt="2020-09-16T03:06:56.483" v="2629" actId="2696"/>
        <pc:sldMkLst>
          <pc:docMk/>
          <pc:sldMk cId="1475949331" sldId="431"/>
        </pc:sldMkLst>
      </pc:sldChg>
      <pc:sldChg chg="addSp delSp modSp add">
        <pc:chgData name="Wei Dai" userId="d9bd8c5e-7c27-4308-8b1f-c22710a41d7c" providerId="ADAL" clId="{80268BC8-E62C-429F-A5FB-7F8253FD80FC}" dt="2020-09-16T04:37:07.270" v="6173" actId="1076"/>
        <pc:sldMkLst>
          <pc:docMk/>
          <pc:sldMk cId="2212259279" sldId="432"/>
        </pc:sldMkLst>
        <pc:spChg chg="add del">
          <ac:chgData name="Wei Dai" userId="d9bd8c5e-7c27-4308-8b1f-c22710a41d7c" providerId="ADAL" clId="{80268BC8-E62C-429F-A5FB-7F8253FD80FC}" dt="2020-09-16T04:06:03.587" v="4639"/>
          <ac:spMkLst>
            <pc:docMk/>
            <pc:sldMk cId="2212259279" sldId="432"/>
            <ac:spMk id="2" creationId="{E94A2468-3324-4407-ABDA-99986C7AABE1}"/>
          </ac:spMkLst>
        </pc:spChg>
        <pc:spChg chg="add del mod">
          <ac:chgData name="Wei Dai" userId="d9bd8c5e-7c27-4308-8b1f-c22710a41d7c" providerId="ADAL" clId="{80268BC8-E62C-429F-A5FB-7F8253FD80FC}" dt="2020-09-16T04:06:10.833" v="4643" actId="767"/>
          <ac:spMkLst>
            <pc:docMk/>
            <pc:sldMk cId="2212259279" sldId="432"/>
            <ac:spMk id="3" creationId="{A9C11806-B826-49F1-830E-4B739BFC1AC1}"/>
          </ac:spMkLst>
        </pc:spChg>
        <pc:spChg chg="add mod">
          <ac:chgData name="Wei Dai" userId="d9bd8c5e-7c27-4308-8b1f-c22710a41d7c" providerId="ADAL" clId="{80268BC8-E62C-429F-A5FB-7F8253FD80FC}" dt="2020-09-16T04:37:07.027" v="6172" actId="1076"/>
          <ac:spMkLst>
            <pc:docMk/>
            <pc:sldMk cId="2212259279" sldId="432"/>
            <ac:spMk id="4" creationId="{01C3012A-6802-4D19-8CD9-61C264C617D2}"/>
          </ac:spMkLst>
        </pc:spChg>
        <pc:spChg chg="mod">
          <ac:chgData name="Wei Dai" userId="d9bd8c5e-7c27-4308-8b1f-c22710a41d7c" providerId="ADAL" clId="{80268BC8-E62C-429F-A5FB-7F8253FD80FC}" dt="2020-09-16T04:37:07.270" v="6173" actId="1076"/>
          <ac:spMkLst>
            <pc:docMk/>
            <pc:sldMk cId="2212259279" sldId="432"/>
            <ac:spMk id="17" creationId="{00000000-0000-0000-0000-000000000000}"/>
          </ac:spMkLst>
        </pc:spChg>
        <pc:picChg chg="add mod">
          <ac:chgData name="Wei Dai" userId="d9bd8c5e-7c27-4308-8b1f-c22710a41d7c" providerId="ADAL" clId="{80268BC8-E62C-429F-A5FB-7F8253FD80FC}" dt="2020-09-16T04:17:35.991" v="5258" actId="1076"/>
          <ac:picMkLst>
            <pc:docMk/>
            <pc:sldMk cId="2212259279" sldId="432"/>
            <ac:picMk id="1026" creationId="{BDE95D60-2BD8-432D-B781-AA073282269B}"/>
          </ac:picMkLst>
        </pc:picChg>
        <pc:picChg chg="add mod">
          <ac:chgData name="Wei Dai" userId="d9bd8c5e-7c27-4308-8b1f-c22710a41d7c" providerId="ADAL" clId="{80268BC8-E62C-429F-A5FB-7F8253FD80FC}" dt="2020-09-16T04:16:48.419" v="5247" actId="1076"/>
          <ac:picMkLst>
            <pc:docMk/>
            <pc:sldMk cId="2212259279" sldId="432"/>
            <ac:picMk id="1028" creationId="{7C4E7C53-09CD-4661-959C-3E6D90AEBAC4}"/>
          </ac:picMkLst>
        </pc:picChg>
        <pc:picChg chg="add mod">
          <ac:chgData name="Wei Dai" userId="d9bd8c5e-7c27-4308-8b1f-c22710a41d7c" providerId="ADAL" clId="{80268BC8-E62C-429F-A5FB-7F8253FD80FC}" dt="2020-09-16T04:17:14.430" v="5251" actId="1076"/>
          <ac:picMkLst>
            <pc:docMk/>
            <pc:sldMk cId="2212259279" sldId="432"/>
            <ac:picMk id="1030" creationId="{7B7FCC7D-C68A-4807-9338-9727E4DEBE86}"/>
          </ac:picMkLst>
        </pc:picChg>
        <pc:picChg chg="add mod">
          <ac:chgData name="Wei Dai" userId="d9bd8c5e-7c27-4308-8b1f-c22710a41d7c" providerId="ADAL" clId="{80268BC8-E62C-429F-A5FB-7F8253FD80FC}" dt="2020-09-16T04:17:41.558" v="5260" actId="1076"/>
          <ac:picMkLst>
            <pc:docMk/>
            <pc:sldMk cId="2212259279" sldId="432"/>
            <ac:picMk id="1032" creationId="{818EAA74-2740-443D-BBD2-967FCF088487}"/>
          </ac:picMkLst>
        </pc:picChg>
      </pc:sldChg>
      <pc:sldChg chg="add del">
        <pc:chgData name="Wei Dai" userId="d9bd8c5e-7c27-4308-8b1f-c22710a41d7c" providerId="ADAL" clId="{80268BC8-E62C-429F-A5FB-7F8253FD80FC}" dt="2020-09-16T03:06:56.499" v="2630" actId="2696"/>
        <pc:sldMkLst>
          <pc:docMk/>
          <pc:sldMk cId="2213514496" sldId="432"/>
        </pc:sldMkLst>
      </pc:sldChg>
      <pc:sldChg chg="addSp delSp modSp add modNotesTx">
        <pc:chgData name="Wei Dai" userId="d9bd8c5e-7c27-4308-8b1f-c22710a41d7c" providerId="ADAL" clId="{80268BC8-E62C-429F-A5FB-7F8253FD80FC}" dt="2020-09-16T13:28:34.616" v="11688" actId="313"/>
        <pc:sldMkLst>
          <pc:docMk/>
          <pc:sldMk cId="813927899" sldId="433"/>
        </pc:sldMkLst>
        <pc:spChg chg="add mod">
          <ac:chgData name="Wei Dai" userId="d9bd8c5e-7c27-4308-8b1f-c22710a41d7c" providerId="ADAL" clId="{80268BC8-E62C-429F-A5FB-7F8253FD80FC}" dt="2020-09-16T04:36:04.023" v="6162" actId="113"/>
          <ac:spMkLst>
            <pc:docMk/>
            <pc:sldMk cId="813927899" sldId="433"/>
            <ac:spMk id="2" creationId="{D590FBE3-3F53-4173-BB58-C128C8FEBF0A}"/>
          </ac:spMkLst>
        </pc:spChg>
        <pc:spChg chg="add mod">
          <ac:chgData name="Wei Dai" userId="d9bd8c5e-7c27-4308-8b1f-c22710a41d7c" providerId="ADAL" clId="{80268BC8-E62C-429F-A5FB-7F8253FD80FC}" dt="2020-09-16T04:29:12.528" v="5473" actId="20577"/>
          <ac:spMkLst>
            <pc:docMk/>
            <pc:sldMk cId="813927899" sldId="433"/>
            <ac:spMk id="4" creationId="{C60A2B07-D9CA-4E59-AED3-5552EE07CA12}"/>
          </ac:spMkLst>
        </pc:spChg>
        <pc:spChg chg="add mod">
          <ac:chgData name="Wei Dai" userId="d9bd8c5e-7c27-4308-8b1f-c22710a41d7c" providerId="ADAL" clId="{80268BC8-E62C-429F-A5FB-7F8253FD80FC}" dt="2020-09-16T13:28:32.002" v="11687" actId="313"/>
          <ac:spMkLst>
            <pc:docMk/>
            <pc:sldMk cId="813927899" sldId="433"/>
            <ac:spMk id="5" creationId="{32E871F6-AEAF-4B6F-BBA2-B50917366C9D}"/>
          </ac:spMkLst>
        </pc:spChg>
        <pc:spChg chg="add mod">
          <ac:chgData name="Wei Dai" userId="d9bd8c5e-7c27-4308-8b1f-c22710a41d7c" providerId="ADAL" clId="{80268BC8-E62C-429F-A5FB-7F8253FD80FC}" dt="2020-09-16T04:29:46.429" v="5486" actId="1038"/>
          <ac:spMkLst>
            <pc:docMk/>
            <pc:sldMk cId="813927899" sldId="433"/>
            <ac:spMk id="15" creationId="{CF6096C5-EFE9-4DDE-BCF0-6552FEDD99BA}"/>
          </ac:spMkLst>
        </pc:spChg>
        <pc:spChg chg="add mod">
          <ac:chgData name="Wei Dai" userId="d9bd8c5e-7c27-4308-8b1f-c22710a41d7c" providerId="ADAL" clId="{80268BC8-E62C-429F-A5FB-7F8253FD80FC}" dt="2020-09-16T04:30:24.201" v="5499" actId="20577"/>
          <ac:spMkLst>
            <pc:docMk/>
            <pc:sldMk cId="813927899" sldId="433"/>
            <ac:spMk id="16" creationId="{DBA8B2C9-5EFC-4F91-A847-EEE9C37611B2}"/>
          </ac:spMkLst>
        </pc:spChg>
        <pc:spChg chg="mod">
          <ac:chgData name="Wei Dai" userId="d9bd8c5e-7c27-4308-8b1f-c22710a41d7c" providerId="ADAL" clId="{80268BC8-E62C-429F-A5FB-7F8253FD80FC}" dt="2020-09-16T04:22:30.794" v="5283"/>
          <ac:spMkLst>
            <pc:docMk/>
            <pc:sldMk cId="813927899" sldId="433"/>
            <ac:spMk id="17" creationId="{00000000-0000-0000-0000-000000000000}"/>
          </ac:spMkLst>
        </pc:spChg>
        <pc:spChg chg="add mod">
          <ac:chgData name="Wei Dai" userId="d9bd8c5e-7c27-4308-8b1f-c22710a41d7c" providerId="ADAL" clId="{80268BC8-E62C-429F-A5FB-7F8253FD80FC}" dt="2020-09-16T13:28:34.616" v="11688" actId="313"/>
          <ac:spMkLst>
            <pc:docMk/>
            <pc:sldMk cId="813927899" sldId="433"/>
            <ac:spMk id="18" creationId="{CD93CC3E-F1E1-4F43-9016-9D3201851160}"/>
          </ac:spMkLst>
        </pc:spChg>
        <pc:picChg chg="add mod">
          <ac:chgData name="Wei Dai" userId="d9bd8c5e-7c27-4308-8b1f-c22710a41d7c" providerId="ADAL" clId="{80268BC8-E62C-429F-A5FB-7F8253FD80FC}" dt="2020-09-16T13:18:48.753" v="11338" actId="1076"/>
          <ac:picMkLst>
            <pc:docMk/>
            <pc:sldMk cId="813927899" sldId="433"/>
            <ac:picMk id="3" creationId="{B75B2F94-754F-428E-A696-BEC16350C198}"/>
          </ac:picMkLst>
        </pc:picChg>
        <pc:picChg chg="add del">
          <ac:chgData name="Wei Dai" userId="d9bd8c5e-7c27-4308-8b1f-c22710a41d7c" providerId="ADAL" clId="{80268BC8-E62C-429F-A5FB-7F8253FD80FC}" dt="2020-09-16T04:36:22.219" v="6165"/>
          <ac:picMkLst>
            <pc:docMk/>
            <pc:sldMk cId="813927899" sldId="433"/>
            <ac:picMk id="20" creationId="{47EE5A7B-E463-4754-9943-E7561C6D40C7}"/>
          </ac:picMkLst>
        </pc:picChg>
        <pc:picChg chg="add del mod">
          <ac:chgData name="Wei Dai" userId="d9bd8c5e-7c27-4308-8b1f-c22710a41d7c" providerId="ADAL" clId="{80268BC8-E62C-429F-A5FB-7F8253FD80FC}" dt="2020-09-16T04:27:15.073" v="5401" actId="478"/>
          <ac:picMkLst>
            <pc:docMk/>
            <pc:sldMk cId="813927899" sldId="433"/>
            <ac:picMk id="2050" creationId="{8B003B66-ADB0-4398-A0B4-610961A93CB5}"/>
          </ac:picMkLst>
        </pc:picChg>
        <pc:picChg chg="add mod">
          <ac:chgData name="Wei Dai" userId="d9bd8c5e-7c27-4308-8b1f-c22710a41d7c" providerId="ADAL" clId="{80268BC8-E62C-429F-A5FB-7F8253FD80FC}" dt="2020-09-16T05:54:48.495" v="8875" actId="1076"/>
          <ac:picMkLst>
            <pc:docMk/>
            <pc:sldMk cId="813927899" sldId="433"/>
            <ac:picMk id="2052" creationId="{BF81F991-CCB4-45A0-8958-0881296BCA99}"/>
          </ac:picMkLst>
        </pc:picChg>
        <pc:picChg chg="add mod">
          <ac:chgData name="Wei Dai" userId="d9bd8c5e-7c27-4308-8b1f-c22710a41d7c" providerId="ADAL" clId="{80268BC8-E62C-429F-A5FB-7F8253FD80FC}" dt="2020-09-16T05:54:51.632" v="8876" actId="1076"/>
          <ac:picMkLst>
            <pc:docMk/>
            <pc:sldMk cId="813927899" sldId="433"/>
            <ac:picMk id="2054" creationId="{2BE9CDDE-96C0-4CDF-A56F-78A2F6F5CD53}"/>
          </ac:picMkLst>
        </pc:picChg>
        <pc:picChg chg="add mod">
          <ac:chgData name="Wei Dai" userId="d9bd8c5e-7c27-4308-8b1f-c22710a41d7c" providerId="ADAL" clId="{80268BC8-E62C-429F-A5FB-7F8253FD80FC}" dt="2020-09-16T04:30:14.263" v="5490" actId="1076"/>
          <ac:picMkLst>
            <pc:docMk/>
            <pc:sldMk cId="813927899" sldId="433"/>
            <ac:picMk id="2056" creationId="{76A2DF59-FA19-4BC0-A22F-5B650BE5E713}"/>
          </ac:picMkLst>
        </pc:picChg>
        <pc:picChg chg="add mod">
          <ac:chgData name="Wei Dai" userId="d9bd8c5e-7c27-4308-8b1f-c22710a41d7c" providerId="ADAL" clId="{80268BC8-E62C-429F-A5FB-7F8253FD80FC}" dt="2020-09-16T04:33:13.981" v="5816" actId="1076"/>
          <ac:picMkLst>
            <pc:docMk/>
            <pc:sldMk cId="813927899" sldId="433"/>
            <ac:picMk id="2058" creationId="{1B1A34EA-FA15-4780-807A-C8865C1EAC1A}"/>
          </ac:picMkLst>
        </pc:picChg>
        <pc:picChg chg="add del">
          <ac:chgData name="Wei Dai" userId="d9bd8c5e-7c27-4308-8b1f-c22710a41d7c" providerId="ADAL" clId="{80268BC8-E62C-429F-A5FB-7F8253FD80FC}" dt="2020-09-16T04:36:22.498" v="6166"/>
          <ac:picMkLst>
            <pc:docMk/>
            <pc:sldMk cId="813927899" sldId="433"/>
            <ac:picMk id="2060" creationId="{B3232594-51B5-46BD-AF82-9C38FA6E7D36}"/>
          </ac:picMkLst>
        </pc:picChg>
      </pc:sldChg>
      <pc:sldChg chg="del">
        <pc:chgData name="Wei Dai" userId="d9bd8c5e-7c27-4308-8b1f-c22710a41d7c" providerId="ADAL" clId="{80268BC8-E62C-429F-A5FB-7F8253FD80FC}" dt="2020-09-16T00:40:31.262" v="110" actId="2696"/>
        <pc:sldMkLst>
          <pc:docMk/>
          <pc:sldMk cId="1183858627" sldId="433"/>
        </pc:sldMkLst>
      </pc:sldChg>
      <pc:sldChg chg="add del">
        <pc:chgData name="Wei Dai" userId="d9bd8c5e-7c27-4308-8b1f-c22710a41d7c" providerId="ADAL" clId="{80268BC8-E62C-429F-A5FB-7F8253FD80FC}" dt="2020-09-16T03:06:56.508" v="2631" actId="2696"/>
        <pc:sldMkLst>
          <pc:docMk/>
          <pc:sldMk cId="3450123288" sldId="433"/>
        </pc:sldMkLst>
      </pc:sldChg>
      <pc:sldChg chg="addSp delSp modSp add ord modNotesTx">
        <pc:chgData name="Wei Dai" userId="d9bd8c5e-7c27-4308-8b1f-c22710a41d7c" providerId="ADAL" clId="{80268BC8-E62C-429F-A5FB-7F8253FD80FC}" dt="2020-09-16T12:42:15.455" v="11331"/>
        <pc:sldMkLst>
          <pc:docMk/>
          <pc:sldMk cId="3339965084" sldId="434"/>
        </pc:sldMkLst>
        <pc:spChg chg="add del">
          <ac:chgData name="Wei Dai" userId="d9bd8c5e-7c27-4308-8b1f-c22710a41d7c" providerId="ADAL" clId="{80268BC8-E62C-429F-A5FB-7F8253FD80FC}" dt="2020-09-16T04:37:20.051" v="6178" actId="478"/>
          <ac:spMkLst>
            <pc:docMk/>
            <pc:sldMk cId="3339965084" sldId="434"/>
            <ac:spMk id="2" creationId="{D590FBE3-3F53-4173-BB58-C128C8FEBF0A}"/>
          </ac:spMkLst>
        </pc:spChg>
        <pc:spChg chg="add del">
          <ac:chgData name="Wei Dai" userId="d9bd8c5e-7c27-4308-8b1f-c22710a41d7c" providerId="ADAL" clId="{80268BC8-E62C-429F-A5FB-7F8253FD80FC}" dt="2020-09-16T04:37:17.913" v="6177" actId="478"/>
          <ac:spMkLst>
            <pc:docMk/>
            <pc:sldMk cId="3339965084" sldId="434"/>
            <ac:spMk id="4" creationId="{C60A2B07-D9CA-4E59-AED3-5552EE07CA12}"/>
          </ac:spMkLst>
        </pc:spChg>
        <pc:spChg chg="add del mod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5" creationId="{70E51446-CE58-4C9D-8C97-8052FAEF4609}"/>
          </ac:spMkLst>
        </pc:spChg>
        <pc:spChg chg="add del mod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6" creationId="{48126A22-CB1E-49AC-904F-0D780AD1D10E}"/>
          </ac:spMkLst>
        </pc:spChg>
        <pc:spChg chg="add del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10" creationId="{EE4DFA57-FDE4-43C8-B3A8-42D31871720A}"/>
          </ac:spMkLst>
        </pc:spChg>
        <pc:spChg chg="add del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12" creationId="{CB670E92-3AA9-4614-A780-E00910D9E0C9}"/>
          </ac:spMkLst>
        </pc:spChg>
        <pc:spChg chg="add del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13" creationId="{3AAC87B6-164F-4892-A04B-AC06243353EE}"/>
          </ac:spMkLst>
        </pc:spChg>
        <pc:spChg chg="add del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14" creationId="{20EE0BAF-E602-4B7A-A5CC-5625C6BAD382}"/>
          </ac:spMkLst>
        </pc:spChg>
        <pc:spChg chg="add del">
          <ac:chgData name="Wei Dai" userId="d9bd8c5e-7c27-4308-8b1f-c22710a41d7c" providerId="ADAL" clId="{80268BC8-E62C-429F-A5FB-7F8253FD80FC}" dt="2020-09-16T04:37:17.913" v="6177" actId="478"/>
          <ac:spMkLst>
            <pc:docMk/>
            <pc:sldMk cId="3339965084" sldId="434"/>
            <ac:spMk id="15" creationId="{CF6096C5-EFE9-4DDE-BCF0-6552FEDD99BA}"/>
          </ac:spMkLst>
        </pc:spChg>
        <pc:spChg chg="add del">
          <ac:chgData name="Wei Dai" userId="d9bd8c5e-7c27-4308-8b1f-c22710a41d7c" providerId="ADAL" clId="{80268BC8-E62C-429F-A5FB-7F8253FD80FC}" dt="2020-09-16T04:37:17.913" v="6177" actId="478"/>
          <ac:spMkLst>
            <pc:docMk/>
            <pc:sldMk cId="3339965084" sldId="434"/>
            <ac:spMk id="16" creationId="{DBA8B2C9-5EFC-4F91-A847-EEE9C37611B2}"/>
          </ac:spMkLst>
        </pc:spChg>
        <pc:spChg chg="add del">
          <ac:chgData name="Wei Dai" userId="d9bd8c5e-7c27-4308-8b1f-c22710a41d7c" providerId="ADAL" clId="{80268BC8-E62C-429F-A5FB-7F8253FD80FC}" dt="2020-09-16T04:37:13.307" v="6175" actId="478"/>
          <ac:spMkLst>
            <pc:docMk/>
            <pc:sldMk cId="3339965084" sldId="434"/>
            <ac:spMk id="17" creationId="{00000000-0000-0000-0000-000000000000}"/>
          </ac:spMkLst>
        </pc:spChg>
        <pc:spChg chg="add del">
          <ac:chgData name="Wei Dai" userId="d9bd8c5e-7c27-4308-8b1f-c22710a41d7c" providerId="ADAL" clId="{80268BC8-E62C-429F-A5FB-7F8253FD80FC}" dt="2020-09-16T04:37:17.913" v="6177" actId="478"/>
          <ac:spMkLst>
            <pc:docMk/>
            <pc:sldMk cId="3339965084" sldId="434"/>
            <ac:spMk id="18" creationId="{CD93CC3E-F1E1-4F43-9016-9D3201851160}"/>
          </ac:spMkLst>
        </pc:spChg>
        <pc:spChg chg="add mod">
          <ac:chgData name="Wei Dai" userId="d9bd8c5e-7c27-4308-8b1f-c22710a41d7c" providerId="ADAL" clId="{80268BC8-E62C-429F-A5FB-7F8253FD80FC}" dt="2020-09-16T05:00:32.663" v="6676" actId="1076"/>
          <ac:spMkLst>
            <pc:docMk/>
            <pc:sldMk cId="3339965084" sldId="434"/>
            <ac:spMk id="20" creationId="{B2BFFFB8-C685-4030-98FF-4307A3FA197D}"/>
          </ac:spMkLst>
        </pc:spChg>
        <pc:spChg chg="add mod">
          <ac:chgData name="Wei Dai" userId="d9bd8c5e-7c27-4308-8b1f-c22710a41d7c" providerId="ADAL" clId="{80268BC8-E62C-429F-A5FB-7F8253FD80FC}" dt="2020-09-16T04:58:05.147" v="6644" actId="1076"/>
          <ac:spMkLst>
            <pc:docMk/>
            <pc:sldMk cId="3339965084" sldId="434"/>
            <ac:spMk id="21" creationId="{368B2A2B-0E69-4741-BFCC-6FCD60D53680}"/>
          </ac:spMkLst>
        </pc:spChg>
        <pc:picChg chg="add del">
          <ac:chgData name="Wei Dai" userId="d9bd8c5e-7c27-4308-8b1f-c22710a41d7c" providerId="ADAL" clId="{80268BC8-E62C-429F-A5FB-7F8253FD80FC}" dt="2020-09-16T04:37:16.301" v="6176" actId="478"/>
          <ac:picMkLst>
            <pc:docMk/>
            <pc:sldMk cId="3339965084" sldId="434"/>
            <ac:picMk id="3" creationId="{B75B2F94-754F-428E-A696-BEC16350C198}"/>
          </ac:picMkLst>
        </pc:picChg>
        <pc:picChg chg="add del mod">
          <ac:chgData name="Wei Dai" userId="d9bd8c5e-7c27-4308-8b1f-c22710a41d7c" providerId="ADAL" clId="{80268BC8-E62C-429F-A5FB-7F8253FD80FC}" dt="2020-09-16T04:43:29.664" v="6387" actId="478"/>
          <ac:picMkLst>
            <pc:docMk/>
            <pc:sldMk cId="3339965084" sldId="434"/>
            <ac:picMk id="7" creationId="{E9697E8A-D79D-4AC5-AB39-6D50BDD1AB8B}"/>
          </ac:picMkLst>
        </pc:picChg>
        <pc:picChg chg="add del mod">
          <ac:chgData name="Wei Dai" userId="d9bd8c5e-7c27-4308-8b1f-c22710a41d7c" providerId="ADAL" clId="{80268BC8-E62C-429F-A5FB-7F8253FD80FC}" dt="2020-09-16T04:45:26.065" v="6397" actId="478"/>
          <ac:picMkLst>
            <pc:docMk/>
            <pc:sldMk cId="3339965084" sldId="434"/>
            <ac:picMk id="8" creationId="{A46A3937-98F5-4AC2-A0D4-1DDD1A27F4FE}"/>
          </ac:picMkLst>
        </pc:picChg>
        <pc:picChg chg="add del mod">
          <ac:chgData name="Wei Dai" userId="d9bd8c5e-7c27-4308-8b1f-c22710a41d7c" providerId="ADAL" clId="{80268BC8-E62C-429F-A5FB-7F8253FD80FC}" dt="2020-09-16T04:50:34.766" v="6558" actId="478"/>
          <ac:picMkLst>
            <pc:docMk/>
            <pc:sldMk cId="3339965084" sldId="434"/>
            <ac:picMk id="9" creationId="{6C977EE2-B7D3-4BBB-806D-B1686703AE15}"/>
          </ac:picMkLst>
        </pc:picChg>
        <pc:picChg chg="add del mod">
          <ac:chgData name="Wei Dai" userId="d9bd8c5e-7c27-4308-8b1f-c22710a41d7c" providerId="ADAL" clId="{80268BC8-E62C-429F-A5FB-7F8253FD80FC}" dt="2020-09-16T04:50:26.445" v="6553" actId="478"/>
          <ac:picMkLst>
            <pc:docMk/>
            <pc:sldMk cId="3339965084" sldId="434"/>
            <ac:picMk id="19" creationId="{CEB679F3-2420-46E7-ABE9-C7D2C66568F1}"/>
          </ac:picMkLst>
        </pc:picChg>
        <pc:picChg chg="add mod">
          <ac:chgData name="Wei Dai" userId="d9bd8c5e-7c27-4308-8b1f-c22710a41d7c" providerId="ADAL" clId="{80268BC8-E62C-429F-A5FB-7F8253FD80FC}" dt="2020-09-16T04:57:04.403" v="6616" actId="1076"/>
          <ac:picMkLst>
            <pc:docMk/>
            <pc:sldMk cId="3339965084" sldId="434"/>
            <ac:picMk id="22" creationId="{4BF100C9-EF56-4F87-9562-E7B1EF52931C}"/>
          </ac:picMkLst>
        </pc:picChg>
        <pc:picChg chg="add del mod">
          <ac:chgData name="Wei Dai" userId="d9bd8c5e-7c27-4308-8b1f-c22710a41d7c" providerId="ADAL" clId="{80268BC8-E62C-429F-A5FB-7F8253FD80FC}" dt="2020-09-16T04:56:21.969" v="6606" actId="478"/>
          <ac:picMkLst>
            <pc:docMk/>
            <pc:sldMk cId="3339965084" sldId="434"/>
            <ac:picMk id="23" creationId="{879B3B5A-2BF7-4686-B7D9-47DE3AE65B06}"/>
          </ac:picMkLst>
        </pc:picChg>
        <pc:picChg chg="add mod">
          <ac:chgData name="Wei Dai" userId="d9bd8c5e-7c27-4308-8b1f-c22710a41d7c" providerId="ADAL" clId="{80268BC8-E62C-429F-A5FB-7F8253FD80FC}" dt="2020-09-16T04:58:11.944" v="6648" actId="1076"/>
          <ac:picMkLst>
            <pc:docMk/>
            <pc:sldMk cId="3339965084" sldId="434"/>
            <ac:picMk id="24" creationId="{06099BF5-1B2B-4945-A0CB-3437DCCD9D23}"/>
          </ac:picMkLst>
        </pc:picChg>
        <pc:picChg chg="add mod">
          <ac:chgData name="Wei Dai" userId="d9bd8c5e-7c27-4308-8b1f-c22710a41d7c" providerId="ADAL" clId="{80268BC8-E62C-429F-A5FB-7F8253FD80FC}" dt="2020-09-16T04:58:00.905" v="6641" actId="1076"/>
          <ac:picMkLst>
            <pc:docMk/>
            <pc:sldMk cId="3339965084" sldId="434"/>
            <ac:picMk id="27" creationId="{B7A7FFD6-201C-4D1C-94F7-2D7D5E5AAB0D}"/>
          </ac:picMkLst>
        </pc:picChg>
        <pc:picChg chg="add mod">
          <ac:chgData name="Wei Dai" userId="d9bd8c5e-7c27-4308-8b1f-c22710a41d7c" providerId="ADAL" clId="{80268BC8-E62C-429F-A5FB-7F8253FD80FC}" dt="2020-09-16T04:57:59.026" v="6640" actId="1076"/>
          <ac:picMkLst>
            <pc:docMk/>
            <pc:sldMk cId="3339965084" sldId="434"/>
            <ac:picMk id="28" creationId="{E62F82FA-DD3B-44E6-B728-B14731A3000C}"/>
          </ac:picMkLst>
        </pc:picChg>
        <pc:picChg chg="add mod">
          <ac:chgData name="Wei Dai" userId="d9bd8c5e-7c27-4308-8b1f-c22710a41d7c" providerId="ADAL" clId="{80268BC8-E62C-429F-A5FB-7F8253FD80FC}" dt="2020-09-16T04:58:06.329" v="6645" actId="1076"/>
          <ac:picMkLst>
            <pc:docMk/>
            <pc:sldMk cId="3339965084" sldId="434"/>
            <ac:picMk id="29" creationId="{D9D3FBDA-3D95-4D17-9D60-7D4D71FF335B}"/>
          </ac:picMkLst>
        </pc:picChg>
        <pc:picChg chg="add mod">
          <ac:chgData name="Wei Dai" userId="d9bd8c5e-7c27-4308-8b1f-c22710a41d7c" providerId="ADAL" clId="{80268BC8-E62C-429F-A5FB-7F8253FD80FC}" dt="2020-09-16T04:58:09.158" v="6646" actId="1076"/>
          <ac:picMkLst>
            <pc:docMk/>
            <pc:sldMk cId="3339965084" sldId="434"/>
            <ac:picMk id="30" creationId="{5B0275DE-41B9-4CD8-BF09-6E319AB0A9A1}"/>
          </ac:picMkLst>
        </pc:picChg>
        <pc:picChg chg="add mod">
          <ac:chgData name="Wei Dai" userId="d9bd8c5e-7c27-4308-8b1f-c22710a41d7c" providerId="ADAL" clId="{80268BC8-E62C-429F-A5FB-7F8253FD80FC}" dt="2020-09-16T04:57:03.340" v="6614" actId="1076"/>
          <ac:picMkLst>
            <pc:docMk/>
            <pc:sldMk cId="3339965084" sldId="434"/>
            <ac:picMk id="31" creationId="{EB028D62-BBB9-4DF4-BF92-62F20961EE27}"/>
          </ac:picMkLst>
        </pc:picChg>
        <pc:picChg chg="add del">
          <ac:chgData name="Wei Dai" userId="d9bd8c5e-7c27-4308-8b1f-c22710a41d7c" providerId="ADAL" clId="{80268BC8-E62C-429F-A5FB-7F8253FD80FC}" dt="2020-09-16T04:59:14.354" v="6654"/>
          <ac:picMkLst>
            <pc:docMk/>
            <pc:sldMk cId="3339965084" sldId="434"/>
            <ac:picMk id="32" creationId="{32710CF2-2176-4748-B1D3-F234BED0A0EC}"/>
          </ac:picMkLst>
        </pc:picChg>
        <pc:picChg chg="add mod">
          <ac:chgData name="Wei Dai" userId="d9bd8c5e-7c27-4308-8b1f-c22710a41d7c" providerId="ADAL" clId="{80268BC8-E62C-429F-A5FB-7F8253FD80FC}" dt="2020-09-16T04:58:10.453" v="6647" actId="1076"/>
          <ac:picMkLst>
            <pc:docMk/>
            <pc:sldMk cId="3339965084" sldId="434"/>
            <ac:picMk id="36" creationId="{ED31F157-6361-4DC3-8698-6048B978CD52}"/>
          </ac:picMkLst>
        </pc:picChg>
        <pc:picChg chg="add del">
          <ac:chgData name="Wei Dai" userId="d9bd8c5e-7c27-4308-8b1f-c22710a41d7c" providerId="ADAL" clId="{80268BC8-E62C-429F-A5FB-7F8253FD80FC}" dt="2020-09-16T04:37:16.301" v="6176" actId="478"/>
          <ac:picMkLst>
            <pc:docMk/>
            <pc:sldMk cId="3339965084" sldId="434"/>
            <ac:picMk id="2052" creationId="{BF81F991-CCB4-45A0-8958-0881296BCA99}"/>
          </ac:picMkLst>
        </pc:picChg>
        <pc:picChg chg="add del">
          <ac:chgData name="Wei Dai" userId="d9bd8c5e-7c27-4308-8b1f-c22710a41d7c" providerId="ADAL" clId="{80268BC8-E62C-429F-A5FB-7F8253FD80FC}" dt="2020-09-16T04:37:16.301" v="6176" actId="478"/>
          <ac:picMkLst>
            <pc:docMk/>
            <pc:sldMk cId="3339965084" sldId="434"/>
            <ac:picMk id="2054" creationId="{2BE9CDDE-96C0-4CDF-A56F-78A2F6F5CD53}"/>
          </ac:picMkLst>
        </pc:picChg>
        <pc:picChg chg="add del">
          <ac:chgData name="Wei Dai" userId="d9bd8c5e-7c27-4308-8b1f-c22710a41d7c" providerId="ADAL" clId="{80268BC8-E62C-429F-A5FB-7F8253FD80FC}" dt="2020-09-16T04:37:16.301" v="6176" actId="478"/>
          <ac:picMkLst>
            <pc:docMk/>
            <pc:sldMk cId="3339965084" sldId="434"/>
            <ac:picMk id="2056" creationId="{76A2DF59-FA19-4BC0-A22F-5B650BE5E713}"/>
          </ac:picMkLst>
        </pc:picChg>
        <pc:picChg chg="add del">
          <ac:chgData name="Wei Dai" userId="d9bd8c5e-7c27-4308-8b1f-c22710a41d7c" providerId="ADAL" clId="{80268BC8-E62C-429F-A5FB-7F8253FD80FC}" dt="2020-09-16T04:37:16.301" v="6176" actId="478"/>
          <ac:picMkLst>
            <pc:docMk/>
            <pc:sldMk cId="3339965084" sldId="434"/>
            <ac:picMk id="2058" creationId="{1B1A34EA-FA15-4780-807A-C8865C1EAC1A}"/>
          </ac:picMkLst>
        </pc:picChg>
        <pc:picChg chg="add mod">
          <ac:chgData name="Wei Dai" userId="d9bd8c5e-7c27-4308-8b1f-c22710a41d7c" providerId="ADAL" clId="{80268BC8-E62C-429F-A5FB-7F8253FD80FC}" dt="2020-09-16T05:00:36.723" v="6678" actId="1076"/>
          <ac:picMkLst>
            <pc:docMk/>
            <pc:sldMk cId="3339965084" sldId="434"/>
            <ac:picMk id="4098" creationId="{C885B918-0E83-4F48-946A-551D00D433F3}"/>
          </ac:picMkLst>
        </pc:picChg>
        <pc:cxnChg chg="add del mod">
          <ac:chgData name="Wei Dai" userId="d9bd8c5e-7c27-4308-8b1f-c22710a41d7c" providerId="ADAL" clId="{80268BC8-E62C-429F-A5FB-7F8253FD80FC}" dt="2020-09-16T04:57:10.508" v="6621" actId="478"/>
          <ac:cxnSpMkLst>
            <pc:docMk/>
            <pc:sldMk cId="3339965084" sldId="434"/>
            <ac:cxnSpMk id="26" creationId="{5965294A-69FD-442B-B888-9A1809A62A7B}"/>
          </ac:cxnSpMkLst>
        </pc:cxnChg>
      </pc:sldChg>
      <pc:sldChg chg="del">
        <pc:chgData name="Wei Dai" userId="d9bd8c5e-7c27-4308-8b1f-c22710a41d7c" providerId="ADAL" clId="{80268BC8-E62C-429F-A5FB-7F8253FD80FC}" dt="2020-09-16T00:40:31.895" v="115" actId="2696"/>
        <pc:sldMkLst>
          <pc:docMk/>
          <pc:sldMk cId="3905328890" sldId="434"/>
        </pc:sldMkLst>
      </pc:sldChg>
      <pc:sldChg chg="addSp delSp modSp add modNotesTx">
        <pc:chgData name="Wei Dai" userId="d9bd8c5e-7c27-4308-8b1f-c22710a41d7c" providerId="ADAL" clId="{80268BC8-E62C-429F-A5FB-7F8253FD80FC}" dt="2020-09-16T13:43:07.547" v="11702" actId="20577"/>
        <pc:sldMkLst>
          <pc:docMk/>
          <pc:sldMk cId="688035750" sldId="435"/>
        </pc:sldMkLst>
        <pc:spChg chg="del mod">
          <ac:chgData name="Wei Dai" userId="d9bd8c5e-7c27-4308-8b1f-c22710a41d7c" providerId="ADAL" clId="{80268BC8-E62C-429F-A5FB-7F8253FD80FC}" dt="2020-09-16T04:59:23.115" v="6659" actId="478"/>
          <ac:spMkLst>
            <pc:docMk/>
            <pc:sldMk cId="688035750" sldId="435"/>
            <ac:spMk id="2" creationId="{D590FBE3-3F53-4173-BB58-C128C8FEBF0A}"/>
          </ac:spMkLst>
        </pc:spChg>
        <pc:spChg chg="del">
          <ac:chgData name="Wei Dai" userId="d9bd8c5e-7c27-4308-8b1f-c22710a41d7c" providerId="ADAL" clId="{80268BC8-E62C-429F-A5FB-7F8253FD80FC}" dt="2020-09-16T04:59:27.860" v="6668" actId="478"/>
          <ac:spMkLst>
            <pc:docMk/>
            <pc:sldMk cId="688035750" sldId="435"/>
            <ac:spMk id="4" creationId="{C60A2B07-D9CA-4E59-AED3-5552EE07CA12}"/>
          </ac:spMkLst>
        </pc:spChg>
        <pc:spChg chg="add del mod">
          <ac:chgData name="Wei Dai" userId="d9bd8c5e-7c27-4308-8b1f-c22710a41d7c" providerId="ADAL" clId="{80268BC8-E62C-429F-A5FB-7F8253FD80FC}" dt="2020-09-16T05:01:49.689" v="6714"/>
          <ac:spMkLst>
            <pc:docMk/>
            <pc:sldMk cId="688035750" sldId="435"/>
            <ac:spMk id="5" creationId="{815173F4-9E79-41B3-87C1-26F7569BEF23}"/>
          </ac:spMkLst>
        </pc:spChg>
        <pc:spChg chg="add mod">
          <ac:chgData name="Wei Dai" userId="d9bd8c5e-7c27-4308-8b1f-c22710a41d7c" providerId="ADAL" clId="{80268BC8-E62C-429F-A5FB-7F8253FD80FC}" dt="2020-09-16T13:43:07.547" v="11702" actId="20577"/>
          <ac:spMkLst>
            <pc:docMk/>
            <pc:sldMk cId="688035750" sldId="435"/>
            <ac:spMk id="7" creationId="{86EF5C70-80C9-467F-BF94-10BB18A5C617}"/>
          </ac:spMkLst>
        </pc:spChg>
        <pc:spChg chg="del">
          <ac:chgData name="Wei Dai" userId="d9bd8c5e-7c27-4308-8b1f-c22710a41d7c" providerId="ADAL" clId="{80268BC8-E62C-429F-A5FB-7F8253FD80FC}" dt="2020-09-16T04:59:27.168" v="6667" actId="478"/>
          <ac:spMkLst>
            <pc:docMk/>
            <pc:sldMk cId="688035750" sldId="435"/>
            <ac:spMk id="15" creationId="{CF6096C5-EFE9-4DDE-BCF0-6552FEDD99BA}"/>
          </ac:spMkLst>
        </pc:spChg>
        <pc:spChg chg="del">
          <ac:chgData name="Wei Dai" userId="d9bd8c5e-7c27-4308-8b1f-c22710a41d7c" providerId="ADAL" clId="{80268BC8-E62C-429F-A5FB-7F8253FD80FC}" dt="2020-09-16T04:59:29.213" v="6669" actId="478"/>
          <ac:spMkLst>
            <pc:docMk/>
            <pc:sldMk cId="688035750" sldId="435"/>
            <ac:spMk id="16" creationId="{DBA8B2C9-5EFC-4F91-A847-EEE9C37611B2}"/>
          </ac:spMkLst>
        </pc:spChg>
        <pc:spChg chg="mod">
          <ac:chgData name="Wei Dai" userId="d9bd8c5e-7c27-4308-8b1f-c22710a41d7c" providerId="ADAL" clId="{80268BC8-E62C-429F-A5FB-7F8253FD80FC}" dt="2020-09-16T05:15:43.749" v="7440" actId="1076"/>
          <ac:spMkLst>
            <pc:docMk/>
            <pc:sldMk cId="688035750" sldId="435"/>
            <ac:spMk id="17" creationId="{00000000-0000-0000-0000-000000000000}"/>
          </ac:spMkLst>
        </pc:spChg>
        <pc:spChg chg="del">
          <ac:chgData name="Wei Dai" userId="d9bd8c5e-7c27-4308-8b1f-c22710a41d7c" providerId="ADAL" clId="{80268BC8-E62C-429F-A5FB-7F8253FD80FC}" dt="2020-09-16T04:59:26.574" v="6666" actId="478"/>
          <ac:spMkLst>
            <pc:docMk/>
            <pc:sldMk cId="688035750" sldId="435"/>
            <ac:spMk id="18" creationId="{CD93CC3E-F1E1-4F43-9016-9D3201851160}"/>
          </ac:spMkLst>
        </pc:spChg>
        <pc:picChg chg="del">
          <ac:chgData name="Wei Dai" userId="d9bd8c5e-7c27-4308-8b1f-c22710a41d7c" providerId="ADAL" clId="{80268BC8-E62C-429F-A5FB-7F8253FD80FC}" dt="2020-09-16T04:59:23.670" v="6660" actId="478"/>
          <ac:picMkLst>
            <pc:docMk/>
            <pc:sldMk cId="688035750" sldId="435"/>
            <ac:picMk id="3" creationId="{B75B2F94-754F-428E-A696-BEC16350C198}"/>
          </ac:picMkLst>
        </pc:picChg>
        <pc:picChg chg="add mod">
          <ac:chgData name="Wei Dai" userId="d9bd8c5e-7c27-4308-8b1f-c22710a41d7c" providerId="ADAL" clId="{80268BC8-E62C-429F-A5FB-7F8253FD80FC}" dt="2020-09-16T05:26:40.072" v="7876" actId="1076"/>
          <ac:picMkLst>
            <pc:docMk/>
            <pc:sldMk cId="688035750" sldId="435"/>
            <ac:picMk id="6" creationId="{7A7026B9-E9A9-420E-B3F2-956171236375}"/>
          </ac:picMkLst>
        </pc:picChg>
        <pc:picChg chg="add del">
          <ac:chgData name="Wei Dai" userId="d9bd8c5e-7c27-4308-8b1f-c22710a41d7c" providerId="ADAL" clId="{80268BC8-E62C-429F-A5FB-7F8253FD80FC}" dt="2020-09-16T05:26:46.806" v="7878"/>
          <ac:picMkLst>
            <pc:docMk/>
            <pc:sldMk cId="688035750" sldId="435"/>
            <ac:picMk id="21" creationId="{58C7A1EB-FA9C-4466-80D1-D522400EB314}"/>
          </ac:picMkLst>
        </pc:picChg>
        <pc:picChg chg="del">
          <ac:chgData name="Wei Dai" userId="d9bd8c5e-7c27-4308-8b1f-c22710a41d7c" providerId="ADAL" clId="{80268BC8-E62C-429F-A5FB-7F8253FD80FC}" dt="2020-09-16T04:59:24.576" v="6662" actId="478"/>
          <ac:picMkLst>
            <pc:docMk/>
            <pc:sldMk cId="688035750" sldId="435"/>
            <ac:picMk id="2052" creationId="{BF81F991-CCB4-45A0-8958-0881296BCA99}"/>
          </ac:picMkLst>
        </pc:picChg>
        <pc:picChg chg="del">
          <ac:chgData name="Wei Dai" userId="d9bd8c5e-7c27-4308-8b1f-c22710a41d7c" providerId="ADAL" clId="{80268BC8-E62C-429F-A5FB-7F8253FD80FC}" dt="2020-09-16T04:59:24.232" v="6661" actId="478"/>
          <ac:picMkLst>
            <pc:docMk/>
            <pc:sldMk cId="688035750" sldId="435"/>
            <ac:picMk id="2054" creationId="{2BE9CDDE-96C0-4CDF-A56F-78A2F6F5CD53}"/>
          </ac:picMkLst>
        </pc:picChg>
        <pc:picChg chg="del mod">
          <ac:chgData name="Wei Dai" userId="d9bd8c5e-7c27-4308-8b1f-c22710a41d7c" providerId="ADAL" clId="{80268BC8-E62C-429F-A5FB-7F8253FD80FC}" dt="2020-09-16T04:59:25.344" v="6664" actId="478"/>
          <ac:picMkLst>
            <pc:docMk/>
            <pc:sldMk cId="688035750" sldId="435"/>
            <ac:picMk id="2056" creationId="{76A2DF59-FA19-4BC0-A22F-5B650BE5E713}"/>
          </ac:picMkLst>
        </pc:picChg>
        <pc:picChg chg="del">
          <ac:chgData name="Wei Dai" userId="d9bd8c5e-7c27-4308-8b1f-c22710a41d7c" providerId="ADAL" clId="{80268BC8-E62C-429F-A5FB-7F8253FD80FC}" dt="2020-09-16T04:59:25.804" v="6665" actId="478"/>
          <ac:picMkLst>
            <pc:docMk/>
            <pc:sldMk cId="688035750" sldId="435"/>
            <ac:picMk id="2058" creationId="{1B1A34EA-FA15-4780-807A-C8865C1EAC1A}"/>
          </ac:picMkLst>
        </pc:picChg>
      </pc:sldChg>
      <pc:sldChg chg="del">
        <pc:chgData name="Wei Dai" userId="d9bd8c5e-7c27-4308-8b1f-c22710a41d7c" providerId="ADAL" clId="{80268BC8-E62C-429F-A5FB-7F8253FD80FC}" dt="2020-09-16T00:40:31.904" v="116" actId="2696"/>
        <pc:sldMkLst>
          <pc:docMk/>
          <pc:sldMk cId="3342622554" sldId="435"/>
        </pc:sldMkLst>
      </pc:sldChg>
      <pc:sldChg chg="add del">
        <pc:chgData name="Wei Dai" userId="d9bd8c5e-7c27-4308-8b1f-c22710a41d7c" providerId="ADAL" clId="{80268BC8-E62C-429F-A5FB-7F8253FD80FC}" dt="2020-09-16T04:36:27.540" v="6169" actId="2696"/>
        <pc:sldMkLst>
          <pc:docMk/>
          <pc:sldMk cId="3827129385" sldId="435"/>
        </pc:sldMkLst>
      </pc:sldChg>
      <pc:sldChg chg="del">
        <pc:chgData name="Wei Dai" userId="d9bd8c5e-7c27-4308-8b1f-c22710a41d7c" providerId="ADAL" clId="{80268BC8-E62C-429F-A5FB-7F8253FD80FC}" dt="2020-09-16T00:40:31.551" v="112" actId="2696"/>
        <pc:sldMkLst>
          <pc:docMk/>
          <pc:sldMk cId="51840043" sldId="436"/>
        </pc:sldMkLst>
      </pc:sldChg>
      <pc:sldChg chg="add del">
        <pc:chgData name="Wei Dai" userId="d9bd8c5e-7c27-4308-8b1f-c22710a41d7c" providerId="ADAL" clId="{80268BC8-E62C-429F-A5FB-7F8253FD80FC}" dt="2020-09-16T04:59:18.988" v="6657"/>
        <pc:sldMkLst>
          <pc:docMk/>
          <pc:sldMk cId="1591466001" sldId="436"/>
        </pc:sldMkLst>
      </pc:sldChg>
      <pc:sldChg chg="addSp delSp modSp add modNotesTx">
        <pc:chgData name="Wei Dai" userId="d9bd8c5e-7c27-4308-8b1f-c22710a41d7c" providerId="ADAL" clId="{80268BC8-E62C-429F-A5FB-7F8253FD80FC}" dt="2020-09-16T06:24:15.532" v="9698"/>
        <pc:sldMkLst>
          <pc:docMk/>
          <pc:sldMk cId="3167647883" sldId="436"/>
        </pc:sldMkLst>
        <pc:spChg chg="add del">
          <ac:chgData name="Wei Dai" userId="d9bd8c5e-7c27-4308-8b1f-c22710a41d7c" providerId="ADAL" clId="{80268BC8-E62C-429F-A5FB-7F8253FD80FC}" dt="2020-09-16T05:29:51.688" v="7983"/>
          <ac:spMkLst>
            <pc:docMk/>
            <pc:sldMk cId="3167647883" sldId="436"/>
            <ac:spMk id="2" creationId="{AE3B7F37-9C89-4128-B8CE-BAA376F449A8}"/>
          </ac:spMkLst>
        </pc:spChg>
        <pc:spChg chg="add del">
          <ac:chgData name="Wei Dai" userId="d9bd8c5e-7c27-4308-8b1f-c22710a41d7c" providerId="ADAL" clId="{80268BC8-E62C-429F-A5FB-7F8253FD80FC}" dt="2020-09-16T05:30:42.655" v="8021"/>
          <ac:spMkLst>
            <pc:docMk/>
            <pc:sldMk cId="3167647883" sldId="436"/>
            <ac:spMk id="3" creationId="{1916DFE4-962C-410D-894D-F78A6357C2BE}"/>
          </ac:spMkLst>
        </pc:spChg>
        <pc:spChg chg="del">
          <ac:chgData name="Wei Dai" userId="d9bd8c5e-7c27-4308-8b1f-c22710a41d7c" providerId="ADAL" clId="{80268BC8-E62C-429F-A5FB-7F8253FD80FC}" dt="2020-09-16T06:24:15.532" v="9698"/>
          <ac:spMkLst>
            <pc:docMk/>
            <pc:sldMk cId="3167647883" sldId="436"/>
            <ac:spMk id="4" creationId="{1F7DA009-FF74-4E51-ACCF-6550DC7CFE17}"/>
          </ac:spMkLst>
        </pc:spChg>
        <pc:spChg chg="mod">
          <ac:chgData name="Wei Dai" userId="d9bd8c5e-7c27-4308-8b1f-c22710a41d7c" providerId="ADAL" clId="{80268BC8-E62C-429F-A5FB-7F8253FD80FC}" dt="2020-09-16T06:24:08.758" v="9697" actId="20577"/>
          <ac:spMkLst>
            <pc:docMk/>
            <pc:sldMk cId="3167647883" sldId="436"/>
            <ac:spMk id="7" creationId="{86EF5C70-80C9-467F-BF94-10BB18A5C617}"/>
          </ac:spMkLst>
        </pc:spChg>
        <pc:picChg chg="mod">
          <ac:chgData name="Wei Dai" userId="d9bd8c5e-7c27-4308-8b1f-c22710a41d7c" providerId="ADAL" clId="{80268BC8-E62C-429F-A5FB-7F8253FD80FC}" dt="2020-09-16T06:07:52.642" v="9524" actId="1076"/>
          <ac:picMkLst>
            <pc:docMk/>
            <pc:sldMk cId="3167647883" sldId="436"/>
            <ac:picMk id="6" creationId="{7A7026B9-E9A9-420E-B3F2-956171236375}"/>
          </ac:picMkLst>
        </pc:picChg>
        <pc:picChg chg="add mod">
          <ac:chgData name="Wei Dai" userId="d9bd8c5e-7c27-4308-8b1f-c22710a41d7c" providerId="ADAL" clId="{80268BC8-E62C-429F-A5FB-7F8253FD80FC}" dt="2020-09-16T06:08:25.715" v="9534" actId="1076"/>
          <ac:picMkLst>
            <pc:docMk/>
            <pc:sldMk cId="3167647883" sldId="436"/>
            <ac:picMk id="5123" creationId="{BCE95572-0EE4-41C5-BCE6-5A5A253C1EE6}"/>
          </ac:picMkLst>
        </pc:picChg>
        <pc:picChg chg="add del mod">
          <ac:chgData name="Wei Dai" userId="d9bd8c5e-7c27-4308-8b1f-c22710a41d7c" providerId="ADAL" clId="{80268BC8-E62C-429F-A5FB-7F8253FD80FC}" dt="2020-09-16T06:23:38.318" v="9684" actId="478"/>
          <ac:picMkLst>
            <pc:docMk/>
            <pc:sldMk cId="3167647883" sldId="436"/>
            <ac:picMk id="5125" creationId="{69FE8139-E100-4556-9FAF-ADA8F8F52E56}"/>
          </ac:picMkLst>
        </pc:picChg>
      </pc:sldChg>
      <pc:sldChg chg="del">
        <pc:chgData name="Wei Dai" userId="d9bd8c5e-7c27-4308-8b1f-c22710a41d7c" providerId="ADAL" clId="{80268BC8-E62C-429F-A5FB-7F8253FD80FC}" dt="2020-09-16T00:40:31.870" v="113" actId="2696"/>
        <pc:sldMkLst>
          <pc:docMk/>
          <pc:sldMk cId="1731644649" sldId="437"/>
        </pc:sldMkLst>
      </pc:sldChg>
      <pc:sldChg chg="add del">
        <pc:chgData name="Wei Dai" userId="d9bd8c5e-7c27-4308-8b1f-c22710a41d7c" providerId="ADAL" clId="{80268BC8-E62C-429F-A5FB-7F8253FD80FC}" dt="2020-09-16T06:25:01.274" v="9700"/>
        <pc:sldMkLst>
          <pc:docMk/>
          <pc:sldMk cId="2223939454" sldId="437"/>
        </pc:sldMkLst>
      </pc:sldChg>
      <pc:sldChg chg="addSp delSp modSp add">
        <pc:chgData name="Wei Dai" userId="d9bd8c5e-7c27-4308-8b1f-c22710a41d7c" providerId="ADAL" clId="{80268BC8-E62C-429F-A5FB-7F8253FD80FC}" dt="2020-09-16T06:35:16.833" v="9817" actId="1076"/>
        <pc:sldMkLst>
          <pc:docMk/>
          <pc:sldMk cId="3171284716" sldId="437"/>
        </pc:sldMkLst>
        <pc:spChg chg="mod">
          <ac:chgData name="Wei Dai" userId="d9bd8c5e-7c27-4308-8b1f-c22710a41d7c" providerId="ADAL" clId="{80268BC8-E62C-429F-A5FB-7F8253FD80FC}" dt="2020-09-16T06:30:33.058" v="9794" actId="20577"/>
          <ac:spMkLst>
            <pc:docMk/>
            <pc:sldMk cId="3171284716" sldId="437"/>
            <ac:spMk id="7" creationId="{86EF5C70-80C9-467F-BF94-10BB18A5C617}"/>
          </ac:spMkLst>
        </pc:spChg>
        <pc:picChg chg="add mod">
          <ac:chgData name="Wei Dai" userId="d9bd8c5e-7c27-4308-8b1f-c22710a41d7c" providerId="ADAL" clId="{80268BC8-E62C-429F-A5FB-7F8253FD80FC}" dt="2020-09-16T06:34:03.612" v="9811" actId="1076"/>
          <ac:picMkLst>
            <pc:docMk/>
            <pc:sldMk cId="3171284716" sldId="437"/>
            <ac:picMk id="2" creationId="{DB3ECDF7-3CFF-4C54-956F-77ECA483917F}"/>
          </ac:picMkLst>
        </pc:picChg>
        <pc:picChg chg="add del mod">
          <ac:chgData name="Wei Dai" userId="d9bd8c5e-7c27-4308-8b1f-c22710a41d7c" providerId="ADAL" clId="{80268BC8-E62C-429F-A5FB-7F8253FD80FC}" dt="2020-09-16T06:33:25.096" v="9803" actId="478"/>
          <ac:picMkLst>
            <pc:docMk/>
            <pc:sldMk cId="3171284716" sldId="437"/>
            <ac:picMk id="3" creationId="{4F6C887F-4242-40F5-9216-A7DBC730041B}"/>
          </ac:picMkLst>
        </pc:picChg>
        <pc:picChg chg="add mod">
          <ac:chgData name="Wei Dai" userId="d9bd8c5e-7c27-4308-8b1f-c22710a41d7c" providerId="ADAL" clId="{80268BC8-E62C-429F-A5FB-7F8253FD80FC}" dt="2020-09-16T06:35:13.338" v="9816" actId="1076"/>
          <ac:picMkLst>
            <pc:docMk/>
            <pc:sldMk cId="3171284716" sldId="437"/>
            <ac:picMk id="4" creationId="{3E162D17-5010-4A73-9D8A-BFD15C2E98E6}"/>
          </ac:picMkLst>
        </pc:picChg>
        <pc:picChg chg="add mod">
          <ac:chgData name="Wei Dai" userId="d9bd8c5e-7c27-4308-8b1f-c22710a41d7c" providerId="ADAL" clId="{80268BC8-E62C-429F-A5FB-7F8253FD80FC}" dt="2020-09-16T06:35:16.833" v="9817" actId="1076"/>
          <ac:picMkLst>
            <pc:docMk/>
            <pc:sldMk cId="3171284716" sldId="437"/>
            <ac:picMk id="5" creationId="{B8224A0A-A38B-4D3B-A521-728069637482}"/>
          </ac:picMkLst>
        </pc:picChg>
        <pc:picChg chg="del">
          <ac:chgData name="Wei Dai" userId="d9bd8c5e-7c27-4308-8b1f-c22710a41d7c" providerId="ADAL" clId="{80268BC8-E62C-429F-A5FB-7F8253FD80FC}" dt="2020-09-16T06:25:14.091" v="9703" actId="478"/>
          <ac:picMkLst>
            <pc:docMk/>
            <pc:sldMk cId="3171284716" sldId="437"/>
            <ac:picMk id="6" creationId="{7A7026B9-E9A9-420E-B3F2-956171236375}"/>
          </ac:picMkLst>
        </pc:picChg>
        <pc:picChg chg="del">
          <ac:chgData name="Wei Dai" userId="d9bd8c5e-7c27-4308-8b1f-c22710a41d7c" providerId="ADAL" clId="{80268BC8-E62C-429F-A5FB-7F8253FD80FC}" dt="2020-09-16T06:25:14.664" v="9704" actId="478"/>
          <ac:picMkLst>
            <pc:docMk/>
            <pc:sldMk cId="3171284716" sldId="437"/>
            <ac:picMk id="5123" creationId="{BCE95572-0EE4-41C5-BCE6-5A5A253C1EE6}"/>
          </ac:picMkLst>
        </pc:picChg>
      </pc:sldChg>
      <pc:sldChg chg="del">
        <pc:chgData name="Wei Dai" userId="d9bd8c5e-7c27-4308-8b1f-c22710a41d7c" providerId="ADAL" clId="{80268BC8-E62C-429F-A5FB-7F8253FD80FC}" dt="2020-09-16T00:40:31.882" v="114" actId="2696"/>
        <pc:sldMkLst>
          <pc:docMk/>
          <pc:sldMk cId="2025872375" sldId="438"/>
        </pc:sldMkLst>
      </pc:sldChg>
      <pc:sldChg chg="addSp delSp modSp add">
        <pc:chgData name="Wei Dai" userId="d9bd8c5e-7c27-4308-8b1f-c22710a41d7c" providerId="ADAL" clId="{80268BC8-E62C-429F-A5FB-7F8253FD80FC}" dt="2020-09-16T06:46:11.233" v="10339" actId="1076"/>
        <pc:sldMkLst>
          <pc:docMk/>
          <pc:sldMk cId="4198930382" sldId="438"/>
        </pc:sldMkLst>
        <pc:spChg chg="add mod">
          <ac:chgData name="Wei Dai" userId="d9bd8c5e-7c27-4308-8b1f-c22710a41d7c" providerId="ADAL" clId="{80268BC8-E62C-429F-A5FB-7F8253FD80FC}" dt="2020-09-16T06:46:05.532" v="10337"/>
          <ac:spMkLst>
            <pc:docMk/>
            <pc:sldMk cId="4198930382" sldId="438"/>
            <ac:spMk id="6" creationId="{36F18A98-32F1-4F0D-A3A1-E8963704A94A}"/>
          </ac:spMkLst>
        </pc:spChg>
        <pc:spChg chg="del">
          <ac:chgData name="Wei Dai" userId="d9bd8c5e-7c27-4308-8b1f-c22710a41d7c" providerId="ADAL" clId="{80268BC8-E62C-429F-A5FB-7F8253FD80FC}" dt="2020-09-16T06:36:22.686" v="9836" actId="478"/>
          <ac:spMkLst>
            <pc:docMk/>
            <pc:sldMk cId="4198930382" sldId="438"/>
            <ac:spMk id="7" creationId="{86EF5C70-80C9-467F-BF94-10BB18A5C617}"/>
          </ac:spMkLst>
        </pc:spChg>
        <pc:spChg chg="add del">
          <ac:chgData name="Wei Dai" userId="d9bd8c5e-7c27-4308-8b1f-c22710a41d7c" providerId="ADAL" clId="{80268BC8-E62C-429F-A5FB-7F8253FD80FC}" dt="2020-09-16T06:43:26.062" v="10276"/>
          <ac:spMkLst>
            <pc:docMk/>
            <pc:sldMk cId="4198930382" sldId="438"/>
            <ac:spMk id="9" creationId="{9DA2A67D-D6FB-437E-A3C3-0B5D69569394}"/>
          </ac:spMkLst>
        </pc:spChg>
        <pc:spChg chg="add del mod">
          <ac:chgData name="Wei Dai" userId="d9bd8c5e-7c27-4308-8b1f-c22710a41d7c" providerId="ADAL" clId="{80268BC8-E62C-429F-A5FB-7F8253FD80FC}" dt="2020-09-16T06:44:49.251" v="10320" actId="478"/>
          <ac:spMkLst>
            <pc:docMk/>
            <pc:sldMk cId="4198930382" sldId="438"/>
            <ac:spMk id="16" creationId="{9D26FC99-D036-452F-942D-66417BB897DF}"/>
          </ac:spMkLst>
        </pc:spChg>
        <pc:spChg chg="mod">
          <ac:chgData name="Wei Dai" userId="d9bd8c5e-7c27-4308-8b1f-c22710a41d7c" providerId="ADAL" clId="{80268BC8-E62C-429F-A5FB-7F8253FD80FC}" dt="2020-09-16T06:44:34.200" v="10312"/>
          <ac:spMkLst>
            <pc:docMk/>
            <pc:sldMk cId="4198930382" sldId="438"/>
            <ac:spMk id="17" creationId="{00000000-0000-0000-0000-000000000000}"/>
          </ac:spMkLst>
        </pc:spChg>
        <pc:spChg chg="add mod">
          <ac:chgData name="Wei Dai" userId="d9bd8c5e-7c27-4308-8b1f-c22710a41d7c" providerId="ADAL" clId="{80268BC8-E62C-429F-A5FB-7F8253FD80FC}" dt="2020-09-16T06:45:39.733" v="10329" actId="1076"/>
          <ac:spMkLst>
            <pc:docMk/>
            <pc:sldMk cId="4198930382" sldId="438"/>
            <ac:spMk id="18" creationId="{CF9D1523-AB22-4DE1-B91B-3E64A24B562C}"/>
          </ac:spMkLst>
        </pc:spChg>
        <pc:spChg chg="add mod">
          <ac:chgData name="Wei Dai" userId="d9bd8c5e-7c27-4308-8b1f-c22710a41d7c" providerId="ADAL" clId="{80268BC8-E62C-429F-A5FB-7F8253FD80FC}" dt="2020-09-16T06:46:02.210" v="10336" actId="1076"/>
          <ac:spMkLst>
            <pc:docMk/>
            <pc:sldMk cId="4198930382" sldId="438"/>
            <ac:spMk id="19" creationId="{BAE83487-CA59-4902-AF1D-ABE10EF8F8FB}"/>
          </ac:spMkLst>
        </pc:spChg>
        <pc:spChg chg="add mod">
          <ac:chgData name="Wei Dai" userId="d9bd8c5e-7c27-4308-8b1f-c22710a41d7c" providerId="ADAL" clId="{80268BC8-E62C-429F-A5FB-7F8253FD80FC}" dt="2020-09-16T06:46:11.233" v="10339" actId="1076"/>
          <ac:spMkLst>
            <pc:docMk/>
            <pc:sldMk cId="4198930382" sldId="438"/>
            <ac:spMk id="21" creationId="{34B2E0F2-0E3D-4F39-BAD4-60EF06FE1005}"/>
          </ac:spMkLst>
        </pc:spChg>
        <pc:picChg chg="del">
          <ac:chgData name="Wei Dai" userId="d9bd8c5e-7c27-4308-8b1f-c22710a41d7c" providerId="ADAL" clId="{80268BC8-E62C-429F-A5FB-7F8253FD80FC}" dt="2020-09-16T06:36:23.138" v="9837" actId="478"/>
          <ac:picMkLst>
            <pc:docMk/>
            <pc:sldMk cId="4198930382" sldId="438"/>
            <ac:picMk id="2" creationId="{DB3ECDF7-3CFF-4C54-956F-77ECA483917F}"/>
          </ac:picMkLst>
        </pc:picChg>
        <pc:picChg chg="add mod">
          <ac:chgData name="Wei Dai" userId="d9bd8c5e-7c27-4308-8b1f-c22710a41d7c" providerId="ADAL" clId="{80268BC8-E62C-429F-A5FB-7F8253FD80FC}" dt="2020-09-16T06:45:58.279" v="10335" actId="1076"/>
          <ac:picMkLst>
            <pc:docMk/>
            <pc:sldMk cId="4198930382" sldId="438"/>
            <ac:picMk id="3" creationId="{E603F80D-F690-4639-97B9-58B0C2E7C0BC}"/>
          </ac:picMkLst>
        </pc:picChg>
        <pc:picChg chg="del">
          <ac:chgData name="Wei Dai" userId="d9bd8c5e-7c27-4308-8b1f-c22710a41d7c" providerId="ADAL" clId="{80268BC8-E62C-429F-A5FB-7F8253FD80FC}" dt="2020-09-16T06:36:23.943" v="9839" actId="478"/>
          <ac:picMkLst>
            <pc:docMk/>
            <pc:sldMk cId="4198930382" sldId="438"/>
            <ac:picMk id="4" creationId="{3E162D17-5010-4A73-9D8A-BFD15C2E98E6}"/>
          </ac:picMkLst>
        </pc:picChg>
        <pc:picChg chg="del">
          <ac:chgData name="Wei Dai" userId="d9bd8c5e-7c27-4308-8b1f-c22710a41d7c" providerId="ADAL" clId="{80268BC8-E62C-429F-A5FB-7F8253FD80FC}" dt="2020-09-16T06:36:23.516" v="9838" actId="478"/>
          <ac:picMkLst>
            <pc:docMk/>
            <pc:sldMk cId="4198930382" sldId="438"/>
            <ac:picMk id="5" creationId="{B8224A0A-A38B-4D3B-A521-728069637482}"/>
          </ac:picMkLst>
        </pc:picChg>
        <pc:picChg chg="add del mod">
          <ac:chgData name="Wei Dai" userId="d9bd8c5e-7c27-4308-8b1f-c22710a41d7c" providerId="ADAL" clId="{80268BC8-E62C-429F-A5FB-7F8253FD80FC}" dt="2020-09-16T06:44:47.153" v="10319" actId="478"/>
          <ac:picMkLst>
            <pc:docMk/>
            <pc:sldMk cId="4198930382" sldId="438"/>
            <ac:picMk id="8" creationId="{900A2BC8-6FD8-4846-B794-832ECA90DD48}"/>
          </ac:picMkLst>
        </pc:picChg>
        <pc:picChg chg="add mod">
          <ac:chgData name="Wei Dai" userId="d9bd8c5e-7c27-4308-8b1f-c22710a41d7c" providerId="ADAL" clId="{80268BC8-E62C-429F-A5FB-7F8253FD80FC}" dt="2020-09-16T06:45:36.916" v="10328" actId="1076"/>
          <ac:picMkLst>
            <pc:docMk/>
            <pc:sldMk cId="4198930382" sldId="438"/>
            <ac:picMk id="15" creationId="{B3537BA1-743B-4E60-BED5-D80309C64EEC}"/>
          </ac:picMkLst>
        </pc:picChg>
        <pc:picChg chg="add mod">
          <ac:chgData name="Wei Dai" userId="d9bd8c5e-7c27-4308-8b1f-c22710a41d7c" providerId="ADAL" clId="{80268BC8-E62C-429F-A5FB-7F8253FD80FC}" dt="2020-09-16T06:45:47.133" v="10332" actId="1076"/>
          <ac:picMkLst>
            <pc:docMk/>
            <pc:sldMk cId="4198930382" sldId="438"/>
            <ac:picMk id="20" creationId="{75B6B41B-645D-45B0-B3DD-F6610E9316C3}"/>
          </ac:picMkLst>
        </pc:picChg>
      </pc:sldChg>
      <pc:sldChg chg="addSp modSp add">
        <pc:chgData name="Wei Dai" userId="d9bd8c5e-7c27-4308-8b1f-c22710a41d7c" providerId="ADAL" clId="{80268BC8-E62C-429F-A5FB-7F8253FD80FC}" dt="2020-09-16T06:47:50.016" v="10376" actId="1076"/>
        <pc:sldMkLst>
          <pc:docMk/>
          <pc:sldMk cId="1412278637" sldId="439"/>
        </pc:sldMkLst>
        <pc:spChg chg="mod">
          <ac:chgData name="Wei Dai" userId="d9bd8c5e-7c27-4308-8b1f-c22710a41d7c" providerId="ADAL" clId="{80268BC8-E62C-429F-A5FB-7F8253FD80FC}" dt="2020-09-16T06:46:46.037" v="10372" actId="20577"/>
          <ac:spMkLst>
            <pc:docMk/>
            <pc:sldMk cId="1412278637" sldId="439"/>
            <ac:spMk id="17" creationId="{00000000-0000-0000-0000-000000000000}"/>
          </ac:spMkLst>
        </pc:spChg>
        <pc:picChg chg="add mod">
          <ac:chgData name="Wei Dai" userId="d9bd8c5e-7c27-4308-8b1f-c22710a41d7c" providerId="ADAL" clId="{80268BC8-E62C-429F-A5FB-7F8253FD80FC}" dt="2020-09-16T06:47:50.016" v="10376" actId="1076"/>
          <ac:picMkLst>
            <pc:docMk/>
            <pc:sldMk cId="1412278637" sldId="439"/>
            <ac:picMk id="2" creationId="{B8ADF0D0-71A3-4404-8F0E-D1FE19BA896F}"/>
          </ac:picMkLst>
        </pc:picChg>
      </pc:sldChg>
      <pc:sldChg chg="addSp modSp add">
        <pc:chgData name="Wei Dai" userId="d9bd8c5e-7c27-4308-8b1f-c22710a41d7c" providerId="ADAL" clId="{80268BC8-E62C-429F-A5FB-7F8253FD80FC}" dt="2020-09-16T06:53:56.064" v="10961" actId="20577"/>
        <pc:sldMkLst>
          <pc:docMk/>
          <pc:sldMk cId="3821828937" sldId="440"/>
        </pc:sldMkLst>
        <pc:spChg chg="add mod">
          <ac:chgData name="Wei Dai" userId="d9bd8c5e-7c27-4308-8b1f-c22710a41d7c" providerId="ADAL" clId="{80268BC8-E62C-429F-A5FB-7F8253FD80FC}" dt="2020-09-16T06:53:56.064" v="10961" actId="20577"/>
          <ac:spMkLst>
            <pc:docMk/>
            <pc:sldMk cId="3821828937" sldId="440"/>
            <ac:spMk id="2" creationId="{52C1D082-F4AC-4CEE-9C58-A46AAABB23E7}"/>
          </ac:spMkLst>
        </pc:spChg>
        <pc:spChg chg="mod">
          <ac:chgData name="Wei Dai" userId="d9bd8c5e-7c27-4308-8b1f-c22710a41d7c" providerId="ADAL" clId="{80268BC8-E62C-429F-A5FB-7F8253FD80FC}" dt="2020-09-16T06:48:42.303" v="10432" actId="20577"/>
          <ac:spMkLst>
            <pc:docMk/>
            <pc:sldMk cId="3821828937" sldId="440"/>
            <ac:spMk id="17" creationId="{00000000-0000-0000-0000-000000000000}"/>
          </ac:spMkLst>
        </pc:spChg>
        <pc:picChg chg="add mod">
          <ac:chgData name="Wei Dai" userId="d9bd8c5e-7c27-4308-8b1f-c22710a41d7c" providerId="ADAL" clId="{80268BC8-E62C-429F-A5FB-7F8253FD80FC}" dt="2020-09-16T06:52:19.887" v="10654" actId="1076"/>
          <ac:picMkLst>
            <pc:docMk/>
            <pc:sldMk cId="3821828937" sldId="440"/>
            <ac:picMk id="8194" creationId="{D5818E66-6322-490B-ABCB-2E4C155007C8}"/>
          </ac:picMkLst>
        </pc:picChg>
      </pc:sldChg>
      <pc:sldChg chg="addSp modSp add">
        <pc:chgData name="Wei Dai" userId="d9bd8c5e-7c27-4308-8b1f-c22710a41d7c" providerId="ADAL" clId="{80268BC8-E62C-429F-A5FB-7F8253FD80FC}" dt="2020-09-16T06:58:47.014" v="11178" actId="1076"/>
        <pc:sldMkLst>
          <pc:docMk/>
          <pc:sldMk cId="2815833380" sldId="441"/>
        </pc:sldMkLst>
        <pc:spChg chg="mod">
          <ac:chgData name="Wei Dai" userId="d9bd8c5e-7c27-4308-8b1f-c22710a41d7c" providerId="ADAL" clId="{80268BC8-E62C-429F-A5FB-7F8253FD80FC}" dt="2020-09-16T06:58:01.283" v="11173" actId="20577"/>
          <ac:spMkLst>
            <pc:docMk/>
            <pc:sldMk cId="2815833380" sldId="441"/>
            <ac:spMk id="14" creationId="{20EE0BAF-E602-4B7A-A5CC-5625C6BAD382}"/>
          </ac:spMkLst>
        </pc:spChg>
        <pc:spChg chg="mod">
          <ac:chgData name="Wei Dai" userId="d9bd8c5e-7c27-4308-8b1f-c22710a41d7c" providerId="ADAL" clId="{80268BC8-E62C-429F-A5FB-7F8253FD80FC}" dt="2020-09-16T06:55:40.634" v="10967" actId="20577"/>
          <ac:spMkLst>
            <pc:docMk/>
            <pc:sldMk cId="2815833380" sldId="441"/>
            <ac:spMk id="17" creationId="{00000000-0000-0000-0000-000000000000}"/>
          </ac:spMkLst>
        </pc:spChg>
        <pc:picChg chg="add mod">
          <ac:chgData name="Wei Dai" userId="d9bd8c5e-7c27-4308-8b1f-c22710a41d7c" providerId="ADAL" clId="{80268BC8-E62C-429F-A5FB-7F8253FD80FC}" dt="2020-09-16T06:58:47.014" v="11178" actId="1076"/>
          <ac:picMkLst>
            <pc:docMk/>
            <pc:sldMk cId="2815833380" sldId="441"/>
            <ac:picMk id="8" creationId="{CF206B17-90A0-4D76-B5E2-9E687A3CC33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6T13:58:40.877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16/09/2020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what-is-padding-cn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link.ai/guides/neural-network-concepts/7-types-neural-network-activation-functions-right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Encoder:	take the feature data and encodes it to fit into the latent space </a:t>
            </a:r>
          </a:p>
          <a:p>
            <a:r>
              <a:rPr lang="en-AU" dirty="0"/>
              <a:t>Latent space	represent some key features from input images </a:t>
            </a:r>
          </a:p>
          <a:p>
            <a:r>
              <a:rPr lang="en-AU" dirty="0"/>
              <a:t>Decoder: 	take the encoded data and convert it back to the full size feature data</a:t>
            </a:r>
          </a:p>
          <a:p>
            <a:r>
              <a:rPr lang="en-AU" dirty="0"/>
              <a:t>Loss:	The amount of information loss between compressed representation of your data and decompressed representation</a:t>
            </a:r>
          </a:p>
          <a:p>
            <a:endParaRPr lang="en-AU" dirty="0"/>
          </a:p>
          <a:p>
            <a:r>
              <a:rPr lang="en-AU" dirty="0"/>
              <a:t>Key:	1. what models learn is how to encode the data efficiently so the decoder can convert it back to the original.</a:t>
            </a:r>
          </a:p>
          <a:p>
            <a:r>
              <a:rPr lang="en-AU" dirty="0"/>
              <a:t>	2. the essential part is to generate a optimized latent space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96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Optimizer are algorithm or methods which used to change the attributes of your neural network such as weights and learning rate in order to reduce the losses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Gradient Descent: </a:t>
            </a:r>
          </a:p>
          <a:p>
            <a:pPr marL="0" indent="0">
              <a:buNone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1. Most basic optimizer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computation.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implement.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understand.</a:t>
            </a: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trap at local minima.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 are changed after calculating gradient on the whole dataset. So, if the dataset is too large than this may take years to converge to the minima.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large memory to calculate gradient on the whole dataset.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SGD:</a:t>
            </a:r>
          </a:p>
          <a:p>
            <a:pPr marL="0" indent="0">
              <a:buNone/>
            </a:pP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 updates of model parameters hence, converges in less time.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less memory as no need to store values of loss functions.</a:t>
            </a: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in model parameters.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shoot even after achieving global minima.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Momentum: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AU" dirty="0"/>
              <a:t>accelerates the convergence towards the relevant direction and reduces the fluctuation to the irrelevant direction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the oscillations and high variance of the parameters.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Converges faster than gradient descent.</a:t>
            </a: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more hyper-parameter is added which needs to be selected manually and accurately.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dirty="0"/>
              <a:t>Adam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we don’t want to roll so fast just because we can jump over the minimum, we want to decrease the velocity a little bit for a careful search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too fast and converges rapidly.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Rectifies vanishing learning rate, high variance.</a:t>
            </a: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costly.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21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82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17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5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0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99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175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>
                <a:hlinkClick r:id="rId3"/>
              </a:rPr>
              <a:t>http://datahacker.rs/what-is-padding-cnn/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02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15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33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Tf.data.dataset</a:t>
            </a:r>
            <a:r>
              <a:rPr lang="en-AU" dirty="0"/>
              <a:t> is a API which used to create a source dataset from your input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85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2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61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58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0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Relu</a:t>
            </a:r>
            <a:r>
              <a:rPr lang="en-AU" dirty="0"/>
              <a:t>: </a:t>
            </a:r>
          </a:p>
          <a:p>
            <a:r>
              <a:rPr lang="en-AU" dirty="0"/>
              <a:t>Pro</a:t>
            </a:r>
          </a:p>
          <a:p>
            <a:pPr marL="228600" indent="-228600">
              <a:buAutoNum type="arabicPeriod"/>
            </a:pPr>
            <a:r>
              <a:rPr lang="en-AU" dirty="0"/>
              <a:t>Allow faster convergence </a:t>
            </a:r>
          </a:p>
          <a:p>
            <a:pPr marL="228600" indent="-228600">
              <a:buAutoNum type="arabicPeriod"/>
            </a:pPr>
            <a:r>
              <a:rPr lang="en-AU" dirty="0"/>
              <a:t>Has a derivative function and allows for </a:t>
            </a:r>
            <a:r>
              <a:rPr lang="en-AU" dirty="0" err="1"/>
              <a:t>backgrogation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Con:</a:t>
            </a:r>
          </a:p>
          <a:p>
            <a:pPr marL="0" indent="0">
              <a:buNone/>
            </a:pPr>
            <a:r>
              <a:rPr lang="en-AU" dirty="0"/>
              <a:t>1. vanishing gradient for zero and negative value) -&gt; not propagation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Leaky </a:t>
            </a:r>
            <a:r>
              <a:rPr lang="en-AU" dirty="0" err="1"/>
              <a:t>Relu</a:t>
            </a:r>
            <a:r>
              <a:rPr lang="en-AU" dirty="0"/>
              <a:t> </a:t>
            </a:r>
          </a:p>
          <a:p>
            <a:pPr marL="228600" indent="-228600">
              <a:buAutoNum type="arabicPeriod"/>
            </a:pPr>
            <a:r>
              <a:rPr lang="en-AU" dirty="0"/>
              <a:t>Small positive slop in negative region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Sigmoid: </a:t>
            </a:r>
          </a:p>
          <a:p>
            <a:pPr marL="0" indent="0">
              <a:buNone/>
            </a:pPr>
            <a:r>
              <a:rPr lang="en-AU" dirty="0"/>
              <a:t>Pro:</a:t>
            </a:r>
          </a:p>
          <a:p>
            <a:pPr marL="228600" indent="-228600">
              <a:buAutoNum type="arabicPeriod"/>
            </a:pPr>
            <a:r>
              <a:rPr lang="en-AU" dirty="0"/>
              <a:t>Cap values between 0 ~ 1 and prevent large output (normalization)</a:t>
            </a:r>
          </a:p>
          <a:p>
            <a:pPr marL="228600" indent="-228600">
              <a:buAutoNum type="arabicPeriod"/>
            </a:pPr>
            <a:r>
              <a:rPr lang="en-AU" dirty="0"/>
              <a:t>Prevent huge change in gradient</a:t>
            </a:r>
          </a:p>
          <a:p>
            <a:pPr marL="0" indent="0">
              <a:buNone/>
            </a:pPr>
            <a:r>
              <a:rPr lang="en-AU" dirty="0"/>
              <a:t>Con: </a:t>
            </a:r>
          </a:p>
          <a:p>
            <a:pPr marL="228600" indent="-228600">
              <a:buAutoNum type="arabicPeriod"/>
            </a:pPr>
            <a:r>
              <a:rPr lang="en-AU" dirty="0"/>
              <a:t>For large or small value, no changes in value -&gt; vanishing gradient -&gt; model refuse learning or slow learning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Softmax</a:t>
            </a: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Able to have multiple classes </a:t>
            </a:r>
          </a:p>
          <a:p>
            <a:pPr marL="228600" indent="-228600">
              <a:buAutoNum type="arabicPeriod"/>
            </a:pPr>
            <a:r>
              <a:rPr lang="en-AU" dirty="0"/>
              <a:t>normalize the output for each class between 0 and 1 and </a:t>
            </a:r>
            <a:r>
              <a:rPr lang="en-AU" dirty="0" err="1"/>
              <a:t>dvides</a:t>
            </a:r>
            <a:r>
              <a:rPr lang="en-AU" dirty="0"/>
              <a:t> their sum </a:t>
            </a:r>
          </a:p>
          <a:p>
            <a:pPr marL="228600" indent="-228600">
              <a:buAutoNum type="arabicPeriod"/>
            </a:pPr>
            <a:r>
              <a:rPr lang="en-AU" dirty="0"/>
              <a:t>Giving the probability of the input value being in a specific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Difference between sigmoid and soft max: </a:t>
            </a:r>
          </a:p>
          <a:p>
            <a:pPr marL="228600" indent="-228600">
              <a:buAutoNum type="arabicPeriod"/>
            </a:pPr>
            <a:r>
              <a:rPr lang="en-AU" dirty="0"/>
              <a:t>Sigmoid is applied independently to each element of output</a:t>
            </a:r>
          </a:p>
          <a:p>
            <a:pPr marL="228600" indent="-228600">
              <a:buAutoNum type="arabicPeriod"/>
            </a:pPr>
            <a:r>
              <a:rPr lang="en-AU" dirty="0" err="1"/>
              <a:t>Softmax</a:t>
            </a:r>
            <a:r>
              <a:rPr lang="en-AU" dirty="0"/>
              <a:t> is a function not a loss. It normalize all elements in output in range 0~1 and all elements sum to 1.  so basically the results after </a:t>
            </a:r>
            <a:r>
              <a:rPr lang="en-AU" dirty="0" err="1"/>
              <a:t>softmax</a:t>
            </a:r>
            <a:r>
              <a:rPr lang="en-AU" dirty="0"/>
              <a:t> can be interpreted as class probabilities which each elements represents the probability of that pixel belongs to certain class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>
                <a:hlinkClick r:id="rId3"/>
              </a:rPr>
              <a:t>https://missinglink.ai/guides/neural-network-concepts/7-types-neural-network-activation-functions-right/</a:t>
            </a: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3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dai@uq.edu.a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theffork.com/activation-functions-in-neural-networks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eailearner.com/2019/01/21/dimensionality-reduction-for-data-visualization-using-autoencoders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Autoencoder and U-net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Neural Networks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88CC6A-1069-4D9B-8A65-A317F6B5D511}"/>
              </a:ext>
            </a:extLst>
          </p:cNvPr>
          <p:cNvSpPr txBox="1">
            <a:spLocks/>
          </p:cNvSpPr>
          <p:nvPr/>
        </p:nvSpPr>
        <p:spPr bwMode="white">
          <a:xfrm>
            <a:off x="695298" y="3717032"/>
            <a:ext cx="4896646" cy="23042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sz="1600" dirty="0"/>
              <a:t>Wei Dai </a:t>
            </a:r>
          </a:p>
          <a:p>
            <a:pPr>
              <a:lnSpc>
                <a:spcPct val="120000"/>
              </a:lnSpc>
            </a:pP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wei.dai@uq.edu.au</a:t>
            </a: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0FBE3-3F53-4173-BB58-C128C8FEBF0A}"/>
              </a:ext>
            </a:extLst>
          </p:cNvPr>
          <p:cNvSpPr txBox="1"/>
          <p:nvPr/>
        </p:nvSpPr>
        <p:spPr>
          <a:xfrm>
            <a:off x="944464" y="1784350"/>
            <a:ext cx="9505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Activation: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Hidden layer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Output layer activation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2F94-754F-428E-A696-BEC16350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98" y="1105802"/>
            <a:ext cx="4942349" cy="2322052"/>
          </a:xfrm>
          <a:prstGeom prst="rect">
            <a:avLst/>
          </a:prstGeom>
        </p:spPr>
      </p:pic>
      <p:pic>
        <p:nvPicPr>
          <p:cNvPr id="2052" name="Picture 4" descr="ReLU (Rectified Linear Unit) activation function">
            <a:extLst>
              <a:ext uri="{FF2B5EF4-FFF2-40B4-BE49-F238E27FC236}">
                <a16:creationId xmlns:a16="http://schemas.microsoft.com/office/drawing/2014/main" id="{BF81F991-CCB4-45A0-8958-0881296B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21" y="2348996"/>
            <a:ext cx="2194115" cy="18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ky ReLU activation function">
            <a:extLst>
              <a:ext uri="{FF2B5EF4-FFF2-40B4-BE49-F238E27FC236}">
                <a16:creationId xmlns:a16="http://schemas.microsoft.com/office/drawing/2014/main" id="{2BE9CDDE-96C0-4CDF-A56F-78A2F6F5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327659"/>
            <a:ext cx="2454201" cy="21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A2B07-D9CA-4E59-AED3-5552EE07CA12}"/>
              </a:ext>
            </a:extLst>
          </p:cNvPr>
          <p:cNvSpPr txBox="1"/>
          <p:nvPr/>
        </p:nvSpPr>
        <p:spPr>
          <a:xfrm>
            <a:off x="839416" y="26369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ReLU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096C5-EFE9-4DDE-BCF0-6552FEDD99BA}"/>
              </a:ext>
            </a:extLst>
          </p:cNvPr>
          <p:cNvSpPr txBox="1"/>
          <p:nvPr/>
        </p:nvSpPr>
        <p:spPr>
          <a:xfrm>
            <a:off x="3777660" y="263691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Leaky </a:t>
            </a:r>
            <a:r>
              <a:rPr lang="en-AU" dirty="0" err="1"/>
              <a:t>ReLU</a:t>
            </a:r>
            <a:endParaRPr lang="en-AU" dirty="0"/>
          </a:p>
        </p:txBody>
      </p:sp>
      <p:pic>
        <p:nvPicPr>
          <p:cNvPr id="2056" name="Picture 8" descr="Sigmoid or logistic activation function">
            <a:extLst>
              <a:ext uri="{FF2B5EF4-FFF2-40B4-BE49-F238E27FC236}">
                <a16:creationId xmlns:a16="http://schemas.microsoft.com/office/drawing/2014/main" id="{76A2DF59-FA19-4BC0-A22F-5B650BE5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78" y="4714452"/>
            <a:ext cx="2074133" cy="17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A8B2C9-5EFC-4F91-A847-EEE9C37611B2}"/>
              </a:ext>
            </a:extLst>
          </p:cNvPr>
          <p:cNvSpPr txBox="1"/>
          <p:nvPr/>
        </p:nvSpPr>
        <p:spPr>
          <a:xfrm>
            <a:off x="839416" y="4618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Sigmoid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3CC3E-F1E1-4F43-9016-9D3201851160}"/>
              </a:ext>
            </a:extLst>
          </p:cNvPr>
          <p:cNvSpPr txBox="1"/>
          <p:nvPr/>
        </p:nvSpPr>
        <p:spPr>
          <a:xfrm>
            <a:off x="3891436" y="46187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SoftMax</a:t>
            </a:r>
          </a:p>
        </p:txBody>
      </p:sp>
      <p:pic>
        <p:nvPicPr>
          <p:cNvPr id="2058" name="Picture 10" descr="Softmax activation function">
            <a:extLst>
              <a:ext uri="{FF2B5EF4-FFF2-40B4-BE49-F238E27FC236}">
                <a16:creationId xmlns:a16="http://schemas.microsoft.com/office/drawing/2014/main" id="{1B1A34EA-FA15-4780-807A-C8865C1E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7" y="5003892"/>
            <a:ext cx="2995245" cy="13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871F6-AEAF-4B6F-BBA2-B50917366C9D}"/>
              </a:ext>
            </a:extLst>
          </p:cNvPr>
          <p:cNvSpPr txBox="1"/>
          <p:nvPr/>
        </p:nvSpPr>
        <p:spPr>
          <a:xfrm>
            <a:off x="8110954" y="3951512"/>
            <a:ext cx="36343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Sigmoid: 	</a:t>
            </a:r>
          </a:p>
          <a:p>
            <a:r>
              <a:rPr lang="en-US" dirty="0"/>
              <a:t>Prediction: 	[0.8], [0.2], [0.6]</a:t>
            </a:r>
          </a:p>
          <a:p>
            <a:r>
              <a:rPr lang="en-US" dirty="0"/>
              <a:t>Ground truth:	[1   ] ,[0   ], [0   ]</a:t>
            </a:r>
          </a:p>
          <a:p>
            <a:endParaRPr lang="en-US" dirty="0"/>
          </a:p>
          <a:p>
            <a:r>
              <a:rPr lang="en-US" dirty="0"/>
              <a:t>SoftMax: </a:t>
            </a:r>
          </a:p>
          <a:p>
            <a:r>
              <a:rPr lang="en-US" altLang="zh-CN" dirty="0"/>
              <a:t>Prediction:</a:t>
            </a:r>
            <a:r>
              <a:rPr lang="en-US" dirty="0"/>
              <a:t>  	</a:t>
            </a:r>
            <a:r>
              <a:rPr lang="en-US" dirty="0">
                <a:solidFill>
                  <a:schemeClr val="accent2"/>
                </a:solidFill>
              </a:rPr>
              <a:t>[0.7, 0.2, 0.1]</a:t>
            </a:r>
          </a:p>
          <a:p>
            <a:r>
              <a:rPr lang="en-US" dirty="0"/>
              <a:t>Ground truth: </a:t>
            </a:r>
            <a:r>
              <a:rPr lang="en-US" dirty="0">
                <a:solidFill>
                  <a:schemeClr val="accent2"/>
                </a:solidFill>
              </a:rPr>
              <a:t>	[1   , 0   , 0   ]</a:t>
            </a:r>
          </a:p>
          <a:p>
            <a:r>
              <a:rPr lang="en-US" altLang="zh-CN" dirty="0"/>
              <a:t>Prediction:</a:t>
            </a:r>
            <a:r>
              <a:rPr lang="en-US" dirty="0"/>
              <a:t> 	[0.1, 0.8, 0.1]</a:t>
            </a:r>
          </a:p>
          <a:p>
            <a:r>
              <a:rPr lang="en-US" dirty="0"/>
              <a:t>Ground truth: 	[0   , 0   , 1   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39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Training Stage: Compile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026B9-E9A9-420E-B3F2-95617123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01" y="2132856"/>
            <a:ext cx="3390791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F5C70-80C9-467F-BF94-10BB18A5C617}"/>
              </a:ext>
            </a:extLst>
          </p:cNvPr>
          <p:cNvSpPr txBox="1"/>
          <p:nvPr/>
        </p:nvSpPr>
        <p:spPr>
          <a:xfrm>
            <a:off x="666783" y="1150218"/>
            <a:ext cx="67688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Optimizer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Gradient Descent: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Depends on first order derivative of a loss function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Calculates which way the weights should alter to reach minima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Stochastic Gradient Descent (“</a:t>
            </a:r>
            <a:r>
              <a:rPr lang="en-AU" dirty="0">
                <a:solidFill>
                  <a:schemeClr val="accent2"/>
                </a:solidFill>
              </a:rPr>
              <a:t>SGD</a:t>
            </a:r>
            <a:r>
              <a:rPr lang="en-AU" dirty="0"/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 variant of Gradient Descent, which update parameters more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Momentum: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Gradient Descent with momentum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Reducing high variance in SGD and softens the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Root Mean Square Propagation(“</a:t>
            </a:r>
            <a:r>
              <a:rPr lang="en-AU" dirty="0" err="1">
                <a:solidFill>
                  <a:schemeClr val="accent2"/>
                </a:solidFill>
              </a:rPr>
              <a:t>rmsprop</a:t>
            </a:r>
            <a:r>
              <a:rPr lang="en-AU" dirty="0"/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Gradient descent with momentum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Weights updating in vertical direction is restricted, so we could increase learning rate and the algorithm could take larger step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Adaptive Moment Estimation (“</a:t>
            </a:r>
            <a:r>
              <a:rPr lang="en-AU" dirty="0">
                <a:solidFill>
                  <a:schemeClr val="accent2"/>
                </a:solidFill>
              </a:rPr>
              <a:t>Adam</a:t>
            </a:r>
            <a:r>
              <a:rPr lang="en-AU" dirty="0"/>
              <a:t>”):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works with momentums of first and second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8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Training Stage: Compile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026B9-E9A9-420E-B3F2-95617123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37" y="3239549"/>
            <a:ext cx="3390791" cy="2952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F5C70-80C9-467F-BF94-10BB18A5C617}"/>
                  </a:ext>
                </a:extLst>
              </p:cNvPr>
              <p:cNvSpPr txBox="1"/>
              <p:nvPr/>
            </p:nvSpPr>
            <p:spPr>
              <a:xfrm>
                <a:off x="603989" y="1115928"/>
                <a:ext cx="7517449" cy="647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/>
                  <a:t>Loss</a:t>
                </a:r>
                <a:r>
                  <a:rPr lang="en-AU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Mean squared error (“</a:t>
                </a:r>
                <a:r>
                  <a:rPr lang="en-AU" dirty="0" err="1">
                    <a:solidFill>
                      <a:schemeClr val="accent2"/>
                    </a:solidFill>
                  </a:rPr>
                  <a:t>mse</a:t>
                </a:r>
                <a:r>
                  <a:rPr lang="en-AU" dirty="0"/>
                  <a:t>”)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Evaluate the similarity between input and output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𝑚𝑠𝑒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err="1"/>
                  <a:t>CrossEntropy</a:t>
                </a:r>
                <a:r>
                  <a:rPr lang="en-AU" dirty="0"/>
                  <a:t>”: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Binary </a:t>
                </a:r>
                <a:r>
                  <a:rPr lang="en-AU" dirty="0" err="1"/>
                  <a:t>CrossEntropy</a:t>
                </a:r>
                <a:r>
                  <a:rPr lang="en-AU" dirty="0"/>
                  <a:t> (“</a:t>
                </a:r>
                <a:r>
                  <a:rPr lang="en-AU" dirty="0" err="1">
                    <a:solidFill>
                      <a:schemeClr val="accent2"/>
                    </a:solidFill>
                  </a:rPr>
                  <a:t>binary_crossentropy</a:t>
                </a:r>
                <a:r>
                  <a:rPr lang="en-AU" dirty="0"/>
                  <a:t>”)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Binary classes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Sigmoid + </a:t>
                </a:r>
                <a:r>
                  <a:rPr lang="en-AU" dirty="0" err="1"/>
                  <a:t>crossentropy</a:t>
                </a:r>
                <a:endParaRPr lang="en-AU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p>
                      <m:e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Categorical </a:t>
                </a:r>
                <a:r>
                  <a:rPr lang="en-AU" dirty="0" err="1"/>
                  <a:t>CrossEntropy</a:t>
                </a:r>
                <a:r>
                  <a:rPr lang="en-AU" dirty="0"/>
                  <a:t> (“</a:t>
                </a:r>
                <a:r>
                  <a:rPr lang="en-AU" dirty="0" err="1">
                    <a:solidFill>
                      <a:schemeClr val="accent2"/>
                    </a:solidFill>
                  </a:rPr>
                  <a:t>categorical_crossentropy</a:t>
                </a:r>
                <a:r>
                  <a:rPr lang="en-AU" dirty="0"/>
                  <a:t>”)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Multiple classes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 err="1"/>
                  <a:t>Softmax</a:t>
                </a:r>
                <a:r>
                  <a:rPr lang="en-AU" dirty="0"/>
                  <a:t> + </a:t>
                </a:r>
                <a:r>
                  <a:rPr lang="en-AU" dirty="0" err="1"/>
                  <a:t>crossentropy</a:t>
                </a:r>
                <a:endParaRPr lang="en-AU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AU" sz="2000" dirty="0"/>
                  <a:t> 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AU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Special case for one-hot encoding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 only for positive class, other classes will be zero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F5C70-80C9-467F-BF94-10BB18A5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9" y="1115928"/>
                <a:ext cx="7517449" cy="6477286"/>
              </a:xfrm>
              <a:prstGeom prst="rect">
                <a:avLst/>
              </a:prstGeom>
              <a:blipFill>
                <a:blip r:embed="rId4"/>
                <a:stretch>
                  <a:fillRect l="-649" t="-4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 descr="Log Loss &#10;0.0 &#10;0.2 &#10;0.4 &#10;0.6 &#10;0.8 &#10;1.0 &#10;p(x) &#10;Figure g: Log Loss for different probabilities ">
            <a:extLst>
              <a:ext uri="{FF2B5EF4-FFF2-40B4-BE49-F238E27FC236}">
                <a16:creationId xmlns:a16="http://schemas.microsoft.com/office/drawing/2014/main" id="{BCE95572-0EE4-41C5-BCE6-5A5A253C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367" y="666123"/>
            <a:ext cx="3448713" cy="25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Training Stage: Compile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F5C70-80C9-467F-BF94-10BB18A5C617}"/>
                  </a:ext>
                </a:extLst>
              </p:cNvPr>
              <p:cNvSpPr txBox="1"/>
              <p:nvPr/>
            </p:nvSpPr>
            <p:spPr>
              <a:xfrm>
                <a:off x="603989" y="1115928"/>
                <a:ext cx="5492011" cy="330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/>
                  <a:t>Loss</a:t>
                </a:r>
                <a:r>
                  <a:rPr lang="en-AU" dirty="0"/>
                  <a:t>:</a:t>
                </a:r>
              </a:p>
              <a:p>
                <a:r>
                  <a:rPr lang="en-AU" dirty="0"/>
                  <a:t>Dice similarity coefficient (custom loss)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It gauges the similarity of segmented and manual delineated images based on their overlap measurement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/>
                        </m:ctrlPr>
                      </m:sSubPr>
                      <m:e>
                        <m:r>
                          <a:rPr lang="en-AU" sz="2800" i="1"/>
                          <m:t>𝑆</m:t>
                        </m:r>
                      </m:e>
                      <m:sub>
                        <m:r>
                          <a:rPr lang="en-AU" sz="2800" i="1"/>
                          <m:t>𝐷𝑆𝐶</m:t>
                        </m:r>
                      </m:sub>
                    </m:sSub>
                    <m:r>
                      <a:rPr lang="en-AU" sz="2800" i="1"/>
                      <m:t>=</m:t>
                    </m:r>
                    <m:f>
                      <m:fPr>
                        <m:ctrlPr>
                          <a:rPr lang="en-AU" sz="2800" i="1"/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AU" sz="2800" i="1"/>
                            </m:ctrlPr>
                          </m:naryPr>
                          <m:sub>
                            <m:r>
                              <a:rPr lang="en-AU" sz="2800" i="1"/>
                              <m:t>𝑖</m:t>
                            </m:r>
                            <m:r>
                              <a:rPr lang="en-AU" sz="2800" i="1"/>
                              <m:t>∈</m:t>
                            </m:r>
                            <m:r>
                              <a:rPr lang="en-AU" sz="2800" i="1"/>
                              <m:t>𝐼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AU" sz="2800" i="1"/>
                                </m:ctrlPr>
                              </m:sSubPr>
                              <m:e>
                                <m:r>
                                  <a:rPr lang="en-AU" sz="2800" i="1"/>
                                  <m:t>𝑃</m:t>
                                </m:r>
                              </m:e>
                              <m:sub>
                                <m:r>
                                  <a:rPr lang="en-AU" sz="2800" i="1"/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2800" i="1"/>
                                </m:ctrlPr>
                              </m:sSubPr>
                              <m:e>
                                <m:r>
                                  <a:rPr lang="en-AU" sz="2800" i="1"/>
                                  <m:t>𝑄</m:t>
                                </m:r>
                              </m:e>
                              <m:sub>
                                <m:r>
                                  <a:rPr lang="en-AU" sz="2800" i="1"/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AU" sz="2800" i="1"/>
                            </m:ctrlPr>
                          </m:naryPr>
                          <m:sub>
                            <m:r>
                              <a:rPr lang="en-AU" sz="2800" i="1"/>
                              <m:t>𝑖</m:t>
                            </m:r>
                            <m:r>
                              <a:rPr lang="en-AU" sz="2800" i="1"/>
                              <m:t>∈</m:t>
                            </m:r>
                            <m:r>
                              <a:rPr lang="en-AU" sz="2800" i="1"/>
                              <m:t>𝐼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/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AU" sz="2800" i="1"/>
                                </m:ctrlPr>
                              </m:naryPr>
                              <m:sub>
                                <m:r>
                                  <a:rPr lang="en-AU" sz="2800" i="1"/>
                                  <m:t>𝑖</m:t>
                                </m:r>
                                <m:r>
                                  <a:rPr lang="en-AU" sz="2800" i="1"/>
                                  <m:t>∈</m:t>
                                </m:r>
                                <m:r>
                                  <a:rPr lang="en-AU" sz="2800" i="1"/>
                                  <m:t>𝐼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AU" sz="2800" i="1"/>
                          <m:t> </m:t>
                        </m:r>
                      </m:den>
                    </m:f>
                  </m:oMath>
                </a14:m>
                <a:endParaRPr lang="en-AU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F5C70-80C9-467F-BF94-10BB18A5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9" y="1115928"/>
                <a:ext cx="5492011" cy="3302764"/>
              </a:xfrm>
              <a:prstGeom prst="rect">
                <a:avLst/>
              </a:prstGeom>
              <a:blipFill>
                <a:blip r:embed="rId3"/>
                <a:stretch>
                  <a:fillRect l="-888" t="-923" r="-13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B3ECDF7-3CFF-4C54-956F-77ECA4839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874507"/>
            <a:ext cx="3150891" cy="2790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62D17-5010-4A73-9D8A-BFD15C2E9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7" y="3689736"/>
            <a:ext cx="7373987" cy="219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24A0A-A38B-4D3B-A521-728069637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813" y="3699257"/>
            <a:ext cx="4302953" cy="15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Training Stage: Train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3F80D-F690-4639-97B9-58B0C2E7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31" y="1347465"/>
            <a:ext cx="3267634" cy="5171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18A98-32F1-4F0D-A3A1-E8963704A94A}"/>
              </a:ext>
            </a:extLst>
          </p:cNvPr>
          <p:cNvSpPr txBox="1"/>
          <p:nvPr/>
        </p:nvSpPr>
        <p:spPr>
          <a:xfrm>
            <a:off x="479377" y="1345625"/>
            <a:ext cx="5256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Model.fit</a:t>
            </a:r>
            <a:r>
              <a:rPr lang="en-AU" dirty="0"/>
              <a:t>() (easy, not customizable)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Batch_size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Validation_split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Callbacks</a:t>
            </a: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Actions which can be performed at various stages of 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/>
              <a:t>ModelCheckpoint</a:t>
            </a: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/>
              <a:t>Tensorboard</a:t>
            </a: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tf.GradientTape</a:t>
            </a:r>
            <a:r>
              <a:rPr lang="en-AU" dirty="0"/>
              <a:t>() (hard, fully customizable)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37BA1-743B-4E60-BED5-D80309C6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336" y="961799"/>
            <a:ext cx="3082786" cy="26911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F9D1523-AB22-4DE1-B91B-3E64A24B562C}"/>
              </a:ext>
            </a:extLst>
          </p:cNvPr>
          <p:cNvSpPr/>
          <p:nvPr/>
        </p:nvSpPr>
        <p:spPr>
          <a:xfrm>
            <a:off x="8832304" y="592467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Tensorboard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83487-CA59-4902-AF1D-ABE10EF8F8FB}"/>
              </a:ext>
            </a:extLst>
          </p:cNvPr>
          <p:cNvSpPr/>
          <p:nvPr/>
        </p:nvSpPr>
        <p:spPr>
          <a:xfrm>
            <a:off x="5293251" y="10241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Model.fit</a:t>
            </a:r>
            <a:r>
              <a:rPr lang="en-AU" dirty="0"/>
              <a:t>()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B6B41B-645D-45B0-B3DD-F6610E931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336" y="4161454"/>
            <a:ext cx="3133033" cy="24355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B2E0F2-0E3D-4F39-BAD4-60EF06FE1005}"/>
              </a:ext>
            </a:extLst>
          </p:cNvPr>
          <p:cNvSpPr/>
          <p:nvPr/>
        </p:nvSpPr>
        <p:spPr>
          <a:xfrm>
            <a:off x="8889970" y="371103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ModelCheckpoint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9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Testing Stage: Model prediction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DF0D0-71A3-4404-8F0E-D1FE19BA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35" y="1988840"/>
            <a:ext cx="320506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Evaluation Stage: Performance Evaluation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1D082-F4AC-4CEE-9C58-A46AAABB23E7}"/>
              </a:ext>
            </a:extLst>
          </p:cNvPr>
          <p:cNvSpPr txBox="1"/>
          <p:nvPr/>
        </p:nvSpPr>
        <p:spPr>
          <a:xfrm>
            <a:off x="767409" y="1408966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Common Evaluation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 the output results visually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plt.imshow</a:t>
            </a:r>
            <a:r>
              <a:rPr lang="en-AU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 the training plot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</a:t>
            </a:r>
            <a:r>
              <a:rPr lang="en-AU" dirty="0" err="1"/>
              <a:t>tensorboard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tensorboard</a:t>
            </a:r>
            <a:r>
              <a:rPr lang="en-AU" dirty="0"/>
              <a:t> --</a:t>
            </a:r>
            <a:r>
              <a:rPr lang="en-AU" dirty="0" err="1"/>
              <a:t>logdir</a:t>
            </a:r>
            <a:r>
              <a:rPr lang="en-AU" dirty="0"/>
              <a:t>=“</a:t>
            </a:r>
            <a:r>
              <a:rPr lang="en-AU" dirty="0" err="1"/>
              <a:t>tensorboard_path</a:t>
            </a:r>
            <a:r>
              <a:rPr lang="en-AU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Perform evaluation using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Calculate the “accuracy” between predicted label image and ground truth label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Metrics: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Surface distance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MSE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8194" name="Picture 2" descr="TensorBoard | TensorFlow">
            <a:extLst>
              <a:ext uri="{FF2B5EF4-FFF2-40B4-BE49-F238E27FC236}">
                <a16:creationId xmlns:a16="http://schemas.microsoft.com/office/drawing/2014/main" id="{D5818E66-6322-490B-ABCB-2E4C155007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99" y="1399112"/>
            <a:ext cx="5967372" cy="45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 err="1"/>
              <a:t>Unet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Encoder-Decoder Structure</a:t>
            </a:r>
          </a:p>
          <a:p>
            <a:pPr lvl="1"/>
            <a:r>
              <a:rPr lang="en-AU" dirty="0"/>
              <a:t>Contracting path </a:t>
            </a:r>
          </a:p>
          <a:p>
            <a:pPr lvl="2"/>
            <a:r>
              <a:rPr lang="en-AU" dirty="0"/>
              <a:t>Convolution layer</a:t>
            </a:r>
          </a:p>
          <a:p>
            <a:pPr lvl="2"/>
            <a:r>
              <a:rPr lang="en-AU" dirty="0"/>
              <a:t>Max-pooling layer</a:t>
            </a:r>
          </a:p>
          <a:p>
            <a:pPr lvl="1"/>
            <a:r>
              <a:rPr lang="en-AU" dirty="0"/>
              <a:t>Expanding path</a:t>
            </a:r>
          </a:p>
          <a:p>
            <a:pPr lvl="2"/>
            <a:r>
              <a:rPr lang="en-AU" dirty="0"/>
              <a:t>Convolution layer</a:t>
            </a:r>
          </a:p>
          <a:p>
            <a:pPr lvl="2"/>
            <a:r>
              <a:rPr lang="en-AU" dirty="0"/>
              <a:t>Up-sampling or Deconvolution layer</a:t>
            </a:r>
          </a:p>
          <a:p>
            <a:pPr lvl="1"/>
            <a:r>
              <a:rPr lang="en-AU" dirty="0"/>
              <a:t>Skip connection (long connection)</a:t>
            </a:r>
          </a:p>
          <a:p>
            <a:pPr lvl="2"/>
            <a:r>
              <a:rPr lang="en-AU" dirty="0"/>
              <a:t>Concatenation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06B17-90A0-4D76-B5E2-9E687A3C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50" y="1345625"/>
            <a:ext cx="6814766" cy="44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97" y="2708919"/>
            <a:ext cx="10744005" cy="720081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3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FFFB8-C685-4030-98FF-4307A3FA197D}"/>
              </a:ext>
            </a:extLst>
          </p:cNvPr>
          <p:cNvSpPr txBox="1"/>
          <p:nvPr/>
        </p:nvSpPr>
        <p:spPr>
          <a:xfrm>
            <a:off x="944464" y="1784350"/>
            <a:ext cx="4145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Padding: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Padding = “valid”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Padding = “same”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Output Layer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Segmentation: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 descr="004 CNN Padding | Master Data Science">
            <a:extLst>
              <a:ext uri="{FF2B5EF4-FFF2-40B4-BE49-F238E27FC236}">
                <a16:creationId xmlns:a16="http://schemas.microsoft.com/office/drawing/2014/main" id="{C885B918-0E83-4F48-946A-551D00D4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21" y="2678724"/>
            <a:ext cx="5184863" cy="16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B2A2B-0E69-4741-BFCC-6FCD60D53680}"/>
              </a:ext>
            </a:extLst>
          </p:cNvPr>
          <p:cNvSpPr txBox="1"/>
          <p:nvPr/>
        </p:nvSpPr>
        <p:spPr>
          <a:xfrm>
            <a:off x="6018280" y="4498312"/>
            <a:ext cx="2640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Label: [1,2,3] -&gt;one-hot</a:t>
            </a:r>
          </a:p>
          <a:p>
            <a:r>
              <a:rPr lang="en-AU" dirty="0"/>
              <a:t>Label[1] = [1,0,0]</a:t>
            </a:r>
          </a:p>
          <a:p>
            <a:r>
              <a:rPr lang="en-AU" dirty="0"/>
              <a:t>Label[2] = [0,1,0]</a:t>
            </a:r>
          </a:p>
          <a:p>
            <a:r>
              <a:rPr lang="en-AU" dirty="0"/>
              <a:t>Label[3] = [0,0,1]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F100C9-EF56-4F87-9562-E7B1EF52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21" y="4916885"/>
            <a:ext cx="4562267" cy="5811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099BF5-1B2B-4945-A0CB-3437DCCD9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605" y="1029079"/>
            <a:ext cx="1576665" cy="15664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A7FFD6-201C-4D1C-94F7-2D7D5E5AA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2789" y="2669198"/>
            <a:ext cx="1562318" cy="15051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2F82FA-DD3B-44E6-B728-B14731A30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204" y="2683488"/>
            <a:ext cx="1495634" cy="1476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D3FBDA-3D95-4D17-9D60-7D4D71FF3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4881" y="4269226"/>
            <a:ext cx="1552792" cy="15813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0275DE-41B9-4CD8-BF09-6E319AB0A9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107" y="4318923"/>
            <a:ext cx="1552792" cy="1514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31F157-6361-4DC3-8698-6048B978CD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268612" y="1145079"/>
            <a:ext cx="1133628" cy="1453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B028D62-BBB9-4DF4-BF92-62F20961E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2621" y="6067512"/>
            <a:ext cx="8502784" cy="2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Autoencoder</a:t>
            </a:r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BAD08867-C8FD-4981-BB71-5DAEAA27328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920" y="2060848"/>
            <a:ext cx="6059803" cy="3415234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4B3450-9EFF-46D6-B8EE-8E48BEA69907}"/>
              </a:ext>
            </a:extLst>
          </p:cNvPr>
          <p:cNvSpPr txBox="1"/>
          <p:nvPr/>
        </p:nvSpPr>
        <p:spPr>
          <a:xfrm>
            <a:off x="695325" y="2181106"/>
            <a:ext cx="3360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Structure: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Latent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Distance function (“loss”)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Data-specific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Automatic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B8C82-DCF7-4438-9A6A-DF0C9CF32B78}"/>
              </a:ext>
            </a:extLst>
          </p:cNvPr>
          <p:cNvSpPr txBox="1"/>
          <p:nvPr/>
        </p:nvSpPr>
        <p:spPr>
          <a:xfrm>
            <a:off x="7364510" y="601513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Inverse Operation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0005C-8EAD-4E96-AEFF-4967C6F97185}"/>
              </a:ext>
            </a:extLst>
          </p:cNvPr>
          <p:cNvCxnSpPr>
            <a:endCxn id="3" idx="1"/>
          </p:cNvCxnSpPr>
          <p:nvPr/>
        </p:nvCxnSpPr>
        <p:spPr>
          <a:xfrm>
            <a:off x="6672064" y="5476082"/>
            <a:ext cx="692446" cy="7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DB70A-0F71-485F-A848-94357ED8C71D}"/>
              </a:ext>
            </a:extLst>
          </p:cNvPr>
          <p:cNvCxnSpPr>
            <a:endCxn id="3" idx="3"/>
          </p:cNvCxnSpPr>
          <p:nvPr/>
        </p:nvCxnSpPr>
        <p:spPr>
          <a:xfrm flipH="1">
            <a:off x="9447131" y="5476082"/>
            <a:ext cx="753325" cy="7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Usage of Autoencoder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FA82A-020E-4323-A9BE-A5D0231F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050" y="4531586"/>
            <a:ext cx="2365544" cy="160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EA1F3-5EFA-4FA1-813C-9434290F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544" y="4699868"/>
            <a:ext cx="2155242" cy="1415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C87AF-4C00-4B50-A266-551921C3C596}"/>
              </a:ext>
            </a:extLst>
          </p:cNvPr>
          <p:cNvSpPr txBox="1"/>
          <p:nvPr/>
        </p:nvSpPr>
        <p:spPr>
          <a:xfrm>
            <a:off x="479376" y="6165304"/>
            <a:ext cx="6364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hlinkClick r:id="rId6"/>
              </a:rPr>
              <a:t>https://theailearner.com/2019/01/21/dimensionality-reduction-for-data-visualization-using-autoencoders/</a:t>
            </a:r>
            <a:endParaRPr lang="en-AU" sz="10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ACE49F-2364-4EB3-957C-24CA8243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16" y="2133322"/>
            <a:ext cx="1497271" cy="1813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668C03-095E-4B7B-82F9-F4D4A983D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804" y="2132856"/>
            <a:ext cx="1497271" cy="1784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4A711-2E6E-419A-AD0E-68069891F599}"/>
              </a:ext>
            </a:extLst>
          </p:cNvPr>
          <p:cNvSpPr txBox="1"/>
          <p:nvPr/>
        </p:nvSpPr>
        <p:spPr>
          <a:xfrm>
            <a:off x="1415480" y="175748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segmentation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3209F-3B34-47D4-96EF-AD0226A3FEE4}"/>
              </a:ext>
            </a:extLst>
          </p:cNvPr>
          <p:cNvSpPr txBox="1"/>
          <p:nvPr/>
        </p:nvSpPr>
        <p:spPr>
          <a:xfrm>
            <a:off x="6816080" y="176399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Reconstruction/Denoise:</a:t>
            </a:r>
          </a:p>
        </p:txBody>
      </p:sp>
      <p:pic>
        <p:nvPicPr>
          <p:cNvPr id="22" name="Picture 8" descr="Image result for medical image reconstruction">
            <a:extLst>
              <a:ext uri="{FF2B5EF4-FFF2-40B4-BE49-F238E27FC236}">
                <a16:creationId xmlns:a16="http://schemas.microsoft.com/office/drawing/2014/main" id="{CF8FFA52-8385-4E3B-89F3-002B6948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58" y="2164340"/>
            <a:ext cx="3127382" cy="17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7923D-928C-4245-A321-216908F651F1}"/>
              </a:ext>
            </a:extLst>
          </p:cNvPr>
          <p:cNvSpPr txBox="1"/>
          <p:nvPr/>
        </p:nvSpPr>
        <p:spPr>
          <a:xfrm>
            <a:off x="3712424" y="4384467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Dimensionality Reduction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663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Network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F5BBE-58BB-4817-98DF-ED4461B38506}"/>
              </a:ext>
            </a:extLst>
          </p:cNvPr>
          <p:cNvSpPr/>
          <p:nvPr/>
        </p:nvSpPr>
        <p:spPr>
          <a:xfrm>
            <a:off x="4754807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6E0E7-DD98-43E4-91A8-E0DE5759E69A}"/>
              </a:ext>
            </a:extLst>
          </p:cNvPr>
          <p:cNvSpPr/>
          <p:nvPr/>
        </p:nvSpPr>
        <p:spPr>
          <a:xfrm>
            <a:off x="7830886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349CE-8FBE-4C46-8D76-A8618FF37DBC}"/>
              </a:ext>
            </a:extLst>
          </p:cNvPr>
          <p:cNvSpPr/>
          <p:nvPr/>
        </p:nvSpPr>
        <p:spPr>
          <a:xfrm>
            <a:off x="3575720" y="2996953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Building 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54F9D-9301-4DF5-858C-47D2C837DB54}"/>
              </a:ext>
            </a:extLst>
          </p:cNvPr>
          <p:cNvSpPr/>
          <p:nvPr/>
        </p:nvSpPr>
        <p:spPr>
          <a:xfrm>
            <a:off x="6318921" y="2996952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Compile the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C8F10A-872C-4C38-A854-852164B34025}"/>
              </a:ext>
            </a:extLst>
          </p:cNvPr>
          <p:cNvSpPr/>
          <p:nvPr/>
        </p:nvSpPr>
        <p:spPr>
          <a:xfrm>
            <a:off x="9062122" y="2996954"/>
            <a:ext cx="2427870" cy="671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C14301-482B-420A-9FF9-4828829921B6}"/>
              </a:ext>
            </a:extLst>
          </p:cNvPr>
          <p:cNvSpPr/>
          <p:nvPr/>
        </p:nvSpPr>
        <p:spPr>
          <a:xfrm>
            <a:off x="4754807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45053-9175-472C-B33C-352C82AC2753}"/>
              </a:ext>
            </a:extLst>
          </p:cNvPr>
          <p:cNvSpPr/>
          <p:nvPr/>
        </p:nvSpPr>
        <p:spPr>
          <a:xfrm>
            <a:off x="7830885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Prediction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10247-EE7A-4A61-8A6C-DE5A14790E27}"/>
              </a:ext>
            </a:extLst>
          </p:cNvPr>
          <p:cNvSpPr/>
          <p:nvPr/>
        </p:nvSpPr>
        <p:spPr>
          <a:xfrm>
            <a:off x="6312024" y="4893624"/>
            <a:ext cx="2427870" cy="671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Performance Evaluation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08076CD-B4AC-4DC0-91E5-8B18FDB30A6F}"/>
              </a:ext>
            </a:extLst>
          </p:cNvPr>
          <p:cNvSpPr/>
          <p:nvPr/>
        </p:nvSpPr>
        <p:spPr>
          <a:xfrm>
            <a:off x="7392144" y="234888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F9A3ACA-DE38-4DC7-AD8D-8C0017CAEDAC}"/>
              </a:ext>
            </a:extLst>
          </p:cNvPr>
          <p:cNvSpPr/>
          <p:nvPr/>
        </p:nvSpPr>
        <p:spPr>
          <a:xfrm>
            <a:off x="6096000" y="3212976"/>
            <a:ext cx="1235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5DF53AF-9CEF-4EF1-9845-0FAF358C939F}"/>
              </a:ext>
            </a:extLst>
          </p:cNvPr>
          <p:cNvSpPr/>
          <p:nvPr/>
        </p:nvSpPr>
        <p:spPr>
          <a:xfrm>
            <a:off x="8832304" y="3225937"/>
            <a:ext cx="169412" cy="1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B96452-717D-4520-B0C3-E58B2E668C9D}"/>
              </a:ext>
            </a:extLst>
          </p:cNvPr>
          <p:cNvSpPr/>
          <p:nvPr/>
        </p:nvSpPr>
        <p:spPr>
          <a:xfrm>
            <a:off x="7392144" y="4136120"/>
            <a:ext cx="216024" cy="15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22E017-8ED9-46ED-B341-1C93BBB061E4}"/>
              </a:ext>
            </a:extLst>
          </p:cNvPr>
          <p:cNvSpPr txBox="1"/>
          <p:nvPr/>
        </p:nvSpPr>
        <p:spPr>
          <a:xfrm>
            <a:off x="531297" y="216421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1: Data preparation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53EFF-5901-4C24-89FB-16E6915E76A4}"/>
              </a:ext>
            </a:extLst>
          </p:cNvPr>
          <p:cNvSpPr txBox="1"/>
          <p:nvPr/>
        </p:nvSpPr>
        <p:spPr>
          <a:xfrm>
            <a:off x="531297" y="310596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2: Training 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0F2EF-94DE-42DC-A68D-A70E6F9D6FB9}"/>
              </a:ext>
            </a:extLst>
          </p:cNvPr>
          <p:cNvSpPr txBox="1"/>
          <p:nvPr/>
        </p:nvSpPr>
        <p:spPr>
          <a:xfrm>
            <a:off x="531297" y="4060886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3: Testing Stage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2AC1E-A81E-4A84-BAE4-4F0AAE55E44E}"/>
              </a:ext>
            </a:extLst>
          </p:cNvPr>
          <p:cNvSpPr txBox="1"/>
          <p:nvPr/>
        </p:nvSpPr>
        <p:spPr>
          <a:xfrm>
            <a:off x="531297" y="50388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4: Evaluation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DAA12B-B522-4418-A413-0B2853FA44FA}"/>
              </a:ext>
            </a:extLst>
          </p:cNvPr>
          <p:cNvCxnSpPr/>
          <p:nvPr/>
        </p:nvCxnSpPr>
        <p:spPr>
          <a:xfrm>
            <a:off x="825822" y="2818531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5AC267-B9A4-4063-9A60-6A45C10F11AA}"/>
              </a:ext>
            </a:extLst>
          </p:cNvPr>
          <p:cNvCxnSpPr/>
          <p:nvPr/>
        </p:nvCxnSpPr>
        <p:spPr>
          <a:xfrm>
            <a:off x="825822" y="3789040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AB6C0A-2B00-4FF9-A60A-F30368FDE047}"/>
              </a:ext>
            </a:extLst>
          </p:cNvPr>
          <p:cNvCxnSpPr/>
          <p:nvPr/>
        </p:nvCxnSpPr>
        <p:spPr>
          <a:xfrm>
            <a:off x="839416" y="4725144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16C2BC-15C7-4685-847E-3027C58475D2}"/>
              </a:ext>
            </a:extLst>
          </p:cNvPr>
          <p:cNvCxnSpPr/>
          <p:nvPr/>
        </p:nvCxnSpPr>
        <p:spPr>
          <a:xfrm>
            <a:off x="839416" y="5661248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799704"/>
            <a:ext cx="10801350" cy="469056"/>
          </a:xfrm>
        </p:spPr>
        <p:txBody>
          <a:bodyPr/>
          <a:lstStyle/>
          <a:p>
            <a:r>
              <a:rPr lang="en-AU" dirty="0"/>
              <a:t>Data preparation: Data loading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6689B-60B7-4DA7-A3AD-8926AD840249}"/>
              </a:ext>
            </a:extLst>
          </p:cNvPr>
          <p:cNvSpPr txBox="1"/>
          <p:nvPr/>
        </p:nvSpPr>
        <p:spPr>
          <a:xfrm>
            <a:off x="1071000" y="3789040"/>
            <a:ext cx="10308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err="1"/>
              <a:t>Tensorflow</a:t>
            </a:r>
            <a:r>
              <a:rPr lang="en-AU" sz="1600" b="1" dirty="0"/>
              <a:t> built-in methods:</a:t>
            </a:r>
          </a:p>
          <a:p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Built-in data library 					(easy, no customize)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Only has common datasets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E.g. </a:t>
            </a:r>
            <a:r>
              <a:rPr lang="en-AU" sz="1600" dirty="0" err="1"/>
              <a:t>tf.keras.datasets.mnist.load_data</a:t>
            </a:r>
            <a:r>
              <a:rPr lang="en-AU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err="1"/>
              <a:t>tf.keras.preprocessing.image_dataset_from_directory</a:t>
            </a:r>
            <a:r>
              <a:rPr lang="en-AU" sz="1600" dirty="0"/>
              <a:t>()		(medium, limited customize)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only works for </a:t>
            </a:r>
            <a:r>
              <a:rPr lang="en-AU" sz="1600" dirty="0" err="1"/>
              <a:t>tf_version</a:t>
            </a:r>
            <a:r>
              <a:rPr lang="en-AU" sz="1600" dirty="0"/>
              <a:t> = 2.3.0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limited image formats: jpeg, </a:t>
            </a:r>
            <a:r>
              <a:rPr lang="en-AU" sz="1600" dirty="0" err="1"/>
              <a:t>png</a:t>
            </a:r>
            <a:r>
              <a:rPr lang="en-AU" sz="1600" dirty="0"/>
              <a:t>, bmp, 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err="1"/>
              <a:t>tf.data.Dataset</a:t>
            </a:r>
            <a:r>
              <a:rPr lang="en-AU" sz="1600" dirty="0"/>
              <a:t>:						(hard, fully customize)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Dataset = </a:t>
            </a:r>
            <a:r>
              <a:rPr lang="en-AU" sz="1600" dirty="0" err="1"/>
              <a:t>tf.data.Dataset.list_files</a:t>
            </a:r>
            <a:r>
              <a:rPr lang="en-AU" sz="1600" dirty="0"/>
              <a:t>(“</a:t>
            </a:r>
            <a:r>
              <a:rPr lang="en-AU" sz="1600" dirty="0" err="1"/>
              <a:t>filename_pattern</a:t>
            </a:r>
            <a:r>
              <a:rPr lang="en-AU" sz="1600" dirty="0"/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 err="1"/>
              <a:t>Dataset.map</a:t>
            </a:r>
            <a:r>
              <a:rPr lang="en-AU" sz="1600" dirty="0"/>
              <a:t>(</a:t>
            </a:r>
            <a:r>
              <a:rPr lang="en-AU" sz="1600" dirty="0" err="1"/>
              <a:t>lambda_function_for_image_reading</a:t>
            </a:r>
            <a:r>
              <a:rPr lang="en-AU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endParaRPr lang="en-A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AC193-69FD-4633-8DE1-BDB95B9A9C68}"/>
              </a:ext>
            </a:extLst>
          </p:cNvPr>
          <p:cNvSpPr/>
          <p:nvPr/>
        </p:nvSpPr>
        <p:spPr>
          <a:xfrm>
            <a:off x="1271464" y="1916832"/>
            <a:ext cx="2376264" cy="110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Load the all filenames into 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EFD9-D0F4-413C-B160-C0781E798CF8}"/>
              </a:ext>
            </a:extLst>
          </p:cNvPr>
          <p:cNvSpPr/>
          <p:nvPr/>
        </p:nvSpPr>
        <p:spPr>
          <a:xfrm>
            <a:off x="4385155" y="1916832"/>
            <a:ext cx="2592288" cy="110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Load each data into </a:t>
            </a:r>
            <a:r>
              <a:rPr lang="en-AU" sz="1600" dirty="0" err="1"/>
              <a:t>np.array</a:t>
            </a:r>
            <a:r>
              <a:rPr lang="en-AU" sz="1600" dirty="0"/>
              <a:t> using its filename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CB8174-87DB-4443-9628-9AE9A4674EBB}"/>
              </a:ext>
            </a:extLst>
          </p:cNvPr>
          <p:cNvSpPr/>
          <p:nvPr/>
        </p:nvSpPr>
        <p:spPr>
          <a:xfrm>
            <a:off x="7940877" y="1916832"/>
            <a:ext cx="2592288" cy="110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Combine all data array into single array or using iterative (generator)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6258FE-FE64-477A-B0CE-8BFB43AAFA09}"/>
              </a:ext>
            </a:extLst>
          </p:cNvPr>
          <p:cNvSpPr/>
          <p:nvPr/>
        </p:nvSpPr>
        <p:spPr>
          <a:xfrm>
            <a:off x="3863752" y="2136678"/>
            <a:ext cx="360114" cy="22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93FFD2-ECB1-4689-9853-4F6151304580}"/>
              </a:ext>
            </a:extLst>
          </p:cNvPr>
          <p:cNvSpPr/>
          <p:nvPr/>
        </p:nvSpPr>
        <p:spPr>
          <a:xfrm>
            <a:off x="7301442" y="2136678"/>
            <a:ext cx="325420" cy="22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EAC16-DB5C-4DC0-AFF2-3CBC919BBE65}"/>
              </a:ext>
            </a:extLst>
          </p:cNvPr>
          <p:cNvSpPr txBox="1"/>
          <p:nvPr/>
        </p:nvSpPr>
        <p:spPr>
          <a:xfrm>
            <a:off x="1715579" y="3062295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os.listdir</a:t>
            </a:r>
            <a:r>
              <a:rPr lang="en-AU" dirty="0"/>
              <a:t>()</a:t>
            </a:r>
          </a:p>
          <a:p>
            <a:r>
              <a:rPr lang="en-AU" dirty="0" err="1"/>
              <a:t>glob.glob</a:t>
            </a:r>
            <a:r>
              <a:rPr lang="en-AU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2A4A1-1E03-4299-8B8A-51A8154480D9}"/>
              </a:ext>
            </a:extLst>
          </p:cNvPr>
          <p:cNvSpPr txBox="1"/>
          <p:nvPr/>
        </p:nvSpPr>
        <p:spPr>
          <a:xfrm>
            <a:off x="4265332" y="3070701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From pillow import Image</a:t>
            </a:r>
          </a:p>
          <a:p>
            <a:r>
              <a:rPr lang="en-AU" dirty="0"/>
              <a:t>Image = </a:t>
            </a:r>
            <a:r>
              <a:rPr lang="en-AU" dirty="0" err="1"/>
              <a:t>Image.open</a:t>
            </a:r>
            <a:r>
              <a:rPr lang="en-AU" dirty="0"/>
              <a:t>(“filename”)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2AF004-7B76-4C97-8B87-46592C4CF9E9}"/>
              </a:ext>
            </a:extLst>
          </p:cNvPr>
          <p:cNvSpPr/>
          <p:nvPr/>
        </p:nvSpPr>
        <p:spPr>
          <a:xfrm>
            <a:off x="1071000" y="1313669"/>
            <a:ext cx="453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Traditional method (fully customizable):</a:t>
            </a:r>
          </a:p>
        </p:txBody>
      </p:sp>
    </p:spTree>
    <p:extLst>
      <p:ext uri="{BB962C8B-B14F-4D97-AF65-F5344CB8AC3E}">
        <p14:creationId xmlns:p14="http://schemas.microsoft.com/office/powerpoint/2010/main" val="15794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Data preparation: Data pre-processing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9CB42-2F65-449B-A11C-9BDCCC5D7739}"/>
              </a:ext>
            </a:extLst>
          </p:cNvPr>
          <p:cNvSpPr txBox="1"/>
          <p:nvPr/>
        </p:nvSpPr>
        <p:spPr>
          <a:xfrm>
            <a:off x="659266" y="1521792"/>
            <a:ext cx="38386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Why do we need pre-processing?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messy and from different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Standardize and clean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Reduce complexity and increase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Reduce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Convert to grey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Standardize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Clip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Change data structure for specific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One-hot encoding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58639-5E93-48E7-806A-77BA7ADE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73" y="4140164"/>
            <a:ext cx="7428358" cy="18180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E5477E-332F-41EA-8CB8-D22141A9C06C}"/>
              </a:ext>
            </a:extLst>
          </p:cNvPr>
          <p:cNvSpPr/>
          <p:nvPr/>
        </p:nvSpPr>
        <p:spPr>
          <a:xfrm>
            <a:off x="6528048" y="2204864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Overall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B90A0-1F0B-432E-B717-82664FC85538}"/>
              </a:ext>
            </a:extLst>
          </p:cNvPr>
          <p:cNvSpPr/>
          <p:nvPr/>
        </p:nvSpPr>
        <p:spPr>
          <a:xfrm>
            <a:off x="8760296" y="1484313"/>
            <a:ext cx="1728192" cy="57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Training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A4EEE-9D2D-4F9B-BD92-9BF9AAC366AE}"/>
              </a:ext>
            </a:extLst>
          </p:cNvPr>
          <p:cNvSpPr/>
          <p:nvPr/>
        </p:nvSpPr>
        <p:spPr>
          <a:xfrm>
            <a:off x="8774247" y="2276748"/>
            <a:ext cx="1728192" cy="57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Validation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9A75E-BA04-4B92-92B4-5EB1A11B968A}"/>
              </a:ext>
            </a:extLst>
          </p:cNvPr>
          <p:cNvSpPr/>
          <p:nvPr/>
        </p:nvSpPr>
        <p:spPr>
          <a:xfrm>
            <a:off x="8775184" y="3054199"/>
            <a:ext cx="1728192" cy="57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Testing 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48909-D4AF-4434-91E9-FE23736C886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680176" y="1772581"/>
            <a:ext cx="1080120" cy="79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83C135-9E53-41C1-83A2-C30CB3D17618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7680176" y="2564904"/>
            <a:ext cx="1094071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EBC771-B983-48B0-A6D6-75DC836045EA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680176" y="2564904"/>
            <a:ext cx="1095008" cy="77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F9752-E59F-4C90-920B-843F17CD7D6B}"/>
              </a:ext>
            </a:extLst>
          </p:cNvPr>
          <p:cNvSpPr txBox="1"/>
          <p:nvPr/>
        </p:nvSpPr>
        <p:spPr>
          <a:xfrm>
            <a:off x="767408" y="177281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Building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Sequential Method (easy):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5B502-D18F-432F-B2A4-F9D2B7BD47CE}"/>
              </a:ext>
            </a:extLst>
          </p:cNvPr>
          <p:cNvSpPr/>
          <p:nvPr/>
        </p:nvSpPr>
        <p:spPr>
          <a:xfrm>
            <a:off x="1919536" y="1700213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6F97A-3778-4792-9C75-BB5A22E28E9D}"/>
              </a:ext>
            </a:extLst>
          </p:cNvPr>
          <p:cNvSpPr/>
          <p:nvPr/>
        </p:nvSpPr>
        <p:spPr>
          <a:xfrm>
            <a:off x="4151784" y="1700212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Body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6FC7A-A2FA-445D-8A1D-79630B868F15}"/>
              </a:ext>
            </a:extLst>
          </p:cNvPr>
          <p:cNvSpPr/>
          <p:nvPr/>
        </p:nvSpPr>
        <p:spPr>
          <a:xfrm>
            <a:off x="6456040" y="1695987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Body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D8E4E-06CF-4435-AB09-6CD76BF36AC8}"/>
              </a:ext>
            </a:extLst>
          </p:cNvPr>
          <p:cNvSpPr/>
          <p:nvPr/>
        </p:nvSpPr>
        <p:spPr>
          <a:xfrm>
            <a:off x="9624392" y="1695986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8AB8-EB66-4074-8B8A-F0F9C2AEA4AE}"/>
              </a:ext>
            </a:extLst>
          </p:cNvPr>
          <p:cNvSpPr txBox="1"/>
          <p:nvPr/>
        </p:nvSpPr>
        <p:spPr>
          <a:xfrm>
            <a:off x="8481893" y="18716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…….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7A557F8-F9E6-466B-9568-6968698B3683}"/>
              </a:ext>
            </a:extLst>
          </p:cNvPr>
          <p:cNvSpPr/>
          <p:nvPr/>
        </p:nvSpPr>
        <p:spPr>
          <a:xfrm>
            <a:off x="858633" y="1657868"/>
            <a:ext cx="864096" cy="79691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BD9B4E-9AD6-4934-B13B-9D9C069D309F}"/>
              </a:ext>
            </a:extLst>
          </p:cNvPr>
          <p:cNvSpPr/>
          <p:nvPr/>
        </p:nvSpPr>
        <p:spPr>
          <a:xfrm>
            <a:off x="3830289" y="1998711"/>
            <a:ext cx="191683" cy="12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CDC082-2BF0-4695-897B-CC3CE31B0C28}"/>
              </a:ext>
            </a:extLst>
          </p:cNvPr>
          <p:cNvSpPr/>
          <p:nvPr/>
        </p:nvSpPr>
        <p:spPr>
          <a:xfrm>
            <a:off x="6097428" y="1993388"/>
            <a:ext cx="191683" cy="12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5EBBA-C8DE-4331-A4BD-245EA0B0B0B0}"/>
              </a:ext>
            </a:extLst>
          </p:cNvPr>
          <p:cNvSpPr/>
          <p:nvPr/>
        </p:nvSpPr>
        <p:spPr>
          <a:xfrm>
            <a:off x="6744072" y="27765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Subclassing(hard):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99961-17CD-4C16-9D77-0E9FC5EF8403}"/>
              </a:ext>
            </a:extLst>
          </p:cNvPr>
          <p:cNvSpPr/>
          <p:nvPr/>
        </p:nvSpPr>
        <p:spPr>
          <a:xfrm>
            <a:off x="794532" y="4584580"/>
            <a:ext cx="312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Functional API (medium):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2B218C-FBB5-47E1-92B6-81FDD068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8" y="3246641"/>
            <a:ext cx="4700945" cy="13052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4AB89C-7418-4E20-BDC7-FE768DE1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33" y="4986622"/>
            <a:ext cx="5703617" cy="13221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21B94-9DA2-438F-9145-628ED6FF8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83" y="3249019"/>
            <a:ext cx="521090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2" lvl="1" indent="0">
              <a:buNone/>
            </a:pPr>
            <a:r>
              <a:rPr lang="en-AU" b="1" dirty="0"/>
              <a:t>Common Layers:</a:t>
            </a:r>
          </a:p>
          <a:p>
            <a:pPr lvl="1"/>
            <a:r>
              <a:rPr lang="en-AU" b="1" dirty="0"/>
              <a:t>Input layer</a:t>
            </a:r>
            <a:r>
              <a:rPr lang="en-AU" dirty="0"/>
              <a:t>:</a:t>
            </a:r>
          </a:p>
          <a:p>
            <a:pPr lvl="2"/>
            <a:r>
              <a:rPr lang="en-AU" dirty="0"/>
              <a:t>SHAPE is important</a:t>
            </a:r>
          </a:p>
          <a:p>
            <a:pPr lvl="2"/>
            <a:r>
              <a:rPr lang="en-AU" dirty="0"/>
              <a:t>Let’s say we have a input set with shape of (Number of images, h, w)</a:t>
            </a:r>
          </a:p>
          <a:p>
            <a:pPr lvl="2"/>
            <a:r>
              <a:rPr lang="en-AU" dirty="0"/>
              <a:t>The input needs to be a 4D tensor when using 2D operation (CONV2D) or 5D tensor when using 3D operation (CONV3D)</a:t>
            </a:r>
          </a:p>
          <a:p>
            <a:pPr lvl="2"/>
            <a:r>
              <a:rPr lang="en-AU" dirty="0" err="1"/>
              <a:t>tf.keras.Input</a:t>
            </a:r>
            <a:r>
              <a:rPr lang="en-AU" dirty="0"/>
              <a:t>(shape = (h, w, </a:t>
            </a:r>
            <a:r>
              <a:rPr lang="en-AU" dirty="0" err="1"/>
              <a:t>channel_number</a:t>
            </a:r>
            <a:r>
              <a:rPr lang="en-AU" dirty="0"/>
              <a:t>))</a:t>
            </a:r>
          </a:p>
          <a:p>
            <a:pPr lvl="2"/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10C9BF-9A39-47DB-94B9-221314A5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80" y="885726"/>
            <a:ext cx="4113104" cy="8693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A91B62-EF0C-48E2-A9D8-37A8FC44FB3E}"/>
              </a:ext>
            </a:extLst>
          </p:cNvPr>
          <p:cNvSpPr/>
          <p:nvPr/>
        </p:nvSpPr>
        <p:spPr>
          <a:xfrm>
            <a:off x="3326104" y="4244659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Input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6B077E-F39E-404F-8E86-BDB5E43ECFB4}"/>
              </a:ext>
            </a:extLst>
          </p:cNvPr>
          <p:cNvSpPr/>
          <p:nvPr/>
        </p:nvSpPr>
        <p:spPr>
          <a:xfrm>
            <a:off x="6312024" y="44039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94528-4AF9-4661-9136-52490EEC12F6}"/>
              </a:ext>
            </a:extLst>
          </p:cNvPr>
          <p:cNvSpPr/>
          <p:nvPr/>
        </p:nvSpPr>
        <p:spPr>
          <a:xfrm>
            <a:off x="6464424" y="45563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3CD248-61BE-4AD9-91C9-1405052BEF15}"/>
              </a:ext>
            </a:extLst>
          </p:cNvPr>
          <p:cNvSpPr/>
          <p:nvPr/>
        </p:nvSpPr>
        <p:spPr>
          <a:xfrm>
            <a:off x="6616824" y="47087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868715-E6E7-4813-BD2C-532AEF3446D7}"/>
              </a:ext>
            </a:extLst>
          </p:cNvPr>
          <p:cNvSpPr/>
          <p:nvPr/>
        </p:nvSpPr>
        <p:spPr>
          <a:xfrm>
            <a:off x="6769224" y="48611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A23018-90F8-4DBF-B65B-F96BEC857801}"/>
              </a:ext>
            </a:extLst>
          </p:cNvPr>
          <p:cNvSpPr/>
          <p:nvPr/>
        </p:nvSpPr>
        <p:spPr>
          <a:xfrm>
            <a:off x="6921624" y="50135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73CF-0AC3-48AB-9B32-A9783A25C2EB}"/>
              </a:ext>
            </a:extLst>
          </p:cNvPr>
          <p:cNvSpPr/>
          <p:nvPr/>
        </p:nvSpPr>
        <p:spPr>
          <a:xfrm>
            <a:off x="7074024" y="5165941"/>
            <a:ext cx="900100" cy="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38574-E00D-4091-93D5-55BD20125D34}"/>
              </a:ext>
            </a:extLst>
          </p:cNvPr>
          <p:cNvSpPr/>
          <p:nvPr/>
        </p:nvSpPr>
        <p:spPr>
          <a:xfrm>
            <a:off x="8837947" y="37471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2387A9-EAA2-4FE5-A30A-3D523811B133}"/>
              </a:ext>
            </a:extLst>
          </p:cNvPr>
          <p:cNvSpPr/>
          <p:nvPr/>
        </p:nvSpPr>
        <p:spPr>
          <a:xfrm>
            <a:off x="8990347" y="38995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CAA-2D0F-4563-A098-40C910A9F70B}"/>
              </a:ext>
            </a:extLst>
          </p:cNvPr>
          <p:cNvSpPr/>
          <p:nvPr/>
        </p:nvSpPr>
        <p:spPr>
          <a:xfrm>
            <a:off x="9142747" y="40519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7FCB4F-64D3-4FA5-9E12-21CD6688F467}"/>
              </a:ext>
            </a:extLst>
          </p:cNvPr>
          <p:cNvSpPr/>
          <p:nvPr/>
        </p:nvSpPr>
        <p:spPr>
          <a:xfrm>
            <a:off x="9295147" y="42043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6E86F9-D92F-4038-AD0D-8BA5BCC02ED5}"/>
              </a:ext>
            </a:extLst>
          </p:cNvPr>
          <p:cNvSpPr/>
          <p:nvPr/>
        </p:nvSpPr>
        <p:spPr>
          <a:xfrm>
            <a:off x="9447547" y="43567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4D126D-C5E1-43E4-ADAA-55EEA312D57B}"/>
              </a:ext>
            </a:extLst>
          </p:cNvPr>
          <p:cNvSpPr/>
          <p:nvPr/>
        </p:nvSpPr>
        <p:spPr>
          <a:xfrm>
            <a:off x="9599947" y="4509120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Image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ACE917-748F-46F9-9556-94CF20757E8B}"/>
              </a:ext>
            </a:extLst>
          </p:cNvPr>
          <p:cNvSpPr/>
          <p:nvPr/>
        </p:nvSpPr>
        <p:spPr>
          <a:xfrm>
            <a:off x="952334" y="4244659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27E1-A636-4548-B215-E729350B75D0}"/>
              </a:ext>
            </a:extLst>
          </p:cNvPr>
          <p:cNvSpPr txBox="1"/>
          <p:nvPr/>
        </p:nvSpPr>
        <p:spPr>
          <a:xfrm>
            <a:off x="1432387" y="615601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(32,32)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ED8FF-CA4D-4A6F-A54A-0216D6E52BD5}"/>
              </a:ext>
            </a:extLst>
          </p:cNvPr>
          <p:cNvSpPr txBox="1"/>
          <p:nvPr/>
        </p:nvSpPr>
        <p:spPr>
          <a:xfrm>
            <a:off x="3672206" y="6151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(32,32,</a:t>
            </a:r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8EFE6-5B76-4AEB-9ABB-AA290DBDDE02}"/>
              </a:ext>
            </a:extLst>
          </p:cNvPr>
          <p:cNvSpPr txBox="1"/>
          <p:nvPr/>
        </p:nvSpPr>
        <p:spPr>
          <a:xfrm>
            <a:off x="5140211" y="488808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CONV2D</a:t>
            </a:r>
          </a:p>
          <a:p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0C57A-40FE-416F-9561-229AC786A11B}"/>
              </a:ext>
            </a:extLst>
          </p:cNvPr>
          <p:cNvSpPr txBox="1"/>
          <p:nvPr/>
        </p:nvSpPr>
        <p:spPr>
          <a:xfrm>
            <a:off x="6724133" y="61413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(3,3,</a:t>
            </a:r>
            <a:r>
              <a:rPr lang="en-AU" dirty="0">
                <a:solidFill>
                  <a:srgbClr val="FF0000"/>
                </a:solidFill>
              </a:rPr>
              <a:t>32</a:t>
            </a:r>
            <a:r>
              <a:rPr lang="en-AU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39284-A3ED-4F86-92F3-934FB09EDBB8}"/>
              </a:ext>
            </a:extLst>
          </p:cNvPr>
          <p:cNvSpPr txBox="1"/>
          <p:nvPr/>
        </p:nvSpPr>
        <p:spPr>
          <a:xfrm>
            <a:off x="8117376" y="48168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037AF-BAF6-4C9E-80A1-23E195A64F04}"/>
              </a:ext>
            </a:extLst>
          </p:cNvPr>
          <p:cNvSpPr txBox="1"/>
          <p:nvPr/>
        </p:nvSpPr>
        <p:spPr>
          <a:xfrm>
            <a:off x="9764217" y="62292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(32,32,</a:t>
            </a:r>
            <a:r>
              <a:rPr lang="en-AU" dirty="0">
                <a:solidFill>
                  <a:srgbClr val="FF0000"/>
                </a:solidFill>
              </a:rPr>
              <a:t>32</a:t>
            </a:r>
            <a:r>
              <a:rPr lang="en-A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63F3D-09EF-4299-9592-FCBCC9B10A19}"/>
              </a:ext>
            </a:extLst>
          </p:cNvPr>
          <p:cNvSpPr txBox="1"/>
          <p:nvPr/>
        </p:nvSpPr>
        <p:spPr>
          <a:xfrm>
            <a:off x="5124070" y="1730223"/>
            <a:ext cx="627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5"/>
                </a:solidFill>
              </a:rPr>
              <a:t>Correspond to number of images:</a:t>
            </a:r>
          </a:p>
          <a:p>
            <a:r>
              <a:rPr lang="en-AU" dirty="0">
                <a:solidFill>
                  <a:schemeClr val="accent5"/>
                </a:solidFill>
              </a:rPr>
              <a:t>   How many images will be fed at same time during training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24FAD-12C8-45F5-A31A-D6A3566E97B5}"/>
              </a:ext>
            </a:extLst>
          </p:cNvPr>
          <p:cNvSpPr txBox="1"/>
          <p:nvPr/>
        </p:nvSpPr>
        <p:spPr>
          <a:xfrm>
            <a:off x="5429214" y="2406563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</a:t>
            </a:r>
            <a:r>
              <a:rPr lang="en-AU" dirty="0">
                <a:solidFill>
                  <a:srgbClr val="0070C0"/>
                </a:solidFill>
              </a:rPr>
              <a:t>None</a:t>
            </a:r>
            <a:r>
              <a:rPr lang="en-AU" dirty="0"/>
              <a:t>, h, w, </a:t>
            </a:r>
            <a:r>
              <a:rPr lang="en-AU" dirty="0" err="1"/>
              <a:t>channel_number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8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3012A-6802-4D19-8CD9-61C264C617D2}"/>
              </a:ext>
            </a:extLst>
          </p:cNvPr>
          <p:cNvSpPr txBox="1"/>
          <p:nvPr/>
        </p:nvSpPr>
        <p:spPr>
          <a:xfrm>
            <a:off x="656241" y="1556792"/>
            <a:ext cx="59438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Common Layers: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Connecting layers: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Dense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accent5"/>
                </a:solidFill>
              </a:rPr>
              <a:t>tf.keras.layers.Dense</a:t>
            </a:r>
            <a:r>
              <a:rPr lang="en-AU" dirty="0">
                <a:solidFill>
                  <a:schemeClr val="accent5"/>
                </a:solidFill>
              </a:rPr>
              <a:t>(units, activation, </a:t>
            </a:r>
            <a:r>
              <a:rPr lang="en-AU" dirty="0" err="1">
                <a:solidFill>
                  <a:schemeClr val="accent5"/>
                </a:solidFill>
              </a:rPr>
              <a:t>kernel_initialize</a:t>
            </a:r>
            <a:r>
              <a:rPr lang="en-AU" dirty="0">
                <a:solidFill>
                  <a:schemeClr val="accent5"/>
                </a:solidFill>
              </a:rPr>
              <a:t>, </a:t>
            </a:r>
            <a:r>
              <a:rPr lang="en-AU" dirty="0" err="1">
                <a:solidFill>
                  <a:schemeClr val="accent5"/>
                </a:solidFill>
              </a:rPr>
              <a:t>activity_regularizer</a:t>
            </a:r>
            <a:r>
              <a:rPr lang="en-AU" dirty="0">
                <a:solidFill>
                  <a:schemeClr val="accent5"/>
                </a:solidFill>
              </a:rPr>
              <a:t>, 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Convolution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5"/>
                </a:solidFill>
              </a:rPr>
              <a:t>tf.keras.layers.Conv2D(filters, </a:t>
            </a:r>
            <a:r>
              <a:rPr lang="en-AU" dirty="0" err="1">
                <a:solidFill>
                  <a:schemeClr val="accent5"/>
                </a:solidFill>
              </a:rPr>
              <a:t>kernel_size</a:t>
            </a:r>
            <a:r>
              <a:rPr lang="en-AU" dirty="0">
                <a:solidFill>
                  <a:schemeClr val="accent5"/>
                </a:solidFill>
              </a:rPr>
              <a:t>, strides, padding, activation, </a:t>
            </a:r>
            <a:r>
              <a:rPr lang="en-AU" dirty="0" err="1">
                <a:solidFill>
                  <a:schemeClr val="accent5"/>
                </a:solidFill>
              </a:rPr>
              <a:t>kernel_initialize</a:t>
            </a:r>
            <a:r>
              <a:rPr lang="en-AU" dirty="0">
                <a:solidFill>
                  <a:schemeClr val="accent5"/>
                </a:solidFill>
              </a:rPr>
              <a:t>, </a:t>
            </a:r>
            <a:r>
              <a:rPr lang="en-AU" dirty="0" err="1">
                <a:solidFill>
                  <a:schemeClr val="accent5"/>
                </a:solidFill>
              </a:rPr>
              <a:t>activity_regularizer</a:t>
            </a:r>
            <a:r>
              <a:rPr lang="en-AU" dirty="0">
                <a:solidFill>
                  <a:schemeClr val="accent5"/>
                </a:solidFill>
              </a:rPr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Sampling layers: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Pooling layer (down-sampling)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5"/>
                </a:solidFill>
              </a:rPr>
              <a:t>tf.keras.layers.MaxPool2D(</a:t>
            </a:r>
            <a:r>
              <a:rPr lang="en-AU" dirty="0" err="1">
                <a:solidFill>
                  <a:schemeClr val="accent5"/>
                </a:solidFill>
              </a:rPr>
              <a:t>pool_size</a:t>
            </a:r>
            <a:r>
              <a:rPr lang="en-AU" dirty="0">
                <a:solidFill>
                  <a:schemeClr val="accent5"/>
                </a:solidFill>
              </a:rPr>
              <a:t>, strides, padding)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Up-sampling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5"/>
                </a:solidFill>
              </a:rPr>
              <a:t>tf.keras.layers.UpSampling2D(size, interpolation)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026" name="Picture 2" descr="Keras input explanation: input_shape, units, batch_size, dim, etc - Stack  Overflow">
            <a:extLst>
              <a:ext uri="{FF2B5EF4-FFF2-40B4-BE49-F238E27FC236}">
                <a16:creationId xmlns:a16="http://schemas.microsoft.com/office/drawing/2014/main" id="{BDE95D60-2BD8-432D-B781-AA073282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59" y="908720"/>
            <a:ext cx="3819825" cy="18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Conv2D Layers: A Practical Guide - MissingLink.ai">
            <a:extLst>
              <a:ext uri="{FF2B5EF4-FFF2-40B4-BE49-F238E27FC236}">
                <a16:creationId xmlns:a16="http://schemas.microsoft.com/office/drawing/2014/main" id="{7C4E7C53-09CD-4661-959C-3E6D90AE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28" y="2602407"/>
            <a:ext cx="5495184" cy="1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7FCC7D-C68A-4807-9338-9727E4DE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38" y="4431633"/>
            <a:ext cx="2885021" cy="16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: Downsampling and Upsampling">
            <a:extLst>
              <a:ext uri="{FF2B5EF4-FFF2-40B4-BE49-F238E27FC236}">
                <a16:creationId xmlns:a16="http://schemas.microsoft.com/office/drawing/2014/main" id="{818EAA74-2740-443D-BBD2-967FCF08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73" y="4386951"/>
            <a:ext cx="2885021" cy="16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D10C0ED00E1418DE5731BA22CFD72" ma:contentTypeVersion="9" ma:contentTypeDescription="Create a new document." ma:contentTypeScope="" ma:versionID="18f2ae4ad4f29a5f7b23c70964a80b20">
  <xsd:schema xmlns:xsd="http://www.w3.org/2001/XMLSchema" xmlns:xs="http://www.w3.org/2001/XMLSchema" xmlns:p="http://schemas.microsoft.com/office/2006/metadata/properties" xmlns:ns3="980147d4-fe38-42a8-a334-91283447e461" targetNamespace="http://schemas.microsoft.com/office/2006/metadata/properties" ma:root="true" ma:fieldsID="e837d0a404d4b2d64dd7b494dc8737a0" ns3:_="">
    <xsd:import namespace="980147d4-fe38-42a8-a334-91283447e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0147d4-fe38-42a8-a334-91283447e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7B299-FADC-4115-8F44-494730AA17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0147d4-fe38-42a8-a334-91283447e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05A3F-CD7E-4547-A777-DB9EE6679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5440FF-7C2F-41F3-9A37-C4A50851CA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1797</TotalTime>
  <Words>1928</Words>
  <Application>Microsoft Office PowerPoint</Application>
  <PresentationFormat>Widescreen</PresentationFormat>
  <Paragraphs>471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University of Queensland</vt:lpstr>
      <vt:lpstr>Autoencoder and U-net</vt:lpstr>
      <vt:lpstr>Autoencoder</vt:lpstr>
      <vt:lpstr>Usage of Autoencoder</vt:lpstr>
      <vt:lpstr>Network Training process</vt:lpstr>
      <vt:lpstr>Data preparation: Data loading</vt:lpstr>
      <vt:lpstr>Data preparation: Data pre-processing</vt:lpstr>
      <vt:lpstr>Training Stage: Build the model</vt:lpstr>
      <vt:lpstr>Training Stage: Build the model</vt:lpstr>
      <vt:lpstr>Training Stage: Build the model</vt:lpstr>
      <vt:lpstr>Training Stage: Build the model</vt:lpstr>
      <vt:lpstr>Training Stage: Compile the model</vt:lpstr>
      <vt:lpstr>Training Stage: Compile the model</vt:lpstr>
      <vt:lpstr>Training Stage: Compile the model</vt:lpstr>
      <vt:lpstr>Training Stage: Train the model</vt:lpstr>
      <vt:lpstr>Testing Stage: Model prediction</vt:lpstr>
      <vt:lpstr>Evaluation Stage: Performance Evaluation</vt:lpstr>
      <vt:lpstr>Unet</vt:lpstr>
      <vt:lpstr>Thank you</vt:lpstr>
      <vt:lpstr>Training Stage: Build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Wei Dai</cp:lastModifiedBy>
  <cp:revision>214</cp:revision>
  <dcterms:created xsi:type="dcterms:W3CDTF">2018-09-28T01:38:30Z</dcterms:created>
  <dcterms:modified xsi:type="dcterms:W3CDTF">2020-09-16T14:16:37Z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0x010100CF2D10C0ED00E1418DE5731BA22CFD72</vt:lpwstr>
  </property>
</Properties>
</file>