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7F7"/>
    <a:srgbClr val="202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C354-9308-4541-9136-CF749079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8F3C8-4159-4A4B-8AA0-3585904C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884D-1EC3-9A4C-A2E1-21B5A34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D01F-ABF3-B943-AFF4-5FFEF955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6213-E3AA-404A-BFCE-12E6EB4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7C14-D433-844F-95F9-426030D1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B311A-5F75-5148-9C86-7E4F4B1E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2A05-8427-3940-AF28-5DF13CA8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CF5D-FBA7-EA46-871E-E091E50B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27D0-D86C-2346-BF1D-BDD1412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017CB-5F66-F74F-8D69-57ED67CAA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0BBA-F4C1-F34D-AE73-1C43A9937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7C9-A329-F54C-A004-627B7050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DCD0-FACA-D349-9ABB-F3C10D56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FACE-2160-D641-A3EB-55FC37F4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4E02-1B91-9545-824B-9E247B0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4B3B-81E8-AE4D-B621-E324FE49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9F9D-260B-354F-A4C6-DFD441F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4728-B989-CD45-9004-3209481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9075-CAB5-1C4D-819A-9C814A81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4071-604E-F640-B284-34F42BB6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7512-FEA9-B549-AACC-EF11C0D1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1C2-4639-704F-973A-A0AF623E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225C-3FD1-1942-8613-368E0790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F719-71EF-F044-B47E-5418087C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E08B-1DF6-3349-B8D4-21EF3165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2A66-6E8D-4B41-9ACF-E4B8023A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9E4C-1FF6-684B-8262-34C5CEA0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464F-5102-E747-AC13-A1DC618E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1F010-55C8-7240-B3BB-AB17504D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D7D0F-2724-054C-89AF-A948D0E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362B-5DF6-F04A-955B-C0E17373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A5EB-1E75-2145-95A4-6691CAF2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035B-7CC9-0A4E-81D3-93216F05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DDB6-BC78-A640-AE1B-12369F4C2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0FFFF-F75F-4545-8AC6-92543E26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1A9F6-F632-DB47-B92B-DFB439CD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0805E-ED92-1840-BB9F-93618EA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3F97-7E80-B846-9E13-35F28C51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285D-51DF-6D43-910A-845AE32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846-DC3F-9F43-97B9-4780B06D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6CF9-9669-8449-A730-1A0587E1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CF74-FED7-DF4F-8D47-49B3754C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FDD2F-13BF-6A40-8078-CC2C150B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CB67E-C445-394A-9358-C333C49A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3F575-CFA3-C04F-81DB-EED099EE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F1B-626E-E449-86DB-488AD572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1A54-3389-1A4F-847E-3C26AD6A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D9CDA-E01A-704D-A267-D7B6D5E0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D988-DBDE-3F4B-B3D7-CD767AF3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EE73-B7D1-2F4F-A023-4ACAB16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E705D-45FB-D044-B0E1-25FD5611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3FD-AA7E-1F48-BE24-65428AEB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D0836-9D3C-1D49-A222-63D4CCB79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DE5C-CF8B-9B4A-ABDD-90FE2F9F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6CD0B-189E-954B-81A1-85050276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FC04-F979-604B-9C33-096622F1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98590-FFC7-CA41-9304-CFCD35F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3568D-7042-C848-8838-D45C75B3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F281-DE77-4E4C-8B77-A6C1BF61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804A-656D-A349-B07F-4E75A27FA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8E29-0317-C144-B989-E9CF1B186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9E41-75A3-EB49-88D2-852A2620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Demo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F27FBD-64C4-F94D-99EA-BF5404D81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3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72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React?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DC8D-4478-D04E-B103-AE8C64D8D0AA}"/>
              </a:ext>
            </a:extLst>
          </p:cNvPr>
          <p:cNvSpPr txBox="1"/>
          <p:nvPr/>
        </p:nvSpPr>
        <p:spPr>
          <a:xfrm>
            <a:off x="1098721" y="1465646"/>
            <a:ext cx="999455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An open-source library for building user interfaces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Multilanguage and Multiplatform Support (JavaScript, Java, </a:t>
            </a:r>
            <a:r>
              <a:rPr lang="en-US" sz="2800" dirty="0" err="1">
                <a:solidFill>
                  <a:srgbClr val="82D7F7"/>
                </a:solidFill>
              </a:rPr>
              <a:t>Xcode</a:t>
            </a:r>
            <a:r>
              <a:rPr lang="en-US" sz="2800" dirty="0">
                <a:solidFill>
                  <a:srgbClr val="82D7F7"/>
                </a:solidFill>
              </a:rPr>
              <a:t>)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Reference implementation is browser-side JavaScript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Allows you to write HTML components directly in code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React components have an immutable state manager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Used and Maintained by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Brief History of Server-Side 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DC8D-4478-D04E-B103-AE8C64D8D0AA}"/>
              </a:ext>
            </a:extLst>
          </p:cNvPr>
          <p:cNvSpPr txBox="1"/>
          <p:nvPr/>
        </p:nvSpPr>
        <p:spPr>
          <a:xfrm>
            <a:off x="1098721" y="1959916"/>
            <a:ext cx="9994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82D7F7"/>
                </a:solidFill>
              </a:rPr>
              <a:t>node.js</a:t>
            </a:r>
            <a:endParaRPr lang="en-US" dirty="0">
              <a:solidFill>
                <a:srgbClr val="82D7F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Server-side JavaScript is born! More concurrent connections than you shake a stick at. Fast prototyping. You should probably be using it.</a:t>
            </a:r>
            <a:br>
              <a:rPr lang="en-US" dirty="0">
                <a:solidFill>
                  <a:srgbClr val="82D7F7"/>
                </a:solidFill>
              </a:rPr>
            </a:br>
            <a:endParaRPr lang="en-US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82D7F7"/>
                </a:solidFill>
              </a:rPr>
              <a:t>npm</a:t>
            </a:r>
            <a:endParaRPr lang="en-US" dirty="0">
              <a:solidFill>
                <a:srgbClr val="82D7F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What good is new runtime environment with a dependency manager/repository?  </a:t>
            </a:r>
            <a:r>
              <a:rPr lang="en-US" dirty="0" err="1">
                <a:solidFill>
                  <a:srgbClr val="82D7F7"/>
                </a:solidFill>
              </a:rPr>
              <a:t>Npm</a:t>
            </a:r>
            <a:r>
              <a:rPr lang="en-US" dirty="0">
                <a:solidFill>
                  <a:srgbClr val="82D7F7"/>
                </a:solidFill>
              </a:rPr>
              <a:t> is released with </a:t>
            </a:r>
            <a:r>
              <a:rPr lang="en-US" dirty="0" err="1">
                <a:solidFill>
                  <a:srgbClr val="82D7F7"/>
                </a:solidFill>
              </a:rPr>
              <a:t>node.js</a:t>
            </a:r>
            <a:r>
              <a:rPr lang="en-US" dirty="0">
                <a:solidFill>
                  <a:srgbClr val="82D7F7"/>
                </a:solidFill>
              </a:rPr>
              <a:t>, allowing developers to do what they do best: import and be lazy</a:t>
            </a:r>
            <a:br>
              <a:rPr lang="en-US" dirty="0">
                <a:solidFill>
                  <a:srgbClr val="82D7F7"/>
                </a:solidFill>
              </a:rPr>
            </a:br>
            <a:endParaRPr lang="en-US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Sad, jealous, and frustrated front-end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Frontend </a:t>
            </a:r>
            <a:r>
              <a:rPr lang="en-US" dirty="0" err="1">
                <a:solidFill>
                  <a:srgbClr val="82D7F7"/>
                </a:solidFill>
              </a:rPr>
              <a:t>devs</a:t>
            </a:r>
            <a:r>
              <a:rPr lang="en-US" dirty="0">
                <a:solidFill>
                  <a:srgbClr val="82D7F7"/>
                </a:solidFill>
              </a:rPr>
              <a:t> have been frustrated for many years because of differences between browsers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Frontend </a:t>
            </a:r>
            <a:r>
              <a:rPr lang="en-US" dirty="0" err="1">
                <a:solidFill>
                  <a:srgbClr val="82D7F7"/>
                </a:solidFill>
              </a:rPr>
              <a:t>devs</a:t>
            </a:r>
            <a:r>
              <a:rPr lang="en-US" dirty="0">
                <a:solidFill>
                  <a:srgbClr val="82D7F7"/>
                </a:solidFill>
              </a:rPr>
              <a:t>  get sad and jealous because backend  JS developers can easily import </a:t>
            </a:r>
            <a:r>
              <a:rPr lang="en-US" dirty="0" err="1">
                <a:solidFill>
                  <a:srgbClr val="82D7F7"/>
                </a:solidFill>
              </a:rPr>
              <a:t>npm</a:t>
            </a:r>
            <a:r>
              <a:rPr lang="en-US" dirty="0">
                <a:solidFill>
                  <a:srgbClr val="82D7F7"/>
                </a:solidFill>
              </a:rPr>
              <a:t> code and they can’t</a:t>
            </a:r>
            <a:br>
              <a:rPr lang="en-US" dirty="0">
                <a:solidFill>
                  <a:srgbClr val="82D7F7"/>
                </a:solidFill>
              </a:rPr>
            </a:br>
            <a:endParaRPr lang="en-US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Webpack Bundler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A tool for bundling and </a:t>
            </a:r>
            <a:r>
              <a:rPr lang="en-US" dirty="0" err="1">
                <a:solidFill>
                  <a:srgbClr val="82D7F7"/>
                </a:solidFill>
              </a:rPr>
              <a:t>transpiling</a:t>
            </a:r>
            <a:r>
              <a:rPr lang="en-US" dirty="0">
                <a:solidFill>
                  <a:srgbClr val="82D7F7"/>
                </a:solidFill>
              </a:rPr>
              <a:t> </a:t>
            </a:r>
            <a:r>
              <a:rPr lang="en-US" dirty="0" err="1">
                <a:solidFill>
                  <a:srgbClr val="82D7F7"/>
                </a:solidFill>
              </a:rPr>
              <a:t>node.js</a:t>
            </a:r>
            <a:r>
              <a:rPr lang="en-US" dirty="0">
                <a:solidFill>
                  <a:srgbClr val="82D7F7"/>
                </a:solidFill>
              </a:rPr>
              <a:t> code into a build file, allegedly fixing the problem of sad, jealous, and frustrated front-end developers. Turns out we’re just malcontents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DC8D-4478-D04E-B103-AE8C64D8D0AA}"/>
              </a:ext>
            </a:extLst>
          </p:cNvPr>
          <p:cNvSpPr txBox="1"/>
          <p:nvPr/>
        </p:nvSpPr>
        <p:spPr>
          <a:xfrm>
            <a:off x="1098721" y="1308443"/>
            <a:ext cx="999455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82D7F7"/>
                </a:solidFill>
              </a:rPr>
              <a:t>JSX is a syntax that lets you write custom HTML components, called React Components, directly in JS, with HTML syntax.</a:t>
            </a:r>
            <a:br>
              <a:rPr lang="en-US" sz="3200" dirty="0">
                <a:solidFill>
                  <a:srgbClr val="82D7F7"/>
                </a:solidFill>
              </a:rPr>
            </a:br>
            <a:endParaRPr lang="en-US" sz="3200" dirty="0">
              <a:solidFill>
                <a:srgbClr val="82D7F7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82D7F7"/>
                </a:solidFill>
              </a:rPr>
              <a:t>This is made possible by webpack module that </a:t>
            </a:r>
            <a:r>
              <a:rPr lang="en-US" sz="3200" dirty="0" err="1">
                <a:solidFill>
                  <a:srgbClr val="82D7F7"/>
                </a:solidFill>
              </a:rPr>
              <a:t>transpiles</a:t>
            </a:r>
            <a:r>
              <a:rPr lang="en-US" sz="3200" dirty="0">
                <a:solidFill>
                  <a:srgbClr val="82D7F7"/>
                </a:solidFill>
              </a:rPr>
              <a:t> JSX to </a:t>
            </a:r>
            <a:r>
              <a:rPr lang="en-US" sz="3200" dirty="0" err="1">
                <a:solidFill>
                  <a:srgbClr val="82D7F7"/>
                </a:solidFill>
              </a:rPr>
              <a:t>javascript</a:t>
            </a:r>
            <a:r>
              <a:rPr lang="en-US" sz="3200" dirty="0">
                <a:solidFill>
                  <a:srgbClr val="82D7F7"/>
                </a:solidFill>
              </a:rPr>
              <a:t>.</a:t>
            </a:r>
            <a:br>
              <a:rPr lang="en-US" sz="3200" dirty="0">
                <a:solidFill>
                  <a:srgbClr val="82D7F7"/>
                </a:solidFill>
              </a:rPr>
            </a:br>
            <a:endParaRPr lang="en-US" sz="3200" dirty="0">
              <a:solidFill>
                <a:srgbClr val="82D7F7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82D7F7"/>
                </a:solidFill>
              </a:rPr>
              <a:t>React Components are defined as either pure functions or classes that extend a Component base-class.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React App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6489E7-D10E-5C4B-8076-9AF3BC2E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79" y="1561992"/>
            <a:ext cx="5954241" cy="37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App Demo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702A3B-FE01-794C-9C93-F4529376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725" y="2262581"/>
            <a:ext cx="5814550" cy="3617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12C58-BA0A-B448-902D-EE0C137EAFAA}"/>
              </a:ext>
            </a:extLst>
          </p:cNvPr>
          <p:cNvSpPr txBox="1"/>
          <p:nvPr/>
        </p:nvSpPr>
        <p:spPr>
          <a:xfrm>
            <a:off x="1938980" y="1308443"/>
            <a:ext cx="999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rgbClr val="82D7F7"/>
                </a:solidFill>
              </a:rPr>
              <a:t>https://</a:t>
            </a:r>
            <a:r>
              <a:rPr lang="en-US" sz="3200" dirty="0" err="1">
                <a:solidFill>
                  <a:srgbClr val="82D7F7"/>
                </a:solidFill>
              </a:rPr>
              <a:t>github.com</a:t>
            </a:r>
            <a:r>
              <a:rPr lang="en-US" sz="3200" dirty="0">
                <a:solidFill>
                  <a:srgbClr val="82D7F7"/>
                </a:solidFill>
              </a:rPr>
              <a:t>/nickanna42/</a:t>
            </a:r>
            <a:r>
              <a:rPr lang="en-US" sz="3200" dirty="0" err="1">
                <a:solidFill>
                  <a:srgbClr val="82D7F7"/>
                </a:solidFill>
              </a:rPr>
              <a:t>react_demo</a:t>
            </a:r>
            <a:endParaRPr lang="en-US" sz="3200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6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DC8D-4478-D04E-B103-AE8C64D8D0AA}"/>
              </a:ext>
            </a:extLst>
          </p:cNvPr>
          <p:cNvSpPr txBox="1"/>
          <p:nvPr/>
        </p:nvSpPr>
        <p:spPr>
          <a:xfrm>
            <a:off x="1098721" y="1802713"/>
            <a:ext cx="999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rgbClr val="82D7F7"/>
                </a:solidFill>
              </a:rPr>
              <a:t>https://</a:t>
            </a:r>
            <a:r>
              <a:rPr lang="en-US" sz="3200" dirty="0" err="1">
                <a:solidFill>
                  <a:srgbClr val="82D7F7"/>
                </a:solidFill>
              </a:rPr>
              <a:t>github.com</a:t>
            </a:r>
            <a:r>
              <a:rPr lang="en-US" sz="3200" dirty="0">
                <a:solidFill>
                  <a:srgbClr val="82D7F7"/>
                </a:solidFill>
              </a:rPr>
              <a:t>/nickanna42/</a:t>
            </a:r>
            <a:r>
              <a:rPr lang="en-US" sz="3200" dirty="0" err="1">
                <a:solidFill>
                  <a:srgbClr val="82D7F7"/>
                </a:solidFill>
              </a:rPr>
              <a:t>react_demo</a:t>
            </a:r>
            <a:endParaRPr lang="en-US" sz="3200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4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288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 Demo</vt:lpstr>
      <vt:lpstr>What Is React?</vt:lpstr>
      <vt:lpstr>A Brief History of Server-Side JavaScript</vt:lpstr>
      <vt:lpstr>JSX</vt:lpstr>
      <vt:lpstr>Create React App</vt:lpstr>
      <vt:lpstr>Create App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Demo</dc:title>
  <dc:creator>Anna, Nick</dc:creator>
  <cp:lastModifiedBy>Anna, Nick</cp:lastModifiedBy>
  <cp:revision>9</cp:revision>
  <dcterms:created xsi:type="dcterms:W3CDTF">2020-09-08T12:47:25Z</dcterms:created>
  <dcterms:modified xsi:type="dcterms:W3CDTF">2020-09-08T19:06:36Z</dcterms:modified>
</cp:coreProperties>
</file>