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72" r:id="rId6"/>
    <p:sldId id="273" r:id="rId7"/>
    <p:sldId id="280" r:id="rId8"/>
    <p:sldId id="274" r:id="rId9"/>
    <p:sldId id="277" r:id="rId10"/>
    <p:sldId id="294" r:id="rId11"/>
    <p:sldId id="275" r:id="rId12"/>
    <p:sldId id="292" r:id="rId13"/>
    <p:sldId id="285" r:id="rId14"/>
    <p:sldId id="288" r:id="rId15"/>
    <p:sldId id="293" r:id="rId16"/>
    <p:sldId id="276" r:id="rId17"/>
    <p:sldId id="282" r:id="rId18"/>
    <p:sldId id="283" r:id="rId19"/>
    <p:sldId id="287" r:id="rId20"/>
    <p:sldId id="286" r:id="rId21"/>
    <p:sldId id="295" r:id="rId22"/>
    <p:sldId id="289" r:id="rId23"/>
    <p:sldId id="278" r:id="rId24"/>
    <p:sldId id="290" r:id="rId25"/>
    <p:sldId id="291" r:id="rId26"/>
    <p:sldId id="279" r:id="rId27"/>
    <p:sldId id="284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AE476-519A-8ADB-5E77-94B3DF82A05C}" v="255" dt="2022-02-16T18:29:17.408"/>
    <p1510:client id="{0E9D48EA-0D72-5808-5CB2-E9AC960AA624}" v="305" dt="2022-02-17T00:52:21.095"/>
    <p1510:client id="{15752141-022F-E932-0BBF-6798D385914C}" v="2908" vWet="2921" dt="2022-02-16T23:09:58.346"/>
    <p1510:client id="{32663DB3-ACEF-47AC-836A-6D054D12A78A}" v="1018" dt="2022-02-16T23:05:33.747"/>
    <p1510:client id="{37D6A275-6975-E97E-AB04-DCA8E9ABFE04}" v="17" dt="2022-02-16T07:09:02.405"/>
    <p1510:client id="{3B0B7EF0-05C5-4C91-B196-951BB132E0DE}" v="669" dt="2022-02-17T00:47:20.494"/>
    <p1510:client id="{41CE3062-5D29-C205-3C36-69FF9765DE25}" v="75" dt="2022-02-17T02:17:27.047"/>
    <p1510:client id="{510EF250-32C9-4271-85B8-FB3CD05C0DE5}" v="2544" dt="2022-02-17T02:19:35.798"/>
    <p1510:client id="{620828B7-3800-9521-FBC0-B7AA303F7044}" v="1574" dt="2022-02-16T07:02:01.969"/>
    <p1510:client id="{7B3C566B-F79C-6206-ECE2-F77FA0AE0774}" v="67" dt="2022-02-17T02:41:01.231"/>
    <p1510:client id="{883D8BF8-3F83-96E2-F9AB-19A949B9813E}" v="550" dt="2022-02-16T22:53:46.332"/>
    <p1510:client id="{A7C26BAF-07C1-4ACF-5223-E43839A5E69C}" v="8" dt="2022-02-16T20:07:25.308"/>
    <p1510:client id="{CC70758B-101B-51F6-2CB1-8EB474A658C1}" v="2" dt="2022-02-16T21:47:03.222"/>
    <p1510:client id="{D01EFAD0-9870-4E81-E764-553658496F78}" v="199" dt="2022-02-16T20:23:42.205"/>
    <p1510:client id="{D8EC6A96-BB33-8B37-9F8E-D015E551773F}" v="6" dt="2022-02-17T02:35:09.520"/>
    <p1510:client id="{FE47ACA4-7A2A-856A-2F78-C6FE96AB03B8}" v="142" dt="2022-02-17T03:02:18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Zhou" userId="S::daniel.zhou1@ucalgary.ca::5f316fe2-e266-4daa-b746-4161cfe29498" providerId="AD" clId="Web-{871B69FE-CE00-4DA3-3686-CF4AAA849DE6}"/>
    <pc:docChg chg="addSld modSld sldOrd">
      <pc:chgData name="Daniel Zhou" userId="S::daniel.zhou1@ucalgary.ca::5f316fe2-e266-4daa-b746-4161cfe29498" providerId="AD" clId="Web-{871B69FE-CE00-4DA3-3686-CF4AAA849DE6}" dt="2022-02-15T22:32:44.086" v="1785" actId="20577"/>
      <pc:docMkLst>
        <pc:docMk/>
      </pc:docMkLst>
      <pc:sldChg chg="modSp">
        <pc:chgData name="Daniel Zhou" userId="S::daniel.zhou1@ucalgary.ca::5f316fe2-e266-4daa-b746-4161cfe29498" providerId="AD" clId="Web-{871B69FE-CE00-4DA3-3686-CF4AAA849DE6}" dt="2022-02-14T02:18:30.333" v="85" actId="20577"/>
        <pc:sldMkLst>
          <pc:docMk/>
          <pc:sldMk cId="2857805225" sldId="274"/>
        </pc:sldMkLst>
        <pc:spChg chg="mod">
          <ac:chgData name="Daniel Zhou" userId="S::daniel.zhou1@ucalgary.ca::5f316fe2-e266-4daa-b746-4161cfe29498" providerId="AD" clId="Web-{871B69FE-CE00-4DA3-3686-CF4AAA849DE6}" dt="2022-02-14T02:18:30.333" v="85" actId="20577"/>
          <ac:spMkLst>
            <pc:docMk/>
            <pc:sldMk cId="2857805225" sldId="274"/>
            <ac:spMk id="3" creationId="{AAA9ADB5-40EB-8341-B26F-64AA7C34773E}"/>
          </ac:spMkLst>
        </pc:spChg>
      </pc:sldChg>
      <pc:sldChg chg="modSp">
        <pc:chgData name="Daniel Zhou" userId="S::daniel.zhou1@ucalgary.ca::5f316fe2-e266-4daa-b746-4161cfe29498" providerId="AD" clId="Web-{871B69FE-CE00-4DA3-3686-CF4AAA849DE6}" dt="2022-02-14T02:18:13.754" v="80" actId="20577"/>
        <pc:sldMkLst>
          <pc:docMk/>
          <pc:sldMk cId="2975092501" sldId="275"/>
        </pc:sldMkLst>
        <pc:spChg chg="mod">
          <ac:chgData name="Daniel Zhou" userId="S::daniel.zhou1@ucalgary.ca::5f316fe2-e266-4daa-b746-4161cfe29498" providerId="AD" clId="Web-{871B69FE-CE00-4DA3-3686-CF4AAA849DE6}" dt="2022-02-14T02:18:13.754" v="80" actId="20577"/>
          <ac:spMkLst>
            <pc:docMk/>
            <pc:sldMk cId="2975092501" sldId="275"/>
            <ac:spMk id="2" creationId="{856CEE5F-821C-4544-B050-7C424B927B35}"/>
          </ac:spMkLst>
        </pc:spChg>
      </pc:sldChg>
      <pc:sldChg chg="modSp">
        <pc:chgData name="Daniel Zhou" userId="S::daniel.zhou1@ucalgary.ca::5f316fe2-e266-4daa-b746-4161cfe29498" providerId="AD" clId="Web-{871B69FE-CE00-4DA3-3686-CF4AAA849DE6}" dt="2022-02-14T02:18:09.223" v="79" actId="20577"/>
        <pc:sldMkLst>
          <pc:docMk/>
          <pc:sldMk cId="1494492050" sldId="276"/>
        </pc:sldMkLst>
        <pc:spChg chg="mod">
          <ac:chgData name="Daniel Zhou" userId="S::daniel.zhou1@ucalgary.ca::5f316fe2-e266-4daa-b746-4161cfe29498" providerId="AD" clId="Web-{871B69FE-CE00-4DA3-3686-CF4AAA849DE6}" dt="2022-02-14T02:18:09.223" v="79" actId="20577"/>
          <ac:spMkLst>
            <pc:docMk/>
            <pc:sldMk cId="1494492050" sldId="276"/>
            <ac:spMk id="2" creationId="{856CEE5F-821C-4544-B050-7C424B927B35}"/>
          </ac:spMkLst>
        </pc:spChg>
      </pc:sldChg>
      <pc:sldChg chg="modSp">
        <pc:chgData name="Daniel Zhou" userId="S::daniel.zhou1@ucalgary.ca::5f316fe2-e266-4daa-b746-4161cfe29498" providerId="AD" clId="Web-{871B69FE-CE00-4DA3-3686-CF4AAA849DE6}" dt="2022-02-14T02:18:04.145" v="78" actId="20577"/>
        <pc:sldMkLst>
          <pc:docMk/>
          <pc:sldMk cId="2234832323" sldId="277"/>
        </pc:sldMkLst>
        <pc:spChg chg="mod">
          <ac:chgData name="Daniel Zhou" userId="S::daniel.zhou1@ucalgary.ca::5f316fe2-e266-4daa-b746-4161cfe29498" providerId="AD" clId="Web-{871B69FE-CE00-4DA3-3686-CF4AAA849DE6}" dt="2022-02-14T02:18:04.145" v="78" actId="20577"/>
          <ac:spMkLst>
            <pc:docMk/>
            <pc:sldMk cId="2234832323" sldId="277"/>
            <ac:spMk id="2" creationId="{856CEE5F-821C-4544-B050-7C424B927B35}"/>
          </ac:spMkLst>
        </pc:spChg>
      </pc:sldChg>
      <pc:sldChg chg="addSp delSp modSp">
        <pc:chgData name="Daniel Zhou" userId="S::daniel.zhou1@ucalgary.ca::5f316fe2-e266-4daa-b746-4161cfe29498" providerId="AD" clId="Web-{871B69FE-CE00-4DA3-3686-CF4AAA849DE6}" dt="2022-02-15T21:48:52.840" v="1400" actId="1076"/>
        <pc:sldMkLst>
          <pc:docMk/>
          <pc:sldMk cId="3292575425" sldId="278"/>
        </pc:sldMkLst>
        <pc:spChg chg="mod">
          <ac:chgData name="Daniel Zhou" userId="S::daniel.zhou1@ucalgary.ca::5f316fe2-e266-4daa-b746-4161cfe29498" providerId="AD" clId="Web-{871B69FE-CE00-4DA3-3686-CF4AAA849DE6}" dt="2022-02-15T21:20:35.228" v="1264" actId="20577"/>
          <ac:spMkLst>
            <pc:docMk/>
            <pc:sldMk cId="3292575425" sldId="278"/>
            <ac:spMk id="2" creationId="{856CEE5F-821C-4544-B050-7C424B927B35}"/>
          </ac:spMkLst>
        </pc:spChg>
        <pc:spChg chg="del">
          <ac:chgData name="Daniel Zhou" userId="S::daniel.zhou1@ucalgary.ca::5f316fe2-e266-4daa-b746-4161cfe29498" providerId="AD" clId="Web-{871B69FE-CE00-4DA3-3686-CF4AAA849DE6}" dt="2022-02-15T21:00:00.121" v="414"/>
          <ac:spMkLst>
            <pc:docMk/>
            <pc:sldMk cId="3292575425" sldId="278"/>
            <ac:spMk id="3" creationId="{AAA9ADB5-40EB-8341-B26F-64AA7C34773E}"/>
          </ac:spMkLst>
        </pc:spChg>
        <pc:spChg chg="add del mod">
          <ac:chgData name="Daniel Zhou" userId="S::daniel.zhou1@ucalgary.ca::5f316fe2-e266-4daa-b746-4161cfe29498" providerId="AD" clId="Web-{871B69FE-CE00-4DA3-3686-CF4AAA849DE6}" dt="2022-02-15T21:48:40.293" v="1399" actId="20577"/>
          <ac:spMkLst>
            <pc:docMk/>
            <pc:sldMk cId="3292575425" sldId="278"/>
            <ac:spMk id="7" creationId="{A8C4E83C-D61F-406B-B536-4C7E182831D7}"/>
          </ac:spMkLst>
        </pc:spChg>
        <pc:picChg chg="add del mod ord modCrop">
          <ac:chgData name="Daniel Zhou" userId="S::daniel.zhou1@ucalgary.ca::5f316fe2-e266-4daa-b746-4161cfe29498" providerId="AD" clId="Web-{871B69FE-CE00-4DA3-3686-CF4AAA849DE6}" dt="2022-02-15T21:02:09.122" v="424"/>
          <ac:picMkLst>
            <pc:docMk/>
            <pc:sldMk cId="3292575425" sldId="278"/>
            <ac:picMk id="5" creationId="{8F8A448B-AA5F-4192-BDF6-799349DDA855}"/>
          </ac:picMkLst>
        </pc:picChg>
        <pc:picChg chg="add del mod">
          <ac:chgData name="Daniel Zhou" userId="S::daniel.zhou1@ucalgary.ca::5f316fe2-e266-4daa-b746-4161cfe29498" providerId="AD" clId="Web-{871B69FE-CE00-4DA3-3686-CF4AAA849DE6}" dt="2022-02-15T21:03:06.217" v="532"/>
          <ac:picMkLst>
            <pc:docMk/>
            <pc:sldMk cId="3292575425" sldId="278"/>
            <ac:picMk id="8" creationId="{D052B5F4-C64A-44E7-B0C5-BA910D465BB8}"/>
          </ac:picMkLst>
        </pc:picChg>
        <pc:picChg chg="add del mod">
          <ac:chgData name="Daniel Zhou" userId="S::daniel.zhou1@ucalgary.ca::5f316fe2-e266-4daa-b746-4161cfe29498" providerId="AD" clId="Web-{871B69FE-CE00-4DA3-3686-CF4AAA849DE6}" dt="2022-02-15T21:13:28.395" v="994"/>
          <ac:picMkLst>
            <pc:docMk/>
            <pc:sldMk cId="3292575425" sldId="278"/>
            <ac:picMk id="9" creationId="{281A62F1-285B-48BF-BC2B-9109F65861A9}"/>
          </ac:picMkLst>
        </pc:picChg>
        <pc:picChg chg="add mod">
          <ac:chgData name="Daniel Zhou" userId="S::daniel.zhou1@ucalgary.ca::5f316fe2-e266-4daa-b746-4161cfe29498" providerId="AD" clId="Web-{871B69FE-CE00-4DA3-3686-CF4AAA849DE6}" dt="2022-02-15T21:48:52.840" v="1400" actId="1076"/>
          <ac:picMkLst>
            <pc:docMk/>
            <pc:sldMk cId="3292575425" sldId="278"/>
            <ac:picMk id="10" creationId="{9E91303F-7ADC-40B0-A04A-77F0EBB8A741}"/>
          </ac:picMkLst>
        </pc:picChg>
        <pc:picChg chg="add del mod">
          <ac:chgData name="Daniel Zhou" userId="S::daniel.zhou1@ucalgary.ca::5f316fe2-e266-4daa-b746-4161cfe29498" providerId="AD" clId="Web-{871B69FE-CE00-4DA3-3686-CF4AAA849DE6}" dt="2022-02-15T21:44:12.759" v="1341"/>
          <ac:picMkLst>
            <pc:docMk/>
            <pc:sldMk cId="3292575425" sldId="278"/>
            <ac:picMk id="11" creationId="{C708EF07-8E8F-451B-BBDF-B58D6C5E485F}"/>
          </ac:picMkLst>
        </pc:picChg>
      </pc:sldChg>
      <pc:sldChg chg="modSp">
        <pc:chgData name="Daniel Zhou" userId="S::daniel.zhou1@ucalgary.ca::5f316fe2-e266-4daa-b746-4161cfe29498" providerId="AD" clId="Web-{871B69FE-CE00-4DA3-3686-CF4AAA849DE6}" dt="2022-02-14T02:30:37.844" v="413" actId="20577"/>
        <pc:sldMkLst>
          <pc:docMk/>
          <pc:sldMk cId="2001065587" sldId="279"/>
        </pc:sldMkLst>
        <pc:spChg chg="mod">
          <ac:chgData name="Daniel Zhou" userId="S::daniel.zhou1@ucalgary.ca::5f316fe2-e266-4daa-b746-4161cfe29498" providerId="AD" clId="Web-{871B69FE-CE00-4DA3-3686-CF4AAA849DE6}" dt="2022-02-14T02:30:37.844" v="413" actId="20577"/>
          <ac:spMkLst>
            <pc:docMk/>
            <pc:sldMk cId="2001065587" sldId="279"/>
            <ac:spMk id="3" creationId="{AAA9ADB5-40EB-8341-B26F-64AA7C34773E}"/>
          </ac:spMkLst>
        </pc:spChg>
      </pc:sldChg>
      <pc:sldChg chg="ord">
        <pc:chgData name="Daniel Zhou" userId="S::daniel.zhou1@ucalgary.ca::5f316fe2-e266-4daa-b746-4161cfe29498" providerId="AD" clId="Web-{871B69FE-CE00-4DA3-3686-CF4AAA849DE6}" dt="2022-02-15T22:07:32.570" v="1727"/>
        <pc:sldMkLst>
          <pc:docMk/>
          <pc:sldMk cId="4187851592" sldId="284"/>
        </pc:sldMkLst>
      </pc:sldChg>
      <pc:sldChg chg="addSp delSp modSp add replId addAnim delAnim modAnim">
        <pc:chgData name="Daniel Zhou" userId="S::daniel.zhou1@ucalgary.ca::5f316fe2-e266-4daa-b746-4161cfe29498" providerId="AD" clId="Web-{871B69FE-CE00-4DA3-3686-CF4AAA849DE6}" dt="2022-02-15T22:22:29.471" v="1774" actId="20577"/>
        <pc:sldMkLst>
          <pc:docMk/>
          <pc:sldMk cId="792815488" sldId="290"/>
        </pc:sldMkLst>
        <pc:spChg chg="mod">
          <ac:chgData name="Daniel Zhou" userId="S::daniel.zhou1@ucalgary.ca::5f316fe2-e266-4daa-b746-4161cfe29498" providerId="AD" clId="Web-{871B69FE-CE00-4DA3-3686-CF4AAA849DE6}" dt="2022-02-15T22:22:29.471" v="1774" actId="20577"/>
          <ac:spMkLst>
            <pc:docMk/>
            <pc:sldMk cId="792815488" sldId="290"/>
            <ac:spMk id="7" creationId="{A8C4E83C-D61F-406B-B536-4C7E182831D7}"/>
          </ac:spMkLst>
        </pc:spChg>
        <pc:spChg chg="add mod">
          <ac:chgData name="Daniel Zhou" userId="S::daniel.zhou1@ucalgary.ca::5f316fe2-e266-4daa-b746-4161cfe29498" providerId="AD" clId="Web-{871B69FE-CE00-4DA3-3686-CF4AAA849DE6}" dt="2022-02-15T22:08:57.571" v="1737" actId="1076"/>
          <ac:spMkLst>
            <pc:docMk/>
            <pc:sldMk cId="792815488" sldId="290"/>
            <ac:spMk id="8" creationId="{7C5BFD71-4517-4CE4-89E7-CEE3BD839F51}"/>
          </ac:spMkLst>
        </pc:spChg>
        <pc:picChg chg="add del mod">
          <ac:chgData name="Daniel Zhou" userId="S::daniel.zhou1@ucalgary.ca::5f316fe2-e266-4daa-b746-4161cfe29498" providerId="AD" clId="Web-{871B69FE-CE00-4DA3-3686-CF4AAA849DE6}" dt="2022-02-15T22:04:44.678" v="1632"/>
          <ac:picMkLst>
            <pc:docMk/>
            <pc:sldMk cId="792815488" sldId="290"/>
            <ac:picMk id="3" creationId="{8B416640-9306-486E-A022-8D3E021C0BE3}"/>
          </ac:picMkLst>
        </pc:picChg>
        <pc:picChg chg="add mod">
          <ac:chgData name="Daniel Zhou" userId="S::daniel.zhou1@ucalgary.ca::5f316fe2-e266-4daa-b746-4161cfe29498" providerId="AD" clId="Web-{871B69FE-CE00-4DA3-3686-CF4AAA849DE6}" dt="2022-02-15T22:04:55.225" v="1636" actId="1076"/>
          <ac:picMkLst>
            <pc:docMk/>
            <pc:sldMk cId="792815488" sldId="290"/>
            <ac:picMk id="5" creationId="{19DD14BC-8692-4CF2-A12D-A1921CFA236A}"/>
          </ac:picMkLst>
        </pc:picChg>
        <pc:picChg chg="add mod">
          <ac:chgData name="Daniel Zhou" userId="S::daniel.zhou1@ucalgary.ca::5f316fe2-e266-4daa-b746-4161cfe29498" providerId="AD" clId="Web-{871B69FE-CE00-4DA3-3686-CF4AAA849DE6}" dt="2022-02-15T22:12:42.886" v="1762" actId="1076"/>
          <ac:picMkLst>
            <pc:docMk/>
            <pc:sldMk cId="792815488" sldId="290"/>
            <ac:picMk id="6" creationId="{6513AFA0-30E7-4F6B-9891-E71FB816FBD8}"/>
          </ac:picMkLst>
        </pc:picChg>
        <pc:picChg chg="add del mod ord">
          <ac:chgData name="Daniel Zhou" userId="S::daniel.zhou1@ucalgary.ca::5f316fe2-e266-4daa-b746-4161cfe29498" providerId="AD" clId="Web-{871B69FE-CE00-4DA3-3686-CF4AAA849DE6}" dt="2022-02-15T22:12:33.995" v="1761"/>
          <ac:picMkLst>
            <pc:docMk/>
            <pc:sldMk cId="792815488" sldId="290"/>
            <ac:picMk id="9" creationId="{DFE3471A-FF5E-4729-9576-3583022728BE}"/>
          </ac:picMkLst>
        </pc:picChg>
        <pc:picChg chg="del">
          <ac:chgData name="Daniel Zhou" userId="S::daniel.zhou1@ucalgary.ca::5f316fe2-e266-4daa-b746-4161cfe29498" providerId="AD" clId="Web-{871B69FE-CE00-4DA3-3686-CF4AAA849DE6}" dt="2022-02-15T21:21:19.213" v="1266"/>
          <ac:picMkLst>
            <pc:docMk/>
            <pc:sldMk cId="792815488" sldId="290"/>
            <ac:picMk id="10" creationId="{9E91303F-7ADC-40B0-A04A-77F0EBB8A741}"/>
          </ac:picMkLst>
        </pc:picChg>
      </pc:sldChg>
      <pc:sldChg chg="delSp modSp add replId">
        <pc:chgData name="Daniel Zhou" userId="S::daniel.zhou1@ucalgary.ca::5f316fe2-e266-4daa-b746-4161cfe29498" providerId="AD" clId="Web-{871B69FE-CE00-4DA3-3686-CF4AAA849DE6}" dt="2022-02-15T22:32:44.086" v="1785" actId="20577"/>
        <pc:sldMkLst>
          <pc:docMk/>
          <pc:sldMk cId="1208228038" sldId="291"/>
        </pc:sldMkLst>
        <pc:spChg chg="mod">
          <ac:chgData name="Daniel Zhou" userId="S::daniel.zhou1@ucalgary.ca::5f316fe2-e266-4daa-b746-4161cfe29498" providerId="AD" clId="Web-{871B69FE-CE00-4DA3-3686-CF4AAA849DE6}" dt="2022-02-15T22:32:44.086" v="1785" actId="20577"/>
          <ac:spMkLst>
            <pc:docMk/>
            <pc:sldMk cId="1208228038" sldId="291"/>
            <ac:spMk id="7" creationId="{A8C4E83C-D61F-406B-B536-4C7E182831D7}"/>
          </ac:spMkLst>
        </pc:spChg>
        <pc:spChg chg="del">
          <ac:chgData name="Daniel Zhou" userId="S::daniel.zhou1@ucalgary.ca::5f316fe2-e266-4daa-b746-4161cfe29498" providerId="AD" clId="Web-{871B69FE-CE00-4DA3-3686-CF4AAA849DE6}" dt="2022-02-15T22:32:29.524" v="1778"/>
          <ac:spMkLst>
            <pc:docMk/>
            <pc:sldMk cId="1208228038" sldId="291"/>
            <ac:spMk id="8" creationId="{7C5BFD71-4517-4CE4-89E7-CEE3BD839F51}"/>
          </ac:spMkLst>
        </pc:spChg>
        <pc:picChg chg="del">
          <ac:chgData name="Daniel Zhou" userId="S::daniel.zhou1@ucalgary.ca::5f316fe2-e266-4daa-b746-4161cfe29498" providerId="AD" clId="Web-{871B69FE-CE00-4DA3-3686-CF4AAA849DE6}" dt="2022-02-15T22:32:27.696" v="1776"/>
          <ac:picMkLst>
            <pc:docMk/>
            <pc:sldMk cId="1208228038" sldId="291"/>
            <ac:picMk id="5" creationId="{19DD14BC-8692-4CF2-A12D-A1921CFA236A}"/>
          </ac:picMkLst>
        </pc:picChg>
        <pc:picChg chg="del">
          <ac:chgData name="Daniel Zhou" userId="S::daniel.zhou1@ucalgary.ca::5f316fe2-e266-4daa-b746-4161cfe29498" providerId="AD" clId="Web-{871B69FE-CE00-4DA3-3686-CF4AAA849DE6}" dt="2022-02-15T22:32:28.493" v="1777"/>
          <ac:picMkLst>
            <pc:docMk/>
            <pc:sldMk cId="1208228038" sldId="291"/>
            <ac:picMk id="6" creationId="{6513AFA0-30E7-4F6B-9891-E71FB816FBD8}"/>
          </ac:picMkLst>
        </pc:picChg>
      </pc:sldChg>
    </pc:docChg>
  </pc:docChgLst>
  <pc:docChgLst>
    <pc:chgData name="David St. George" userId="e5f496d9-2240-4edf-ba89-e124c4bd6421" providerId="ADAL" clId="{510EF250-32C9-4271-85B8-FB3CD05C0DE5}"/>
    <pc:docChg chg="undo redo custSel addSld modSld sldOrd">
      <pc:chgData name="David St. George" userId="e5f496d9-2240-4edf-ba89-e124c4bd6421" providerId="ADAL" clId="{510EF250-32C9-4271-85B8-FB3CD05C0DE5}" dt="2022-02-17T02:19:35.799" v="4215" actId="6549"/>
      <pc:docMkLst>
        <pc:docMk/>
      </pc:docMkLst>
      <pc:sldChg chg="modSp mod">
        <pc:chgData name="David St. George" userId="e5f496d9-2240-4edf-ba89-e124c4bd6421" providerId="ADAL" clId="{510EF250-32C9-4271-85B8-FB3CD05C0DE5}" dt="2022-02-16T22:44:18.020" v="4177" actId="20577"/>
        <pc:sldMkLst>
          <pc:docMk/>
          <pc:sldMk cId="561393562" sldId="271"/>
        </pc:sldMkLst>
        <pc:spChg chg="mod">
          <ac:chgData name="David St. George" userId="e5f496d9-2240-4edf-ba89-e124c4bd6421" providerId="ADAL" clId="{510EF250-32C9-4271-85B8-FB3CD05C0DE5}" dt="2022-02-16T22:44:18.020" v="4177" actId="20577"/>
          <ac:spMkLst>
            <pc:docMk/>
            <pc:sldMk cId="561393562" sldId="271"/>
            <ac:spMk id="2" creationId="{65A5055B-8968-B34B-9FF4-65C0E741632A}"/>
          </ac:spMkLst>
        </pc:spChg>
      </pc:sldChg>
      <pc:sldChg chg="modSp mod">
        <pc:chgData name="David St. George" userId="e5f496d9-2240-4edf-ba89-e124c4bd6421" providerId="ADAL" clId="{510EF250-32C9-4271-85B8-FB3CD05C0DE5}" dt="2022-02-16T22:29:02.643" v="4166" actId="20577"/>
        <pc:sldMkLst>
          <pc:docMk/>
          <pc:sldMk cId="3302235598" sldId="272"/>
        </pc:sldMkLst>
        <pc:spChg chg="mod">
          <ac:chgData name="David St. George" userId="e5f496d9-2240-4edf-ba89-e124c4bd6421" providerId="ADAL" clId="{510EF250-32C9-4271-85B8-FB3CD05C0DE5}" dt="2022-02-16T22:29:02.643" v="4166" actId="20577"/>
          <ac:spMkLst>
            <pc:docMk/>
            <pc:sldMk cId="3302235598" sldId="272"/>
            <ac:spMk id="3" creationId="{AAA9ADB5-40EB-8341-B26F-64AA7C34773E}"/>
          </ac:spMkLst>
        </pc:spChg>
      </pc:sldChg>
      <pc:sldChg chg="addSp delSp modSp mod">
        <pc:chgData name="David St. George" userId="e5f496d9-2240-4edf-ba89-e124c4bd6421" providerId="ADAL" clId="{510EF250-32C9-4271-85B8-FB3CD05C0DE5}" dt="2022-02-15T21:38:18.642" v="3059" actId="20577"/>
        <pc:sldMkLst>
          <pc:docMk/>
          <pc:sldMk cId="1039847431" sldId="273"/>
        </pc:sldMkLst>
        <pc:spChg chg="del">
          <ac:chgData name="David St. George" userId="e5f496d9-2240-4edf-ba89-e124c4bd6421" providerId="ADAL" clId="{510EF250-32C9-4271-85B8-FB3CD05C0DE5}" dt="2022-02-15T21:18:06" v="2345" actId="478"/>
          <ac:spMkLst>
            <pc:docMk/>
            <pc:sldMk cId="1039847431" sldId="273"/>
            <ac:spMk id="3" creationId="{AAA9ADB5-40EB-8341-B26F-64AA7C34773E}"/>
          </ac:spMkLst>
        </pc:spChg>
        <pc:spChg chg="add mod">
          <ac:chgData name="David St. George" userId="e5f496d9-2240-4edf-ba89-e124c4bd6421" providerId="ADAL" clId="{510EF250-32C9-4271-85B8-FB3CD05C0DE5}" dt="2022-02-15T21:38:18.642" v="3059" actId="20577"/>
          <ac:spMkLst>
            <pc:docMk/>
            <pc:sldMk cId="1039847431" sldId="273"/>
            <ac:spMk id="5" creationId="{90F8440F-7822-4F77-A8A6-307D9199ED19}"/>
          </ac:spMkLst>
        </pc:spChg>
      </pc:sldChg>
      <pc:sldChg chg="addSp delSp modSp mod">
        <pc:chgData name="David St. George" userId="e5f496d9-2240-4edf-ba89-e124c4bd6421" providerId="ADAL" clId="{510EF250-32C9-4271-85B8-FB3CD05C0DE5}" dt="2022-02-16T22:43:48.156" v="4170" actId="478"/>
        <pc:sldMkLst>
          <pc:docMk/>
          <pc:sldMk cId="2975092501" sldId="275"/>
        </pc:sldMkLst>
        <pc:spChg chg="mod">
          <ac:chgData name="David St. George" userId="e5f496d9-2240-4edf-ba89-e124c4bd6421" providerId="ADAL" clId="{510EF250-32C9-4271-85B8-FB3CD05C0DE5}" dt="2022-02-15T21:17:47.361" v="2343" actId="255"/>
          <ac:spMkLst>
            <pc:docMk/>
            <pc:sldMk cId="2975092501" sldId="275"/>
            <ac:spMk id="2" creationId="{856CEE5F-821C-4544-B050-7C424B927B35}"/>
          </ac:spMkLst>
        </pc:spChg>
        <pc:spChg chg="mod">
          <ac:chgData name="David St. George" userId="e5f496d9-2240-4edf-ba89-e124c4bd6421" providerId="ADAL" clId="{510EF250-32C9-4271-85B8-FB3CD05C0DE5}" dt="2022-02-16T18:30:26.584" v="3805" actId="21"/>
          <ac:spMkLst>
            <pc:docMk/>
            <pc:sldMk cId="2975092501" sldId="275"/>
            <ac:spMk id="3" creationId="{AAA9ADB5-40EB-8341-B26F-64AA7C34773E}"/>
          </ac:spMkLst>
        </pc:spChg>
        <pc:spChg chg="del">
          <ac:chgData name="David St. George" userId="e5f496d9-2240-4edf-ba89-e124c4bd6421" providerId="ADAL" clId="{510EF250-32C9-4271-85B8-FB3CD05C0DE5}" dt="2022-02-16T22:43:48.156" v="4170" actId="478"/>
          <ac:spMkLst>
            <pc:docMk/>
            <pc:sldMk cId="2975092501" sldId="275"/>
            <ac:spMk id="4" creationId="{8D8958E8-2301-4FAB-9787-7AC342A0A05A}"/>
          </ac:spMkLst>
        </pc:spChg>
        <pc:graphicFrameChg chg="add del mod modGraphic">
          <ac:chgData name="David St. George" userId="e5f496d9-2240-4edf-ba89-e124c4bd6421" providerId="ADAL" clId="{510EF250-32C9-4271-85B8-FB3CD05C0DE5}" dt="2022-02-16T18:35:33.600" v="3882" actId="478"/>
          <ac:graphicFrameMkLst>
            <pc:docMk/>
            <pc:sldMk cId="2975092501" sldId="275"/>
            <ac:graphicFrameMk id="5" creationId="{0D705860-D09C-48E6-B109-739513964879}"/>
          </ac:graphicFrameMkLst>
        </pc:graphicFrameChg>
        <pc:graphicFrameChg chg="add del mod">
          <ac:chgData name="David St. George" userId="e5f496d9-2240-4edf-ba89-e124c4bd6421" providerId="ADAL" clId="{510EF250-32C9-4271-85B8-FB3CD05C0DE5}" dt="2022-02-16T18:35:53.406" v="3885" actId="478"/>
          <ac:graphicFrameMkLst>
            <pc:docMk/>
            <pc:sldMk cId="2975092501" sldId="275"/>
            <ac:graphicFrameMk id="6" creationId="{B0C0EB67-67FE-4B3F-AC93-745D0203C7F0}"/>
          </ac:graphicFrameMkLst>
        </pc:graphicFrameChg>
        <pc:graphicFrameChg chg="add mod modGraphic">
          <ac:chgData name="David St. George" userId="e5f496d9-2240-4edf-ba89-e124c4bd6421" providerId="ADAL" clId="{510EF250-32C9-4271-85B8-FB3CD05C0DE5}" dt="2022-02-16T22:15:38.568" v="4096" actId="2711"/>
          <ac:graphicFrameMkLst>
            <pc:docMk/>
            <pc:sldMk cId="2975092501" sldId="275"/>
            <ac:graphicFrameMk id="7" creationId="{2F1BF0CD-D4E5-4AFA-A834-424136456576}"/>
          </ac:graphicFrameMkLst>
        </pc:graphicFrameChg>
      </pc:sldChg>
      <pc:sldChg chg="delSp modSp mod">
        <pc:chgData name="David St. George" userId="e5f496d9-2240-4edf-ba89-e124c4bd6421" providerId="ADAL" clId="{510EF250-32C9-4271-85B8-FB3CD05C0DE5}" dt="2022-02-16T22:43:55.924" v="4172" actId="478"/>
        <pc:sldMkLst>
          <pc:docMk/>
          <pc:sldMk cId="1494492050" sldId="276"/>
        </pc:sldMkLst>
        <pc:spChg chg="mod">
          <ac:chgData name="David St. George" userId="e5f496d9-2240-4edf-ba89-e124c4bd6421" providerId="ADAL" clId="{510EF250-32C9-4271-85B8-FB3CD05C0DE5}" dt="2022-02-16T22:10:25.813" v="4093" actId="20577"/>
          <ac:spMkLst>
            <pc:docMk/>
            <pc:sldMk cId="1494492050" sldId="276"/>
            <ac:spMk id="2" creationId="{856CEE5F-821C-4544-B050-7C424B927B35}"/>
          </ac:spMkLst>
        </pc:spChg>
        <pc:spChg chg="del">
          <ac:chgData name="David St. George" userId="e5f496d9-2240-4edf-ba89-e124c4bd6421" providerId="ADAL" clId="{510EF250-32C9-4271-85B8-FB3CD05C0DE5}" dt="2022-02-16T22:43:55.924" v="4172" actId="478"/>
          <ac:spMkLst>
            <pc:docMk/>
            <pc:sldMk cId="1494492050" sldId="276"/>
            <ac:spMk id="4" creationId="{849499DF-E2D9-45FB-AB76-CA290C73301A}"/>
          </ac:spMkLst>
        </pc:spChg>
      </pc:sldChg>
      <pc:sldChg chg="modSp mod">
        <pc:chgData name="David St. George" userId="e5f496d9-2240-4edf-ba89-e124c4bd6421" providerId="ADAL" clId="{510EF250-32C9-4271-85B8-FB3CD05C0DE5}" dt="2022-02-16T22:09:43.437" v="4089" actId="20577"/>
        <pc:sldMkLst>
          <pc:docMk/>
          <pc:sldMk cId="2234832323" sldId="277"/>
        </pc:sldMkLst>
        <pc:spChg chg="mod">
          <ac:chgData name="David St. George" userId="e5f496d9-2240-4edf-ba89-e124c4bd6421" providerId="ADAL" clId="{510EF250-32C9-4271-85B8-FB3CD05C0DE5}" dt="2022-02-16T22:09:43.437" v="4089" actId="20577"/>
          <ac:spMkLst>
            <pc:docMk/>
            <pc:sldMk cId="2234832323" sldId="277"/>
            <ac:spMk id="2" creationId="{856CEE5F-821C-4544-B050-7C424B927B35}"/>
          </ac:spMkLst>
        </pc:spChg>
      </pc:sldChg>
      <pc:sldChg chg="delSp mod">
        <pc:chgData name="David St. George" userId="e5f496d9-2240-4edf-ba89-e124c4bd6421" providerId="ADAL" clId="{510EF250-32C9-4271-85B8-FB3CD05C0DE5}" dt="2022-02-16T22:44:08.268" v="4175" actId="478"/>
        <pc:sldMkLst>
          <pc:docMk/>
          <pc:sldMk cId="3292575425" sldId="278"/>
        </pc:sldMkLst>
        <pc:spChg chg="del">
          <ac:chgData name="David St. George" userId="e5f496d9-2240-4edf-ba89-e124c4bd6421" providerId="ADAL" clId="{510EF250-32C9-4271-85B8-FB3CD05C0DE5}" dt="2022-02-16T22:44:08.268" v="4175" actId="478"/>
          <ac:spMkLst>
            <pc:docMk/>
            <pc:sldMk cId="3292575425" sldId="278"/>
            <ac:spMk id="4" creationId="{AE64723E-B034-4F49-9F9B-F3F0117C23D9}"/>
          </ac:spMkLst>
        </pc:spChg>
      </pc:sldChg>
      <pc:sldChg chg="delSp modSp mod">
        <pc:chgData name="David St. George" userId="e5f496d9-2240-4edf-ba89-e124c4bd6421" providerId="ADAL" clId="{510EF250-32C9-4271-85B8-FB3CD05C0DE5}" dt="2022-02-16T22:44:25.564" v="4179" actId="478"/>
        <pc:sldMkLst>
          <pc:docMk/>
          <pc:sldMk cId="2001065587" sldId="279"/>
        </pc:sldMkLst>
        <pc:spChg chg="mod">
          <ac:chgData name="David St. George" userId="e5f496d9-2240-4edf-ba89-e124c4bd6421" providerId="ADAL" clId="{510EF250-32C9-4271-85B8-FB3CD05C0DE5}" dt="2022-02-16T22:10:04.589" v="4091" actId="255"/>
          <ac:spMkLst>
            <pc:docMk/>
            <pc:sldMk cId="2001065587" sldId="279"/>
            <ac:spMk id="2" creationId="{856CEE5F-821C-4544-B050-7C424B927B35}"/>
          </ac:spMkLst>
        </pc:spChg>
        <pc:spChg chg="mod">
          <ac:chgData name="David St. George" userId="e5f496d9-2240-4edf-ba89-e124c4bd6421" providerId="ADAL" clId="{510EF250-32C9-4271-85B8-FB3CD05C0DE5}" dt="2022-02-16T22:35:19.200" v="4169" actId="403"/>
          <ac:spMkLst>
            <pc:docMk/>
            <pc:sldMk cId="2001065587" sldId="279"/>
            <ac:spMk id="3" creationId="{AAA9ADB5-40EB-8341-B26F-64AA7C34773E}"/>
          </ac:spMkLst>
        </pc:spChg>
        <pc:spChg chg="del">
          <ac:chgData name="David St. George" userId="e5f496d9-2240-4edf-ba89-e124c4bd6421" providerId="ADAL" clId="{510EF250-32C9-4271-85B8-FB3CD05C0DE5}" dt="2022-02-16T22:44:25.564" v="4179" actId="478"/>
          <ac:spMkLst>
            <pc:docMk/>
            <pc:sldMk cId="2001065587" sldId="279"/>
            <ac:spMk id="4" creationId="{B5D5B22B-83FE-443D-81A9-54F2A71257EA}"/>
          </ac:spMkLst>
        </pc:spChg>
      </pc:sldChg>
      <pc:sldChg chg="modSp mod">
        <pc:chgData name="David St. George" userId="e5f496d9-2240-4edf-ba89-e124c4bd6421" providerId="ADAL" clId="{510EF250-32C9-4271-85B8-FB3CD05C0DE5}" dt="2022-02-16T22:05:31.681" v="4074" actId="20577"/>
        <pc:sldMkLst>
          <pc:docMk/>
          <pc:sldMk cId="1100975477" sldId="280"/>
        </pc:sldMkLst>
        <pc:spChg chg="mod">
          <ac:chgData name="David St. George" userId="e5f496d9-2240-4edf-ba89-e124c4bd6421" providerId="ADAL" clId="{510EF250-32C9-4271-85B8-FB3CD05C0DE5}" dt="2022-02-16T22:05:31.681" v="4074" actId="20577"/>
          <ac:spMkLst>
            <pc:docMk/>
            <pc:sldMk cId="1100975477" sldId="280"/>
            <ac:spMk id="2" creationId="{856CEE5F-821C-4544-B050-7C424B927B35}"/>
          </ac:spMkLst>
        </pc:spChg>
      </pc:sldChg>
      <pc:sldChg chg="delSp modSp add mod ord">
        <pc:chgData name="David St. George" userId="e5f496d9-2240-4edf-ba89-e124c4bd6421" providerId="ADAL" clId="{510EF250-32C9-4271-85B8-FB3CD05C0DE5}" dt="2022-02-16T22:44:22.324" v="4178" actId="478"/>
        <pc:sldMkLst>
          <pc:docMk/>
          <pc:sldMk cId="4187851592" sldId="284"/>
        </pc:sldMkLst>
        <pc:spChg chg="mod">
          <ac:chgData name="David St. George" userId="e5f496d9-2240-4edf-ba89-e124c4bd6421" providerId="ADAL" clId="{510EF250-32C9-4271-85B8-FB3CD05C0DE5}" dt="2022-02-16T22:10:08.669" v="4092" actId="255"/>
          <ac:spMkLst>
            <pc:docMk/>
            <pc:sldMk cId="4187851592" sldId="284"/>
            <ac:spMk id="2" creationId="{856CEE5F-821C-4544-B050-7C424B927B35}"/>
          </ac:spMkLst>
        </pc:spChg>
        <pc:spChg chg="mod">
          <ac:chgData name="David St. George" userId="e5f496d9-2240-4edf-ba89-e124c4bd6421" providerId="ADAL" clId="{510EF250-32C9-4271-85B8-FB3CD05C0DE5}" dt="2022-02-15T21:31:04.992" v="2404" actId="20577"/>
          <ac:spMkLst>
            <pc:docMk/>
            <pc:sldMk cId="4187851592" sldId="284"/>
            <ac:spMk id="3" creationId="{AAA9ADB5-40EB-8341-B26F-64AA7C34773E}"/>
          </ac:spMkLst>
        </pc:spChg>
        <pc:spChg chg="del">
          <ac:chgData name="David St. George" userId="e5f496d9-2240-4edf-ba89-e124c4bd6421" providerId="ADAL" clId="{510EF250-32C9-4271-85B8-FB3CD05C0DE5}" dt="2022-02-16T22:44:22.324" v="4178" actId="478"/>
          <ac:spMkLst>
            <pc:docMk/>
            <pc:sldMk cId="4187851592" sldId="284"/>
            <ac:spMk id="4" creationId="{B5D5B22B-83FE-443D-81A9-54F2A71257EA}"/>
          </ac:spMkLst>
        </pc:spChg>
      </pc:sldChg>
      <pc:sldChg chg="modSp add mod">
        <pc:chgData name="David St. George" userId="e5f496d9-2240-4edf-ba89-e124c4bd6421" providerId="ADAL" clId="{510EF250-32C9-4271-85B8-FB3CD05C0DE5}" dt="2022-02-16T22:05:38.416" v="4075" actId="20577"/>
        <pc:sldMkLst>
          <pc:docMk/>
          <pc:sldMk cId="4004061744" sldId="285"/>
        </pc:sldMkLst>
        <pc:spChg chg="mod">
          <ac:chgData name="David St. George" userId="e5f496d9-2240-4edf-ba89-e124c4bd6421" providerId="ADAL" clId="{510EF250-32C9-4271-85B8-FB3CD05C0DE5}" dt="2022-02-16T22:05:38.416" v="4075" actId="20577"/>
          <ac:spMkLst>
            <pc:docMk/>
            <pc:sldMk cId="4004061744" sldId="285"/>
            <ac:spMk id="2" creationId="{856CEE5F-821C-4544-B050-7C424B927B35}"/>
          </ac:spMkLst>
        </pc:spChg>
      </pc:sldChg>
      <pc:sldChg chg="addSp delSp modSp add mod ord">
        <pc:chgData name="David St. George" userId="e5f496d9-2240-4edf-ba89-e124c4bd6421" providerId="ADAL" clId="{510EF250-32C9-4271-85B8-FB3CD05C0DE5}" dt="2022-02-17T02:19:35.799" v="4215" actId="6549"/>
        <pc:sldMkLst>
          <pc:docMk/>
          <pc:sldMk cId="957928322" sldId="286"/>
        </pc:sldMkLst>
        <pc:spChg chg="mod">
          <ac:chgData name="David St. George" userId="e5f496d9-2240-4edf-ba89-e124c4bd6421" providerId="ADAL" clId="{510EF250-32C9-4271-85B8-FB3CD05C0DE5}" dt="2022-02-15T21:38:00.465" v="3057" actId="20577"/>
          <ac:spMkLst>
            <pc:docMk/>
            <pc:sldMk cId="957928322" sldId="286"/>
            <ac:spMk id="2" creationId="{856CEE5F-821C-4544-B050-7C424B927B35}"/>
          </ac:spMkLst>
        </pc:spChg>
        <pc:spChg chg="mod">
          <ac:chgData name="David St. George" userId="e5f496d9-2240-4edf-ba89-e124c4bd6421" providerId="ADAL" clId="{510EF250-32C9-4271-85B8-FB3CD05C0DE5}" dt="2022-02-17T02:19:35.799" v="4215" actId="6549"/>
          <ac:spMkLst>
            <pc:docMk/>
            <pc:sldMk cId="957928322" sldId="286"/>
            <ac:spMk id="3" creationId="{AAA9ADB5-40EB-8341-B26F-64AA7C34773E}"/>
          </ac:spMkLst>
        </pc:spChg>
        <pc:spChg chg="del">
          <ac:chgData name="David St. George" userId="e5f496d9-2240-4edf-ba89-e124c4bd6421" providerId="ADAL" clId="{510EF250-32C9-4271-85B8-FB3CD05C0DE5}" dt="2022-02-15T19:11:13.547" v="163" actId="478"/>
          <ac:spMkLst>
            <pc:docMk/>
            <pc:sldMk cId="957928322" sldId="286"/>
            <ac:spMk id="4" creationId="{8D8958E8-2301-4FAB-9787-7AC342A0A05A}"/>
          </ac:spMkLst>
        </pc:spChg>
        <pc:spChg chg="add del mod">
          <ac:chgData name="David St. George" userId="e5f496d9-2240-4edf-ba89-e124c4bd6421" providerId="ADAL" clId="{510EF250-32C9-4271-85B8-FB3CD05C0DE5}" dt="2022-02-16T19:20:42.115" v="4004"/>
          <ac:spMkLst>
            <pc:docMk/>
            <pc:sldMk cId="957928322" sldId="286"/>
            <ac:spMk id="8" creationId="{2D3AD94B-D805-4133-A9CD-4628BB014FF6}"/>
          </ac:spMkLst>
        </pc:spChg>
        <pc:spChg chg="add del mod">
          <ac:chgData name="David St. George" userId="e5f496d9-2240-4edf-ba89-e124c4bd6421" providerId="ADAL" clId="{510EF250-32C9-4271-85B8-FB3CD05C0DE5}" dt="2022-02-17T02:14:15.130" v="4195" actId="478"/>
          <ac:spMkLst>
            <pc:docMk/>
            <pc:sldMk cId="957928322" sldId="286"/>
            <ac:spMk id="9" creationId="{5B03C487-4601-434D-86FF-5900A15052D8}"/>
          </ac:spMkLst>
        </pc:spChg>
        <pc:spChg chg="add del mod">
          <ac:chgData name="David St. George" userId="e5f496d9-2240-4edf-ba89-e124c4bd6421" providerId="ADAL" clId="{510EF250-32C9-4271-85B8-FB3CD05C0DE5}" dt="2022-02-17T02:14:16.658" v="4196" actId="478"/>
          <ac:spMkLst>
            <pc:docMk/>
            <pc:sldMk cId="957928322" sldId="286"/>
            <ac:spMk id="10" creationId="{BD88BE43-3A54-4543-B70C-A32051367F76}"/>
          </ac:spMkLst>
        </pc:spChg>
        <pc:picChg chg="add del mod">
          <ac:chgData name="David St. George" userId="e5f496d9-2240-4edf-ba89-e124c4bd6421" providerId="ADAL" clId="{510EF250-32C9-4271-85B8-FB3CD05C0DE5}" dt="2022-02-17T02:14:12.443" v="4192" actId="478"/>
          <ac:picMkLst>
            <pc:docMk/>
            <pc:sldMk cId="957928322" sldId="286"/>
            <ac:picMk id="5" creationId="{3C6DA6F8-764C-44FB-8C39-2BEE1530D37B}"/>
          </ac:picMkLst>
        </pc:picChg>
        <pc:picChg chg="add del mod">
          <ac:chgData name="David St. George" userId="e5f496d9-2240-4edf-ba89-e124c4bd6421" providerId="ADAL" clId="{510EF250-32C9-4271-85B8-FB3CD05C0DE5}" dt="2022-02-15T19:56:03.082" v="1817" actId="478"/>
          <ac:picMkLst>
            <pc:docMk/>
            <pc:sldMk cId="957928322" sldId="286"/>
            <ac:picMk id="6" creationId="{39B5AB5A-23C7-41B7-AAAE-863BC9963CE8}"/>
          </ac:picMkLst>
        </pc:picChg>
        <pc:picChg chg="add del mod">
          <ac:chgData name="David St. George" userId="e5f496d9-2240-4edf-ba89-e124c4bd6421" providerId="ADAL" clId="{510EF250-32C9-4271-85B8-FB3CD05C0DE5}" dt="2022-02-17T02:14:12.825" v="4193" actId="478"/>
          <ac:picMkLst>
            <pc:docMk/>
            <pc:sldMk cId="957928322" sldId="286"/>
            <ac:picMk id="7" creationId="{58102F4F-C6C5-4C4D-96CD-BAB06D056F65}"/>
          </ac:picMkLst>
        </pc:picChg>
        <pc:picChg chg="add mod">
          <ac:chgData name="David St. George" userId="e5f496d9-2240-4edf-ba89-e124c4bd6421" providerId="ADAL" clId="{510EF250-32C9-4271-85B8-FB3CD05C0DE5}" dt="2022-02-17T02:15:13.839" v="4209" actId="2085"/>
          <ac:picMkLst>
            <pc:docMk/>
            <pc:sldMk cId="957928322" sldId="286"/>
            <ac:picMk id="1026" creationId="{A8F22A4C-C47E-4244-9868-4C67F1C81784}"/>
          </ac:picMkLst>
        </pc:picChg>
        <pc:picChg chg="add mod">
          <ac:chgData name="David St. George" userId="e5f496d9-2240-4edf-ba89-e124c4bd6421" providerId="ADAL" clId="{510EF250-32C9-4271-85B8-FB3CD05C0DE5}" dt="2022-02-17T02:15:13.839" v="4209" actId="2085"/>
          <ac:picMkLst>
            <pc:docMk/>
            <pc:sldMk cId="957928322" sldId="286"/>
            <ac:picMk id="1028" creationId="{2CC6D54C-4458-4E6B-9A6F-D317126C3D8C}"/>
          </ac:picMkLst>
        </pc:picChg>
      </pc:sldChg>
      <pc:sldChg chg="addSp delSp modSp add mod">
        <pc:chgData name="David St. George" userId="e5f496d9-2240-4edf-ba89-e124c4bd6421" providerId="ADAL" clId="{510EF250-32C9-4271-85B8-FB3CD05C0DE5}" dt="2022-02-16T23:30:04.974" v="4187" actId="403"/>
        <pc:sldMkLst>
          <pc:docMk/>
          <pc:sldMk cId="4091480277" sldId="287"/>
        </pc:sldMkLst>
        <pc:spChg chg="mod">
          <ac:chgData name="David St. George" userId="e5f496d9-2240-4edf-ba89-e124c4bd6421" providerId="ADAL" clId="{510EF250-32C9-4271-85B8-FB3CD05C0DE5}" dt="2022-02-15T21:37:13.858" v="3023" actId="20577"/>
          <ac:spMkLst>
            <pc:docMk/>
            <pc:sldMk cId="4091480277" sldId="287"/>
            <ac:spMk id="2" creationId="{856CEE5F-821C-4544-B050-7C424B927B35}"/>
          </ac:spMkLst>
        </pc:spChg>
        <pc:spChg chg="mod">
          <ac:chgData name="David St. George" userId="e5f496d9-2240-4edf-ba89-e124c4bd6421" providerId="ADAL" clId="{510EF250-32C9-4271-85B8-FB3CD05C0DE5}" dt="2022-02-16T23:30:04.974" v="4187" actId="403"/>
          <ac:spMkLst>
            <pc:docMk/>
            <pc:sldMk cId="4091480277" sldId="287"/>
            <ac:spMk id="3" creationId="{AAA9ADB5-40EB-8341-B26F-64AA7C34773E}"/>
          </ac:spMkLst>
        </pc:spChg>
        <pc:spChg chg="add">
          <ac:chgData name="David St. George" userId="e5f496d9-2240-4edf-ba89-e124c4bd6421" providerId="ADAL" clId="{510EF250-32C9-4271-85B8-FB3CD05C0DE5}" dt="2022-02-15T21:07:50.336" v="1824"/>
          <ac:spMkLst>
            <pc:docMk/>
            <pc:sldMk cId="4091480277" sldId="287"/>
            <ac:spMk id="6" creationId="{79AED4ED-3D03-4D26-B0E4-6A8BF2B74C2D}"/>
          </ac:spMkLst>
        </pc:spChg>
        <pc:spChg chg="add del mod">
          <ac:chgData name="David St. George" userId="e5f496d9-2240-4edf-ba89-e124c4bd6421" providerId="ADAL" clId="{510EF250-32C9-4271-85B8-FB3CD05C0DE5}" dt="2022-02-16T19:10:06.806" v="3931"/>
          <ac:spMkLst>
            <pc:docMk/>
            <pc:sldMk cId="4091480277" sldId="287"/>
            <ac:spMk id="18" creationId="{A8D66867-AAC3-4F2B-A3E4-AC707B97746D}"/>
          </ac:spMkLst>
        </pc:spChg>
        <pc:spChg chg="add del mod">
          <ac:chgData name="David St. George" userId="e5f496d9-2240-4edf-ba89-e124c4bd6421" providerId="ADAL" clId="{510EF250-32C9-4271-85B8-FB3CD05C0DE5}" dt="2022-02-16T19:10:10.655" v="3933"/>
          <ac:spMkLst>
            <pc:docMk/>
            <pc:sldMk cId="4091480277" sldId="287"/>
            <ac:spMk id="19" creationId="{0A9E20F0-DC4C-4AA4-B4B1-E3FCC05B0259}"/>
          </ac:spMkLst>
        </pc:spChg>
        <pc:picChg chg="add mod">
          <ac:chgData name="David St. George" userId="e5f496d9-2240-4edf-ba89-e124c4bd6421" providerId="ADAL" clId="{510EF250-32C9-4271-85B8-FB3CD05C0DE5}" dt="2022-02-16T19:08:49.810" v="3918" actId="14861"/>
          <ac:picMkLst>
            <pc:docMk/>
            <pc:sldMk cId="4091480277" sldId="287"/>
            <ac:picMk id="5" creationId="{109366F3-36F1-4B7C-8110-CD789E2398FC}"/>
          </ac:picMkLst>
        </pc:picChg>
        <pc:picChg chg="add del mod">
          <ac:chgData name="David St. George" userId="e5f496d9-2240-4edf-ba89-e124c4bd6421" providerId="ADAL" clId="{510EF250-32C9-4271-85B8-FB3CD05C0DE5}" dt="2022-02-15T21:14:00.355" v="2041" actId="478"/>
          <ac:picMkLst>
            <pc:docMk/>
            <pc:sldMk cId="4091480277" sldId="287"/>
            <ac:picMk id="5" creationId="{25B429A1-7F94-4B15-8906-EF2212CC395A}"/>
          </ac:picMkLst>
        </pc:picChg>
        <pc:picChg chg="add del mod">
          <ac:chgData name="David St. George" userId="e5f496d9-2240-4edf-ba89-e124c4bd6421" providerId="ADAL" clId="{510EF250-32C9-4271-85B8-FB3CD05C0DE5}" dt="2022-02-16T19:10:04.798" v="3929" actId="478"/>
          <ac:picMkLst>
            <pc:docMk/>
            <pc:sldMk cId="4091480277" sldId="287"/>
            <ac:picMk id="7" creationId="{5CD90589-5DC4-4F1D-B55D-65B3F4E8CDDA}"/>
          </ac:picMkLst>
        </pc:picChg>
        <pc:picChg chg="add del mod">
          <ac:chgData name="David St. George" userId="e5f496d9-2240-4edf-ba89-e124c4bd6421" providerId="ADAL" clId="{510EF250-32C9-4271-85B8-FB3CD05C0DE5}" dt="2022-02-15T21:14:23.923" v="2050" actId="478"/>
          <ac:picMkLst>
            <pc:docMk/>
            <pc:sldMk cId="4091480277" sldId="287"/>
            <ac:picMk id="9" creationId="{23306594-1BB8-44C3-A255-E4E7BEC4DE2C}"/>
          </ac:picMkLst>
        </pc:picChg>
        <pc:picChg chg="add del">
          <ac:chgData name="David St. George" userId="e5f496d9-2240-4edf-ba89-e124c4bd6421" providerId="ADAL" clId="{510EF250-32C9-4271-85B8-FB3CD05C0DE5}" dt="2022-02-16T19:09:14.897" v="3920" actId="22"/>
          <ac:picMkLst>
            <pc:docMk/>
            <pc:sldMk cId="4091480277" sldId="287"/>
            <ac:picMk id="9" creationId="{A3308DF2-0C9F-4272-81C0-05014E8ACA09}"/>
          </ac:picMkLst>
        </pc:picChg>
        <pc:picChg chg="add del mod">
          <ac:chgData name="David St. George" userId="e5f496d9-2240-4edf-ba89-e124c4bd6421" providerId="ADAL" clId="{510EF250-32C9-4271-85B8-FB3CD05C0DE5}" dt="2022-02-15T21:14:13.667" v="2047" actId="478"/>
          <ac:picMkLst>
            <pc:docMk/>
            <pc:sldMk cId="4091480277" sldId="287"/>
            <ac:picMk id="11" creationId="{C8512E53-74BD-4F81-880B-8D9EB7B2D9EA}"/>
          </ac:picMkLst>
        </pc:picChg>
        <pc:picChg chg="add del">
          <ac:chgData name="David St. George" userId="e5f496d9-2240-4edf-ba89-e124c4bd6421" providerId="ADAL" clId="{510EF250-32C9-4271-85B8-FB3CD05C0DE5}" dt="2022-02-16T19:09:19.888" v="3922" actId="22"/>
          <ac:picMkLst>
            <pc:docMk/>
            <pc:sldMk cId="4091480277" sldId="287"/>
            <ac:picMk id="11" creationId="{F3CF86AA-B481-499C-9F44-5396435EE43A}"/>
          </ac:picMkLst>
        </pc:picChg>
        <pc:picChg chg="add del mod">
          <ac:chgData name="David St. George" userId="e5f496d9-2240-4edf-ba89-e124c4bd6421" providerId="ADAL" clId="{510EF250-32C9-4271-85B8-FB3CD05C0DE5}" dt="2022-02-16T19:08:39.717" v="3916" actId="478"/>
          <ac:picMkLst>
            <pc:docMk/>
            <pc:sldMk cId="4091480277" sldId="287"/>
            <ac:picMk id="12" creationId="{826A51D1-E7F9-4192-9EDF-15239BB786C9}"/>
          </ac:picMkLst>
        </pc:picChg>
        <pc:picChg chg="add del mod">
          <ac:chgData name="David St. George" userId="e5f496d9-2240-4edf-ba89-e124c4bd6421" providerId="ADAL" clId="{510EF250-32C9-4271-85B8-FB3CD05C0DE5}" dt="2022-02-16T19:09:29.931" v="3924" actId="478"/>
          <ac:picMkLst>
            <pc:docMk/>
            <pc:sldMk cId="4091480277" sldId="287"/>
            <ac:picMk id="13" creationId="{5E0C6D8A-F4B4-432D-BF2A-77622C14CD6D}"/>
          </ac:picMkLst>
        </pc:picChg>
        <pc:picChg chg="add del">
          <ac:chgData name="David St. George" userId="e5f496d9-2240-4edf-ba89-e124c4bd6421" providerId="ADAL" clId="{510EF250-32C9-4271-85B8-FB3CD05C0DE5}" dt="2022-02-16T19:09:30.966" v="3925" actId="478"/>
          <ac:picMkLst>
            <pc:docMk/>
            <pc:sldMk cId="4091480277" sldId="287"/>
            <ac:picMk id="15" creationId="{88BDA7A8-11F2-499E-A745-E6381259C8D6}"/>
          </ac:picMkLst>
        </pc:picChg>
        <pc:picChg chg="add mod">
          <ac:chgData name="David St. George" userId="e5f496d9-2240-4edf-ba89-e124c4bd6421" providerId="ADAL" clId="{510EF250-32C9-4271-85B8-FB3CD05C0DE5}" dt="2022-02-16T19:09:41.128" v="3928" actId="14861"/>
          <ac:picMkLst>
            <pc:docMk/>
            <pc:sldMk cId="4091480277" sldId="287"/>
            <ac:picMk id="17" creationId="{63136196-DE8A-4CA2-84E5-122FE8B0466A}"/>
          </ac:picMkLst>
        </pc:picChg>
        <pc:picChg chg="add mod">
          <ac:chgData name="David St. George" userId="e5f496d9-2240-4edf-ba89-e124c4bd6421" providerId="ADAL" clId="{510EF250-32C9-4271-85B8-FB3CD05C0DE5}" dt="2022-02-16T19:10:28.870" v="3938" actId="1076"/>
          <ac:picMkLst>
            <pc:docMk/>
            <pc:sldMk cId="4091480277" sldId="287"/>
            <ac:picMk id="20" creationId="{C3244848-265E-4BC0-BAF9-9D8F3B2C9C98}"/>
          </ac:picMkLst>
        </pc:picChg>
      </pc:sldChg>
      <pc:sldChg chg="delSp modSp add mod">
        <pc:chgData name="David St. George" userId="e5f496d9-2240-4edf-ba89-e124c4bd6421" providerId="ADAL" clId="{510EF250-32C9-4271-85B8-FB3CD05C0DE5}" dt="2022-02-16T22:44:03.612" v="4174" actId="478"/>
        <pc:sldMkLst>
          <pc:docMk/>
          <pc:sldMk cId="229550823" sldId="288"/>
        </pc:sldMkLst>
        <pc:spChg chg="mod">
          <ac:chgData name="David St. George" userId="e5f496d9-2240-4edf-ba89-e124c4bd6421" providerId="ADAL" clId="{510EF250-32C9-4271-85B8-FB3CD05C0DE5}" dt="2022-02-15T21:17:29.418" v="2327" actId="255"/>
          <ac:spMkLst>
            <pc:docMk/>
            <pc:sldMk cId="229550823" sldId="288"/>
            <ac:spMk id="2" creationId="{856CEE5F-821C-4544-B050-7C424B927B35}"/>
          </ac:spMkLst>
        </pc:spChg>
        <pc:spChg chg="mod">
          <ac:chgData name="David St. George" userId="e5f496d9-2240-4edf-ba89-e124c4bd6421" providerId="ADAL" clId="{510EF250-32C9-4271-85B8-FB3CD05C0DE5}" dt="2022-02-16T18:50:45.502" v="3897" actId="6549"/>
          <ac:spMkLst>
            <pc:docMk/>
            <pc:sldMk cId="229550823" sldId="288"/>
            <ac:spMk id="3" creationId="{AAA9ADB5-40EB-8341-B26F-64AA7C34773E}"/>
          </ac:spMkLst>
        </pc:spChg>
        <pc:spChg chg="del">
          <ac:chgData name="David St. George" userId="e5f496d9-2240-4edf-ba89-e124c4bd6421" providerId="ADAL" clId="{510EF250-32C9-4271-85B8-FB3CD05C0DE5}" dt="2022-02-16T22:44:03.612" v="4174" actId="478"/>
          <ac:spMkLst>
            <pc:docMk/>
            <pc:sldMk cId="229550823" sldId="288"/>
            <ac:spMk id="4" creationId="{8D8958E8-2301-4FAB-9787-7AC342A0A05A}"/>
          </ac:spMkLst>
        </pc:spChg>
      </pc:sldChg>
      <pc:sldChg chg="addSp delSp modSp add mod">
        <pc:chgData name="David St. George" userId="e5f496d9-2240-4edf-ba89-e124c4bd6421" providerId="ADAL" clId="{510EF250-32C9-4271-85B8-FB3CD05C0DE5}" dt="2022-02-16T19:14:36.403" v="3979" actId="20577"/>
        <pc:sldMkLst>
          <pc:docMk/>
          <pc:sldMk cId="3203690409" sldId="289"/>
        </pc:sldMkLst>
        <pc:spChg chg="mod">
          <ac:chgData name="David St. George" userId="e5f496d9-2240-4edf-ba89-e124c4bd6421" providerId="ADAL" clId="{510EF250-32C9-4271-85B8-FB3CD05C0DE5}" dt="2022-02-15T21:17:08.369" v="2323" actId="20577"/>
          <ac:spMkLst>
            <pc:docMk/>
            <pc:sldMk cId="3203690409" sldId="289"/>
            <ac:spMk id="2" creationId="{0D71FD94-83E6-41EB-81AD-74B005BFE737}"/>
          </ac:spMkLst>
        </pc:spChg>
        <pc:spChg chg="add del mod">
          <ac:chgData name="David St. George" userId="e5f496d9-2240-4edf-ba89-e124c4bd6421" providerId="ADAL" clId="{510EF250-32C9-4271-85B8-FB3CD05C0DE5}" dt="2022-02-15T21:46:07.131" v="3430" actId="478"/>
          <ac:spMkLst>
            <pc:docMk/>
            <pc:sldMk cId="3203690409" sldId="289"/>
            <ac:spMk id="7" creationId="{226BA9B0-3CD0-443E-BE84-BF3A0A454546}"/>
          </ac:spMkLst>
        </pc:spChg>
        <pc:graphicFrameChg chg="add mod modGraphic">
          <ac:chgData name="David St. George" userId="e5f496d9-2240-4edf-ba89-e124c4bd6421" providerId="ADAL" clId="{510EF250-32C9-4271-85B8-FB3CD05C0DE5}" dt="2022-02-16T19:14:36.403" v="3979" actId="20577"/>
          <ac:graphicFrameMkLst>
            <pc:docMk/>
            <pc:sldMk cId="3203690409" sldId="289"/>
            <ac:graphicFrameMk id="8" creationId="{9B2C2E8F-14CE-4DAF-AE85-C8C5436B0521}"/>
          </ac:graphicFrameMkLst>
        </pc:graphicFrameChg>
        <pc:picChg chg="del">
          <ac:chgData name="David St. George" userId="e5f496d9-2240-4edf-ba89-e124c4bd6421" providerId="ADAL" clId="{510EF250-32C9-4271-85B8-FB3CD05C0DE5}" dt="2022-02-15T21:16:56.894" v="2309" actId="478"/>
          <ac:picMkLst>
            <pc:docMk/>
            <pc:sldMk cId="3203690409" sldId="289"/>
            <ac:picMk id="4" creationId="{FB1BBE3E-5D17-4A10-8477-764B79E6FB5A}"/>
          </ac:picMkLst>
        </pc:picChg>
        <pc:picChg chg="del">
          <ac:chgData name="David St. George" userId="e5f496d9-2240-4edf-ba89-e124c4bd6421" providerId="ADAL" clId="{510EF250-32C9-4271-85B8-FB3CD05C0DE5}" dt="2022-02-15T21:17:04.793" v="2310" actId="478"/>
          <ac:picMkLst>
            <pc:docMk/>
            <pc:sldMk cId="3203690409" sldId="289"/>
            <ac:picMk id="5" creationId="{24BA3AED-56D3-42A7-9729-30B40C22D65A}"/>
          </ac:picMkLst>
        </pc:picChg>
        <pc:picChg chg="del">
          <ac:chgData name="David St. George" userId="e5f496d9-2240-4edf-ba89-e124c4bd6421" providerId="ADAL" clId="{510EF250-32C9-4271-85B8-FB3CD05C0DE5}" dt="2022-02-15T21:16:56.361" v="2308" actId="478"/>
          <ac:picMkLst>
            <pc:docMk/>
            <pc:sldMk cId="3203690409" sldId="289"/>
            <ac:picMk id="6" creationId="{A96D664E-CEBE-4934-A884-9F5F62FD2129}"/>
          </ac:picMkLst>
        </pc:picChg>
      </pc:sldChg>
      <pc:sldChg chg="delSp modSp mod">
        <pc:chgData name="David St. George" userId="e5f496d9-2240-4edf-ba89-e124c4bd6421" providerId="ADAL" clId="{510EF250-32C9-4271-85B8-FB3CD05C0DE5}" dt="2022-02-16T22:52:39.638" v="4180" actId="478"/>
        <pc:sldMkLst>
          <pc:docMk/>
          <pc:sldMk cId="792815488" sldId="290"/>
        </pc:sldMkLst>
        <pc:spChg chg="mod">
          <ac:chgData name="David St. George" userId="e5f496d9-2240-4edf-ba89-e124c4bd6421" providerId="ADAL" clId="{510EF250-32C9-4271-85B8-FB3CD05C0DE5}" dt="2022-02-16T22:18:46.664" v="4126" actId="403"/>
          <ac:spMkLst>
            <pc:docMk/>
            <pc:sldMk cId="792815488" sldId="290"/>
            <ac:spMk id="2" creationId="{856CEE5F-821C-4544-B050-7C424B927B35}"/>
          </ac:spMkLst>
        </pc:spChg>
        <pc:spChg chg="del">
          <ac:chgData name="David St. George" userId="e5f496d9-2240-4edf-ba89-e124c4bd6421" providerId="ADAL" clId="{510EF250-32C9-4271-85B8-FB3CD05C0DE5}" dt="2022-02-16T22:52:39.638" v="4180" actId="478"/>
          <ac:spMkLst>
            <pc:docMk/>
            <pc:sldMk cId="792815488" sldId="290"/>
            <ac:spMk id="4" creationId="{AE64723E-B034-4F49-9F9B-F3F0117C23D9}"/>
          </ac:spMkLst>
        </pc:spChg>
      </pc:sldChg>
      <pc:sldChg chg="delSp modSp mod">
        <pc:chgData name="David St. George" userId="e5f496d9-2240-4edf-ba89-e124c4bd6421" providerId="ADAL" clId="{510EF250-32C9-4271-85B8-FB3CD05C0DE5}" dt="2022-02-16T22:44:11.572" v="4176" actId="478"/>
        <pc:sldMkLst>
          <pc:docMk/>
          <pc:sldMk cId="1208228038" sldId="291"/>
        </pc:sldMkLst>
        <pc:spChg chg="mod">
          <ac:chgData name="David St. George" userId="e5f496d9-2240-4edf-ba89-e124c4bd6421" providerId="ADAL" clId="{510EF250-32C9-4271-85B8-FB3CD05C0DE5}" dt="2022-02-16T22:22:13.372" v="4163" actId="6549"/>
          <ac:spMkLst>
            <pc:docMk/>
            <pc:sldMk cId="1208228038" sldId="291"/>
            <ac:spMk id="2" creationId="{856CEE5F-821C-4544-B050-7C424B927B35}"/>
          </ac:spMkLst>
        </pc:spChg>
        <pc:spChg chg="del">
          <ac:chgData name="David St. George" userId="e5f496d9-2240-4edf-ba89-e124c4bd6421" providerId="ADAL" clId="{510EF250-32C9-4271-85B8-FB3CD05C0DE5}" dt="2022-02-16T22:44:11.572" v="4176" actId="478"/>
          <ac:spMkLst>
            <pc:docMk/>
            <pc:sldMk cId="1208228038" sldId="291"/>
            <ac:spMk id="4" creationId="{AE64723E-B034-4F49-9F9B-F3F0117C23D9}"/>
          </ac:spMkLst>
        </pc:spChg>
        <pc:spChg chg="mod">
          <ac:chgData name="David St. George" userId="e5f496d9-2240-4edf-ba89-e124c4bd6421" providerId="ADAL" clId="{510EF250-32C9-4271-85B8-FB3CD05C0DE5}" dt="2022-02-16T22:22:20.540" v="4165" actId="20577"/>
          <ac:spMkLst>
            <pc:docMk/>
            <pc:sldMk cId="1208228038" sldId="291"/>
            <ac:spMk id="7" creationId="{A8C4E83C-D61F-406B-B536-4C7E182831D7}"/>
          </ac:spMkLst>
        </pc:spChg>
      </pc:sldChg>
      <pc:sldChg chg="delSp mod">
        <pc:chgData name="David St. George" userId="e5f496d9-2240-4edf-ba89-e124c4bd6421" providerId="ADAL" clId="{510EF250-32C9-4271-85B8-FB3CD05C0DE5}" dt="2022-02-16T22:43:51.564" v="4171" actId="478"/>
        <pc:sldMkLst>
          <pc:docMk/>
          <pc:sldMk cId="2698911703" sldId="292"/>
        </pc:sldMkLst>
        <pc:spChg chg="del">
          <ac:chgData name="David St. George" userId="e5f496d9-2240-4edf-ba89-e124c4bd6421" providerId="ADAL" clId="{510EF250-32C9-4271-85B8-FB3CD05C0DE5}" dt="2022-02-16T22:43:51.564" v="4171" actId="478"/>
          <ac:spMkLst>
            <pc:docMk/>
            <pc:sldMk cId="2698911703" sldId="292"/>
            <ac:spMk id="4" creationId="{8D8958E8-2301-4FAB-9787-7AC342A0A05A}"/>
          </ac:spMkLst>
        </pc:spChg>
      </pc:sldChg>
      <pc:sldChg chg="delSp modSp mod">
        <pc:chgData name="David St. George" userId="e5f496d9-2240-4edf-ba89-e124c4bd6421" providerId="ADAL" clId="{510EF250-32C9-4271-85B8-FB3CD05C0DE5}" dt="2022-02-16T22:44:00.172" v="4173" actId="478"/>
        <pc:sldMkLst>
          <pc:docMk/>
          <pc:sldMk cId="1630324840" sldId="293"/>
        </pc:sldMkLst>
        <pc:spChg chg="mod">
          <ac:chgData name="David St. George" userId="e5f496d9-2240-4edf-ba89-e124c4bd6421" providerId="ADAL" clId="{510EF250-32C9-4271-85B8-FB3CD05C0DE5}" dt="2022-02-16T19:15:38.778" v="3983" actId="20577"/>
          <ac:spMkLst>
            <pc:docMk/>
            <pc:sldMk cId="1630324840" sldId="293"/>
            <ac:spMk id="3" creationId="{AAA9ADB5-40EB-8341-B26F-64AA7C34773E}"/>
          </ac:spMkLst>
        </pc:spChg>
        <pc:spChg chg="del">
          <ac:chgData name="David St. George" userId="e5f496d9-2240-4edf-ba89-e124c4bd6421" providerId="ADAL" clId="{510EF250-32C9-4271-85B8-FB3CD05C0DE5}" dt="2022-02-16T22:44:00.172" v="4173" actId="478"/>
          <ac:spMkLst>
            <pc:docMk/>
            <pc:sldMk cId="1630324840" sldId="293"/>
            <ac:spMk id="4" creationId="{8D8958E8-2301-4FAB-9787-7AC342A0A05A}"/>
          </ac:spMkLst>
        </pc:spChg>
      </pc:sldChg>
      <pc:sldChg chg="modSp mod">
        <pc:chgData name="David St. George" userId="e5f496d9-2240-4edf-ba89-e124c4bd6421" providerId="ADAL" clId="{510EF250-32C9-4271-85B8-FB3CD05C0DE5}" dt="2022-02-16T22:09:49.037" v="4090" actId="255"/>
        <pc:sldMkLst>
          <pc:docMk/>
          <pc:sldMk cId="843702230" sldId="294"/>
        </pc:sldMkLst>
        <pc:spChg chg="mod">
          <ac:chgData name="David St. George" userId="e5f496d9-2240-4edf-ba89-e124c4bd6421" providerId="ADAL" clId="{510EF250-32C9-4271-85B8-FB3CD05C0DE5}" dt="2022-02-16T22:09:49.037" v="4090" actId="255"/>
          <ac:spMkLst>
            <pc:docMk/>
            <pc:sldMk cId="843702230" sldId="294"/>
            <ac:spMk id="2" creationId="{856CEE5F-821C-4544-B050-7C424B927B35}"/>
          </ac:spMkLst>
        </pc:spChg>
      </pc:sldChg>
      <pc:sldChg chg="modSp add mod">
        <pc:chgData name="David St. George" userId="e5f496d9-2240-4edf-ba89-e124c4bd6421" providerId="ADAL" clId="{510EF250-32C9-4271-85B8-FB3CD05C0DE5}" dt="2022-02-17T02:16:50.963" v="4214" actId="1076"/>
        <pc:sldMkLst>
          <pc:docMk/>
          <pc:sldMk cId="455046016" sldId="295"/>
        </pc:sldMkLst>
        <pc:spChg chg="mod">
          <ac:chgData name="David St. George" userId="e5f496d9-2240-4edf-ba89-e124c4bd6421" providerId="ADAL" clId="{510EF250-32C9-4271-85B8-FB3CD05C0DE5}" dt="2022-02-17T02:15:32.241" v="4211" actId="6549"/>
          <ac:spMkLst>
            <pc:docMk/>
            <pc:sldMk cId="455046016" sldId="295"/>
            <ac:spMk id="3" creationId="{AAA9ADB5-40EB-8341-B26F-64AA7C34773E}"/>
          </ac:spMkLst>
        </pc:spChg>
        <pc:spChg chg="mod">
          <ac:chgData name="David St. George" userId="e5f496d9-2240-4edf-ba89-e124c4bd6421" providerId="ADAL" clId="{510EF250-32C9-4271-85B8-FB3CD05C0DE5}" dt="2022-02-17T02:16:43.851" v="4213" actId="1076"/>
          <ac:spMkLst>
            <pc:docMk/>
            <pc:sldMk cId="455046016" sldId="295"/>
            <ac:spMk id="9" creationId="{5B03C487-4601-434D-86FF-5900A15052D8}"/>
          </ac:spMkLst>
        </pc:spChg>
        <pc:spChg chg="mod">
          <ac:chgData name="David St. George" userId="e5f496d9-2240-4edf-ba89-e124c4bd6421" providerId="ADAL" clId="{510EF250-32C9-4271-85B8-FB3CD05C0DE5}" dt="2022-02-17T02:16:50.963" v="4214" actId="1076"/>
          <ac:spMkLst>
            <pc:docMk/>
            <pc:sldMk cId="455046016" sldId="295"/>
            <ac:spMk id="10" creationId="{BD88BE43-3A54-4543-B70C-A32051367F76}"/>
          </ac:spMkLst>
        </pc:spChg>
        <pc:picChg chg="mod">
          <ac:chgData name="David St. George" userId="e5f496d9-2240-4edf-ba89-e124c4bd6421" providerId="ADAL" clId="{510EF250-32C9-4271-85B8-FB3CD05C0DE5}" dt="2022-02-17T02:16:40.489" v="4212" actId="1076"/>
          <ac:picMkLst>
            <pc:docMk/>
            <pc:sldMk cId="455046016" sldId="295"/>
            <ac:picMk id="5" creationId="{3C6DA6F8-764C-44FB-8C39-2BEE1530D37B}"/>
          </ac:picMkLst>
        </pc:picChg>
      </pc:sldChg>
    </pc:docChg>
  </pc:docChgLst>
  <pc:docChgLst>
    <pc:chgData name="Daniel Zhou" userId="S::daniel.zhou1@ucalgary.ca::5f316fe2-e266-4daa-b746-4161cfe29498" providerId="AD" clId="Web-{0E9D48EA-0D72-5808-5CB2-E9AC960AA624}"/>
    <pc:docChg chg="delSld modSld">
      <pc:chgData name="Daniel Zhou" userId="S::daniel.zhou1@ucalgary.ca::5f316fe2-e266-4daa-b746-4161cfe29498" providerId="AD" clId="Web-{0E9D48EA-0D72-5808-5CB2-E9AC960AA624}" dt="2022-02-17T00:51:09.891" v="286" actId="20577"/>
      <pc:docMkLst>
        <pc:docMk/>
      </pc:docMkLst>
      <pc:sldChg chg="modSp">
        <pc:chgData name="Daniel Zhou" userId="S::daniel.zhou1@ucalgary.ca::5f316fe2-e266-4daa-b746-4161cfe29498" providerId="AD" clId="Web-{0E9D48EA-0D72-5808-5CB2-E9AC960AA624}" dt="2022-02-17T00:51:09.891" v="286" actId="20577"/>
        <pc:sldMkLst>
          <pc:docMk/>
          <pc:sldMk cId="1039847431" sldId="273"/>
        </pc:sldMkLst>
        <pc:spChg chg="mod">
          <ac:chgData name="Daniel Zhou" userId="S::daniel.zhou1@ucalgary.ca::5f316fe2-e266-4daa-b746-4161cfe29498" providerId="AD" clId="Web-{0E9D48EA-0D72-5808-5CB2-E9AC960AA624}" dt="2022-02-17T00:51:09.891" v="286" actId="20577"/>
          <ac:spMkLst>
            <pc:docMk/>
            <pc:sldMk cId="1039847431" sldId="273"/>
            <ac:spMk id="5" creationId="{90F8440F-7822-4F77-A8A6-307D9199ED19}"/>
          </ac:spMkLst>
        </pc:spChg>
      </pc:sldChg>
      <pc:sldChg chg="modSp">
        <pc:chgData name="Daniel Zhou" userId="S::daniel.zhou1@ucalgary.ca::5f316fe2-e266-4daa-b746-4161cfe29498" providerId="AD" clId="Web-{0E9D48EA-0D72-5808-5CB2-E9AC960AA624}" dt="2022-02-17T00:02:41.339" v="254" actId="20577"/>
        <pc:sldMkLst>
          <pc:docMk/>
          <pc:sldMk cId="2857805225" sldId="274"/>
        </pc:sldMkLst>
        <pc:spChg chg="mod">
          <ac:chgData name="Daniel Zhou" userId="S::daniel.zhou1@ucalgary.ca::5f316fe2-e266-4daa-b746-4161cfe29498" providerId="AD" clId="Web-{0E9D48EA-0D72-5808-5CB2-E9AC960AA624}" dt="2022-02-17T00:02:41.339" v="254" actId="20577"/>
          <ac:spMkLst>
            <pc:docMk/>
            <pc:sldMk cId="2857805225" sldId="274"/>
            <ac:spMk id="3" creationId="{AAA9ADB5-40EB-8341-B26F-64AA7C34773E}"/>
          </ac:spMkLst>
        </pc:spChg>
      </pc:sldChg>
      <pc:sldChg chg="modSp">
        <pc:chgData name="Daniel Zhou" userId="S::daniel.zhou1@ucalgary.ca::5f316fe2-e266-4daa-b746-4161cfe29498" providerId="AD" clId="Web-{0E9D48EA-0D72-5808-5CB2-E9AC960AA624}" dt="2022-02-16T23:58:36.898" v="118" actId="20577"/>
        <pc:sldMkLst>
          <pc:docMk/>
          <pc:sldMk cId="3292575425" sldId="278"/>
        </pc:sldMkLst>
        <pc:spChg chg="mod">
          <ac:chgData name="Daniel Zhou" userId="S::daniel.zhou1@ucalgary.ca::5f316fe2-e266-4daa-b746-4161cfe29498" providerId="AD" clId="Web-{0E9D48EA-0D72-5808-5CB2-E9AC960AA624}" dt="2022-02-16T23:55:56.381" v="42" actId="20577"/>
          <ac:spMkLst>
            <pc:docMk/>
            <pc:sldMk cId="3292575425" sldId="278"/>
            <ac:spMk id="2" creationId="{856CEE5F-821C-4544-B050-7C424B927B35}"/>
          </ac:spMkLst>
        </pc:spChg>
        <pc:spChg chg="mod">
          <ac:chgData name="Daniel Zhou" userId="S::daniel.zhou1@ucalgary.ca::5f316fe2-e266-4daa-b746-4161cfe29498" providerId="AD" clId="Web-{0E9D48EA-0D72-5808-5CB2-E9AC960AA624}" dt="2022-02-16T23:58:36.898" v="118" actId="20577"/>
          <ac:spMkLst>
            <pc:docMk/>
            <pc:sldMk cId="3292575425" sldId="278"/>
            <ac:spMk id="7" creationId="{A8C4E83C-D61F-406B-B536-4C7E182831D7}"/>
          </ac:spMkLst>
        </pc:spChg>
      </pc:sldChg>
      <pc:sldChg chg="modSp">
        <pc:chgData name="Daniel Zhou" userId="S::daniel.zhou1@ucalgary.ca::5f316fe2-e266-4daa-b746-4161cfe29498" providerId="AD" clId="Web-{0E9D48EA-0D72-5808-5CB2-E9AC960AA624}" dt="2022-02-17T00:01:51.354" v="246" actId="20577"/>
        <pc:sldMkLst>
          <pc:docMk/>
          <pc:sldMk cId="1100975477" sldId="280"/>
        </pc:sldMkLst>
        <pc:spChg chg="mod">
          <ac:chgData name="Daniel Zhou" userId="S::daniel.zhou1@ucalgary.ca::5f316fe2-e266-4daa-b746-4161cfe29498" providerId="AD" clId="Web-{0E9D48EA-0D72-5808-5CB2-E9AC960AA624}" dt="2022-02-17T00:01:51.354" v="246" actId="20577"/>
          <ac:spMkLst>
            <pc:docMk/>
            <pc:sldMk cId="1100975477" sldId="280"/>
            <ac:spMk id="3" creationId="{AAA9ADB5-40EB-8341-B26F-64AA7C34773E}"/>
          </ac:spMkLst>
        </pc:spChg>
      </pc:sldChg>
      <pc:sldChg chg="del">
        <pc:chgData name="Daniel Zhou" userId="S::daniel.zhou1@ucalgary.ca::5f316fe2-e266-4daa-b746-4161cfe29498" providerId="AD" clId="Web-{0E9D48EA-0D72-5808-5CB2-E9AC960AA624}" dt="2022-02-16T23:49:45.673" v="0"/>
        <pc:sldMkLst>
          <pc:docMk/>
          <pc:sldMk cId="2542602526" sldId="281"/>
        </pc:sldMkLst>
      </pc:sldChg>
      <pc:sldChg chg="modSp">
        <pc:chgData name="Daniel Zhou" userId="S::daniel.zhou1@ucalgary.ca::5f316fe2-e266-4daa-b746-4161cfe29498" providerId="AD" clId="Web-{0E9D48EA-0D72-5808-5CB2-E9AC960AA624}" dt="2022-02-17T00:12:36.987" v="274" actId="20577"/>
        <pc:sldMkLst>
          <pc:docMk/>
          <pc:sldMk cId="4187851592" sldId="284"/>
        </pc:sldMkLst>
        <pc:spChg chg="mod">
          <ac:chgData name="Daniel Zhou" userId="S::daniel.zhou1@ucalgary.ca::5f316fe2-e266-4daa-b746-4161cfe29498" providerId="AD" clId="Web-{0E9D48EA-0D72-5808-5CB2-E9AC960AA624}" dt="2022-02-17T00:12:36.987" v="274" actId="20577"/>
          <ac:spMkLst>
            <pc:docMk/>
            <pc:sldMk cId="4187851592" sldId="284"/>
            <ac:spMk id="3" creationId="{AAA9ADB5-40EB-8341-B26F-64AA7C34773E}"/>
          </ac:spMkLst>
        </pc:spChg>
      </pc:sldChg>
      <pc:sldChg chg="modSp">
        <pc:chgData name="Daniel Zhou" userId="S::daniel.zhou1@ucalgary.ca::5f316fe2-e266-4daa-b746-4161cfe29498" providerId="AD" clId="Web-{0E9D48EA-0D72-5808-5CB2-E9AC960AA624}" dt="2022-02-16T23:55:59.943" v="43" actId="20577"/>
        <pc:sldMkLst>
          <pc:docMk/>
          <pc:sldMk cId="792815488" sldId="290"/>
        </pc:sldMkLst>
        <pc:spChg chg="mod">
          <ac:chgData name="Daniel Zhou" userId="S::daniel.zhou1@ucalgary.ca::5f316fe2-e266-4daa-b746-4161cfe29498" providerId="AD" clId="Web-{0E9D48EA-0D72-5808-5CB2-E9AC960AA624}" dt="2022-02-16T23:55:59.943" v="43" actId="20577"/>
          <ac:spMkLst>
            <pc:docMk/>
            <pc:sldMk cId="792815488" sldId="290"/>
            <ac:spMk id="2" creationId="{856CEE5F-821C-4544-B050-7C424B927B35}"/>
          </ac:spMkLst>
        </pc:spChg>
      </pc:sldChg>
      <pc:sldChg chg="modSp">
        <pc:chgData name="Daniel Zhou" userId="S::daniel.zhou1@ucalgary.ca::5f316fe2-e266-4daa-b746-4161cfe29498" providerId="AD" clId="Web-{0E9D48EA-0D72-5808-5CB2-E9AC960AA624}" dt="2022-02-17T00:50:17.687" v="284" actId="1076"/>
        <pc:sldMkLst>
          <pc:docMk/>
          <pc:sldMk cId="1208228038" sldId="291"/>
        </pc:sldMkLst>
        <pc:spChg chg="mod">
          <ac:chgData name="Daniel Zhou" userId="S::daniel.zhou1@ucalgary.ca::5f316fe2-e266-4daa-b746-4161cfe29498" providerId="AD" clId="Web-{0E9D48EA-0D72-5808-5CB2-E9AC960AA624}" dt="2022-02-16T23:56:03.678" v="45" actId="20577"/>
          <ac:spMkLst>
            <pc:docMk/>
            <pc:sldMk cId="1208228038" sldId="291"/>
            <ac:spMk id="2" creationId="{856CEE5F-821C-4544-B050-7C424B927B35}"/>
          </ac:spMkLst>
        </pc:spChg>
        <pc:spChg chg="mod">
          <ac:chgData name="Daniel Zhou" userId="S::daniel.zhou1@ucalgary.ca::5f316fe2-e266-4daa-b746-4161cfe29498" providerId="AD" clId="Web-{0E9D48EA-0D72-5808-5CB2-E9AC960AA624}" dt="2022-02-17T00:49:57.828" v="280" actId="20577"/>
          <ac:spMkLst>
            <pc:docMk/>
            <pc:sldMk cId="1208228038" sldId="291"/>
            <ac:spMk id="7" creationId="{A8C4E83C-D61F-406B-B536-4C7E182831D7}"/>
          </ac:spMkLst>
        </pc:spChg>
        <pc:picChg chg="mod">
          <ac:chgData name="Daniel Zhou" userId="S::daniel.zhou1@ucalgary.ca::5f316fe2-e266-4daa-b746-4161cfe29498" providerId="AD" clId="Web-{0E9D48EA-0D72-5808-5CB2-E9AC960AA624}" dt="2022-02-17T00:50:08.859" v="283" actId="1076"/>
          <ac:picMkLst>
            <pc:docMk/>
            <pc:sldMk cId="1208228038" sldId="291"/>
            <ac:picMk id="8" creationId="{BF13BF7C-F7AA-46E1-8E94-C9A648A43840}"/>
          </ac:picMkLst>
        </pc:picChg>
        <pc:picChg chg="mod">
          <ac:chgData name="Daniel Zhou" userId="S::daniel.zhou1@ucalgary.ca::5f316fe2-e266-4daa-b746-4161cfe29498" providerId="AD" clId="Web-{0E9D48EA-0D72-5808-5CB2-E9AC960AA624}" dt="2022-02-17T00:50:05.750" v="282" actId="1076"/>
          <ac:picMkLst>
            <pc:docMk/>
            <pc:sldMk cId="1208228038" sldId="291"/>
            <ac:picMk id="9" creationId="{D9E123C4-4D2E-44DD-BD63-323F5E35032C}"/>
          </ac:picMkLst>
        </pc:picChg>
        <pc:picChg chg="mod">
          <ac:chgData name="Daniel Zhou" userId="S::daniel.zhou1@ucalgary.ca::5f316fe2-e266-4daa-b746-4161cfe29498" providerId="AD" clId="Web-{0E9D48EA-0D72-5808-5CB2-E9AC960AA624}" dt="2022-02-17T00:50:17.687" v="284" actId="1076"/>
          <ac:picMkLst>
            <pc:docMk/>
            <pc:sldMk cId="1208228038" sldId="291"/>
            <ac:picMk id="10" creationId="{5AF64E32-88ED-462E-8886-CF730C3FAA3F}"/>
          </ac:picMkLst>
        </pc:picChg>
      </pc:sldChg>
      <pc:sldChg chg="modSp">
        <pc:chgData name="Daniel Zhou" userId="S::daniel.zhou1@ucalgary.ca::5f316fe2-e266-4daa-b746-4161cfe29498" providerId="AD" clId="Web-{0E9D48EA-0D72-5808-5CB2-E9AC960AA624}" dt="2022-02-16T23:55:31.068" v="40" actId="20577"/>
        <pc:sldMkLst>
          <pc:docMk/>
          <pc:sldMk cId="843702230" sldId="294"/>
        </pc:sldMkLst>
        <pc:spChg chg="mod">
          <ac:chgData name="Daniel Zhou" userId="S::daniel.zhou1@ucalgary.ca::5f316fe2-e266-4daa-b746-4161cfe29498" providerId="AD" clId="Web-{0E9D48EA-0D72-5808-5CB2-E9AC960AA624}" dt="2022-02-16T23:55:31.068" v="40" actId="20577"/>
          <ac:spMkLst>
            <pc:docMk/>
            <pc:sldMk cId="843702230" sldId="294"/>
            <ac:spMk id="2" creationId="{856CEE5F-821C-4544-B050-7C424B927B35}"/>
          </ac:spMkLst>
        </pc:spChg>
      </pc:sldChg>
    </pc:docChg>
  </pc:docChgLst>
  <pc:docChgLst>
    <pc:chgData name="Alexandra Papparis" userId="S::alexandra.papparis@ucalgary.ca::67afd925-7a34-4a38-b7aa-a1788968cbda" providerId="AD" clId="Web-{3B0B7EF0-05C5-4C91-B196-951BB132E0DE}"/>
    <pc:docChg chg="modSld">
      <pc:chgData name="Alexandra Papparis" userId="S::alexandra.papparis@ucalgary.ca::67afd925-7a34-4a38-b7aa-a1788968cbda" providerId="AD" clId="Web-{3B0B7EF0-05C5-4C91-B196-951BB132E0DE}" dt="2022-02-17T00:47:20.494" v="456" actId="14100"/>
      <pc:docMkLst>
        <pc:docMk/>
      </pc:docMkLst>
      <pc:sldChg chg="addSp modSp">
        <pc:chgData name="Alexandra Papparis" userId="S::alexandra.papparis@ucalgary.ca::67afd925-7a34-4a38-b7aa-a1788968cbda" providerId="AD" clId="Web-{3B0B7EF0-05C5-4C91-B196-951BB132E0DE}" dt="2022-02-17T00:10:41.375" v="99" actId="20577"/>
        <pc:sldMkLst>
          <pc:docMk/>
          <pc:sldMk cId="3302235598" sldId="272"/>
        </pc:sldMkLst>
        <pc:spChg chg="mod">
          <ac:chgData name="Alexandra Papparis" userId="S::alexandra.papparis@ucalgary.ca::67afd925-7a34-4a38-b7aa-a1788968cbda" providerId="AD" clId="Web-{3B0B7EF0-05C5-4C91-B196-951BB132E0DE}" dt="2022-02-17T00:09:13.109" v="42" actId="20577"/>
          <ac:spMkLst>
            <pc:docMk/>
            <pc:sldMk cId="3302235598" sldId="272"/>
            <ac:spMk id="3" creationId="{AAA9ADB5-40EB-8341-B26F-64AA7C34773E}"/>
          </ac:spMkLst>
        </pc:spChg>
        <pc:spChg chg="add mod">
          <ac:chgData name="Alexandra Papparis" userId="S::alexandra.papparis@ucalgary.ca::67afd925-7a34-4a38-b7aa-a1788968cbda" providerId="AD" clId="Web-{3B0B7EF0-05C5-4C91-B196-951BB132E0DE}" dt="2022-02-17T00:10:41.375" v="99" actId="20577"/>
          <ac:spMkLst>
            <pc:docMk/>
            <pc:sldMk cId="3302235598" sldId="272"/>
            <ac:spMk id="5" creationId="{65827792-0ABE-41B0-AC28-5C15BEE086F2}"/>
          </ac:spMkLst>
        </pc:spChg>
      </pc:sldChg>
      <pc:sldChg chg="modSp">
        <pc:chgData name="Alexandra Papparis" userId="S::alexandra.papparis@ucalgary.ca::67afd925-7a34-4a38-b7aa-a1788968cbda" providerId="AD" clId="Web-{3B0B7EF0-05C5-4C91-B196-951BB132E0DE}" dt="2022-02-17T00:10:21.563" v="97" actId="20577"/>
        <pc:sldMkLst>
          <pc:docMk/>
          <pc:sldMk cId="1039847431" sldId="273"/>
        </pc:sldMkLst>
        <pc:spChg chg="mod">
          <ac:chgData name="Alexandra Papparis" userId="S::alexandra.papparis@ucalgary.ca::67afd925-7a34-4a38-b7aa-a1788968cbda" providerId="AD" clId="Web-{3B0B7EF0-05C5-4C91-B196-951BB132E0DE}" dt="2022-02-17T00:10:21.563" v="97" actId="20577"/>
          <ac:spMkLst>
            <pc:docMk/>
            <pc:sldMk cId="1039847431" sldId="273"/>
            <ac:spMk id="5" creationId="{90F8440F-7822-4F77-A8A6-307D9199ED19}"/>
          </ac:spMkLst>
        </pc:spChg>
      </pc:sldChg>
      <pc:sldChg chg="addSp delSp modSp">
        <pc:chgData name="Alexandra Papparis" userId="S::alexandra.papparis@ucalgary.ca::67afd925-7a34-4a38-b7aa-a1788968cbda" providerId="AD" clId="Web-{3B0B7EF0-05C5-4C91-B196-951BB132E0DE}" dt="2022-02-17T00:47:20.494" v="456" actId="14100"/>
        <pc:sldMkLst>
          <pc:docMk/>
          <pc:sldMk cId="2234832323" sldId="277"/>
        </pc:sldMkLst>
        <pc:spChg chg="mod">
          <ac:chgData name="Alexandra Papparis" userId="S::alexandra.papparis@ucalgary.ca::67afd925-7a34-4a38-b7aa-a1788968cbda" providerId="AD" clId="Web-{3B0B7EF0-05C5-4C91-B196-951BB132E0DE}" dt="2022-02-17T00:47:20.494" v="456" actId="14100"/>
          <ac:spMkLst>
            <pc:docMk/>
            <pc:sldMk cId="2234832323" sldId="277"/>
            <ac:spMk id="10" creationId="{14039C8B-E0D9-4A34-9BB7-320C385A6E02}"/>
          </ac:spMkLst>
        </pc:spChg>
        <pc:spChg chg="add mod">
          <ac:chgData name="Alexandra Papparis" userId="S::alexandra.papparis@ucalgary.ca::67afd925-7a34-4a38-b7aa-a1788968cbda" providerId="AD" clId="Web-{3B0B7EF0-05C5-4C91-B196-951BB132E0DE}" dt="2022-02-17T00:47:08.634" v="454" actId="1076"/>
          <ac:spMkLst>
            <pc:docMk/>
            <pc:sldMk cId="2234832323" sldId="277"/>
            <ac:spMk id="12" creationId="{1C520E07-3344-4150-B4AA-FD3C2EBE04D8}"/>
          </ac:spMkLst>
        </pc:spChg>
        <pc:graphicFrameChg chg="mod modGraphic">
          <ac:chgData name="Alexandra Papparis" userId="S::alexandra.papparis@ucalgary.ca::67afd925-7a34-4a38-b7aa-a1788968cbda" providerId="AD" clId="Web-{3B0B7EF0-05C5-4C91-B196-951BB132E0DE}" dt="2022-02-17T00:35:19.736" v="235"/>
          <ac:graphicFrameMkLst>
            <pc:docMk/>
            <pc:sldMk cId="2234832323" sldId="277"/>
            <ac:graphicFrameMk id="7" creationId="{D4714D56-C10D-48BA-AC71-7880CFBB85E6}"/>
          </ac:graphicFrameMkLst>
        </pc:graphicFrameChg>
        <pc:picChg chg="add mod">
          <ac:chgData name="Alexandra Papparis" userId="S::alexandra.papparis@ucalgary.ca::67afd925-7a34-4a38-b7aa-a1788968cbda" providerId="AD" clId="Web-{3B0B7EF0-05C5-4C91-B196-951BB132E0DE}" dt="2022-02-17T00:44:49.476" v="394" actId="1076"/>
          <ac:picMkLst>
            <pc:docMk/>
            <pc:sldMk cId="2234832323" sldId="277"/>
            <ac:picMk id="4" creationId="{42128249-0A74-4EFE-8339-EB014163598F}"/>
          </ac:picMkLst>
        </pc:picChg>
        <pc:picChg chg="del">
          <ac:chgData name="Alexandra Papparis" userId="S::alexandra.papparis@ucalgary.ca::67afd925-7a34-4a38-b7aa-a1788968cbda" providerId="AD" clId="Web-{3B0B7EF0-05C5-4C91-B196-951BB132E0DE}" dt="2022-02-17T00:36:13.893" v="239"/>
          <ac:picMkLst>
            <pc:docMk/>
            <pc:sldMk cId="2234832323" sldId="277"/>
            <ac:picMk id="5" creationId="{873DB817-913F-4106-B43D-159F9E3257C6}"/>
          </ac:picMkLst>
        </pc:picChg>
        <pc:picChg chg="del">
          <ac:chgData name="Alexandra Papparis" userId="S::alexandra.papparis@ucalgary.ca::67afd925-7a34-4a38-b7aa-a1788968cbda" providerId="AD" clId="Web-{3B0B7EF0-05C5-4C91-B196-951BB132E0DE}" dt="2022-02-17T00:35:22.095" v="236"/>
          <ac:picMkLst>
            <pc:docMk/>
            <pc:sldMk cId="2234832323" sldId="277"/>
            <ac:picMk id="6" creationId="{5CD15FA2-B4DD-4833-82D7-B7C8AE8C6C01}"/>
          </ac:picMkLst>
        </pc:picChg>
        <pc:picChg chg="add mod ord">
          <ac:chgData name="Alexandra Papparis" userId="S::alexandra.papparis@ucalgary.ca::67afd925-7a34-4a38-b7aa-a1788968cbda" providerId="AD" clId="Web-{3B0B7EF0-05C5-4C91-B196-951BB132E0DE}" dt="2022-02-17T00:36:44.424" v="250" actId="1076"/>
          <ac:picMkLst>
            <pc:docMk/>
            <pc:sldMk cId="2234832323" sldId="277"/>
            <ac:picMk id="11" creationId="{1CBA8DA4-C439-4260-847C-2A31CDA13665}"/>
          </ac:picMkLst>
        </pc:picChg>
      </pc:sldChg>
      <pc:sldChg chg="modSp">
        <pc:chgData name="Alexandra Papparis" userId="S::alexandra.papparis@ucalgary.ca::67afd925-7a34-4a38-b7aa-a1788968cbda" providerId="AD" clId="Web-{3B0B7EF0-05C5-4C91-B196-951BB132E0DE}" dt="2022-02-17T00:08:45.858" v="25" actId="20577"/>
        <pc:sldMkLst>
          <pc:docMk/>
          <pc:sldMk cId="4187851592" sldId="284"/>
        </pc:sldMkLst>
        <pc:spChg chg="mod">
          <ac:chgData name="Alexandra Papparis" userId="S::alexandra.papparis@ucalgary.ca::67afd925-7a34-4a38-b7aa-a1788968cbda" providerId="AD" clId="Web-{3B0B7EF0-05C5-4C91-B196-951BB132E0DE}" dt="2022-02-17T00:08:45.858" v="25" actId="20577"/>
          <ac:spMkLst>
            <pc:docMk/>
            <pc:sldMk cId="4187851592" sldId="284"/>
            <ac:spMk id="3" creationId="{AAA9ADB5-40EB-8341-B26F-64AA7C34773E}"/>
          </ac:spMkLst>
        </pc:spChg>
      </pc:sldChg>
      <pc:sldChg chg="modSp">
        <pc:chgData name="Alexandra Papparis" userId="S::alexandra.papparis@ucalgary.ca::67afd925-7a34-4a38-b7aa-a1788968cbda" providerId="AD" clId="Web-{3B0B7EF0-05C5-4C91-B196-951BB132E0DE}" dt="2022-02-17T00:44:10.164" v="393" actId="20577"/>
        <pc:sldMkLst>
          <pc:docMk/>
          <pc:sldMk cId="843702230" sldId="294"/>
        </pc:sldMkLst>
        <pc:spChg chg="mod">
          <ac:chgData name="Alexandra Papparis" userId="S::alexandra.papparis@ucalgary.ca::67afd925-7a34-4a38-b7aa-a1788968cbda" providerId="AD" clId="Web-{3B0B7EF0-05C5-4C91-B196-951BB132E0DE}" dt="2022-02-17T00:19:25.709" v="158" actId="14100"/>
          <ac:spMkLst>
            <pc:docMk/>
            <pc:sldMk cId="843702230" sldId="294"/>
            <ac:spMk id="3" creationId="{AAA9ADB5-40EB-8341-B26F-64AA7C34773E}"/>
          </ac:spMkLst>
        </pc:spChg>
        <pc:spChg chg="mod">
          <ac:chgData name="Alexandra Papparis" userId="S::alexandra.papparis@ucalgary.ca::67afd925-7a34-4a38-b7aa-a1788968cbda" providerId="AD" clId="Web-{3B0B7EF0-05C5-4C91-B196-951BB132E0DE}" dt="2022-02-17T00:44:10.164" v="393" actId="20577"/>
          <ac:spMkLst>
            <pc:docMk/>
            <pc:sldMk cId="843702230" sldId="294"/>
            <ac:spMk id="8" creationId="{B259D037-0A3A-449F-B6C3-6D1E83DE7B04}"/>
          </ac:spMkLst>
        </pc:spChg>
        <pc:spChg chg="mod">
          <ac:chgData name="Alexandra Papparis" userId="S::alexandra.papparis@ucalgary.ca::67afd925-7a34-4a38-b7aa-a1788968cbda" providerId="AD" clId="Web-{3B0B7EF0-05C5-4C91-B196-951BB132E0DE}" dt="2022-02-17T00:44:00.179" v="390" actId="20577"/>
          <ac:spMkLst>
            <pc:docMk/>
            <pc:sldMk cId="843702230" sldId="294"/>
            <ac:spMk id="12" creationId="{9021A62B-686C-4258-B6C4-BBA48574C843}"/>
          </ac:spMkLst>
        </pc:spChg>
        <pc:graphicFrameChg chg="mod modGraphic">
          <ac:chgData name="Alexandra Papparis" userId="S::alexandra.papparis@ucalgary.ca::67afd925-7a34-4a38-b7aa-a1788968cbda" providerId="AD" clId="Web-{3B0B7EF0-05C5-4C91-B196-951BB132E0DE}" dt="2022-02-17T00:37:33.143" v="288"/>
          <ac:graphicFrameMkLst>
            <pc:docMk/>
            <pc:sldMk cId="843702230" sldId="294"/>
            <ac:graphicFrameMk id="7" creationId="{D4714D56-C10D-48BA-AC71-7880CFBB85E6}"/>
          </ac:graphicFrameMkLst>
        </pc:graphicFrameChg>
        <pc:graphicFrameChg chg="mod modGraphic">
          <ac:chgData name="Alexandra Papparis" userId="S::alexandra.papparis@ucalgary.ca::67afd925-7a34-4a38-b7aa-a1788968cbda" providerId="AD" clId="Web-{3B0B7EF0-05C5-4C91-B196-951BB132E0DE}" dt="2022-02-17T00:38:42.707" v="332"/>
          <ac:graphicFrameMkLst>
            <pc:docMk/>
            <pc:sldMk cId="843702230" sldId="294"/>
            <ac:graphicFrameMk id="11" creationId="{2E7E24C4-89E8-4170-84F6-8CF14856F898}"/>
          </ac:graphicFrameMkLst>
        </pc:graphicFrameChg>
      </pc:sldChg>
    </pc:docChg>
  </pc:docChgLst>
  <pc:docChgLst>
    <pc:chgData name="Harold Lee" userId="S::kuanhong.lee@ucalgary.ca::655c5f61-c1a8-4357-8db9-f4acdfdb16e6" providerId="AD" clId="Web-{FE47ACA4-7A2A-856A-2F78-C6FE96AB03B8}"/>
    <pc:docChg chg="modSld">
      <pc:chgData name="Harold Lee" userId="S::kuanhong.lee@ucalgary.ca::655c5f61-c1a8-4357-8db9-f4acdfdb16e6" providerId="AD" clId="Web-{FE47ACA4-7A2A-856A-2F78-C6FE96AB03B8}" dt="2022-02-17T03:02:16.504" v="94"/>
      <pc:docMkLst>
        <pc:docMk/>
      </pc:docMkLst>
      <pc:sldChg chg="modSp">
        <pc:chgData name="Harold Lee" userId="S::kuanhong.lee@ucalgary.ca::655c5f61-c1a8-4357-8db9-f4acdfdb16e6" providerId="AD" clId="Web-{FE47ACA4-7A2A-856A-2F78-C6FE96AB03B8}" dt="2022-02-17T03:02:16.504" v="94"/>
        <pc:sldMkLst>
          <pc:docMk/>
          <pc:sldMk cId="2001065587" sldId="279"/>
        </pc:sldMkLst>
        <pc:spChg chg="mod">
          <ac:chgData name="Harold Lee" userId="S::kuanhong.lee@ucalgary.ca::655c5f61-c1a8-4357-8db9-f4acdfdb16e6" providerId="AD" clId="Web-{FE47ACA4-7A2A-856A-2F78-C6FE96AB03B8}" dt="2022-02-16T23:17:22.083" v="34" actId="20577"/>
          <ac:spMkLst>
            <pc:docMk/>
            <pc:sldMk cId="2001065587" sldId="279"/>
            <ac:spMk id="3" creationId="{AAA9ADB5-40EB-8341-B26F-64AA7C34773E}"/>
          </ac:spMkLst>
        </pc:spChg>
        <pc:graphicFrameChg chg="mod modGraphic">
          <ac:chgData name="Harold Lee" userId="S::kuanhong.lee@ucalgary.ca::655c5f61-c1a8-4357-8db9-f4acdfdb16e6" providerId="AD" clId="Web-{FE47ACA4-7A2A-856A-2F78-C6FE96AB03B8}" dt="2022-02-17T03:02:16.504" v="94"/>
          <ac:graphicFrameMkLst>
            <pc:docMk/>
            <pc:sldMk cId="2001065587" sldId="279"/>
            <ac:graphicFrameMk id="6" creationId="{67806C6A-5BFE-4A3A-800B-E32A0F145134}"/>
          </ac:graphicFrameMkLst>
        </pc:graphicFrameChg>
      </pc:sldChg>
      <pc:sldChg chg="modSp">
        <pc:chgData name="Harold Lee" userId="S::kuanhong.lee@ucalgary.ca::655c5f61-c1a8-4357-8db9-f4acdfdb16e6" providerId="AD" clId="Web-{FE47ACA4-7A2A-856A-2F78-C6FE96AB03B8}" dt="2022-02-17T01:01:23.424" v="92"/>
        <pc:sldMkLst>
          <pc:docMk/>
          <pc:sldMk cId="3203690409" sldId="289"/>
        </pc:sldMkLst>
        <pc:graphicFrameChg chg="mod modGraphic">
          <ac:chgData name="Harold Lee" userId="S::kuanhong.lee@ucalgary.ca::655c5f61-c1a8-4357-8db9-f4acdfdb16e6" providerId="AD" clId="Web-{FE47ACA4-7A2A-856A-2F78-C6FE96AB03B8}" dt="2022-02-17T01:01:23.424" v="92"/>
          <ac:graphicFrameMkLst>
            <pc:docMk/>
            <pc:sldMk cId="3203690409" sldId="289"/>
            <ac:graphicFrameMk id="8" creationId="{9B2C2E8F-14CE-4DAF-AE85-C8C5436B0521}"/>
          </ac:graphicFrameMkLst>
        </pc:graphicFrameChg>
      </pc:sldChg>
    </pc:docChg>
  </pc:docChgLst>
  <pc:docChgLst>
    <pc:chgData name="Harold Lee" userId="S::kuanhong.lee@ucalgary.ca::655c5f61-c1a8-4357-8db9-f4acdfdb16e6" providerId="AD" clId="Web-{EC472731-5719-F183-A304-FE4FA68B46F6}"/>
    <pc:docChg chg="addSld modSld">
      <pc:chgData name="Harold Lee" userId="S::kuanhong.lee@ucalgary.ca::655c5f61-c1a8-4357-8db9-f4acdfdb16e6" providerId="AD" clId="Web-{EC472731-5719-F183-A304-FE4FA68B46F6}" dt="2022-02-15T15:11:03.567" v="82" actId="1076"/>
      <pc:docMkLst>
        <pc:docMk/>
      </pc:docMkLst>
      <pc:sldChg chg="addSp delSp modSp">
        <pc:chgData name="Harold Lee" userId="S::kuanhong.lee@ucalgary.ca::655c5f61-c1a8-4357-8db9-f4acdfdb16e6" providerId="AD" clId="Web-{EC472731-5719-F183-A304-FE4FA68B46F6}" dt="2022-02-15T15:07:23.314" v="48" actId="1076"/>
        <pc:sldMkLst>
          <pc:docMk/>
          <pc:sldMk cId="1494492050" sldId="276"/>
        </pc:sldMkLst>
        <pc:spChg chg="mod">
          <ac:chgData name="Harold Lee" userId="S::kuanhong.lee@ucalgary.ca::655c5f61-c1a8-4357-8db9-f4acdfdb16e6" providerId="AD" clId="Web-{EC472731-5719-F183-A304-FE4FA68B46F6}" dt="2022-02-15T15:04:44.640" v="30" actId="20577"/>
          <ac:spMkLst>
            <pc:docMk/>
            <pc:sldMk cId="1494492050" sldId="276"/>
            <ac:spMk id="2" creationId="{856CEE5F-821C-4544-B050-7C424B927B35}"/>
          </ac:spMkLst>
        </pc:spChg>
        <pc:spChg chg="del">
          <ac:chgData name="Harold Lee" userId="S::kuanhong.lee@ucalgary.ca::655c5f61-c1a8-4357-8db9-f4acdfdb16e6" providerId="AD" clId="Web-{EC472731-5719-F183-A304-FE4FA68B46F6}" dt="2022-02-15T15:01:53.513" v="0"/>
          <ac:spMkLst>
            <pc:docMk/>
            <pc:sldMk cId="1494492050" sldId="276"/>
            <ac:spMk id="3" creationId="{AAA9ADB5-40EB-8341-B26F-64AA7C34773E}"/>
          </ac:spMkLst>
        </pc:spChg>
        <pc:spChg chg="add mod">
          <ac:chgData name="Harold Lee" userId="S::kuanhong.lee@ucalgary.ca::655c5f61-c1a8-4357-8db9-f4acdfdb16e6" providerId="AD" clId="Web-{EC472731-5719-F183-A304-FE4FA68B46F6}" dt="2022-02-15T15:07:23.314" v="48" actId="1076"/>
          <ac:spMkLst>
            <pc:docMk/>
            <pc:sldMk cId="1494492050" sldId="276"/>
            <ac:spMk id="10" creationId="{32A3F6E0-0538-4990-98FA-48333E79B7C4}"/>
          </ac:spMkLst>
        </pc:spChg>
        <pc:picChg chg="add mod ord">
          <ac:chgData name="Harold Lee" userId="S::kuanhong.lee@ucalgary.ca::655c5f61-c1a8-4357-8db9-f4acdfdb16e6" providerId="AD" clId="Web-{EC472731-5719-F183-A304-FE4FA68B46F6}" dt="2022-02-15T15:02:54.873" v="14"/>
          <ac:picMkLst>
            <pc:docMk/>
            <pc:sldMk cId="1494492050" sldId="276"/>
            <ac:picMk id="5" creationId="{BD7793D8-8FDF-48BF-8303-D7319E66DD2F}"/>
          </ac:picMkLst>
        </pc:picChg>
        <pc:picChg chg="add del mod">
          <ac:chgData name="Harold Lee" userId="S::kuanhong.lee@ucalgary.ca::655c5f61-c1a8-4357-8db9-f4acdfdb16e6" providerId="AD" clId="Web-{EC472731-5719-F183-A304-FE4FA68B46F6}" dt="2022-02-15T15:02:26.810" v="6"/>
          <ac:picMkLst>
            <pc:docMk/>
            <pc:sldMk cId="1494492050" sldId="276"/>
            <ac:picMk id="6" creationId="{CD2DC913-27A7-4F3D-B90C-58E67A240ED7}"/>
          </ac:picMkLst>
        </pc:picChg>
        <pc:picChg chg="add mod">
          <ac:chgData name="Harold Lee" userId="S::kuanhong.lee@ucalgary.ca::655c5f61-c1a8-4357-8db9-f4acdfdb16e6" providerId="AD" clId="Web-{EC472731-5719-F183-A304-FE4FA68B46F6}" dt="2022-02-15T15:02:47.936" v="13" actId="1076"/>
          <ac:picMkLst>
            <pc:docMk/>
            <pc:sldMk cId="1494492050" sldId="276"/>
            <ac:picMk id="7" creationId="{D9326418-B323-4C72-9870-38EBF1CEA706}"/>
          </ac:picMkLst>
        </pc:picChg>
        <pc:picChg chg="add mod ord">
          <ac:chgData name="Harold Lee" userId="S::kuanhong.lee@ucalgary.ca::655c5f61-c1a8-4357-8db9-f4acdfdb16e6" providerId="AD" clId="Web-{EC472731-5719-F183-A304-FE4FA68B46F6}" dt="2022-02-15T15:03:21.014" v="21"/>
          <ac:picMkLst>
            <pc:docMk/>
            <pc:sldMk cId="1494492050" sldId="276"/>
            <ac:picMk id="8" creationId="{FC312A6E-9392-4A39-9625-D552A5BE3E09}"/>
          </ac:picMkLst>
        </pc:picChg>
        <pc:picChg chg="add mod">
          <ac:chgData name="Harold Lee" userId="S::kuanhong.lee@ucalgary.ca::655c5f61-c1a8-4357-8db9-f4acdfdb16e6" providerId="AD" clId="Web-{EC472731-5719-F183-A304-FE4FA68B46F6}" dt="2022-02-15T15:04:49.234" v="32" actId="1076"/>
          <ac:picMkLst>
            <pc:docMk/>
            <pc:sldMk cId="1494492050" sldId="276"/>
            <ac:picMk id="9" creationId="{F51BDDD7-5E7E-43F2-891C-9AACB484590E}"/>
          </ac:picMkLst>
        </pc:picChg>
      </pc:sldChg>
      <pc:sldChg chg="addSp delSp modSp new">
        <pc:chgData name="Harold Lee" userId="S::kuanhong.lee@ucalgary.ca::655c5f61-c1a8-4357-8db9-f4acdfdb16e6" providerId="AD" clId="Web-{EC472731-5719-F183-A304-FE4FA68B46F6}" dt="2022-02-15T15:10:10.863" v="71"/>
        <pc:sldMkLst>
          <pc:docMk/>
          <pc:sldMk cId="1421536067" sldId="282"/>
        </pc:sldMkLst>
        <pc:spChg chg="del">
          <ac:chgData name="Harold Lee" userId="S::kuanhong.lee@ucalgary.ca::655c5f61-c1a8-4357-8db9-f4acdfdb16e6" providerId="AD" clId="Web-{EC472731-5719-F183-A304-FE4FA68B46F6}" dt="2022-02-15T15:08:24.518" v="50"/>
          <ac:spMkLst>
            <pc:docMk/>
            <pc:sldMk cId="1421536067" sldId="282"/>
            <ac:spMk id="3" creationId="{715247E2-F735-4418-A49F-55FC22BDAD2D}"/>
          </ac:spMkLst>
        </pc:spChg>
        <pc:picChg chg="add mod ord">
          <ac:chgData name="Harold Lee" userId="S::kuanhong.lee@ucalgary.ca::655c5f61-c1a8-4357-8db9-f4acdfdb16e6" providerId="AD" clId="Web-{EC472731-5719-F183-A304-FE4FA68B46F6}" dt="2022-02-15T15:08:31.096" v="52" actId="1076"/>
          <ac:picMkLst>
            <pc:docMk/>
            <pc:sldMk cId="1421536067" sldId="282"/>
            <ac:picMk id="4" creationId="{58F8FD12-83C5-48EF-BD98-B1ADE36A7DC0}"/>
          </ac:picMkLst>
        </pc:picChg>
        <pc:picChg chg="add mod ord">
          <ac:chgData name="Harold Lee" userId="S::kuanhong.lee@ucalgary.ca::655c5f61-c1a8-4357-8db9-f4acdfdb16e6" providerId="AD" clId="Web-{EC472731-5719-F183-A304-FE4FA68B46F6}" dt="2022-02-15T15:09:16.472" v="63" actId="1076"/>
          <ac:picMkLst>
            <pc:docMk/>
            <pc:sldMk cId="1421536067" sldId="282"/>
            <ac:picMk id="5" creationId="{869A4F8A-C1B7-41E3-8419-CF74229FC8B3}"/>
          </ac:picMkLst>
        </pc:picChg>
        <pc:picChg chg="add mod">
          <ac:chgData name="Harold Lee" userId="S::kuanhong.lee@ucalgary.ca::655c5f61-c1a8-4357-8db9-f4acdfdb16e6" providerId="AD" clId="Web-{EC472731-5719-F183-A304-FE4FA68B46F6}" dt="2022-02-15T15:09:34.925" v="66" actId="1076"/>
          <ac:picMkLst>
            <pc:docMk/>
            <pc:sldMk cId="1421536067" sldId="282"/>
            <ac:picMk id="6" creationId="{E4F3094D-8E47-4AF5-AFB0-4A805CC49D95}"/>
          </ac:picMkLst>
        </pc:picChg>
        <pc:picChg chg="add mod ord">
          <ac:chgData name="Harold Lee" userId="S::kuanhong.lee@ucalgary.ca::655c5f61-c1a8-4357-8db9-f4acdfdb16e6" providerId="AD" clId="Web-{EC472731-5719-F183-A304-FE4FA68B46F6}" dt="2022-02-15T15:10:10.863" v="71"/>
          <ac:picMkLst>
            <pc:docMk/>
            <pc:sldMk cId="1421536067" sldId="282"/>
            <ac:picMk id="7" creationId="{1BB455ED-7303-4F34-ABF9-629466EB922F}"/>
          </ac:picMkLst>
        </pc:picChg>
      </pc:sldChg>
      <pc:sldChg chg="addSp delSp modSp new">
        <pc:chgData name="Harold Lee" userId="S::kuanhong.lee@ucalgary.ca::655c5f61-c1a8-4357-8db9-f4acdfdb16e6" providerId="AD" clId="Web-{EC472731-5719-F183-A304-FE4FA68B46F6}" dt="2022-02-15T15:11:03.567" v="82" actId="1076"/>
        <pc:sldMkLst>
          <pc:docMk/>
          <pc:sldMk cId="3366904230" sldId="283"/>
        </pc:sldMkLst>
        <pc:spChg chg="del">
          <ac:chgData name="Harold Lee" userId="S::kuanhong.lee@ucalgary.ca::655c5f61-c1a8-4357-8db9-f4acdfdb16e6" providerId="AD" clId="Web-{EC472731-5719-F183-A304-FE4FA68B46F6}" dt="2022-02-15T15:10:30.989" v="73"/>
          <ac:spMkLst>
            <pc:docMk/>
            <pc:sldMk cId="3366904230" sldId="283"/>
            <ac:spMk id="3" creationId="{F84504B7-85E6-414D-95A5-C5C457C9F254}"/>
          </ac:spMkLst>
        </pc:spChg>
        <pc:picChg chg="add mod ord">
          <ac:chgData name="Harold Lee" userId="S::kuanhong.lee@ucalgary.ca::655c5f61-c1a8-4357-8db9-f4acdfdb16e6" providerId="AD" clId="Web-{EC472731-5719-F183-A304-FE4FA68B46F6}" dt="2022-02-15T15:10:33.395" v="74" actId="1076"/>
          <ac:picMkLst>
            <pc:docMk/>
            <pc:sldMk cId="3366904230" sldId="283"/>
            <ac:picMk id="4" creationId="{FB1BBE3E-5D17-4A10-8477-764B79E6FB5A}"/>
          </ac:picMkLst>
        </pc:picChg>
        <pc:picChg chg="add mod">
          <ac:chgData name="Harold Lee" userId="S::kuanhong.lee@ucalgary.ca::655c5f61-c1a8-4357-8db9-f4acdfdb16e6" providerId="AD" clId="Web-{EC472731-5719-F183-A304-FE4FA68B46F6}" dt="2022-02-15T15:10:51.192" v="78" actId="1076"/>
          <ac:picMkLst>
            <pc:docMk/>
            <pc:sldMk cId="3366904230" sldId="283"/>
            <ac:picMk id="5" creationId="{24BA3AED-56D3-42A7-9729-30B40C22D65A}"/>
          </ac:picMkLst>
        </pc:picChg>
        <pc:picChg chg="add mod">
          <ac:chgData name="Harold Lee" userId="S::kuanhong.lee@ucalgary.ca::655c5f61-c1a8-4357-8db9-f4acdfdb16e6" providerId="AD" clId="Web-{EC472731-5719-F183-A304-FE4FA68B46F6}" dt="2022-02-15T15:11:03.567" v="82" actId="1076"/>
          <ac:picMkLst>
            <pc:docMk/>
            <pc:sldMk cId="3366904230" sldId="283"/>
            <ac:picMk id="6" creationId="{A96D664E-CEBE-4934-A884-9F5F62FD2129}"/>
          </ac:picMkLst>
        </pc:picChg>
      </pc:sldChg>
    </pc:docChg>
  </pc:docChgLst>
  <pc:docChgLst>
    <pc:chgData name="Harold Lee" userId="S::kuanhong.lee@ucalgary.ca::655c5f61-c1a8-4357-8db9-f4acdfdb16e6" providerId="AD" clId="Web-{883D8BF8-3F83-96E2-F9AB-19A949B9813E}"/>
    <pc:docChg chg="modSld sldOrd">
      <pc:chgData name="Harold Lee" userId="S::kuanhong.lee@ucalgary.ca::655c5f61-c1a8-4357-8db9-f4acdfdb16e6" providerId="AD" clId="Web-{883D8BF8-3F83-96E2-F9AB-19A949B9813E}" dt="2022-02-16T22:53:46.332" v="507" actId="20577"/>
      <pc:docMkLst>
        <pc:docMk/>
      </pc:docMkLst>
      <pc:sldChg chg="modSp">
        <pc:chgData name="Harold Lee" userId="S::kuanhong.lee@ucalgary.ca::655c5f61-c1a8-4357-8db9-f4acdfdb16e6" providerId="AD" clId="Web-{883D8BF8-3F83-96E2-F9AB-19A949B9813E}" dt="2022-02-16T22:20:44.086" v="316" actId="20577"/>
        <pc:sldMkLst>
          <pc:docMk/>
          <pc:sldMk cId="1814768217" sldId="256"/>
        </pc:sldMkLst>
        <pc:spChg chg="mod">
          <ac:chgData name="Harold Lee" userId="S::kuanhong.lee@ucalgary.ca::655c5f61-c1a8-4357-8db9-f4acdfdb16e6" providerId="AD" clId="Web-{883D8BF8-3F83-96E2-F9AB-19A949B9813E}" dt="2022-02-16T22:20:44.086" v="316" actId="20577"/>
          <ac:spMkLst>
            <pc:docMk/>
            <pc:sldMk cId="1814768217" sldId="256"/>
            <ac:spMk id="3" creationId="{6D00AD6A-0122-5B4D-AA60-80E9977A6872}"/>
          </ac:spMkLst>
        </pc:spChg>
      </pc:sldChg>
      <pc:sldChg chg="modSp">
        <pc:chgData name="Harold Lee" userId="S::kuanhong.lee@ucalgary.ca::655c5f61-c1a8-4357-8db9-f4acdfdb16e6" providerId="AD" clId="Web-{883D8BF8-3F83-96E2-F9AB-19A949B9813E}" dt="2022-02-16T22:29:15.701" v="403" actId="20577"/>
        <pc:sldMkLst>
          <pc:docMk/>
          <pc:sldMk cId="2857805225" sldId="274"/>
        </pc:sldMkLst>
        <pc:spChg chg="mod">
          <ac:chgData name="Harold Lee" userId="S::kuanhong.lee@ucalgary.ca::655c5f61-c1a8-4357-8db9-f4acdfdb16e6" providerId="AD" clId="Web-{883D8BF8-3F83-96E2-F9AB-19A949B9813E}" dt="2022-02-16T22:29:15.701" v="403" actId="20577"/>
          <ac:spMkLst>
            <pc:docMk/>
            <pc:sldMk cId="2857805225" sldId="274"/>
            <ac:spMk id="3" creationId="{AAA9ADB5-40EB-8341-B26F-64AA7C34773E}"/>
          </ac:spMkLst>
        </pc:spChg>
      </pc:sldChg>
      <pc:sldChg chg="modSp">
        <pc:chgData name="Harold Lee" userId="S::kuanhong.lee@ucalgary.ca::655c5f61-c1a8-4357-8db9-f4acdfdb16e6" providerId="AD" clId="Web-{883D8BF8-3F83-96E2-F9AB-19A949B9813E}" dt="2022-02-16T22:34:19.986" v="434" actId="14100"/>
        <pc:sldMkLst>
          <pc:docMk/>
          <pc:sldMk cId="1494492050" sldId="276"/>
        </pc:sldMkLst>
        <pc:spChg chg="mod">
          <ac:chgData name="Harold Lee" userId="S::kuanhong.lee@ucalgary.ca::655c5f61-c1a8-4357-8db9-f4acdfdb16e6" providerId="AD" clId="Web-{883D8BF8-3F83-96E2-F9AB-19A949B9813E}" dt="2022-02-16T22:13:49.596" v="32" actId="20577"/>
          <ac:spMkLst>
            <pc:docMk/>
            <pc:sldMk cId="1494492050" sldId="276"/>
            <ac:spMk id="2" creationId="{856CEE5F-821C-4544-B050-7C424B927B35}"/>
          </ac:spMkLst>
        </pc:spChg>
        <pc:spChg chg="mod">
          <ac:chgData name="Harold Lee" userId="S::kuanhong.lee@ucalgary.ca::655c5f61-c1a8-4357-8db9-f4acdfdb16e6" providerId="AD" clId="Web-{883D8BF8-3F83-96E2-F9AB-19A949B9813E}" dt="2022-02-16T22:34:19.986" v="434" actId="14100"/>
          <ac:spMkLst>
            <pc:docMk/>
            <pc:sldMk cId="1494492050" sldId="276"/>
            <ac:spMk id="10" creationId="{32A3F6E0-0538-4990-98FA-48333E79B7C4}"/>
          </ac:spMkLst>
        </pc:spChg>
      </pc:sldChg>
      <pc:sldChg chg="modSp ord">
        <pc:chgData name="Harold Lee" userId="S::kuanhong.lee@ucalgary.ca::655c5f61-c1a8-4357-8db9-f4acdfdb16e6" providerId="AD" clId="Web-{883D8BF8-3F83-96E2-F9AB-19A949B9813E}" dt="2022-02-16T22:28:41.748" v="393" actId="20577"/>
        <pc:sldMkLst>
          <pc:docMk/>
          <pc:sldMk cId="2234832323" sldId="277"/>
        </pc:sldMkLst>
        <pc:spChg chg="mod">
          <ac:chgData name="Harold Lee" userId="S::kuanhong.lee@ucalgary.ca::655c5f61-c1a8-4357-8db9-f4acdfdb16e6" providerId="AD" clId="Web-{883D8BF8-3F83-96E2-F9AB-19A949B9813E}" dt="2022-02-16T22:28:41.748" v="393" actId="20577"/>
          <ac:spMkLst>
            <pc:docMk/>
            <pc:sldMk cId="2234832323" sldId="277"/>
            <ac:spMk id="2" creationId="{856CEE5F-821C-4544-B050-7C424B927B35}"/>
          </ac:spMkLst>
        </pc:spChg>
      </pc:sldChg>
      <pc:sldChg chg="addSp modSp">
        <pc:chgData name="Harold Lee" userId="S::kuanhong.lee@ucalgary.ca::655c5f61-c1a8-4357-8db9-f4acdfdb16e6" providerId="AD" clId="Web-{883D8BF8-3F83-96E2-F9AB-19A949B9813E}" dt="2022-02-16T22:53:46.332" v="507" actId="20577"/>
        <pc:sldMkLst>
          <pc:docMk/>
          <pc:sldMk cId="2001065587" sldId="279"/>
        </pc:sldMkLst>
        <pc:spChg chg="mod">
          <ac:chgData name="Harold Lee" userId="S::kuanhong.lee@ucalgary.ca::655c5f61-c1a8-4357-8db9-f4acdfdb16e6" providerId="AD" clId="Web-{883D8BF8-3F83-96E2-F9AB-19A949B9813E}" dt="2022-02-16T22:18:34.584" v="290" actId="1076"/>
          <ac:spMkLst>
            <pc:docMk/>
            <pc:sldMk cId="2001065587" sldId="279"/>
            <ac:spMk id="2" creationId="{856CEE5F-821C-4544-B050-7C424B927B35}"/>
          </ac:spMkLst>
        </pc:spChg>
        <pc:spChg chg="mod">
          <ac:chgData name="Harold Lee" userId="S::kuanhong.lee@ucalgary.ca::655c5f61-c1a8-4357-8db9-f4acdfdb16e6" providerId="AD" clId="Web-{883D8BF8-3F83-96E2-F9AB-19A949B9813E}" dt="2022-02-16T22:30:01.593" v="412" actId="1076"/>
          <ac:spMkLst>
            <pc:docMk/>
            <pc:sldMk cId="2001065587" sldId="279"/>
            <ac:spMk id="3" creationId="{AAA9ADB5-40EB-8341-B26F-64AA7C34773E}"/>
          </ac:spMkLst>
        </pc:spChg>
        <pc:spChg chg="add mod">
          <ac:chgData name="Harold Lee" userId="S::kuanhong.lee@ucalgary.ca::655c5f61-c1a8-4357-8db9-f4acdfdb16e6" providerId="AD" clId="Web-{883D8BF8-3F83-96E2-F9AB-19A949B9813E}" dt="2022-02-16T22:31:01.593" v="423" actId="20577"/>
          <ac:spMkLst>
            <pc:docMk/>
            <pc:sldMk cId="2001065587" sldId="279"/>
            <ac:spMk id="7" creationId="{F52560D7-8414-4E4F-A3A7-E752BB7332FA}"/>
          </ac:spMkLst>
        </pc:spChg>
        <pc:spChg chg="add mod">
          <ac:chgData name="Harold Lee" userId="S::kuanhong.lee@ucalgary.ca::655c5f61-c1a8-4357-8db9-f4acdfdb16e6" providerId="AD" clId="Web-{883D8BF8-3F83-96E2-F9AB-19A949B9813E}" dt="2022-02-16T22:53:46.332" v="507" actId="20577"/>
          <ac:spMkLst>
            <pc:docMk/>
            <pc:sldMk cId="2001065587" sldId="279"/>
            <ac:spMk id="9" creationId="{886B562B-D3BA-4729-9500-F53B0A97714C}"/>
          </ac:spMkLst>
        </pc:spChg>
        <pc:graphicFrameChg chg="add mod modGraphic">
          <ac:chgData name="Harold Lee" userId="S::kuanhong.lee@ucalgary.ca::655c5f61-c1a8-4357-8db9-f4acdfdb16e6" providerId="AD" clId="Web-{883D8BF8-3F83-96E2-F9AB-19A949B9813E}" dt="2022-02-16T22:30:08.921" v="413" actId="1076"/>
          <ac:graphicFrameMkLst>
            <pc:docMk/>
            <pc:sldMk cId="2001065587" sldId="279"/>
            <ac:graphicFrameMk id="6" creationId="{67806C6A-5BFE-4A3A-800B-E32A0F145134}"/>
          </ac:graphicFrameMkLst>
        </pc:graphicFrameChg>
      </pc:sldChg>
      <pc:sldChg chg="ord">
        <pc:chgData name="Harold Lee" userId="S::kuanhong.lee@ucalgary.ca::655c5f61-c1a8-4357-8db9-f4acdfdb16e6" providerId="AD" clId="Web-{883D8BF8-3F83-96E2-F9AB-19A949B9813E}" dt="2022-02-16T22:32:32.923" v="431"/>
        <pc:sldMkLst>
          <pc:docMk/>
          <pc:sldMk cId="4091480277" sldId="287"/>
        </pc:sldMkLst>
      </pc:sldChg>
      <pc:sldChg chg="modSp">
        <pc:chgData name="Harold Lee" userId="S::kuanhong.lee@ucalgary.ca::655c5f61-c1a8-4357-8db9-f4acdfdb16e6" providerId="AD" clId="Web-{883D8BF8-3F83-96E2-F9AB-19A949B9813E}" dt="2022-02-16T22:09:51.078" v="29"/>
        <pc:sldMkLst>
          <pc:docMk/>
          <pc:sldMk cId="3203690409" sldId="289"/>
        </pc:sldMkLst>
        <pc:graphicFrameChg chg="mod modGraphic">
          <ac:chgData name="Harold Lee" userId="S::kuanhong.lee@ucalgary.ca::655c5f61-c1a8-4357-8db9-f4acdfdb16e6" providerId="AD" clId="Web-{883D8BF8-3F83-96E2-F9AB-19A949B9813E}" dt="2022-02-16T22:09:51.078" v="29"/>
          <ac:graphicFrameMkLst>
            <pc:docMk/>
            <pc:sldMk cId="3203690409" sldId="289"/>
            <ac:graphicFrameMk id="8" creationId="{9B2C2E8F-14CE-4DAF-AE85-C8C5436B0521}"/>
          </ac:graphicFrameMkLst>
        </pc:graphicFrameChg>
      </pc:sldChg>
      <pc:sldChg chg="modSp ord">
        <pc:chgData name="Harold Lee" userId="S::kuanhong.lee@ucalgary.ca::655c5f61-c1a8-4357-8db9-f4acdfdb16e6" providerId="AD" clId="Web-{883D8BF8-3F83-96E2-F9AB-19A949B9813E}" dt="2022-02-16T22:28:45.560" v="394" actId="20577"/>
        <pc:sldMkLst>
          <pc:docMk/>
          <pc:sldMk cId="843702230" sldId="294"/>
        </pc:sldMkLst>
        <pc:spChg chg="mod">
          <ac:chgData name="Harold Lee" userId="S::kuanhong.lee@ucalgary.ca::655c5f61-c1a8-4357-8db9-f4acdfdb16e6" providerId="AD" clId="Web-{883D8BF8-3F83-96E2-F9AB-19A949B9813E}" dt="2022-02-16T22:28:45.560" v="394" actId="20577"/>
          <ac:spMkLst>
            <pc:docMk/>
            <pc:sldMk cId="843702230" sldId="294"/>
            <ac:spMk id="2" creationId="{856CEE5F-821C-4544-B050-7C424B927B35}"/>
          </ac:spMkLst>
        </pc:spChg>
      </pc:sldChg>
    </pc:docChg>
  </pc:docChgLst>
  <pc:docChgLst>
    <pc:chgData name="Daniel Zhou" userId="S::daniel.zhou1@ucalgary.ca::5f316fe2-e266-4daa-b746-4161cfe29498" providerId="AD" clId="Web-{C16EFEFA-9B6B-DE1C-A8B5-A329B48D8970}"/>
    <pc:docChg chg="modSld">
      <pc:chgData name="Daniel Zhou" userId="S::daniel.zhou1@ucalgary.ca::5f316fe2-e266-4daa-b746-4161cfe29498" providerId="AD" clId="Web-{C16EFEFA-9B6B-DE1C-A8B5-A329B48D8970}" dt="2022-02-15T23:25:24.354" v="1210" actId="20577"/>
      <pc:docMkLst>
        <pc:docMk/>
      </pc:docMkLst>
      <pc:sldChg chg="modSp">
        <pc:chgData name="Daniel Zhou" userId="S::daniel.zhou1@ucalgary.ca::5f316fe2-e266-4daa-b746-4161cfe29498" providerId="AD" clId="Web-{C16EFEFA-9B6B-DE1C-A8B5-A329B48D8970}" dt="2022-02-15T23:07:52.432" v="467" actId="20577"/>
        <pc:sldMkLst>
          <pc:docMk/>
          <pc:sldMk cId="1039847431" sldId="273"/>
        </pc:sldMkLst>
        <pc:spChg chg="mod">
          <ac:chgData name="Daniel Zhou" userId="S::daniel.zhou1@ucalgary.ca::5f316fe2-e266-4daa-b746-4161cfe29498" providerId="AD" clId="Web-{C16EFEFA-9B6B-DE1C-A8B5-A329B48D8970}" dt="2022-02-15T22:49:39.071" v="1" actId="20577"/>
          <ac:spMkLst>
            <pc:docMk/>
            <pc:sldMk cId="1039847431" sldId="273"/>
            <ac:spMk id="4" creationId="{168476D9-1457-4A56-916E-CD8A525073ED}"/>
          </ac:spMkLst>
        </pc:spChg>
        <pc:spChg chg="mod">
          <ac:chgData name="Daniel Zhou" userId="S::daniel.zhou1@ucalgary.ca::5f316fe2-e266-4daa-b746-4161cfe29498" providerId="AD" clId="Web-{C16EFEFA-9B6B-DE1C-A8B5-A329B48D8970}" dt="2022-02-15T23:07:52.432" v="467" actId="20577"/>
          <ac:spMkLst>
            <pc:docMk/>
            <pc:sldMk cId="1039847431" sldId="273"/>
            <ac:spMk id="5" creationId="{90F8440F-7822-4F77-A8A6-307D9199ED19}"/>
          </ac:spMkLst>
        </pc:spChg>
      </pc:sldChg>
      <pc:sldChg chg="modSp">
        <pc:chgData name="Daniel Zhou" userId="S::daniel.zhou1@ucalgary.ca::5f316fe2-e266-4daa-b746-4161cfe29498" providerId="AD" clId="Web-{C16EFEFA-9B6B-DE1C-A8B5-A329B48D8970}" dt="2022-02-15T23:25:24.354" v="1210" actId="20577"/>
        <pc:sldMkLst>
          <pc:docMk/>
          <pc:sldMk cId="1100975477" sldId="280"/>
        </pc:sldMkLst>
        <pc:spChg chg="mod">
          <ac:chgData name="Daniel Zhou" userId="S::daniel.zhou1@ucalgary.ca::5f316fe2-e266-4daa-b746-4161cfe29498" providerId="AD" clId="Web-{C16EFEFA-9B6B-DE1C-A8B5-A329B48D8970}" dt="2022-02-15T23:09:06.105" v="538" actId="20577"/>
          <ac:spMkLst>
            <pc:docMk/>
            <pc:sldMk cId="1100975477" sldId="280"/>
            <ac:spMk id="2" creationId="{856CEE5F-821C-4544-B050-7C424B927B35}"/>
          </ac:spMkLst>
        </pc:spChg>
        <pc:spChg chg="mod">
          <ac:chgData name="Daniel Zhou" userId="S::daniel.zhou1@ucalgary.ca::5f316fe2-e266-4daa-b746-4161cfe29498" providerId="AD" clId="Web-{C16EFEFA-9B6B-DE1C-A8B5-A329B48D8970}" dt="2022-02-15T23:25:24.354" v="1210" actId="20577"/>
          <ac:spMkLst>
            <pc:docMk/>
            <pc:sldMk cId="1100975477" sldId="280"/>
            <ac:spMk id="3" creationId="{AAA9ADB5-40EB-8341-B26F-64AA7C34773E}"/>
          </ac:spMkLst>
        </pc:spChg>
      </pc:sldChg>
    </pc:docChg>
  </pc:docChgLst>
  <pc:docChgLst>
    <pc:chgData name="Daniel Zhou" userId="S::daniel.zhou1@ucalgary.ca::5f316fe2-e266-4daa-b746-4161cfe29498" providerId="AD" clId="Web-{620828B7-3800-9521-FBC0-B7AA303F7044}"/>
    <pc:docChg chg="modSld">
      <pc:chgData name="Daniel Zhou" userId="S::daniel.zhou1@ucalgary.ca::5f316fe2-e266-4daa-b746-4161cfe29498" providerId="AD" clId="Web-{620828B7-3800-9521-FBC0-B7AA303F7044}" dt="2022-02-16T07:02:01.969" v="1511" actId="14100"/>
      <pc:docMkLst>
        <pc:docMk/>
      </pc:docMkLst>
      <pc:sldChg chg="modSp">
        <pc:chgData name="Daniel Zhou" userId="S::daniel.zhou1@ucalgary.ca::5f316fe2-e266-4daa-b746-4161cfe29498" providerId="AD" clId="Web-{620828B7-3800-9521-FBC0-B7AA303F7044}" dt="2022-02-16T07:02:01.969" v="1511" actId="14100"/>
        <pc:sldMkLst>
          <pc:docMk/>
          <pc:sldMk cId="1039847431" sldId="273"/>
        </pc:sldMkLst>
        <pc:spChg chg="mod">
          <ac:chgData name="Daniel Zhou" userId="S::daniel.zhou1@ucalgary.ca::5f316fe2-e266-4daa-b746-4161cfe29498" providerId="AD" clId="Web-{620828B7-3800-9521-FBC0-B7AA303F7044}" dt="2022-02-16T07:02:01.969" v="1511" actId="14100"/>
          <ac:spMkLst>
            <pc:docMk/>
            <pc:sldMk cId="1039847431" sldId="273"/>
            <ac:spMk id="4" creationId="{168476D9-1457-4A56-916E-CD8A525073ED}"/>
          </ac:spMkLst>
        </pc:spChg>
      </pc:sldChg>
      <pc:sldChg chg="modSp">
        <pc:chgData name="Daniel Zhou" userId="S::daniel.zhou1@ucalgary.ca::5f316fe2-e266-4daa-b746-4161cfe29498" providerId="AD" clId="Web-{620828B7-3800-9521-FBC0-B7AA303F7044}" dt="2022-02-16T06:52:26.431" v="1416" actId="20577"/>
        <pc:sldMkLst>
          <pc:docMk/>
          <pc:sldMk cId="2857805225" sldId="274"/>
        </pc:sldMkLst>
        <pc:spChg chg="mod">
          <ac:chgData name="Daniel Zhou" userId="S::daniel.zhou1@ucalgary.ca::5f316fe2-e266-4daa-b746-4161cfe29498" providerId="AD" clId="Web-{620828B7-3800-9521-FBC0-B7AA303F7044}" dt="2022-02-16T06:52:26.431" v="1416" actId="20577"/>
          <ac:spMkLst>
            <pc:docMk/>
            <pc:sldMk cId="2857805225" sldId="274"/>
            <ac:spMk id="3" creationId="{AAA9ADB5-40EB-8341-B26F-64AA7C34773E}"/>
          </ac:spMkLst>
        </pc:spChg>
      </pc:sldChg>
      <pc:sldChg chg="modSp">
        <pc:chgData name="Daniel Zhou" userId="S::daniel.zhou1@ucalgary.ca::5f316fe2-e266-4daa-b746-4161cfe29498" providerId="AD" clId="Web-{620828B7-3800-9521-FBC0-B7AA303F7044}" dt="2022-02-16T06:59:46.577" v="1454" actId="14100"/>
        <pc:sldMkLst>
          <pc:docMk/>
          <pc:sldMk cId="3292575425" sldId="278"/>
        </pc:sldMkLst>
        <pc:spChg chg="mod">
          <ac:chgData name="Daniel Zhou" userId="S::daniel.zhou1@ucalgary.ca::5f316fe2-e266-4daa-b746-4161cfe29498" providerId="AD" clId="Web-{620828B7-3800-9521-FBC0-B7AA303F7044}" dt="2022-02-16T06:51:37.493" v="1410" actId="14100"/>
          <ac:spMkLst>
            <pc:docMk/>
            <pc:sldMk cId="3292575425" sldId="278"/>
            <ac:spMk id="2" creationId="{856CEE5F-821C-4544-B050-7C424B927B35}"/>
          </ac:spMkLst>
        </pc:spChg>
        <pc:spChg chg="mod">
          <ac:chgData name="Daniel Zhou" userId="S::daniel.zhou1@ucalgary.ca::5f316fe2-e266-4daa-b746-4161cfe29498" providerId="AD" clId="Web-{620828B7-3800-9521-FBC0-B7AA303F7044}" dt="2022-02-16T06:59:46.577" v="1454" actId="14100"/>
          <ac:spMkLst>
            <pc:docMk/>
            <pc:sldMk cId="3292575425" sldId="278"/>
            <ac:spMk id="4" creationId="{AE64723E-B034-4F49-9F9B-F3F0117C23D9}"/>
          </ac:spMkLst>
        </pc:spChg>
        <pc:spChg chg="mod">
          <ac:chgData name="Daniel Zhou" userId="S::daniel.zhou1@ucalgary.ca::5f316fe2-e266-4daa-b746-4161cfe29498" providerId="AD" clId="Web-{620828B7-3800-9521-FBC0-B7AA303F7044}" dt="2022-02-16T06:50:47.602" v="1406" actId="20577"/>
          <ac:spMkLst>
            <pc:docMk/>
            <pc:sldMk cId="3292575425" sldId="278"/>
            <ac:spMk id="7" creationId="{A8C4E83C-D61F-406B-B536-4C7E182831D7}"/>
          </ac:spMkLst>
        </pc:spChg>
        <pc:picChg chg="mod">
          <ac:chgData name="Daniel Zhou" userId="S::daniel.zhou1@ucalgary.ca::5f316fe2-e266-4daa-b746-4161cfe29498" providerId="AD" clId="Web-{620828B7-3800-9521-FBC0-B7AA303F7044}" dt="2022-02-16T06:51:10.415" v="1408" actId="1076"/>
          <ac:picMkLst>
            <pc:docMk/>
            <pc:sldMk cId="3292575425" sldId="278"/>
            <ac:picMk id="10" creationId="{9E91303F-7ADC-40B0-A04A-77F0EBB8A741}"/>
          </ac:picMkLst>
        </pc:picChg>
      </pc:sldChg>
      <pc:sldChg chg="modSp">
        <pc:chgData name="Daniel Zhou" userId="S::daniel.zhou1@ucalgary.ca::5f316fe2-e266-4daa-b746-4161cfe29498" providerId="AD" clId="Web-{620828B7-3800-9521-FBC0-B7AA303F7044}" dt="2022-02-16T06:51:50.493" v="1412" actId="20577"/>
        <pc:sldMkLst>
          <pc:docMk/>
          <pc:sldMk cId="2001065587" sldId="279"/>
        </pc:sldMkLst>
        <pc:spChg chg="mod">
          <ac:chgData name="Daniel Zhou" userId="S::daniel.zhou1@ucalgary.ca::5f316fe2-e266-4daa-b746-4161cfe29498" providerId="AD" clId="Web-{620828B7-3800-9521-FBC0-B7AA303F7044}" dt="2022-02-16T06:51:50.493" v="1412" actId="20577"/>
          <ac:spMkLst>
            <pc:docMk/>
            <pc:sldMk cId="2001065587" sldId="279"/>
            <ac:spMk id="3" creationId="{AAA9ADB5-40EB-8341-B26F-64AA7C34773E}"/>
          </ac:spMkLst>
        </pc:spChg>
      </pc:sldChg>
      <pc:sldChg chg="modSp">
        <pc:chgData name="Daniel Zhou" userId="S::daniel.zhou1@ucalgary.ca::5f316fe2-e266-4daa-b746-4161cfe29498" providerId="AD" clId="Web-{620828B7-3800-9521-FBC0-B7AA303F7044}" dt="2022-02-16T07:00:11.202" v="1465" actId="14100"/>
        <pc:sldMkLst>
          <pc:docMk/>
          <pc:sldMk cId="1100975477" sldId="280"/>
        </pc:sldMkLst>
        <pc:spChg chg="mod">
          <ac:chgData name="Daniel Zhou" userId="S::daniel.zhou1@ucalgary.ca::5f316fe2-e266-4daa-b746-4161cfe29498" providerId="AD" clId="Web-{620828B7-3800-9521-FBC0-B7AA303F7044}" dt="2022-02-16T06:56:18.309" v="1442" actId="20577"/>
          <ac:spMkLst>
            <pc:docMk/>
            <pc:sldMk cId="1100975477" sldId="280"/>
            <ac:spMk id="3" creationId="{AAA9ADB5-40EB-8341-B26F-64AA7C34773E}"/>
          </ac:spMkLst>
        </pc:spChg>
        <pc:spChg chg="mod">
          <ac:chgData name="Daniel Zhou" userId="S::daniel.zhou1@ucalgary.ca::5f316fe2-e266-4daa-b746-4161cfe29498" providerId="AD" clId="Web-{620828B7-3800-9521-FBC0-B7AA303F7044}" dt="2022-02-16T07:00:11.202" v="1465" actId="14100"/>
          <ac:spMkLst>
            <pc:docMk/>
            <pc:sldMk cId="1100975477" sldId="280"/>
            <ac:spMk id="4" creationId="{DDFB277F-A5A1-42C0-9D48-61A43C6C82EA}"/>
          </ac:spMkLst>
        </pc:spChg>
      </pc:sldChg>
      <pc:sldChg chg="modSp">
        <pc:chgData name="Daniel Zhou" userId="S::daniel.zhou1@ucalgary.ca::5f316fe2-e266-4daa-b746-4161cfe29498" providerId="AD" clId="Web-{620828B7-3800-9521-FBC0-B7AA303F7044}" dt="2022-02-16T06:59:42.890" v="1453" actId="14100"/>
        <pc:sldMkLst>
          <pc:docMk/>
          <pc:sldMk cId="792815488" sldId="290"/>
        </pc:sldMkLst>
        <pc:spChg chg="mod">
          <ac:chgData name="Daniel Zhou" userId="S::daniel.zhou1@ucalgary.ca::5f316fe2-e266-4daa-b746-4161cfe29498" providerId="AD" clId="Web-{620828B7-3800-9521-FBC0-B7AA303F7044}" dt="2022-02-16T06:51:30.524" v="1409" actId="14100"/>
          <ac:spMkLst>
            <pc:docMk/>
            <pc:sldMk cId="792815488" sldId="290"/>
            <ac:spMk id="2" creationId="{856CEE5F-821C-4544-B050-7C424B927B35}"/>
          </ac:spMkLst>
        </pc:spChg>
        <pc:spChg chg="mod">
          <ac:chgData name="Daniel Zhou" userId="S::daniel.zhou1@ucalgary.ca::5f316fe2-e266-4daa-b746-4161cfe29498" providerId="AD" clId="Web-{620828B7-3800-9521-FBC0-B7AA303F7044}" dt="2022-02-16T06:59:42.890" v="1453" actId="14100"/>
          <ac:spMkLst>
            <pc:docMk/>
            <pc:sldMk cId="792815488" sldId="290"/>
            <ac:spMk id="4" creationId="{AE64723E-B034-4F49-9F9B-F3F0117C23D9}"/>
          </ac:spMkLst>
        </pc:spChg>
        <pc:spChg chg="mod">
          <ac:chgData name="Daniel Zhou" userId="S::daniel.zhou1@ucalgary.ca::5f316fe2-e266-4daa-b746-4161cfe29498" providerId="AD" clId="Web-{620828B7-3800-9521-FBC0-B7AA303F7044}" dt="2022-02-16T05:59:58.221" v="937" actId="20577"/>
          <ac:spMkLst>
            <pc:docMk/>
            <pc:sldMk cId="792815488" sldId="290"/>
            <ac:spMk id="7" creationId="{A8C4E83C-D61F-406B-B536-4C7E182831D7}"/>
          </ac:spMkLst>
        </pc:spChg>
        <pc:spChg chg="mod">
          <ac:chgData name="Daniel Zhou" userId="S::daniel.zhou1@ucalgary.ca::5f316fe2-e266-4daa-b746-4161cfe29498" providerId="AD" clId="Web-{620828B7-3800-9521-FBC0-B7AA303F7044}" dt="2022-02-16T05:12:57.382" v="0" actId="1076"/>
          <ac:spMkLst>
            <pc:docMk/>
            <pc:sldMk cId="792815488" sldId="290"/>
            <ac:spMk id="8" creationId="{7C5BFD71-4517-4CE4-89E7-CEE3BD839F51}"/>
          </ac:spMkLst>
        </pc:spChg>
      </pc:sldChg>
      <pc:sldChg chg="addSp delSp modSp">
        <pc:chgData name="Daniel Zhou" userId="S::daniel.zhou1@ucalgary.ca::5f316fe2-e266-4daa-b746-4161cfe29498" providerId="AD" clId="Web-{620828B7-3800-9521-FBC0-B7AA303F7044}" dt="2022-02-16T06:59:54.343" v="1458" actId="14100"/>
        <pc:sldMkLst>
          <pc:docMk/>
          <pc:sldMk cId="1208228038" sldId="291"/>
        </pc:sldMkLst>
        <pc:spChg chg="mod">
          <ac:chgData name="Daniel Zhou" userId="S::daniel.zhou1@ucalgary.ca::5f316fe2-e266-4daa-b746-4161cfe29498" providerId="AD" clId="Web-{620828B7-3800-9521-FBC0-B7AA303F7044}" dt="2022-02-16T06:49:52.929" v="1400" actId="20577"/>
          <ac:spMkLst>
            <pc:docMk/>
            <pc:sldMk cId="1208228038" sldId="291"/>
            <ac:spMk id="2" creationId="{856CEE5F-821C-4544-B050-7C424B927B35}"/>
          </ac:spMkLst>
        </pc:spChg>
        <pc:spChg chg="mod">
          <ac:chgData name="Daniel Zhou" userId="S::daniel.zhou1@ucalgary.ca::5f316fe2-e266-4daa-b746-4161cfe29498" providerId="AD" clId="Web-{620828B7-3800-9521-FBC0-B7AA303F7044}" dt="2022-02-16T06:59:54.343" v="1458" actId="14100"/>
          <ac:spMkLst>
            <pc:docMk/>
            <pc:sldMk cId="1208228038" sldId="291"/>
            <ac:spMk id="4" creationId="{AE64723E-B034-4F49-9F9B-F3F0117C23D9}"/>
          </ac:spMkLst>
        </pc:spChg>
        <pc:spChg chg="mod">
          <ac:chgData name="Daniel Zhou" userId="S::daniel.zhou1@ucalgary.ca::5f316fe2-e266-4daa-b746-4161cfe29498" providerId="AD" clId="Web-{620828B7-3800-9521-FBC0-B7AA303F7044}" dt="2022-02-16T06:46:40.489" v="1335" actId="20577"/>
          <ac:spMkLst>
            <pc:docMk/>
            <pc:sldMk cId="1208228038" sldId="291"/>
            <ac:spMk id="7" creationId="{A8C4E83C-D61F-406B-B536-4C7E182831D7}"/>
          </ac:spMkLst>
        </pc:spChg>
        <pc:picChg chg="add del mod">
          <ac:chgData name="Daniel Zhou" userId="S::daniel.zhou1@ucalgary.ca::5f316fe2-e266-4daa-b746-4161cfe29498" providerId="AD" clId="Web-{620828B7-3800-9521-FBC0-B7AA303F7044}" dt="2022-02-16T05:52:24.887" v="805"/>
          <ac:picMkLst>
            <pc:docMk/>
            <pc:sldMk cId="1208228038" sldId="291"/>
            <ac:picMk id="3" creationId="{D2E09485-AE8E-4C9D-8A5F-4CA2C82A7542}"/>
          </ac:picMkLst>
        </pc:picChg>
        <pc:picChg chg="add mod modCrop">
          <ac:chgData name="Daniel Zhou" userId="S::daniel.zhou1@ucalgary.ca::5f316fe2-e266-4daa-b746-4161cfe29498" providerId="AD" clId="Web-{620828B7-3800-9521-FBC0-B7AA303F7044}" dt="2022-02-16T06:37:52.618" v="1257" actId="1076"/>
          <ac:picMkLst>
            <pc:docMk/>
            <pc:sldMk cId="1208228038" sldId="291"/>
            <ac:picMk id="5" creationId="{2EC2FCEA-3C75-45AE-BE4B-29AAB4095B08}"/>
          </ac:picMkLst>
        </pc:picChg>
        <pc:picChg chg="add del mod">
          <ac:chgData name="Daniel Zhou" userId="S::daniel.zhou1@ucalgary.ca::5f316fe2-e266-4daa-b746-4161cfe29498" providerId="AD" clId="Web-{620828B7-3800-9521-FBC0-B7AA303F7044}" dt="2022-02-16T06:43:21.419" v="1316"/>
          <ac:picMkLst>
            <pc:docMk/>
            <pc:sldMk cId="1208228038" sldId="291"/>
            <ac:picMk id="6" creationId="{A585F56E-94E2-4913-821B-50DEC51CB629}"/>
          </ac:picMkLst>
        </pc:picChg>
        <pc:picChg chg="add mod">
          <ac:chgData name="Daniel Zhou" userId="S::daniel.zhou1@ucalgary.ca::5f316fe2-e266-4daa-b746-4161cfe29498" providerId="AD" clId="Web-{620828B7-3800-9521-FBC0-B7AA303F7044}" dt="2022-02-16T06:38:08.134" v="1259" actId="1076"/>
          <ac:picMkLst>
            <pc:docMk/>
            <pc:sldMk cId="1208228038" sldId="291"/>
            <ac:picMk id="8" creationId="{BF13BF7C-F7AA-46E1-8E94-C9A648A43840}"/>
          </ac:picMkLst>
        </pc:picChg>
        <pc:picChg chg="add mod">
          <ac:chgData name="Daniel Zhou" userId="S::daniel.zhou1@ucalgary.ca::5f316fe2-e266-4daa-b746-4161cfe29498" providerId="AD" clId="Web-{620828B7-3800-9521-FBC0-B7AA303F7044}" dt="2022-02-16T06:38:03.759" v="1258" actId="1076"/>
          <ac:picMkLst>
            <pc:docMk/>
            <pc:sldMk cId="1208228038" sldId="291"/>
            <ac:picMk id="9" creationId="{D9E123C4-4D2E-44DD-BD63-323F5E35032C}"/>
          </ac:picMkLst>
        </pc:picChg>
        <pc:picChg chg="add mod">
          <ac:chgData name="Daniel Zhou" userId="S::daniel.zhou1@ucalgary.ca::5f316fe2-e266-4daa-b746-4161cfe29498" providerId="AD" clId="Web-{620828B7-3800-9521-FBC0-B7AA303F7044}" dt="2022-02-16T06:43:33.325" v="1320" actId="1076"/>
          <ac:picMkLst>
            <pc:docMk/>
            <pc:sldMk cId="1208228038" sldId="291"/>
            <ac:picMk id="10" creationId="{5AF64E32-88ED-462E-8886-CF730C3FAA3F}"/>
          </ac:picMkLst>
        </pc:picChg>
      </pc:sldChg>
    </pc:docChg>
  </pc:docChgLst>
  <pc:docChgLst>
    <pc:chgData name="Daniel Zhou" userId="S::daniel.zhou1@ucalgary.ca::5f316fe2-e266-4daa-b746-4161cfe29498" providerId="AD" clId="Web-{D01EFAD0-9870-4E81-E764-553658496F78}"/>
    <pc:docChg chg="modSld">
      <pc:chgData name="Daniel Zhou" userId="S::daniel.zhou1@ucalgary.ca::5f316fe2-e266-4daa-b746-4161cfe29498" providerId="AD" clId="Web-{D01EFAD0-9870-4E81-E764-553658496F78}" dt="2022-02-16T20:23:42.205" v="174" actId="14100"/>
      <pc:docMkLst>
        <pc:docMk/>
      </pc:docMkLst>
      <pc:sldChg chg="addSp modSp">
        <pc:chgData name="Daniel Zhou" userId="S::daniel.zhou1@ucalgary.ca::5f316fe2-e266-4daa-b746-4161cfe29498" providerId="AD" clId="Web-{D01EFAD0-9870-4E81-E764-553658496F78}" dt="2022-02-16T20:23:42.205" v="174" actId="14100"/>
        <pc:sldMkLst>
          <pc:docMk/>
          <pc:sldMk cId="1039847431" sldId="273"/>
        </pc:sldMkLst>
        <pc:spChg chg="mod">
          <ac:chgData name="Daniel Zhou" userId="S::daniel.zhou1@ucalgary.ca::5f316fe2-e266-4daa-b746-4161cfe29498" providerId="AD" clId="Web-{D01EFAD0-9870-4E81-E764-553658496F78}" dt="2022-02-16T20:23:42.205" v="174" actId="14100"/>
          <ac:spMkLst>
            <pc:docMk/>
            <pc:sldMk cId="1039847431" sldId="273"/>
            <ac:spMk id="5" creationId="{90F8440F-7822-4F77-A8A6-307D9199ED19}"/>
          </ac:spMkLst>
        </pc:spChg>
        <pc:graphicFrameChg chg="add mod modGraphic">
          <ac:chgData name="Daniel Zhou" userId="S::daniel.zhou1@ucalgary.ca::5f316fe2-e266-4daa-b746-4161cfe29498" providerId="AD" clId="Web-{D01EFAD0-9870-4E81-E764-553658496F78}" dt="2022-02-16T20:23:35.939" v="173"/>
          <ac:graphicFrameMkLst>
            <pc:docMk/>
            <pc:sldMk cId="1039847431" sldId="273"/>
            <ac:graphicFrameMk id="3" creationId="{E09DECD3-00BB-4799-9295-88A50A5801F2}"/>
          </ac:graphicFrameMkLst>
        </pc:graphicFrameChg>
      </pc:sldChg>
    </pc:docChg>
  </pc:docChgLst>
  <pc:docChgLst>
    <pc:chgData name="Daniel Zhou" userId="S::daniel.zhou1@ucalgary.ca::5f316fe2-e266-4daa-b746-4161cfe29498" providerId="AD" clId="Web-{84A5F1F8-3FEF-9CA1-0349-E3D19E11C369}"/>
    <pc:docChg chg="modSld">
      <pc:chgData name="Daniel Zhou" userId="S::daniel.zhou1@ucalgary.ca::5f316fe2-e266-4daa-b746-4161cfe29498" providerId="AD" clId="Web-{84A5F1F8-3FEF-9CA1-0349-E3D19E11C369}" dt="2022-02-12T03:32:41.397" v="3" actId="20577"/>
      <pc:docMkLst>
        <pc:docMk/>
      </pc:docMkLst>
      <pc:sldChg chg="modSp">
        <pc:chgData name="Daniel Zhou" userId="S::daniel.zhou1@ucalgary.ca::5f316fe2-e266-4daa-b746-4161cfe29498" providerId="AD" clId="Web-{84A5F1F8-3FEF-9CA1-0349-E3D19E11C369}" dt="2022-02-12T03:32:41.397" v="3" actId="20577"/>
        <pc:sldMkLst>
          <pc:docMk/>
          <pc:sldMk cId="1814768217" sldId="256"/>
        </pc:sldMkLst>
        <pc:spChg chg="mod">
          <ac:chgData name="Daniel Zhou" userId="S::daniel.zhou1@ucalgary.ca::5f316fe2-e266-4daa-b746-4161cfe29498" providerId="AD" clId="Web-{84A5F1F8-3FEF-9CA1-0349-E3D19E11C369}" dt="2022-02-12T03:32:41.397" v="3" actId="20577"/>
          <ac:spMkLst>
            <pc:docMk/>
            <pc:sldMk cId="1814768217" sldId="256"/>
            <ac:spMk id="2" creationId="{B36EF6ED-5AC5-4E43-8069-ECF11021C7C6}"/>
          </ac:spMkLst>
        </pc:spChg>
      </pc:sldChg>
    </pc:docChg>
  </pc:docChgLst>
  <pc:docChgLst>
    <pc:chgData name="Daniel Zhou" userId="S::daniel.zhou1@ucalgary.ca::5f316fe2-e266-4daa-b746-4161cfe29498" providerId="AD" clId="Web-{A7C26BAF-07C1-4ACF-5223-E43839A5E69C}"/>
    <pc:docChg chg="modSld">
      <pc:chgData name="Daniel Zhou" userId="S::daniel.zhou1@ucalgary.ca::5f316fe2-e266-4daa-b746-4161cfe29498" providerId="AD" clId="Web-{A7C26BAF-07C1-4ACF-5223-E43839A5E69C}" dt="2022-02-16T20:07:24.855" v="6" actId="20577"/>
      <pc:docMkLst>
        <pc:docMk/>
      </pc:docMkLst>
      <pc:sldChg chg="modSp">
        <pc:chgData name="Daniel Zhou" userId="S::daniel.zhou1@ucalgary.ca::5f316fe2-e266-4daa-b746-4161cfe29498" providerId="AD" clId="Web-{A7C26BAF-07C1-4ACF-5223-E43839A5E69C}" dt="2022-02-16T20:07:24.855" v="6" actId="20577"/>
        <pc:sldMkLst>
          <pc:docMk/>
          <pc:sldMk cId="792815488" sldId="290"/>
        </pc:sldMkLst>
        <pc:spChg chg="mod">
          <ac:chgData name="Daniel Zhou" userId="S::daniel.zhou1@ucalgary.ca::5f316fe2-e266-4daa-b746-4161cfe29498" providerId="AD" clId="Web-{A7C26BAF-07C1-4ACF-5223-E43839A5E69C}" dt="2022-02-16T20:07:24.855" v="6" actId="20577"/>
          <ac:spMkLst>
            <pc:docMk/>
            <pc:sldMk cId="792815488" sldId="290"/>
            <ac:spMk id="7" creationId="{A8C4E83C-D61F-406B-B536-4C7E182831D7}"/>
          </ac:spMkLst>
        </pc:spChg>
      </pc:sldChg>
    </pc:docChg>
  </pc:docChgLst>
  <pc:docChgLst>
    <pc:chgData name="Alexandra Papparis" userId="S::alexandra.papparis@ucalgary.ca::67afd925-7a34-4a38-b7aa-a1788968cbda" providerId="AD" clId="Web-{15752141-022F-E932-0BBF-6798D385914C}"/>
    <pc:docChg chg="addSld modSld">
      <pc:chgData name="Alexandra Papparis" userId="S::alexandra.papparis@ucalgary.ca::67afd925-7a34-4a38-b7aa-a1788968cbda" providerId="AD" clId="Web-{15752141-022F-E932-0BBF-6798D385914C}" dt="2022-02-16T22:58:41.184" v="2578" actId="20577"/>
      <pc:docMkLst>
        <pc:docMk/>
      </pc:docMkLst>
      <pc:sldChg chg="addSp delSp modSp">
        <pc:chgData name="Alexandra Papparis" userId="S::alexandra.papparis@ucalgary.ca::67afd925-7a34-4a38-b7aa-a1788968cbda" providerId="AD" clId="Web-{15752141-022F-E932-0BBF-6798D385914C}" dt="2022-02-16T22:46:33.412" v="2497" actId="1076"/>
        <pc:sldMkLst>
          <pc:docMk/>
          <pc:sldMk cId="3302235598" sldId="272"/>
        </pc:sldMkLst>
        <pc:spChg chg="mod">
          <ac:chgData name="Alexandra Papparis" userId="S::alexandra.papparis@ucalgary.ca::67afd925-7a34-4a38-b7aa-a1788968cbda" providerId="AD" clId="Web-{15752141-022F-E932-0BBF-6798D385914C}" dt="2022-02-16T22:46:22.037" v="2496" actId="14100"/>
          <ac:spMkLst>
            <pc:docMk/>
            <pc:sldMk cId="3302235598" sldId="272"/>
            <ac:spMk id="3" creationId="{AAA9ADB5-40EB-8341-B26F-64AA7C34773E}"/>
          </ac:spMkLst>
        </pc:spChg>
        <pc:spChg chg="del">
          <ac:chgData name="Alexandra Papparis" userId="S::alexandra.papparis@ucalgary.ca::67afd925-7a34-4a38-b7aa-a1788968cbda" providerId="AD" clId="Web-{15752141-022F-E932-0BBF-6798D385914C}" dt="2022-02-16T22:06:59.422" v="1428"/>
          <ac:spMkLst>
            <pc:docMk/>
            <pc:sldMk cId="3302235598" sldId="272"/>
            <ac:spMk id="7" creationId="{F9232DAD-C884-4D89-8F1C-37DF144F90BE}"/>
          </ac:spMkLst>
        </pc:spChg>
        <pc:picChg chg="add mod ord">
          <ac:chgData name="Alexandra Papparis" userId="S::alexandra.papparis@ucalgary.ca::67afd925-7a34-4a38-b7aa-a1788968cbda" providerId="AD" clId="Web-{15752141-022F-E932-0BBF-6798D385914C}" dt="2022-02-16T22:46:33.412" v="2497" actId="1076"/>
          <ac:picMkLst>
            <pc:docMk/>
            <pc:sldMk cId="3302235598" sldId="272"/>
            <ac:picMk id="4" creationId="{6FF99367-B613-4DC8-9B9A-A6CD617806B5}"/>
          </ac:picMkLst>
        </pc:picChg>
      </pc:sldChg>
      <pc:sldChg chg="addSp delSp modSp">
        <pc:chgData name="Alexandra Papparis" userId="S::alexandra.papparis@ucalgary.ca::67afd925-7a34-4a38-b7aa-a1788968cbda" providerId="AD" clId="Web-{15752141-022F-E932-0BBF-6798D385914C}" dt="2022-02-16T22:34:36.031" v="2387" actId="20577"/>
        <pc:sldMkLst>
          <pc:docMk/>
          <pc:sldMk cId="2234832323" sldId="277"/>
        </pc:sldMkLst>
        <pc:spChg chg="mod">
          <ac:chgData name="Alexandra Papparis" userId="S::alexandra.papparis@ucalgary.ca::67afd925-7a34-4a38-b7aa-a1788968cbda" providerId="AD" clId="Web-{15752141-022F-E932-0BBF-6798D385914C}" dt="2022-02-16T20:50:46.008" v="6" actId="20577"/>
          <ac:spMkLst>
            <pc:docMk/>
            <pc:sldMk cId="2234832323" sldId="277"/>
            <ac:spMk id="2" creationId="{856CEE5F-821C-4544-B050-7C424B927B35}"/>
          </ac:spMkLst>
        </pc:spChg>
        <pc:spChg chg="mod">
          <ac:chgData name="Alexandra Papparis" userId="S::alexandra.papparis@ucalgary.ca::67afd925-7a34-4a38-b7aa-a1788968cbda" providerId="AD" clId="Web-{15752141-022F-E932-0BBF-6798D385914C}" dt="2022-02-16T22:34:36.031" v="2387" actId="20577"/>
          <ac:spMkLst>
            <pc:docMk/>
            <pc:sldMk cId="2234832323" sldId="277"/>
            <ac:spMk id="3" creationId="{AAA9ADB5-40EB-8341-B26F-64AA7C34773E}"/>
          </ac:spMkLst>
        </pc:spChg>
        <pc:spChg chg="del">
          <ac:chgData name="Alexandra Papparis" userId="S::alexandra.papparis@ucalgary.ca::67afd925-7a34-4a38-b7aa-a1788968cbda" providerId="AD" clId="Web-{15752141-022F-E932-0BBF-6798D385914C}" dt="2022-02-16T21:23:08.922" v="544"/>
          <ac:spMkLst>
            <pc:docMk/>
            <pc:sldMk cId="2234832323" sldId="277"/>
            <ac:spMk id="4" creationId="{777EFFAD-2235-444E-BB97-36A9EAA1BEBF}"/>
          </ac:spMkLst>
        </pc:spChg>
        <pc:spChg chg="add mod">
          <ac:chgData name="Alexandra Papparis" userId="S::alexandra.papparis@ucalgary.ca::67afd925-7a34-4a38-b7aa-a1788968cbda" providerId="AD" clId="Web-{15752141-022F-E932-0BBF-6798D385914C}" dt="2022-02-16T21:03:26.858" v="439" actId="1076"/>
          <ac:spMkLst>
            <pc:docMk/>
            <pc:sldMk cId="2234832323" sldId="277"/>
            <ac:spMk id="9" creationId="{234E3DE0-04DA-4BBA-B8AA-1048F10D1412}"/>
          </ac:spMkLst>
        </pc:spChg>
        <pc:spChg chg="add mod">
          <ac:chgData name="Alexandra Papparis" userId="S::alexandra.papparis@ucalgary.ca::67afd925-7a34-4a38-b7aa-a1788968cbda" providerId="AD" clId="Web-{15752141-022F-E932-0BBF-6798D385914C}" dt="2022-02-16T21:04:18.078" v="447" actId="1076"/>
          <ac:spMkLst>
            <pc:docMk/>
            <pc:sldMk cId="2234832323" sldId="277"/>
            <ac:spMk id="10" creationId="{14039C8B-E0D9-4A34-9BB7-320C385A6E02}"/>
          </ac:spMkLst>
        </pc:spChg>
        <pc:graphicFrameChg chg="add mod modGraphic">
          <ac:chgData name="Alexandra Papparis" userId="S::alexandra.papparis@ucalgary.ca::67afd925-7a34-4a38-b7aa-a1788968cbda" providerId="AD" clId="Web-{15752141-022F-E932-0BBF-6798D385914C}" dt="2022-02-16T21:23:20.531" v="545" actId="1076"/>
          <ac:graphicFrameMkLst>
            <pc:docMk/>
            <pc:sldMk cId="2234832323" sldId="277"/>
            <ac:graphicFrameMk id="7" creationId="{D4714D56-C10D-48BA-AC71-7880CFBB85E6}"/>
          </ac:graphicFrameMkLst>
        </pc:graphicFrameChg>
        <pc:picChg chg="add mod">
          <ac:chgData name="Alexandra Papparis" userId="S::alexandra.papparis@ucalgary.ca::67afd925-7a34-4a38-b7aa-a1788968cbda" providerId="AD" clId="Web-{15752141-022F-E932-0BBF-6798D385914C}" dt="2022-02-16T21:03:08.624" v="435" actId="1076"/>
          <ac:picMkLst>
            <pc:docMk/>
            <pc:sldMk cId="2234832323" sldId="277"/>
            <ac:picMk id="5" creationId="{873DB817-913F-4106-B43D-159F9E3257C6}"/>
          </ac:picMkLst>
        </pc:picChg>
        <pc:picChg chg="add mod">
          <ac:chgData name="Alexandra Papparis" userId="S::alexandra.papparis@ucalgary.ca::67afd925-7a34-4a38-b7aa-a1788968cbda" providerId="AD" clId="Web-{15752141-022F-E932-0BBF-6798D385914C}" dt="2022-02-16T21:23:28.844" v="546" actId="1076"/>
          <ac:picMkLst>
            <pc:docMk/>
            <pc:sldMk cId="2234832323" sldId="277"/>
            <ac:picMk id="6" creationId="{5CD15FA2-B4DD-4833-82D7-B7C8AE8C6C01}"/>
          </ac:picMkLst>
        </pc:picChg>
        <pc:picChg chg="add mod">
          <ac:chgData name="Alexandra Papparis" userId="S::alexandra.papparis@ucalgary.ca::67afd925-7a34-4a38-b7aa-a1788968cbda" providerId="AD" clId="Web-{15752141-022F-E932-0BBF-6798D385914C}" dt="2022-02-16T21:03:11.577" v="437" actId="1076"/>
          <ac:picMkLst>
            <pc:docMk/>
            <pc:sldMk cId="2234832323" sldId="277"/>
            <ac:picMk id="8" creationId="{7FF4D0F6-8745-41E1-9575-576A820A0845}"/>
          </ac:picMkLst>
        </pc:picChg>
      </pc:sldChg>
      <pc:sldChg chg="modSp">
        <pc:chgData name="Alexandra Papparis" userId="S::alexandra.papparis@ucalgary.ca::67afd925-7a34-4a38-b7aa-a1788968cbda" providerId="AD" clId="Web-{15752141-022F-E932-0BBF-6798D385914C}" dt="2022-02-16T22:58:41.184" v="2578" actId="20577"/>
        <pc:sldMkLst>
          <pc:docMk/>
          <pc:sldMk cId="2001065587" sldId="279"/>
        </pc:sldMkLst>
        <pc:spChg chg="mod">
          <ac:chgData name="Alexandra Papparis" userId="S::alexandra.papparis@ucalgary.ca::67afd925-7a34-4a38-b7aa-a1788968cbda" providerId="AD" clId="Web-{15752141-022F-E932-0BBF-6798D385914C}" dt="2022-02-16T22:58:41.184" v="2578" actId="20577"/>
          <ac:spMkLst>
            <pc:docMk/>
            <pc:sldMk cId="2001065587" sldId="279"/>
            <ac:spMk id="9" creationId="{886B562B-D3BA-4729-9500-F53B0A97714C}"/>
          </ac:spMkLst>
        </pc:spChg>
      </pc:sldChg>
      <pc:sldChg chg="modSp">
        <pc:chgData name="Alexandra Papparis" userId="S::alexandra.papparis@ucalgary.ca::67afd925-7a34-4a38-b7aa-a1788968cbda" providerId="AD" clId="Web-{15752141-022F-E932-0BBF-6798D385914C}" dt="2022-02-16T22:18:07.288" v="2120" actId="20577"/>
        <pc:sldMkLst>
          <pc:docMk/>
          <pc:sldMk cId="4187851592" sldId="284"/>
        </pc:sldMkLst>
        <pc:spChg chg="mod">
          <ac:chgData name="Alexandra Papparis" userId="S::alexandra.papparis@ucalgary.ca::67afd925-7a34-4a38-b7aa-a1788968cbda" providerId="AD" clId="Web-{15752141-022F-E932-0BBF-6798D385914C}" dt="2022-02-16T22:18:07.288" v="2120" actId="20577"/>
          <ac:spMkLst>
            <pc:docMk/>
            <pc:sldMk cId="4187851592" sldId="284"/>
            <ac:spMk id="3" creationId="{AAA9ADB5-40EB-8341-B26F-64AA7C34773E}"/>
          </ac:spMkLst>
        </pc:spChg>
      </pc:sldChg>
      <pc:sldChg chg="addSp delSp modSp add replId">
        <pc:chgData name="Alexandra Papparis" userId="S::alexandra.papparis@ucalgary.ca::67afd925-7a34-4a38-b7aa-a1788968cbda" providerId="AD" clId="Web-{15752141-022F-E932-0BBF-6798D385914C}" dt="2022-02-16T22:39:49.752" v="2464" actId="14100"/>
        <pc:sldMkLst>
          <pc:docMk/>
          <pc:sldMk cId="843702230" sldId="294"/>
        </pc:sldMkLst>
        <pc:spChg chg="mod">
          <ac:chgData name="Alexandra Papparis" userId="S::alexandra.papparis@ucalgary.ca::67afd925-7a34-4a38-b7aa-a1788968cbda" providerId="AD" clId="Web-{15752141-022F-E932-0BBF-6798D385914C}" dt="2022-02-16T22:34:54.109" v="2404" actId="20577"/>
          <ac:spMkLst>
            <pc:docMk/>
            <pc:sldMk cId="843702230" sldId="294"/>
            <ac:spMk id="3" creationId="{AAA9ADB5-40EB-8341-B26F-64AA7C34773E}"/>
          </ac:spMkLst>
        </pc:spChg>
        <pc:spChg chg="del">
          <ac:chgData name="Alexandra Papparis" userId="S::alexandra.papparis@ucalgary.ca::67afd925-7a34-4a38-b7aa-a1788968cbda" providerId="AD" clId="Web-{15752141-022F-E932-0BBF-6798D385914C}" dt="2022-02-16T22:07:18.766" v="1429"/>
          <ac:spMkLst>
            <pc:docMk/>
            <pc:sldMk cId="843702230" sldId="294"/>
            <ac:spMk id="4" creationId="{777EFFAD-2235-444E-BB97-36A9EAA1BEBF}"/>
          </ac:spMkLst>
        </pc:spChg>
        <pc:spChg chg="add del">
          <ac:chgData name="Alexandra Papparis" userId="S::alexandra.papparis@ucalgary.ca::67afd925-7a34-4a38-b7aa-a1788968cbda" providerId="AD" clId="Web-{15752141-022F-E932-0BBF-6798D385914C}" dt="2022-02-16T21:29:42.724" v="799"/>
          <ac:spMkLst>
            <pc:docMk/>
            <pc:sldMk cId="843702230" sldId="294"/>
            <ac:spMk id="6" creationId="{E9A42D5C-BA58-43EB-A211-CE39D4104596}"/>
          </ac:spMkLst>
        </pc:spChg>
        <pc:spChg chg="add mod">
          <ac:chgData name="Alexandra Papparis" userId="S::alexandra.papparis@ucalgary.ca::67afd925-7a34-4a38-b7aa-a1788968cbda" providerId="AD" clId="Web-{15752141-022F-E932-0BBF-6798D385914C}" dt="2022-02-16T22:39:49.752" v="2464" actId="14100"/>
          <ac:spMkLst>
            <pc:docMk/>
            <pc:sldMk cId="843702230" sldId="294"/>
            <ac:spMk id="8" creationId="{B259D037-0A3A-449F-B6C3-6D1E83DE7B04}"/>
          </ac:spMkLst>
        </pc:spChg>
        <pc:spChg chg="del">
          <ac:chgData name="Alexandra Papparis" userId="S::alexandra.papparis@ucalgary.ca::67afd925-7a34-4a38-b7aa-a1788968cbda" providerId="AD" clId="Web-{15752141-022F-E932-0BBF-6798D385914C}" dt="2022-02-16T21:26:41.081" v="751"/>
          <ac:spMkLst>
            <pc:docMk/>
            <pc:sldMk cId="843702230" sldId="294"/>
            <ac:spMk id="9" creationId="{234E3DE0-04DA-4BBA-B8AA-1048F10D1412}"/>
          </ac:spMkLst>
        </pc:spChg>
        <pc:spChg chg="del">
          <ac:chgData name="Alexandra Papparis" userId="S::alexandra.papparis@ucalgary.ca::67afd925-7a34-4a38-b7aa-a1788968cbda" providerId="AD" clId="Web-{15752141-022F-E932-0BBF-6798D385914C}" dt="2022-02-16T21:26:41.081" v="750"/>
          <ac:spMkLst>
            <pc:docMk/>
            <pc:sldMk cId="843702230" sldId="294"/>
            <ac:spMk id="10" creationId="{14039C8B-E0D9-4A34-9BB7-320C385A6E02}"/>
          </ac:spMkLst>
        </pc:spChg>
        <pc:spChg chg="add mod">
          <ac:chgData name="Alexandra Papparis" userId="S::alexandra.papparis@ucalgary.ca::67afd925-7a34-4a38-b7aa-a1788968cbda" providerId="AD" clId="Web-{15752141-022F-E932-0BBF-6798D385914C}" dt="2022-02-16T22:39:28.190" v="2459" actId="20577"/>
          <ac:spMkLst>
            <pc:docMk/>
            <pc:sldMk cId="843702230" sldId="294"/>
            <ac:spMk id="12" creationId="{9021A62B-686C-4258-B6C4-BBA48574C843}"/>
          </ac:spMkLst>
        </pc:spChg>
        <pc:graphicFrameChg chg="mod modGraphic">
          <ac:chgData name="Alexandra Papparis" userId="S::alexandra.papparis@ucalgary.ca::67afd925-7a34-4a38-b7aa-a1788968cbda" providerId="AD" clId="Web-{15752141-022F-E932-0BBF-6798D385914C}" dt="2022-02-16T21:35:49.885" v="1012"/>
          <ac:graphicFrameMkLst>
            <pc:docMk/>
            <pc:sldMk cId="843702230" sldId="294"/>
            <ac:graphicFrameMk id="7" creationId="{D4714D56-C10D-48BA-AC71-7880CFBB85E6}"/>
          </ac:graphicFrameMkLst>
        </pc:graphicFrameChg>
        <pc:graphicFrameChg chg="add mod modGraphic">
          <ac:chgData name="Alexandra Papparis" userId="S::alexandra.papparis@ucalgary.ca::67afd925-7a34-4a38-b7aa-a1788968cbda" providerId="AD" clId="Web-{15752141-022F-E932-0BBF-6798D385914C}" dt="2022-02-16T21:36:27.026" v="1028"/>
          <ac:graphicFrameMkLst>
            <pc:docMk/>
            <pc:sldMk cId="843702230" sldId="294"/>
            <ac:graphicFrameMk id="11" creationId="{2E7E24C4-89E8-4170-84F6-8CF14856F898}"/>
          </ac:graphicFrameMkLst>
        </pc:graphicFrameChg>
        <pc:picChg chg="del">
          <ac:chgData name="Alexandra Papparis" userId="S::alexandra.papparis@ucalgary.ca::67afd925-7a34-4a38-b7aa-a1788968cbda" providerId="AD" clId="Web-{15752141-022F-E932-0BBF-6798D385914C}" dt="2022-02-16T21:26:41.081" v="753"/>
          <ac:picMkLst>
            <pc:docMk/>
            <pc:sldMk cId="843702230" sldId="294"/>
            <ac:picMk id="5" creationId="{873DB817-913F-4106-B43D-159F9E3257C6}"/>
          </ac:picMkLst>
        </pc:picChg>
        <pc:picChg chg="del">
          <ac:chgData name="Alexandra Papparis" userId="S::alexandra.papparis@ucalgary.ca::67afd925-7a34-4a38-b7aa-a1788968cbda" providerId="AD" clId="Web-{15752141-022F-E932-0BBF-6798D385914C}" dt="2022-02-16T21:26:41.081" v="752"/>
          <ac:picMkLst>
            <pc:docMk/>
            <pc:sldMk cId="843702230" sldId="294"/>
            <ac:picMk id="8" creationId="{7FF4D0F6-8745-41E1-9575-576A820A0845}"/>
          </ac:picMkLst>
        </pc:picChg>
      </pc:sldChg>
    </pc:docChg>
  </pc:docChgLst>
  <pc:docChgLst>
    <pc:chgData name="Daniel Zhou" userId="S::daniel.zhou1@ucalgary.ca::5f316fe2-e266-4daa-b746-4161cfe29498" providerId="AD" clId="Web-{37D6A275-6975-E97E-AB04-DCA8E9ABFE04}"/>
    <pc:docChg chg="modSld">
      <pc:chgData name="Daniel Zhou" userId="S::daniel.zhou1@ucalgary.ca::5f316fe2-e266-4daa-b746-4161cfe29498" providerId="AD" clId="Web-{37D6A275-6975-E97E-AB04-DCA8E9ABFE04}" dt="2022-02-16T07:09:02.405" v="15" actId="14100"/>
      <pc:docMkLst>
        <pc:docMk/>
      </pc:docMkLst>
      <pc:sldChg chg="modSp">
        <pc:chgData name="Daniel Zhou" userId="S::daniel.zhou1@ucalgary.ca::5f316fe2-e266-4daa-b746-4161cfe29498" providerId="AD" clId="Web-{37D6A275-6975-E97E-AB04-DCA8E9ABFE04}" dt="2022-02-16T07:07:36.045" v="1" actId="20577"/>
        <pc:sldMkLst>
          <pc:docMk/>
          <pc:sldMk cId="2857805225" sldId="274"/>
        </pc:sldMkLst>
        <pc:spChg chg="mod">
          <ac:chgData name="Daniel Zhou" userId="S::daniel.zhou1@ucalgary.ca::5f316fe2-e266-4daa-b746-4161cfe29498" providerId="AD" clId="Web-{37D6A275-6975-E97E-AB04-DCA8E9ABFE04}" dt="2022-02-16T07:07:36.045" v="1" actId="20577"/>
          <ac:spMkLst>
            <pc:docMk/>
            <pc:sldMk cId="2857805225" sldId="274"/>
            <ac:spMk id="3" creationId="{AAA9ADB5-40EB-8341-B26F-64AA7C34773E}"/>
          </ac:spMkLst>
        </pc:spChg>
      </pc:sldChg>
      <pc:sldChg chg="modSp">
        <pc:chgData name="Daniel Zhou" userId="S::daniel.zhou1@ucalgary.ca::5f316fe2-e266-4daa-b746-4161cfe29498" providerId="AD" clId="Web-{37D6A275-6975-E97E-AB04-DCA8E9ABFE04}" dt="2022-02-16T07:08:10.264" v="8" actId="20577"/>
        <pc:sldMkLst>
          <pc:docMk/>
          <pc:sldMk cId="3292575425" sldId="278"/>
        </pc:sldMkLst>
        <pc:spChg chg="mod">
          <ac:chgData name="Daniel Zhou" userId="S::daniel.zhou1@ucalgary.ca::5f316fe2-e266-4daa-b746-4161cfe29498" providerId="AD" clId="Web-{37D6A275-6975-E97E-AB04-DCA8E9ABFE04}" dt="2022-02-16T07:07:48.170" v="4" actId="20577"/>
          <ac:spMkLst>
            <pc:docMk/>
            <pc:sldMk cId="3292575425" sldId="278"/>
            <ac:spMk id="2" creationId="{856CEE5F-821C-4544-B050-7C424B927B35}"/>
          </ac:spMkLst>
        </pc:spChg>
        <pc:spChg chg="mod">
          <ac:chgData name="Daniel Zhou" userId="S::daniel.zhou1@ucalgary.ca::5f316fe2-e266-4daa-b746-4161cfe29498" providerId="AD" clId="Web-{37D6A275-6975-E97E-AB04-DCA8E9ABFE04}" dt="2022-02-16T07:08:10.264" v="8" actId="20577"/>
          <ac:spMkLst>
            <pc:docMk/>
            <pc:sldMk cId="3292575425" sldId="278"/>
            <ac:spMk id="7" creationId="{A8C4E83C-D61F-406B-B536-4C7E182831D7}"/>
          </ac:spMkLst>
        </pc:spChg>
      </pc:sldChg>
      <pc:sldChg chg="modSp">
        <pc:chgData name="Daniel Zhou" userId="S::daniel.zhou1@ucalgary.ca::5f316fe2-e266-4daa-b746-4161cfe29498" providerId="AD" clId="Web-{37D6A275-6975-E97E-AB04-DCA8E9ABFE04}" dt="2022-02-16T07:09:02.405" v="15" actId="14100"/>
        <pc:sldMkLst>
          <pc:docMk/>
          <pc:sldMk cId="2001065587" sldId="279"/>
        </pc:sldMkLst>
        <pc:spChg chg="mod">
          <ac:chgData name="Daniel Zhou" userId="S::daniel.zhou1@ucalgary.ca::5f316fe2-e266-4daa-b746-4161cfe29498" providerId="AD" clId="Web-{37D6A275-6975-E97E-AB04-DCA8E9ABFE04}" dt="2022-02-16T07:09:02.405" v="15" actId="14100"/>
          <ac:spMkLst>
            <pc:docMk/>
            <pc:sldMk cId="2001065587" sldId="279"/>
            <ac:spMk id="3" creationId="{AAA9ADB5-40EB-8341-B26F-64AA7C34773E}"/>
          </ac:spMkLst>
        </pc:spChg>
      </pc:sldChg>
      <pc:sldChg chg="modSp">
        <pc:chgData name="Daniel Zhou" userId="S::daniel.zhou1@ucalgary.ca::5f316fe2-e266-4daa-b746-4161cfe29498" providerId="AD" clId="Web-{37D6A275-6975-E97E-AB04-DCA8E9ABFE04}" dt="2022-02-16T07:08:15.451" v="10" actId="20577"/>
        <pc:sldMkLst>
          <pc:docMk/>
          <pc:sldMk cId="792815488" sldId="290"/>
        </pc:sldMkLst>
        <pc:spChg chg="mod">
          <ac:chgData name="Daniel Zhou" userId="S::daniel.zhou1@ucalgary.ca::5f316fe2-e266-4daa-b746-4161cfe29498" providerId="AD" clId="Web-{37D6A275-6975-E97E-AB04-DCA8E9ABFE04}" dt="2022-02-16T07:08:15.451" v="10" actId="20577"/>
          <ac:spMkLst>
            <pc:docMk/>
            <pc:sldMk cId="792815488" sldId="290"/>
            <ac:spMk id="2" creationId="{856CEE5F-821C-4544-B050-7C424B927B35}"/>
          </ac:spMkLst>
        </pc:spChg>
      </pc:sldChg>
      <pc:sldChg chg="modSp">
        <pc:chgData name="Daniel Zhou" userId="S::daniel.zhou1@ucalgary.ca::5f316fe2-e266-4daa-b746-4161cfe29498" providerId="AD" clId="Web-{37D6A275-6975-E97E-AB04-DCA8E9ABFE04}" dt="2022-02-16T07:08:20.045" v="12" actId="20577"/>
        <pc:sldMkLst>
          <pc:docMk/>
          <pc:sldMk cId="1208228038" sldId="291"/>
        </pc:sldMkLst>
        <pc:spChg chg="mod">
          <ac:chgData name="Daniel Zhou" userId="S::daniel.zhou1@ucalgary.ca::5f316fe2-e266-4daa-b746-4161cfe29498" providerId="AD" clId="Web-{37D6A275-6975-E97E-AB04-DCA8E9ABFE04}" dt="2022-02-16T07:08:20.045" v="12" actId="20577"/>
          <ac:spMkLst>
            <pc:docMk/>
            <pc:sldMk cId="1208228038" sldId="291"/>
            <ac:spMk id="2" creationId="{856CEE5F-821C-4544-B050-7C424B927B35}"/>
          </ac:spMkLst>
        </pc:spChg>
      </pc:sldChg>
    </pc:docChg>
  </pc:docChgLst>
  <pc:docChgLst>
    <pc:chgData name="Radhika Joshi" userId="145cafe7-2f33-452d-8d24-5890660d186c" providerId="ADAL" clId="{32663DB3-ACEF-47AC-836A-6D054D12A78A}"/>
    <pc:docChg chg="undo custSel addSld modSld">
      <pc:chgData name="Radhika Joshi" userId="145cafe7-2f33-452d-8d24-5890660d186c" providerId="ADAL" clId="{32663DB3-ACEF-47AC-836A-6D054D12A78A}" dt="2022-02-16T23:05:33.747" v="2493" actId="20577"/>
      <pc:docMkLst>
        <pc:docMk/>
      </pc:docMkLst>
      <pc:sldChg chg="delSp mod">
        <pc:chgData name="Radhika Joshi" userId="145cafe7-2f33-452d-8d24-5890660d186c" providerId="ADAL" clId="{32663DB3-ACEF-47AC-836A-6D054D12A78A}" dt="2022-02-16T23:03:00.315" v="2441" actId="478"/>
        <pc:sldMkLst>
          <pc:docMk/>
          <pc:sldMk cId="1039847431" sldId="273"/>
        </pc:sldMkLst>
        <pc:spChg chg="del">
          <ac:chgData name="Radhika Joshi" userId="145cafe7-2f33-452d-8d24-5890660d186c" providerId="ADAL" clId="{32663DB3-ACEF-47AC-836A-6D054D12A78A}" dt="2022-02-16T23:03:00.315" v="2441" actId="478"/>
          <ac:spMkLst>
            <pc:docMk/>
            <pc:sldMk cId="1039847431" sldId="273"/>
            <ac:spMk id="4" creationId="{168476D9-1457-4A56-916E-CD8A525073ED}"/>
          </ac:spMkLst>
        </pc:spChg>
      </pc:sldChg>
      <pc:sldChg chg="delSp modSp mod">
        <pc:chgData name="Radhika Joshi" userId="145cafe7-2f33-452d-8d24-5890660d186c" providerId="ADAL" clId="{32663DB3-ACEF-47AC-836A-6D054D12A78A}" dt="2022-02-16T23:02:52.994" v="2439" actId="478"/>
        <pc:sldMkLst>
          <pc:docMk/>
          <pc:sldMk cId="2857805225" sldId="274"/>
        </pc:sldMkLst>
        <pc:spChg chg="mod">
          <ac:chgData name="Radhika Joshi" userId="145cafe7-2f33-452d-8d24-5890660d186c" providerId="ADAL" clId="{32663DB3-ACEF-47AC-836A-6D054D12A78A}" dt="2022-02-16T17:50:06.490" v="1482" actId="20577"/>
          <ac:spMkLst>
            <pc:docMk/>
            <pc:sldMk cId="2857805225" sldId="274"/>
            <ac:spMk id="3" creationId="{AAA9ADB5-40EB-8341-B26F-64AA7C34773E}"/>
          </ac:spMkLst>
        </pc:spChg>
        <pc:spChg chg="del">
          <ac:chgData name="Radhika Joshi" userId="145cafe7-2f33-452d-8d24-5890660d186c" providerId="ADAL" clId="{32663DB3-ACEF-47AC-836A-6D054D12A78A}" dt="2022-02-16T23:02:52.994" v="2439" actId="478"/>
          <ac:spMkLst>
            <pc:docMk/>
            <pc:sldMk cId="2857805225" sldId="274"/>
            <ac:spMk id="4" creationId="{30E0F31B-C6E0-4B3C-92CA-1C438F26A577}"/>
          </ac:spMkLst>
        </pc:spChg>
      </pc:sldChg>
      <pc:sldChg chg="modSp mod">
        <pc:chgData name="Radhika Joshi" userId="145cafe7-2f33-452d-8d24-5890660d186c" providerId="ADAL" clId="{32663DB3-ACEF-47AC-836A-6D054D12A78A}" dt="2022-02-16T23:05:33.747" v="2493" actId="20577"/>
        <pc:sldMkLst>
          <pc:docMk/>
          <pc:sldMk cId="2975092501" sldId="275"/>
        </pc:sldMkLst>
        <pc:spChg chg="mod">
          <ac:chgData name="Radhika Joshi" userId="145cafe7-2f33-452d-8d24-5890660d186c" providerId="ADAL" clId="{32663DB3-ACEF-47AC-836A-6D054D12A78A}" dt="2022-02-16T08:05:43.080" v="74" actId="20577"/>
          <ac:spMkLst>
            <pc:docMk/>
            <pc:sldMk cId="2975092501" sldId="275"/>
            <ac:spMk id="2" creationId="{856CEE5F-821C-4544-B050-7C424B927B35}"/>
          </ac:spMkLst>
        </pc:spChg>
        <pc:spChg chg="mod">
          <ac:chgData name="Radhika Joshi" userId="145cafe7-2f33-452d-8d24-5890660d186c" providerId="ADAL" clId="{32663DB3-ACEF-47AC-836A-6D054D12A78A}" dt="2022-02-16T08:09:54.924" v="520" actId="20577"/>
          <ac:spMkLst>
            <pc:docMk/>
            <pc:sldMk cId="2975092501" sldId="275"/>
            <ac:spMk id="3" creationId="{AAA9ADB5-40EB-8341-B26F-64AA7C34773E}"/>
          </ac:spMkLst>
        </pc:spChg>
        <pc:graphicFrameChg chg="modGraphic">
          <ac:chgData name="Radhika Joshi" userId="145cafe7-2f33-452d-8d24-5890660d186c" providerId="ADAL" clId="{32663DB3-ACEF-47AC-836A-6D054D12A78A}" dt="2022-02-16T23:05:33.747" v="2493" actId="20577"/>
          <ac:graphicFrameMkLst>
            <pc:docMk/>
            <pc:sldMk cId="2975092501" sldId="275"/>
            <ac:graphicFrameMk id="7" creationId="{2F1BF0CD-D4E5-4AFA-A834-424136456576}"/>
          </ac:graphicFrameMkLst>
        </pc:graphicFrameChg>
      </pc:sldChg>
      <pc:sldChg chg="modSp mod">
        <pc:chgData name="Radhika Joshi" userId="145cafe7-2f33-452d-8d24-5890660d186c" providerId="ADAL" clId="{32663DB3-ACEF-47AC-836A-6D054D12A78A}" dt="2022-02-16T21:48:52.933" v="2437" actId="20577"/>
        <pc:sldMkLst>
          <pc:docMk/>
          <pc:sldMk cId="2001065587" sldId="279"/>
        </pc:sldMkLst>
        <pc:spChg chg="mod">
          <ac:chgData name="Radhika Joshi" userId="145cafe7-2f33-452d-8d24-5890660d186c" providerId="ADAL" clId="{32663DB3-ACEF-47AC-836A-6D054D12A78A}" dt="2022-02-16T21:48:52.933" v="2437" actId="20577"/>
          <ac:spMkLst>
            <pc:docMk/>
            <pc:sldMk cId="2001065587" sldId="279"/>
            <ac:spMk id="3" creationId="{AAA9ADB5-40EB-8341-B26F-64AA7C34773E}"/>
          </ac:spMkLst>
        </pc:spChg>
      </pc:sldChg>
      <pc:sldChg chg="delSp mod">
        <pc:chgData name="Radhika Joshi" userId="145cafe7-2f33-452d-8d24-5890660d186c" providerId="ADAL" clId="{32663DB3-ACEF-47AC-836A-6D054D12A78A}" dt="2022-02-16T23:02:56.547" v="2440" actId="478"/>
        <pc:sldMkLst>
          <pc:docMk/>
          <pc:sldMk cId="1100975477" sldId="280"/>
        </pc:sldMkLst>
        <pc:spChg chg="del">
          <ac:chgData name="Radhika Joshi" userId="145cafe7-2f33-452d-8d24-5890660d186c" providerId="ADAL" clId="{32663DB3-ACEF-47AC-836A-6D054D12A78A}" dt="2022-02-16T23:02:56.547" v="2440" actId="478"/>
          <ac:spMkLst>
            <pc:docMk/>
            <pc:sldMk cId="1100975477" sldId="280"/>
            <ac:spMk id="4" creationId="{DDFB277F-A5A1-42C0-9D48-61A43C6C82EA}"/>
          </ac:spMkLst>
        </pc:spChg>
      </pc:sldChg>
      <pc:sldChg chg="addSp delSp modSp mod">
        <pc:chgData name="Radhika Joshi" userId="145cafe7-2f33-452d-8d24-5890660d186c" providerId="ADAL" clId="{32663DB3-ACEF-47AC-836A-6D054D12A78A}" dt="2022-02-16T23:02:47.107" v="2438" actId="478"/>
        <pc:sldMkLst>
          <pc:docMk/>
          <pc:sldMk cId="4004061744" sldId="285"/>
        </pc:sldMkLst>
        <pc:spChg chg="mod">
          <ac:chgData name="Radhika Joshi" userId="145cafe7-2f33-452d-8d24-5890660d186c" providerId="ADAL" clId="{32663DB3-ACEF-47AC-836A-6D054D12A78A}" dt="2022-02-16T08:25:34.811" v="945" actId="20577"/>
          <ac:spMkLst>
            <pc:docMk/>
            <pc:sldMk cId="4004061744" sldId="285"/>
            <ac:spMk id="2" creationId="{856CEE5F-821C-4544-B050-7C424B927B35}"/>
          </ac:spMkLst>
        </pc:spChg>
        <pc:spChg chg="del mod">
          <ac:chgData name="Radhika Joshi" userId="145cafe7-2f33-452d-8d24-5890660d186c" providerId="ADAL" clId="{32663DB3-ACEF-47AC-836A-6D054D12A78A}" dt="2022-02-16T08:26:42.626" v="947"/>
          <ac:spMkLst>
            <pc:docMk/>
            <pc:sldMk cId="4004061744" sldId="285"/>
            <ac:spMk id="3" creationId="{AAA9ADB5-40EB-8341-B26F-64AA7C34773E}"/>
          </ac:spMkLst>
        </pc:spChg>
        <pc:spChg chg="del">
          <ac:chgData name="Radhika Joshi" userId="145cafe7-2f33-452d-8d24-5890660d186c" providerId="ADAL" clId="{32663DB3-ACEF-47AC-836A-6D054D12A78A}" dt="2022-02-16T23:02:47.107" v="2438" actId="478"/>
          <ac:spMkLst>
            <pc:docMk/>
            <pc:sldMk cId="4004061744" sldId="285"/>
            <ac:spMk id="4" creationId="{8D8958E8-2301-4FAB-9787-7AC342A0A05A}"/>
          </ac:spMkLst>
        </pc:spChg>
        <pc:spChg chg="add del mod">
          <ac:chgData name="Radhika Joshi" userId="145cafe7-2f33-452d-8d24-5890660d186c" providerId="ADAL" clId="{32663DB3-ACEF-47AC-836A-6D054D12A78A}" dt="2022-02-16T08:28:09.807" v="952"/>
          <ac:spMkLst>
            <pc:docMk/>
            <pc:sldMk cId="4004061744" sldId="285"/>
            <ac:spMk id="8" creationId="{B37C830F-E832-4EFB-91C4-A54EB6E971E8}"/>
          </ac:spMkLst>
        </pc:spChg>
        <pc:spChg chg="add mod">
          <ac:chgData name="Radhika Joshi" userId="145cafe7-2f33-452d-8d24-5890660d186c" providerId="ADAL" clId="{32663DB3-ACEF-47AC-836A-6D054D12A78A}" dt="2022-02-16T08:38:40.536" v="1322" actId="20577"/>
          <ac:spMkLst>
            <pc:docMk/>
            <pc:sldMk cId="4004061744" sldId="285"/>
            <ac:spMk id="13" creationId="{A250C9F0-E4AB-49B9-8BF9-A8B80DD21830}"/>
          </ac:spMkLst>
        </pc:spChg>
        <pc:picChg chg="add del mod">
          <ac:chgData name="Radhika Joshi" userId="145cafe7-2f33-452d-8d24-5890660d186c" providerId="ADAL" clId="{32663DB3-ACEF-47AC-836A-6D054D12A78A}" dt="2022-02-16T08:28:09.239" v="951" actId="478"/>
          <ac:picMkLst>
            <pc:docMk/>
            <pc:sldMk cId="4004061744" sldId="285"/>
            <ac:picMk id="6" creationId="{9438742A-15D9-424D-A2C5-D8636B1D2A3C}"/>
          </ac:picMkLst>
        </pc:picChg>
        <pc:picChg chg="add mod">
          <ac:chgData name="Radhika Joshi" userId="145cafe7-2f33-452d-8d24-5890660d186c" providerId="ADAL" clId="{32663DB3-ACEF-47AC-836A-6D054D12A78A}" dt="2022-02-16T08:30:25.824" v="1123" actId="1035"/>
          <ac:picMkLst>
            <pc:docMk/>
            <pc:sldMk cId="4004061744" sldId="285"/>
            <ac:picMk id="10" creationId="{4133B4F4-D968-49F3-8E4D-A91D760F5394}"/>
          </ac:picMkLst>
        </pc:picChg>
        <pc:picChg chg="add mod">
          <ac:chgData name="Radhika Joshi" userId="145cafe7-2f33-452d-8d24-5890660d186c" providerId="ADAL" clId="{32663DB3-ACEF-47AC-836A-6D054D12A78A}" dt="2022-02-16T08:30:25.824" v="1123" actId="1035"/>
          <ac:picMkLst>
            <pc:docMk/>
            <pc:sldMk cId="4004061744" sldId="285"/>
            <ac:picMk id="12" creationId="{A135BCB8-E27A-4813-AE37-0D1375EC8810}"/>
          </ac:picMkLst>
        </pc:picChg>
      </pc:sldChg>
      <pc:sldChg chg="addSp modSp mod">
        <pc:chgData name="Radhika Joshi" userId="145cafe7-2f33-452d-8d24-5890660d186c" providerId="ADAL" clId="{32663DB3-ACEF-47AC-836A-6D054D12A78A}" dt="2022-02-16T08:34:18.710" v="1302" actId="1076"/>
        <pc:sldMkLst>
          <pc:docMk/>
          <pc:sldMk cId="229550823" sldId="288"/>
        </pc:sldMkLst>
        <pc:spChg chg="mod">
          <ac:chgData name="Radhika Joshi" userId="145cafe7-2f33-452d-8d24-5890660d186c" providerId="ADAL" clId="{32663DB3-ACEF-47AC-836A-6D054D12A78A}" dt="2022-02-16T08:33:14.578" v="1282" actId="14100"/>
          <ac:spMkLst>
            <pc:docMk/>
            <pc:sldMk cId="229550823" sldId="288"/>
            <ac:spMk id="3" creationId="{AAA9ADB5-40EB-8341-B26F-64AA7C34773E}"/>
          </ac:spMkLst>
        </pc:spChg>
        <pc:spChg chg="add mod">
          <ac:chgData name="Radhika Joshi" userId="145cafe7-2f33-452d-8d24-5890660d186c" providerId="ADAL" clId="{32663DB3-ACEF-47AC-836A-6D054D12A78A}" dt="2022-02-16T08:34:11.766" v="1300" actId="1076"/>
          <ac:spMkLst>
            <pc:docMk/>
            <pc:sldMk cId="229550823" sldId="288"/>
            <ac:spMk id="7" creationId="{A233D828-551F-495B-88BB-4BDF59E76BB5}"/>
          </ac:spMkLst>
        </pc:spChg>
        <pc:picChg chg="add mod">
          <ac:chgData name="Radhika Joshi" userId="145cafe7-2f33-452d-8d24-5890660d186c" providerId="ADAL" clId="{32663DB3-ACEF-47AC-836A-6D054D12A78A}" dt="2022-02-16T08:34:18.710" v="1302" actId="1076"/>
          <ac:picMkLst>
            <pc:docMk/>
            <pc:sldMk cId="229550823" sldId="288"/>
            <ac:picMk id="6" creationId="{67D02CDF-4070-41DC-8280-DAA86516639F}"/>
          </ac:picMkLst>
        </pc:picChg>
      </pc:sldChg>
      <pc:sldChg chg="modSp mod">
        <pc:chgData name="Radhika Joshi" userId="145cafe7-2f33-452d-8d24-5890660d186c" providerId="ADAL" clId="{32663DB3-ACEF-47AC-836A-6D054D12A78A}" dt="2022-02-16T08:37:20.793" v="1317" actId="20577"/>
        <pc:sldMkLst>
          <pc:docMk/>
          <pc:sldMk cId="3203690409" sldId="289"/>
        </pc:sldMkLst>
        <pc:graphicFrameChg chg="modGraphic">
          <ac:chgData name="Radhika Joshi" userId="145cafe7-2f33-452d-8d24-5890660d186c" providerId="ADAL" clId="{32663DB3-ACEF-47AC-836A-6D054D12A78A}" dt="2022-02-16T08:37:20.793" v="1317" actId="20577"/>
          <ac:graphicFrameMkLst>
            <pc:docMk/>
            <pc:sldMk cId="3203690409" sldId="289"/>
            <ac:graphicFrameMk id="8" creationId="{9B2C2E8F-14CE-4DAF-AE85-C8C5436B0521}"/>
          </ac:graphicFrameMkLst>
        </pc:graphicFrameChg>
      </pc:sldChg>
      <pc:sldChg chg="addSp delSp modSp add mod">
        <pc:chgData name="Radhika Joshi" userId="145cafe7-2f33-452d-8d24-5890660d186c" providerId="ADAL" clId="{32663DB3-ACEF-47AC-836A-6D054D12A78A}" dt="2022-02-16T18:29:58.067" v="1539" actId="1076"/>
        <pc:sldMkLst>
          <pc:docMk/>
          <pc:sldMk cId="2698911703" sldId="292"/>
        </pc:sldMkLst>
        <pc:spChg chg="del">
          <ac:chgData name="Radhika Joshi" userId="145cafe7-2f33-452d-8d24-5890660d186c" providerId="ADAL" clId="{32663DB3-ACEF-47AC-836A-6D054D12A78A}" dt="2022-02-16T08:10:28.135" v="522" actId="478"/>
          <ac:spMkLst>
            <pc:docMk/>
            <pc:sldMk cId="2698911703" sldId="292"/>
            <ac:spMk id="3" creationId="{AAA9ADB5-40EB-8341-B26F-64AA7C34773E}"/>
          </ac:spMkLst>
        </pc:spChg>
        <pc:spChg chg="mod">
          <ac:chgData name="Radhika Joshi" userId="145cafe7-2f33-452d-8d24-5890660d186c" providerId="ADAL" clId="{32663DB3-ACEF-47AC-836A-6D054D12A78A}" dt="2022-02-16T08:34:57.335" v="1305" actId="1076"/>
          <ac:spMkLst>
            <pc:docMk/>
            <pc:sldMk cId="2698911703" sldId="292"/>
            <ac:spMk id="4" creationId="{8D8958E8-2301-4FAB-9787-7AC342A0A05A}"/>
          </ac:spMkLst>
        </pc:spChg>
        <pc:spChg chg="add del mod">
          <ac:chgData name="Radhika Joshi" userId="145cafe7-2f33-452d-8d24-5890660d186c" providerId="ADAL" clId="{32663DB3-ACEF-47AC-836A-6D054D12A78A}" dt="2022-02-16T08:10:30.022" v="523" actId="478"/>
          <ac:spMkLst>
            <pc:docMk/>
            <pc:sldMk cId="2698911703" sldId="292"/>
            <ac:spMk id="6" creationId="{BA3958C8-CE88-47CD-A9BB-312122AC6486}"/>
          </ac:spMkLst>
        </pc:spChg>
        <pc:spChg chg="add mod">
          <ac:chgData name="Radhika Joshi" userId="145cafe7-2f33-452d-8d24-5890660d186c" providerId="ADAL" clId="{32663DB3-ACEF-47AC-836A-6D054D12A78A}" dt="2022-02-16T18:29:58.067" v="1539" actId="1076"/>
          <ac:spMkLst>
            <pc:docMk/>
            <pc:sldMk cId="2698911703" sldId="292"/>
            <ac:spMk id="6" creationId="{E1454C0E-F653-4F92-8FB0-5681277268AD}"/>
          </ac:spMkLst>
        </pc:spChg>
        <pc:spChg chg="add">
          <ac:chgData name="Radhika Joshi" userId="145cafe7-2f33-452d-8d24-5890660d186c" providerId="ADAL" clId="{32663DB3-ACEF-47AC-836A-6D054D12A78A}" dt="2022-02-16T08:10:31.693" v="524"/>
          <ac:spMkLst>
            <pc:docMk/>
            <pc:sldMk cId="2698911703" sldId="292"/>
            <ac:spMk id="7" creationId="{5E128E7D-1D49-44C0-AEC5-3D1197F6C6D2}"/>
          </ac:spMkLst>
        </pc:spChg>
        <pc:spChg chg="add del mod">
          <ac:chgData name="Radhika Joshi" userId="145cafe7-2f33-452d-8d24-5890660d186c" providerId="ADAL" clId="{32663DB3-ACEF-47AC-836A-6D054D12A78A}" dt="2022-02-16T08:10:42.710" v="526" actId="478"/>
          <ac:spMkLst>
            <pc:docMk/>
            <pc:sldMk cId="2698911703" sldId="292"/>
            <ac:spMk id="8" creationId="{30B2BAFD-C20B-4499-A3FE-C4365EDDB0DD}"/>
          </ac:spMkLst>
        </pc:spChg>
        <pc:spChg chg="add del mod">
          <ac:chgData name="Radhika Joshi" userId="145cafe7-2f33-452d-8d24-5890660d186c" providerId="ADAL" clId="{32663DB3-ACEF-47AC-836A-6D054D12A78A}" dt="2022-02-16T08:13:28.592" v="536"/>
          <ac:spMkLst>
            <pc:docMk/>
            <pc:sldMk cId="2698911703" sldId="292"/>
            <ac:spMk id="11" creationId="{09AFA374-6C1F-42D9-A02F-74055FC2B368}"/>
          </ac:spMkLst>
        </pc:spChg>
        <pc:spChg chg="add mod">
          <ac:chgData name="Radhika Joshi" userId="145cafe7-2f33-452d-8d24-5890660d186c" providerId="ADAL" clId="{32663DB3-ACEF-47AC-836A-6D054D12A78A}" dt="2022-02-16T17:52:23.133" v="1512" actId="20577"/>
          <ac:spMkLst>
            <pc:docMk/>
            <pc:sldMk cId="2698911703" sldId="292"/>
            <ac:spMk id="12" creationId="{7922CCFB-2106-43EC-9FBE-91990AC49010}"/>
          </ac:spMkLst>
        </pc:spChg>
        <pc:spChg chg="add mod">
          <ac:chgData name="Radhika Joshi" userId="145cafe7-2f33-452d-8d24-5890660d186c" providerId="ADAL" clId="{32663DB3-ACEF-47AC-836A-6D054D12A78A}" dt="2022-02-16T08:34:46.993" v="1303" actId="1076"/>
          <ac:spMkLst>
            <pc:docMk/>
            <pc:sldMk cId="2698911703" sldId="292"/>
            <ac:spMk id="17" creationId="{2291997B-3250-4DCE-8396-E895386703DD}"/>
          </ac:spMkLst>
        </pc:spChg>
        <pc:spChg chg="add del mod">
          <ac:chgData name="Radhika Joshi" userId="145cafe7-2f33-452d-8d24-5890660d186c" providerId="ADAL" clId="{32663DB3-ACEF-47AC-836A-6D054D12A78A}" dt="2022-02-16T08:22:09.261" v="868"/>
          <ac:spMkLst>
            <pc:docMk/>
            <pc:sldMk cId="2698911703" sldId="292"/>
            <ac:spMk id="19" creationId="{4BAD5378-9C46-4DE8-9681-81DBBE7365E0}"/>
          </ac:spMkLst>
        </pc:spChg>
        <pc:spChg chg="add del mod">
          <ac:chgData name="Radhika Joshi" userId="145cafe7-2f33-452d-8d24-5890660d186c" providerId="ADAL" clId="{32663DB3-ACEF-47AC-836A-6D054D12A78A}" dt="2022-02-16T08:23:06.150" v="897"/>
          <ac:spMkLst>
            <pc:docMk/>
            <pc:sldMk cId="2698911703" sldId="292"/>
            <ac:spMk id="21" creationId="{05EE5E33-AAA9-4F07-839E-7BFEA0F49F54}"/>
          </ac:spMkLst>
        </pc:spChg>
        <pc:graphicFrameChg chg="add del mod">
          <ac:chgData name="Radhika Joshi" userId="145cafe7-2f33-452d-8d24-5890660d186c" providerId="ADAL" clId="{32663DB3-ACEF-47AC-836A-6D054D12A78A}" dt="2022-02-16T08:22:09.261" v="868"/>
          <ac:graphicFrameMkLst>
            <pc:docMk/>
            <pc:sldMk cId="2698911703" sldId="292"/>
            <ac:graphicFrameMk id="18" creationId="{4F31A268-6C2B-438B-A138-8F9364014E46}"/>
          </ac:graphicFrameMkLst>
        </pc:graphicFrameChg>
        <pc:graphicFrameChg chg="add del mod">
          <ac:chgData name="Radhika Joshi" userId="145cafe7-2f33-452d-8d24-5890660d186c" providerId="ADAL" clId="{32663DB3-ACEF-47AC-836A-6D054D12A78A}" dt="2022-02-16T08:23:06.150" v="897"/>
          <ac:graphicFrameMkLst>
            <pc:docMk/>
            <pc:sldMk cId="2698911703" sldId="292"/>
            <ac:graphicFrameMk id="20" creationId="{74283CD1-29B8-4AE9-BB4C-CF7713EE9270}"/>
          </ac:graphicFrameMkLst>
        </pc:graphicFrameChg>
        <pc:picChg chg="add mod">
          <ac:chgData name="Radhika Joshi" userId="145cafe7-2f33-452d-8d24-5890660d186c" providerId="ADAL" clId="{32663DB3-ACEF-47AC-836A-6D054D12A78A}" dt="2022-02-16T18:29:45.151" v="1521" actId="14100"/>
          <ac:picMkLst>
            <pc:docMk/>
            <pc:sldMk cId="2698911703" sldId="292"/>
            <ac:picMk id="5" creationId="{5AE82DDA-A0A7-4D6A-B50C-5498F94D5518}"/>
          </ac:picMkLst>
        </pc:picChg>
        <pc:picChg chg="add mod">
          <ac:chgData name="Radhika Joshi" userId="145cafe7-2f33-452d-8d24-5890660d186c" providerId="ADAL" clId="{32663DB3-ACEF-47AC-836A-6D054D12A78A}" dt="2022-02-16T08:35:01.955" v="1307" actId="1076"/>
          <ac:picMkLst>
            <pc:docMk/>
            <pc:sldMk cId="2698911703" sldId="292"/>
            <ac:picMk id="10" creationId="{B605FDF7-CE87-4080-B9B7-05CA102FC68F}"/>
          </ac:picMkLst>
        </pc:picChg>
        <pc:picChg chg="add del mod">
          <ac:chgData name="Radhika Joshi" userId="145cafe7-2f33-452d-8d24-5890660d186c" providerId="ADAL" clId="{32663DB3-ACEF-47AC-836A-6D054D12A78A}" dt="2022-02-16T08:20:37.748" v="798" actId="478"/>
          <ac:picMkLst>
            <pc:docMk/>
            <pc:sldMk cId="2698911703" sldId="292"/>
            <ac:picMk id="14" creationId="{7CF480F8-D5BB-4882-B3A6-C48C52234D00}"/>
          </ac:picMkLst>
        </pc:picChg>
        <pc:picChg chg="add del mod">
          <ac:chgData name="Radhika Joshi" userId="145cafe7-2f33-452d-8d24-5890660d186c" providerId="ADAL" clId="{32663DB3-ACEF-47AC-836A-6D054D12A78A}" dt="2022-02-16T18:29:31.694" v="1513" actId="478"/>
          <ac:picMkLst>
            <pc:docMk/>
            <pc:sldMk cId="2698911703" sldId="292"/>
            <ac:picMk id="16" creationId="{6EFABC37-5137-46FB-A782-08054B36265A}"/>
          </ac:picMkLst>
        </pc:picChg>
      </pc:sldChg>
      <pc:sldChg chg="delSp modSp add mod">
        <pc:chgData name="Radhika Joshi" userId="145cafe7-2f33-452d-8d24-5890660d186c" providerId="ADAL" clId="{32663DB3-ACEF-47AC-836A-6D054D12A78A}" dt="2022-02-16T18:47:10.042" v="2274" actId="1076"/>
        <pc:sldMkLst>
          <pc:docMk/>
          <pc:sldMk cId="1630324840" sldId="293"/>
        </pc:sldMkLst>
        <pc:spChg chg="mod">
          <ac:chgData name="Radhika Joshi" userId="145cafe7-2f33-452d-8d24-5890660d186c" providerId="ADAL" clId="{32663DB3-ACEF-47AC-836A-6D054D12A78A}" dt="2022-02-16T18:47:10.042" v="2274" actId="1076"/>
          <ac:spMkLst>
            <pc:docMk/>
            <pc:sldMk cId="1630324840" sldId="293"/>
            <ac:spMk id="2" creationId="{856CEE5F-821C-4544-B050-7C424B927B35}"/>
          </ac:spMkLst>
        </pc:spChg>
        <pc:spChg chg="mod">
          <ac:chgData name="Radhika Joshi" userId="145cafe7-2f33-452d-8d24-5890660d186c" providerId="ADAL" clId="{32663DB3-ACEF-47AC-836A-6D054D12A78A}" dt="2022-02-16T18:47:07.627" v="2273" actId="1076"/>
          <ac:spMkLst>
            <pc:docMk/>
            <pc:sldMk cId="1630324840" sldId="293"/>
            <ac:spMk id="3" creationId="{AAA9ADB5-40EB-8341-B26F-64AA7C34773E}"/>
          </ac:spMkLst>
        </pc:spChg>
        <pc:spChg chg="del mod">
          <ac:chgData name="Radhika Joshi" userId="145cafe7-2f33-452d-8d24-5890660d186c" providerId="ADAL" clId="{32663DB3-ACEF-47AC-836A-6D054D12A78A}" dt="2022-02-16T18:30:56.221" v="1568" actId="478"/>
          <ac:spMkLst>
            <pc:docMk/>
            <pc:sldMk cId="1630324840" sldId="293"/>
            <ac:spMk id="7" creationId="{A233D828-551F-495B-88BB-4BDF59E76BB5}"/>
          </ac:spMkLst>
        </pc:spChg>
        <pc:picChg chg="del">
          <ac:chgData name="Radhika Joshi" userId="145cafe7-2f33-452d-8d24-5890660d186c" providerId="ADAL" clId="{32663DB3-ACEF-47AC-836A-6D054D12A78A}" dt="2022-02-16T18:30:58.545" v="1569" actId="478"/>
          <ac:picMkLst>
            <pc:docMk/>
            <pc:sldMk cId="1630324840" sldId="293"/>
            <ac:picMk id="6" creationId="{67D02CDF-4070-41DC-8280-DAA86516639F}"/>
          </ac:picMkLst>
        </pc:picChg>
      </pc:sldChg>
    </pc:docChg>
  </pc:docChgLst>
  <pc:docChgLst>
    <pc:chgData name="Daniel Zhou" userId="S::daniel.zhou1@ucalgary.ca::5f316fe2-e266-4daa-b746-4161cfe29498" providerId="AD" clId="Web-{D8EC6A96-BB33-8B37-9F8E-D015E551773F}"/>
    <pc:docChg chg="modSld">
      <pc:chgData name="Daniel Zhou" userId="S::daniel.zhou1@ucalgary.ca::5f316fe2-e266-4daa-b746-4161cfe29498" providerId="AD" clId="Web-{D8EC6A96-BB33-8B37-9F8E-D015E551773F}" dt="2022-02-17T02:35:09.520" v="5" actId="20577"/>
      <pc:docMkLst>
        <pc:docMk/>
      </pc:docMkLst>
      <pc:sldChg chg="modSp">
        <pc:chgData name="Daniel Zhou" userId="S::daniel.zhou1@ucalgary.ca::5f316fe2-e266-4daa-b746-4161cfe29498" providerId="AD" clId="Web-{D8EC6A96-BB33-8B37-9F8E-D015E551773F}" dt="2022-02-17T02:35:09.520" v="5" actId="20577"/>
        <pc:sldMkLst>
          <pc:docMk/>
          <pc:sldMk cId="1208228038" sldId="291"/>
        </pc:sldMkLst>
        <pc:spChg chg="mod">
          <ac:chgData name="Daniel Zhou" userId="S::daniel.zhou1@ucalgary.ca::5f316fe2-e266-4daa-b746-4161cfe29498" providerId="AD" clId="Web-{D8EC6A96-BB33-8B37-9F8E-D015E551773F}" dt="2022-02-17T02:35:09.520" v="5" actId="20577"/>
          <ac:spMkLst>
            <pc:docMk/>
            <pc:sldMk cId="1208228038" sldId="291"/>
            <ac:spMk id="7" creationId="{A8C4E83C-D61F-406B-B536-4C7E182831D7}"/>
          </ac:spMkLst>
        </pc:spChg>
      </pc:sldChg>
    </pc:docChg>
  </pc:docChgLst>
  <pc:docChgLst>
    <pc:chgData name="Alexandra Papparis" userId="S::alexandra.papparis@ucalgary.ca::67afd925-7a34-4a38-b7aa-a1788968cbda" providerId="AD" clId="Web-{7B3C566B-F79C-6206-ECE2-F77FA0AE0774}"/>
    <pc:docChg chg="modSld">
      <pc:chgData name="Alexandra Papparis" userId="S::alexandra.papparis@ucalgary.ca::67afd925-7a34-4a38-b7aa-a1788968cbda" providerId="AD" clId="Web-{7B3C566B-F79C-6206-ECE2-F77FA0AE0774}" dt="2022-02-17T02:41:00.653" v="64" actId="20577"/>
      <pc:docMkLst>
        <pc:docMk/>
      </pc:docMkLst>
      <pc:sldChg chg="modSp">
        <pc:chgData name="Alexandra Papparis" userId="S::alexandra.papparis@ucalgary.ca::67afd925-7a34-4a38-b7aa-a1788968cbda" providerId="AD" clId="Web-{7B3C566B-F79C-6206-ECE2-F77FA0AE0774}" dt="2022-02-17T02:36:05.900" v="41" actId="20577"/>
        <pc:sldMkLst>
          <pc:docMk/>
          <pc:sldMk cId="2857805225" sldId="274"/>
        </pc:sldMkLst>
        <pc:spChg chg="mod">
          <ac:chgData name="Alexandra Papparis" userId="S::alexandra.papparis@ucalgary.ca::67afd925-7a34-4a38-b7aa-a1788968cbda" providerId="AD" clId="Web-{7B3C566B-F79C-6206-ECE2-F77FA0AE0774}" dt="2022-02-17T02:36:05.900" v="41" actId="20577"/>
          <ac:spMkLst>
            <pc:docMk/>
            <pc:sldMk cId="2857805225" sldId="274"/>
            <ac:spMk id="3" creationId="{AAA9ADB5-40EB-8341-B26F-64AA7C34773E}"/>
          </ac:spMkLst>
        </pc:spChg>
      </pc:sldChg>
      <pc:sldChg chg="modSp">
        <pc:chgData name="Alexandra Papparis" userId="S::alexandra.papparis@ucalgary.ca::67afd925-7a34-4a38-b7aa-a1788968cbda" providerId="AD" clId="Web-{7B3C566B-F79C-6206-ECE2-F77FA0AE0774}" dt="2022-02-17T02:41:00.653" v="64" actId="20577"/>
        <pc:sldMkLst>
          <pc:docMk/>
          <pc:sldMk cId="2234832323" sldId="277"/>
        </pc:sldMkLst>
        <pc:spChg chg="mod">
          <ac:chgData name="Alexandra Papparis" userId="S::alexandra.papparis@ucalgary.ca::67afd925-7a34-4a38-b7aa-a1788968cbda" providerId="AD" clId="Web-{7B3C566B-F79C-6206-ECE2-F77FA0AE0774}" dt="2022-02-17T02:41:00.653" v="64" actId="20577"/>
          <ac:spMkLst>
            <pc:docMk/>
            <pc:sldMk cId="2234832323" sldId="277"/>
            <ac:spMk id="3" creationId="{AAA9ADB5-40EB-8341-B26F-64AA7C34773E}"/>
          </ac:spMkLst>
        </pc:spChg>
      </pc:sldChg>
    </pc:docChg>
  </pc:docChgLst>
  <pc:docChgLst>
    <pc:chgData name="Radhika Joshi" userId="S::radhika.joshi@ucalgary.ca::145cafe7-2f33-452d-8d24-5890660d186c" providerId="AD" clId="Web-{CC70758B-101B-51F6-2CB1-8EB474A658C1}"/>
    <pc:docChg chg="modSld">
      <pc:chgData name="Radhika Joshi" userId="S::radhika.joshi@ucalgary.ca::145cafe7-2f33-452d-8d24-5890660d186c" providerId="AD" clId="Web-{CC70758B-101B-51F6-2CB1-8EB474A658C1}" dt="2022-02-16T21:47:03.222" v="1" actId="20577"/>
      <pc:docMkLst>
        <pc:docMk/>
      </pc:docMkLst>
      <pc:sldChg chg="modSp">
        <pc:chgData name="Radhika Joshi" userId="S::radhika.joshi@ucalgary.ca::145cafe7-2f33-452d-8d24-5890660d186c" providerId="AD" clId="Web-{CC70758B-101B-51F6-2CB1-8EB474A658C1}" dt="2022-02-16T21:47:03.222" v="1" actId="20577"/>
        <pc:sldMkLst>
          <pc:docMk/>
          <pc:sldMk cId="2001065587" sldId="279"/>
        </pc:sldMkLst>
        <pc:spChg chg="mod">
          <ac:chgData name="Radhika Joshi" userId="S::radhika.joshi@ucalgary.ca::145cafe7-2f33-452d-8d24-5890660d186c" providerId="AD" clId="Web-{CC70758B-101B-51F6-2CB1-8EB474A658C1}" dt="2022-02-16T21:47:03.222" v="1" actId="20577"/>
          <ac:spMkLst>
            <pc:docMk/>
            <pc:sldMk cId="2001065587" sldId="279"/>
            <ac:spMk id="3" creationId="{AAA9ADB5-40EB-8341-B26F-64AA7C34773E}"/>
          </ac:spMkLst>
        </pc:spChg>
      </pc:sldChg>
    </pc:docChg>
  </pc:docChgLst>
  <pc:docChgLst>
    <pc:chgData name="Radhika Joshi" userId="S::radhika.joshi@ucalgary.ca::145cafe7-2f33-452d-8d24-5890660d186c" providerId="AD" clId="Web-{41CE3062-5D29-C205-3C36-69FF9765DE25}"/>
    <pc:docChg chg="modSld">
      <pc:chgData name="Radhika Joshi" userId="S::radhika.joshi@ucalgary.ca::145cafe7-2f33-452d-8d24-5890660d186c" providerId="AD" clId="Web-{41CE3062-5D29-C205-3C36-69FF9765DE25}" dt="2022-02-17T02:17:26.797" v="69" actId="14100"/>
      <pc:docMkLst>
        <pc:docMk/>
      </pc:docMkLst>
      <pc:sldChg chg="modSp">
        <pc:chgData name="Radhika Joshi" userId="S::radhika.joshi@ucalgary.ca::145cafe7-2f33-452d-8d24-5890660d186c" providerId="AD" clId="Web-{41CE3062-5D29-C205-3C36-69FF9765DE25}" dt="2022-02-16T23:48:50.176" v="33" actId="20577"/>
        <pc:sldMkLst>
          <pc:docMk/>
          <pc:sldMk cId="2975092501" sldId="275"/>
        </pc:sldMkLst>
        <pc:spChg chg="mod">
          <ac:chgData name="Radhika Joshi" userId="S::radhika.joshi@ucalgary.ca::145cafe7-2f33-452d-8d24-5890660d186c" providerId="AD" clId="Web-{41CE3062-5D29-C205-3C36-69FF9765DE25}" dt="2022-02-16T23:48:50.176" v="33" actId="20577"/>
          <ac:spMkLst>
            <pc:docMk/>
            <pc:sldMk cId="2975092501" sldId="275"/>
            <ac:spMk id="3" creationId="{AAA9ADB5-40EB-8341-B26F-64AA7C34773E}"/>
          </ac:spMkLst>
        </pc:spChg>
        <pc:graphicFrameChg chg="mod">
          <ac:chgData name="Radhika Joshi" userId="S::radhika.joshi@ucalgary.ca::145cafe7-2f33-452d-8d24-5890660d186c" providerId="AD" clId="Web-{41CE3062-5D29-C205-3C36-69FF9765DE25}" dt="2022-02-16T23:47:28.238" v="7" actId="1076"/>
          <ac:graphicFrameMkLst>
            <pc:docMk/>
            <pc:sldMk cId="2975092501" sldId="275"/>
            <ac:graphicFrameMk id="7" creationId="{2F1BF0CD-D4E5-4AFA-A834-424136456576}"/>
          </ac:graphicFrameMkLst>
        </pc:graphicFrameChg>
      </pc:sldChg>
      <pc:sldChg chg="modSp">
        <pc:chgData name="Radhika Joshi" userId="S::radhika.joshi@ucalgary.ca::145cafe7-2f33-452d-8d24-5890660d186c" providerId="AD" clId="Web-{41CE3062-5D29-C205-3C36-69FF9765DE25}" dt="2022-02-17T02:17:26.797" v="69" actId="14100"/>
        <pc:sldMkLst>
          <pc:docMk/>
          <pc:sldMk cId="2698911703" sldId="292"/>
        </pc:sldMkLst>
        <pc:spChg chg="mod">
          <ac:chgData name="Radhika Joshi" userId="S::radhika.joshi@ucalgary.ca::145cafe7-2f33-452d-8d24-5890660d186c" providerId="AD" clId="Web-{41CE3062-5D29-C205-3C36-69FF9765DE25}" dt="2022-02-17T02:17:26.797" v="69" actId="14100"/>
          <ac:spMkLst>
            <pc:docMk/>
            <pc:sldMk cId="2698911703" sldId="292"/>
            <ac:spMk id="17" creationId="{2291997B-3250-4DCE-8396-E895386703DD}"/>
          </ac:spMkLst>
        </pc:spChg>
      </pc:sldChg>
      <pc:sldChg chg="addSp delSp modSp">
        <pc:chgData name="Radhika Joshi" userId="S::radhika.joshi@ucalgary.ca::145cafe7-2f33-452d-8d24-5890660d186c" providerId="AD" clId="Web-{41CE3062-5D29-C205-3C36-69FF9765DE25}" dt="2022-02-17T00:02:42.842" v="59" actId="20577"/>
        <pc:sldMkLst>
          <pc:docMk/>
          <pc:sldMk cId="1630324840" sldId="293"/>
        </pc:sldMkLst>
        <pc:spChg chg="mod">
          <ac:chgData name="Radhika Joshi" userId="S::radhika.joshi@ucalgary.ca::145cafe7-2f33-452d-8d24-5890660d186c" providerId="AD" clId="Web-{41CE3062-5D29-C205-3C36-69FF9765DE25}" dt="2022-02-17T00:02:42.842" v="59" actId="20577"/>
          <ac:spMkLst>
            <pc:docMk/>
            <pc:sldMk cId="1630324840" sldId="293"/>
            <ac:spMk id="3" creationId="{AAA9ADB5-40EB-8341-B26F-64AA7C34773E}"/>
          </ac:spMkLst>
        </pc:spChg>
        <pc:spChg chg="add del mod">
          <ac:chgData name="Radhika Joshi" userId="S::radhika.joshi@ucalgary.ca::145cafe7-2f33-452d-8d24-5890660d186c" providerId="AD" clId="Web-{41CE3062-5D29-C205-3C36-69FF9765DE25}" dt="2022-02-16T23:56:26.212" v="37"/>
          <ac:spMkLst>
            <pc:docMk/>
            <pc:sldMk cId="1630324840" sldId="293"/>
            <ac:spMk id="4" creationId="{0B99428C-0D14-4C14-A2BE-B2D9DE31EB27}"/>
          </ac:spMkLst>
        </pc:spChg>
        <pc:picChg chg="add mod">
          <ac:chgData name="Radhika Joshi" userId="S::radhika.joshi@ucalgary.ca::145cafe7-2f33-452d-8d24-5890660d186c" providerId="AD" clId="Web-{41CE3062-5D29-C205-3C36-69FF9765DE25}" dt="2022-02-16T23:59:18.761" v="51" actId="1076"/>
          <ac:picMkLst>
            <pc:docMk/>
            <pc:sldMk cId="1630324840" sldId="293"/>
            <ac:picMk id="5" creationId="{BC32EA5E-5B5D-4132-B5F0-566746B6BE3C}"/>
          </ac:picMkLst>
        </pc:picChg>
      </pc:sldChg>
    </pc:docChg>
  </pc:docChgLst>
  <pc:docChgLst>
    <pc:chgData name="David St. George" userId="S::bradley.stgeorge@ucalgary.ca::e5f496d9-2240-4edf-ba89-e124c4bd6421" providerId="AD" clId="Web-{0B2AE476-519A-8ADB-5E77-94B3DF82A05C}"/>
    <pc:docChg chg="modSld">
      <pc:chgData name="David St. George" userId="S::bradley.stgeorge@ucalgary.ca::e5f496d9-2240-4edf-ba89-e124c4bd6421" providerId="AD" clId="Web-{0B2AE476-519A-8ADB-5E77-94B3DF82A05C}" dt="2022-02-16T18:29:17.408" v="250" actId="20577"/>
      <pc:docMkLst>
        <pc:docMk/>
      </pc:docMkLst>
      <pc:sldChg chg="modSp">
        <pc:chgData name="David St. George" userId="S::bradley.stgeorge@ucalgary.ca::e5f496d9-2240-4edf-ba89-e124c4bd6421" providerId="AD" clId="Web-{0B2AE476-519A-8ADB-5E77-94B3DF82A05C}" dt="2022-02-16T18:27:28.657" v="206" actId="20577"/>
        <pc:sldMkLst>
          <pc:docMk/>
          <pc:sldMk cId="3302235598" sldId="272"/>
        </pc:sldMkLst>
        <pc:spChg chg="mod">
          <ac:chgData name="David St. George" userId="S::bradley.stgeorge@ucalgary.ca::e5f496d9-2240-4edf-ba89-e124c4bd6421" providerId="AD" clId="Web-{0B2AE476-519A-8ADB-5E77-94B3DF82A05C}" dt="2022-02-16T18:27:28.657" v="206" actId="20577"/>
          <ac:spMkLst>
            <pc:docMk/>
            <pc:sldMk cId="3302235598" sldId="272"/>
            <ac:spMk id="3" creationId="{AAA9ADB5-40EB-8341-B26F-64AA7C34773E}"/>
          </ac:spMkLst>
        </pc:spChg>
      </pc:sldChg>
      <pc:sldChg chg="modSp">
        <pc:chgData name="David St. George" userId="S::bradley.stgeorge@ucalgary.ca::e5f496d9-2240-4edf-ba89-e124c4bd6421" providerId="AD" clId="Web-{0B2AE476-519A-8ADB-5E77-94B3DF82A05C}" dt="2022-02-16T18:28:12.923" v="244" actId="20577"/>
        <pc:sldMkLst>
          <pc:docMk/>
          <pc:sldMk cId="1039847431" sldId="273"/>
        </pc:sldMkLst>
        <pc:spChg chg="mod">
          <ac:chgData name="David St. George" userId="S::bradley.stgeorge@ucalgary.ca::e5f496d9-2240-4edf-ba89-e124c4bd6421" providerId="AD" clId="Web-{0B2AE476-519A-8ADB-5E77-94B3DF82A05C}" dt="2022-02-16T18:28:12.923" v="244" actId="20577"/>
          <ac:spMkLst>
            <pc:docMk/>
            <pc:sldMk cId="1039847431" sldId="273"/>
            <ac:spMk id="5" creationId="{90F8440F-7822-4F77-A8A6-307D9199ED19}"/>
          </ac:spMkLst>
        </pc:spChg>
      </pc:sldChg>
      <pc:sldChg chg="modSp">
        <pc:chgData name="David St. George" userId="S::bradley.stgeorge@ucalgary.ca::e5f496d9-2240-4edf-ba89-e124c4bd6421" providerId="AD" clId="Web-{0B2AE476-519A-8ADB-5E77-94B3DF82A05C}" dt="2022-02-16T18:26:48.203" v="182" actId="20577"/>
        <pc:sldMkLst>
          <pc:docMk/>
          <pc:sldMk cId="2857805225" sldId="274"/>
        </pc:sldMkLst>
        <pc:spChg chg="mod">
          <ac:chgData name="David St. George" userId="S::bradley.stgeorge@ucalgary.ca::e5f496d9-2240-4edf-ba89-e124c4bd6421" providerId="AD" clId="Web-{0B2AE476-519A-8ADB-5E77-94B3DF82A05C}" dt="2022-02-16T18:26:48.203" v="182" actId="20577"/>
          <ac:spMkLst>
            <pc:docMk/>
            <pc:sldMk cId="2857805225" sldId="274"/>
            <ac:spMk id="3" creationId="{AAA9ADB5-40EB-8341-B26F-64AA7C34773E}"/>
          </ac:spMkLst>
        </pc:spChg>
      </pc:sldChg>
      <pc:sldChg chg="modSp">
        <pc:chgData name="David St. George" userId="S::bradley.stgeorge@ucalgary.ca::e5f496d9-2240-4edf-ba89-e124c4bd6421" providerId="AD" clId="Web-{0B2AE476-519A-8ADB-5E77-94B3DF82A05C}" dt="2022-02-16T18:29:17.408" v="250" actId="20577"/>
        <pc:sldMkLst>
          <pc:docMk/>
          <pc:sldMk cId="2975092501" sldId="275"/>
        </pc:sldMkLst>
        <pc:spChg chg="mod">
          <ac:chgData name="David St. George" userId="S::bradley.stgeorge@ucalgary.ca::e5f496d9-2240-4edf-ba89-e124c4bd6421" providerId="AD" clId="Web-{0B2AE476-519A-8ADB-5E77-94B3DF82A05C}" dt="2022-02-16T18:29:17.408" v="250" actId="20577"/>
          <ac:spMkLst>
            <pc:docMk/>
            <pc:sldMk cId="2975092501" sldId="275"/>
            <ac:spMk id="3" creationId="{AAA9ADB5-40EB-8341-B26F-64AA7C34773E}"/>
          </ac:spMkLst>
        </pc:spChg>
      </pc:sldChg>
      <pc:sldChg chg="delSp">
        <pc:chgData name="David St. George" userId="S::bradley.stgeorge@ucalgary.ca::e5f496d9-2240-4edf-ba89-e124c4bd6421" providerId="AD" clId="Web-{0B2AE476-519A-8ADB-5E77-94B3DF82A05C}" dt="2022-02-16T18:04:10.715" v="0"/>
        <pc:sldMkLst>
          <pc:docMk/>
          <pc:sldMk cId="1421536067" sldId="282"/>
        </pc:sldMkLst>
        <pc:spChg chg="del">
          <ac:chgData name="David St. George" userId="S::bradley.stgeorge@ucalgary.ca::e5f496d9-2240-4edf-ba89-e124c4bd6421" providerId="AD" clId="Web-{0B2AE476-519A-8ADB-5E77-94B3DF82A05C}" dt="2022-02-16T18:04:10.715" v="0"/>
          <ac:spMkLst>
            <pc:docMk/>
            <pc:sldMk cId="1421536067" sldId="282"/>
            <ac:spMk id="2" creationId="{306AF956-4775-46DD-93D0-04D0EA5F182B}"/>
          </ac:spMkLst>
        </pc:spChg>
      </pc:sldChg>
      <pc:sldChg chg="delSp">
        <pc:chgData name="David St. George" userId="S::bradley.stgeorge@ucalgary.ca::e5f496d9-2240-4edf-ba89-e124c4bd6421" providerId="AD" clId="Web-{0B2AE476-519A-8ADB-5E77-94B3DF82A05C}" dt="2022-02-16T18:04:12.106" v="1"/>
        <pc:sldMkLst>
          <pc:docMk/>
          <pc:sldMk cId="3366904230" sldId="283"/>
        </pc:sldMkLst>
        <pc:spChg chg="del">
          <ac:chgData name="David St. George" userId="S::bradley.stgeorge@ucalgary.ca::e5f496d9-2240-4edf-ba89-e124c4bd6421" providerId="AD" clId="Web-{0B2AE476-519A-8ADB-5E77-94B3DF82A05C}" dt="2022-02-16T18:04:12.106" v="1"/>
          <ac:spMkLst>
            <pc:docMk/>
            <pc:sldMk cId="3366904230" sldId="283"/>
            <ac:spMk id="2" creationId="{0D71FD94-83E6-41EB-81AD-74B005BFE737}"/>
          </ac:spMkLst>
        </pc:spChg>
      </pc:sldChg>
      <pc:sldChg chg="modSp">
        <pc:chgData name="David St. George" userId="S::bradley.stgeorge@ucalgary.ca::e5f496d9-2240-4edf-ba89-e124c4bd6421" providerId="AD" clId="Web-{0B2AE476-519A-8ADB-5E77-94B3DF82A05C}" dt="2022-02-16T18:17:45.680" v="9" actId="20577"/>
        <pc:sldMkLst>
          <pc:docMk/>
          <pc:sldMk cId="4091480277" sldId="287"/>
        </pc:sldMkLst>
        <pc:spChg chg="mod">
          <ac:chgData name="David St. George" userId="S::bradley.stgeorge@ucalgary.ca::e5f496d9-2240-4edf-ba89-e124c4bd6421" providerId="AD" clId="Web-{0B2AE476-519A-8ADB-5E77-94B3DF82A05C}" dt="2022-02-16T18:17:45.680" v="9" actId="20577"/>
          <ac:spMkLst>
            <pc:docMk/>
            <pc:sldMk cId="4091480277" sldId="287"/>
            <ac:spMk id="3" creationId="{AAA9ADB5-40EB-8341-B26F-64AA7C3477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5FBD-2BCB-E24A-99E0-A23270E2A0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6188" y="526840"/>
            <a:ext cx="9144000" cy="1940619"/>
          </a:xfrm>
          <a:prstGeom prst="rect">
            <a:avLst/>
          </a:prstGeo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CE0E4-CB84-1E49-908B-89B9EBE4DC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524" y="2967278"/>
            <a:ext cx="9144000" cy="8053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1A6CEAC-4C3F-3D40-836D-D41100A4F7A3}"/>
              </a:ext>
            </a:extLst>
          </p:cNvPr>
          <p:cNvSpPr txBox="1">
            <a:spLocks/>
          </p:cNvSpPr>
          <p:nvPr userDrawn="1"/>
        </p:nvSpPr>
        <p:spPr>
          <a:xfrm>
            <a:off x="846188" y="6507335"/>
            <a:ext cx="9144000" cy="35066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FDD2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200" b="1">
              <a:solidFill>
                <a:srgbClr val="FDD21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BA7D3-C87C-B348-B14C-0E0965308F65}"/>
              </a:ext>
            </a:extLst>
          </p:cNvPr>
          <p:cNvSpPr/>
          <p:nvPr userDrawn="1"/>
        </p:nvSpPr>
        <p:spPr>
          <a:xfrm>
            <a:off x="974035" y="2630331"/>
            <a:ext cx="2001078" cy="77866"/>
          </a:xfrm>
          <a:prstGeom prst="rect">
            <a:avLst/>
          </a:prstGeom>
          <a:solidFill>
            <a:srgbClr val="FDD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28C7DED-32B5-024C-8A81-8306048290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650" y="4303856"/>
            <a:ext cx="7443788" cy="9507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/>
              <a:t>Presenter’s Name</a:t>
            </a:r>
            <a:br>
              <a:rPr lang="en-US" sz="1400"/>
            </a:br>
            <a:r>
              <a:rPr lang="en-US" sz="1400"/>
              <a:t>Presenter’s title / additional designations</a:t>
            </a:r>
            <a:br>
              <a:rPr lang="en-US" sz="1400"/>
            </a:br>
            <a:r>
              <a:rPr lang="en-US" sz="1400"/>
              <a:t>Faculty of / Department of / additional designations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1AC9967-0DF9-3E43-8459-62AB752645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650" y="5359495"/>
            <a:ext cx="7443788" cy="266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rgbClr val="FDD21F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0F92D-A86D-B242-A3E2-8EDAA5871B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7751" y="5635909"/>
            <a:ext cx="2737895" cy="9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9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rubin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13E6A-6C97-CE41-B76C-4BC09BAF4848}"/>
              </a:ext>
            </a:extLst>
          </p:cNvPr>
          <p:cNvSpPr txBox="1"/>
          <p:nvPr userDrawn="1"/>
        </p:nvSpPr>
        <p:spPr>
          <a:xfrm>
            <a:off x="232006" y="6381482"/>
            <a:ext cx="1042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4A347A0-7E29-B04F-83B3-F9F3372CC777}" type="slidenum">
              <a:rPr lang="en-US" sz="1000" b="1" i="0" u="none" smtClean="0">
                <a:solidFill>
                  <a:schemeClr val="bg1"/>
                </a:solidFill>
              </a:rPr>
              <a:pPr algn="l"/>
              <a:t>‹#›</a:t>
            </a:fld>
            <a:endParaRPr lang="en-US" sz="1000" b="1" i="0" u="none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1962D-6345-C64F-8DEC-2CD825A27D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0154" y="6175551"/>
            <a:ext cx="1521809" cy="52399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C4B9BF6-B3BC-1740-B405-CD995056BA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2354" y="1870972"/>
            <a:ext cx="8827293" cy="311605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 lIns="720000" tIns="720000" rIns="720000" bIns="720000" anchor="ctr" anchorCtr="0">
            <a:sp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  <a:lvl2pPr marL="457200" indent="0" algn="ctr">
              <a:buNone/>
              <a:defRPr b="1">
                <a:solidFill>
                  <a:schemeClr val="bg1"/>
                </a:solidFill>
              </a:defRPr>
            </a:lvl2pPr>
            <a:lvl3pPr marL="914400" indent="0" algn="ctr">
              <a:buNone/>
              <a:defRPr b="1">
                <a:solidFill>
                  <a:schemeClr val="bg1"/>
                </a:solidFill>
              </a:defRPr>
            </a:lvl3pPr>
            <a:lvl4pPr marL="1371600" indent="0" algn="ctr">
              <a:buNone/>
              <a:defRPr b="1">
                <a:solidFill>
                  <a:schemeClr val="bg1"/>
                </a:solidFill>
              </a:defRPr>
            </a:lvl4pPr>
            <a:lvl5pPr marL="1828800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one </a:t>
            </a:r>
            <a:br>
              <a:rPr lang="en-US"/>
            </a:br>
            <a:r>
              <a:rPr lang="en-US"/>
              <a:t>big bold statement.</a:t>
            </a:r>
          </a:p>
        </p:txBody>
      </p:sp>
    </p:spTree>
    <p:extLst>
      <p:ext uri="{BB962C8B-B14F-4D97-AF65-F5344CB8AC3E}">
        <p14:creationId xmlns:p14="http://schemas.microsoft.com/office/powerpoint/2010/main" val="30565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adient 1">
    <p:bg>
      <p:bgPr>
        <a:gradFill flip="none" rotWithShape="1">
          <a:gsLst>
            <a:gs pos="71000">
              <a:schemeClr val="accent1">
                <a:lumMod val="89000"/>
              </a:schemeClr>
            </a:gs>
            <a:gs pos="0">
              <a:schemeClr val="accent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7E075-CD0F-1646-93CF-A562FCBF3663}"/>
              </a:ext>
            </a:extLst>
          </p:cNvPr>
          <p:cNvSpPr txBox="1"/>
          <p:nvPr userDrawn="1"/>
        </p:nvSpPr>
        <p:spPr>
          <a:xfrm>
            <a:off x="232006" y="6381482"/>
            <a:ext cx="1042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4A347A0-7E29-B04F-83B3-F9F3372CC777}" type="slidenum">
              <a:rPr lang="en-US" sz="1000" b="1" i="0" u="none" smtClean="0">
                <a:solidFill>
                  <a:schemeClr val="bg1"/>
                </a:solidFill>
              </a:rPr>
              <a:pPr algn="l"/>
              <a:t>‹#›</a:t>
            </a:fld>
            <a:endParaRPr lang="en-US" sz="1000" b="1" i="0" u="none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9474F-4238-B843-A88A-BC369BDE5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0154" y="6175551"/>
            <a:ext cx="1521809" cy="52399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58772E3-BFCE-C943-BEE3-F6F4BFC2B3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2354" y="1870972"/>
            <a:ext cx="8827293" cy="311605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 lIns="720000" tIns="720000" rIns="720000" bIns="720000" anchor="ctr" anchorCtr="0">
            <a:sp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  <a:lvl2pPr marL="457200" indent="0" algn="ctr">
              <a:buNone/>
              <a:defRPr b="1">
                <a:solidFill>
                  <a:schemeClr val="bg1"/>
                </a:solidFill>
              </a:defRPr>
            </a:lvl2pPr>
            <a:lvl3pPr marL="914400" indent="0" algn="ctr">
              <a:buNone/>
              <a:defRPr b="1">
                <a:solidFill>
                  <a:schemeClr val="bg1"/>
                </a:solidFill>
              </a:defRPr>
            </a:lvl3pPr>
            <a:lvl4pPr marL="1371600" indent="0" algn="ctr">
              <a:buNone/>
              <a:defRPr b="1">
                <a:solidFill>
                  <a:schemeClr val="bg1"/>
                </a:solidFill>
              </a:defRPr>
            </a:lvl4pPr>
            <a:lvl5pPr marL="1828800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one </a:t>
            </a:r>
            <a:br>
              <a:rPr lang="en-US"/>
            </a:br>
            <a:r>
              <a:rPr lang="en-US"/>
              <a:t>big bold statement.</a:t>
            </a:r>
          </a:p>
        </p:txBody>
      </p:sp>
    </p:spTree>
    <p:extLst>
      <p:ext uri="{BB962C8B-B14F-4D97-AF65-F5344CB8AC3E}">
        <p14:creationId xmlns:p14="http://schemas.microsoft.com/office/powerpoint/2010/main" val="895083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adient 2">
    <p:bg>
      <p:bgPr>
        <a:gradFill flip="none" rotWithShape="1">
          <a:gsLst>
            <a:gs pos="70000">
              <a:schemeClr val="accent3"/>
            </a:gs>
            <a:gs pos="0">
              <a:schemeClr val="accent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7E075-CD0F-1646-93CF-A562FCBF3663}"/>
              </a:ext>
            </a:extLst>
          </p:cNvPr>
          <p:cNvSpPr txBox="1"/>
          <p:nvPr userDrawn="1"/>
        </p:nvSpPr>
        <p:spPr>
          <a:xfrm>
            <a:off x="232006" y="6381482"/>
            <a:ext cx="1042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4A347A0-7E29-B04F-83B3-F9F3372CC777}" type="slidenum">
              <a:rPr lang="en-US" sz="1000" b="1" i="0" u="none" smtClean="0">
                <a:solidFill>
                  <a:schemeClr val="bg1"/>
                </a:solidFill>
              </a:rPr>
              <a:pPr algn="l"/>
              <a:t>‹#›</a:t>
            </a:fld>
            <a:endParaRPr lang="en-US" sz="1000" b="1" i="0" u="none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9474F-4238-B843-A88A-BC369BDE5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0154" y="6175551"/>
            <a:ext cx="1521809" cy="52399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58772E3-BFCE-C943-BEE3-F6F4BFC2B3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2354" y="1870972"/>
            <a:ext cx="8827293" cy="311605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 lIns="720000" tIns="720000" rIns="720000" bIns="720000" anchor="ctr" anchorCtr="0">
            <a:sp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  <a:lvl2pPr marL="457200" indent="0" algn="ctr">
              <a:buNone/>
              <a:defRPr b="1">
                <a:solidFill>
                  <a:schemeClr val="bg1"/>
                </a:solidFill>
              </a:defRPr>
            </a:lvl2pPr>
            <a:lvl3pPr marL="914400" indent="0" algn="ctr">
              <a:buNone/>
              <a:defRPr b="1">
                <a:solidFill>
                  <a:schemeClr val="bg1"/>
                </a:solidFill>
              </a:defRPr>
            </a:lvl3pPr>
            <a:lvl4pPr marL="1371600" indent="0" algn="ctr">
              <a:buNone/>
              <a:defRPr b="1">
                <a:solidFill>
                  <a:schemeClr val="bg1"/>
                </a:solidFill>
              </a:defRPr>
            </a:lvl4pPr>
            <a:lvl5pPr marL="1828800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one </a:t>
            </a:r>
            <a:br>
              <a:rPr lang="en-US"/>
            </a:br>
            <a:r>
              <a:rPr lang="en-US"/>
              <a:t>big bold statement.</a:t>
            </a:r>
          </a:p>
        </p:txBody>
      </p:sp>
    </p:spTree>
    <p:extLst>
      <p:ext uri="{BB962C8B-B14F-4D97-AF65-F5344CB8AC3E}">
        <p14:creationId xmlns:p14="http://schemas.microsoft.com/office/powerpoint/2010/main" val="3513654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adient 3">
    <p:bg>
      <p:bgPr>
        <a:gradFill flip="none" rotWithShape="1">
          <a:gsLst>
            <a:gs pos="70000">
              <a:schemeClr val="accent1"/>
            </a:gs>
            <a:gs pos="0">
              <a:schemeClr val="accent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7E075-CD0F-1646-93CF-A562FCBF3663}"/>
              </a:ext>
            </a:extLst>
          </p:cNvPr>
          <p:cNvSpPr txBox="1"/>
          <p:nvPr userDrawn="1"/>
        </p:nvSpPr>
        <p:spPr>
          <a:xfrm>
            <a:off x="232006" y="6381482"/>
            <a:ext cx="1042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4A347A0-7E29-B04F-83B3-F9F3372CC777}" type="slidenum">
              <a:rPr lang="en-US" sz="1000" b="1" i="0" u="none" smtClean="0">
                <a:solidFill>
                  <a:schemeClr val="bg1"/>
                </a:solidFill>
              </a:rPr>
              <a:pPr algn="l"/>
              <a:t>‹#›</a:t>
            </a:fld>
            <a:endParaRPr lang="en-US" sz="1000" b="1" i="0" u="none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9474F-4238-B843-A88A-BC369BDE5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0154" y="6175551"/>
            <a:ext cx="1521809" cy="52399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58772E3-BFCE-C943-BEE3-F6F4BFC2B3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2354" y="1870972"/>
            <a:ext cx="8827293" cy="311605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 lIns="720000" tIns="720000" rIns="720000" bIns="720000" anchor="ctr" anchorCtr="0">
            <a:sp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  <a:lvl2pPr marL="457200" indent="0" algn="ctr">
              <a:buNone/>
              <a:defRPr b="1">
                <a:solidFill>
                  <a:schemeClr val="bg1"/>
                </a:solidFill>
              </a:defRPr>
            </a:lvl2pPr>
            <a:lvl3pPr marL="914400" indent="0" algn="ctr">
              <a:buNone/>
              <a:defRPr b="1">
                <a:solidFill>
                  <a:schemeClr val="bg1"/>
                </a:solidFill>
              </a:defRPr>
            </a:lvl3pPr>
            <a:lvl4pPr marL="1371600" indent="0" algn="ctr">
              <a:buNone/>
              <a:defRPr b="1">
                <a:solidFill>
                  <a:schemeClr val="bg1"/>
                </a:solidFill>
              </a:defRPr>
            </a:lvl4pPr>
            <a:lvl5pPr marL="1828800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one </a:t>
            </a:r>
            <a:br>
              <a:rPr lang="en-US"/>
            </a:br>
            <a:r>
              <a:rPr lang="en-US"/>
              <a:t>big bold statement.</a:t>
            </a:r>
          </a:p>
        </p:txBody>
      </p:sp>
    </p:spTree>
    <p:extLst>
      <p:ext uri="{BB962C8B-B14F-4D97-AF65-F5344CB8AC3E}">
        <p14:creationId xmlns:p14="http://schemas.microsoft.com/office/powerpoint/2010/main" val="2359153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berr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7E075-CD0F-1646-93CF-A562FCBF3663}"/>
              </a:ext>
            </a:extLst>
          </p:cNvPr>
          <p:cNvSpPr txBox="1"/>
          <p:nvPr userDrawn="1"/>
        </p:nvSpPr>
        <p:spPr>
          <a:xfrm>
            <a:off x="232006" y="6381482"/>
            <a:ext cx="1042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4A347A0-7E29-B04F-83B3-F9F3372CC777}" type="slidenum">
              <a:rPr lang="en-US" sz="1000" b="1" i="0" u="none" smtClean="0">
                <a:solidFill>
                  <a:schemeClr val="bg1"/>
                </a:solidFill>
              </a:rPr>
              <a:pPr algn="l"/>
              <a:t>‹#›</a:t>
            </a:fld>
            <a:endParaRPr lang="en-US" sz="1000" b="1" i="0" u="none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9474F-4238-B843-A88A-BC369BDE5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0154" y="6175551"/>
            <a:ext cx="1521809" cy="52399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C07281-6125-4C46-9EEE-F3383A4968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2354" y="1870972"/>
            <a:ext cx="8827293" cy="311605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 lIns="720000" tIns="720000" rIns="720000" bIns="720000" anchor="ctr" anchorCtr="0">
            <a:sp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  <a:lvl2pPr marL="457200" indent="0" algn="ctr">
              <a:buNone/>
              <a:defRPr b="1">
                <a:solidFill>
                  <a:schemeClr val="bg1"/>
                </a:solidFill>
              </a:defRPr>
            </a:lvl2pPr>
            <a:lvl3pPr marL="914400" indent="0" algn="ctr">
              <a:buNone/>
              <a:defRPr b="1">
                <a:solidFill>
                  <a:schemeClr val="bg1"/>
                </a:solidFill>
              </a:defRPr>
            </a:lvl3pPr>
            <a:lvl4pPr marL="1371600" indent="0" algn="ctr">
              <a:buNone/>
              <a:defRPr b="1">
                <a:solidFill>
                  <a:schemeClr val="bg1"/>
                </a:solidFill>
              </a:defRPr>
            </a:lvl4pPr>
            <a:lvl5pPr marL="1828800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one </a:t>
            </a:r>
            <a:br>
              <a:rPr lang="en-US"/>
            </a:br>
            <a:r>
              <a:rPr lang="en-US"/>
              <a:t>big bold statement.</a:t>
            </a:r>
          </a:p>
        </p:txBody>
      </p:sp>
    </p:spTree>
    <p:extLst>
      <p:ext uri="{BB962C8B-B14F-4D97-AF65-F5344CB8AC3E}">
        <p14:creationId xmlns:p14="http://schemas.microsoft.com/office/powerpoint/2010/main" val="3363274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7E075-CD0F-1646-93CF-A562FCBF3663}"/>
              </a:ext>
            </a:extLst>
          </p:cNvPr>
          <p:cNvSpPr txBox="1"/>
          <p:nvPr userDrawn="1"/>
        </p:nvSpPr>
        <p:spPr>
          <a:xfrm>
            <a:off x="232006" y="6381482"/>
            <a:ext cx="1042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4A347A0-7E29-B04F-83B3-F9F3372CC777}" type="slidenum">
              <a:rPr lang="en-US" sz="1000" b="1" i="0" u="none" smtClean="0">
                <a:solidFill>
                  <a:schemeClr val="bg1"/>
                </a:solidFill>
              </a:rPr>
              <a:pPr algn="l"/>
              <a:t>‹#›</a:t>
            </a:fld>
            <a:endParaRPr lang="en-US" sz="1000" b="1" i="0" u="none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9474F-4238-B843-A88A-BC369BDE5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0154" y="6175551"/>
            <a:ext cx="1521809" cy="52399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58772E3-BFCE-C943-BEE3-F6F4BFC2B3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2354" y="1870972"/>
            <a:ext cx="8827293" cy="311605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 lIns="720000" tIns="720000" rIns="720000" bIns="720000" anchor="ctr" anchorCtr="0">
            <a:sp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  <a:lvl2pPr marL="457200" indent="0" algn="ctr">
              <a:buNone/>
              <a:defRPr b="1">
                <a:solidFill>
                  <a:schemeClr val="bg1"/>
                </a:solidFill>
              </a:defRPr>
            </a:lvl2pPr>
            <a:lvl3pPr marL="914400" indent="0" algn="ctr">
              <a:buNone/>
              <a:defRPr b="1">
                <a:solidFill>
                  <a:schemeClr val="bg1"/>
                </a:solidFill>
              </a:defRPr>
            </a:lvl3pPr>
            <a:lvl4pPr marL="1371600" indent="0" algn="ctr">
              <a:buNone/>
              <a:defRPr b="1">
                <a:solidFill>
                  <a:schemeClr val="bg1"/>
                </a:solidFill>
              </a:defRPr>
            </a:lvl4pPr>
            <a:lvl5pPr marL="1828800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one </a:t>
            </a:r>
            <a:br>
              <a:rPr lang="en-US"/>
            </a:br>
            <a:r>
              <a:rPr lang="en-US"/>
              <a:t>big bold statement.</a:t>
            </a:r>
          </a:p>
        </p:txBody>
      </p:sp>
    </p:spTree>
    <p:extLst>
      <p:ext uri="{BB962C8B-B14F-4D97-AF65-F5344CB8AC3E}">
        <p14:creationId xmlns:p14="http://schemas.microsoft.com/office/powerpoint/2010/main" val="2071246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aylor Institute atr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AD4EEC-47C1-4C4F-92B7-C155837AC2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4" y="1"/>
            <a:ext cx="1218023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A856F-D7AE-084A-BA0A-619BF4BACC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81D92-634B-CF48-973A-DCF1F44D1C56}"/>
              </a:ext>
            </a:extLst>
          </p:cNvPr>
          <p:cNvSpPr txBox="1"/>
          <p:nvPr userDrawn="1"/>
        </p:nvSpPr>
        <p:spPr>
          <a:xfrm>
            <a:off x="232006" y="6381482"/>
            <a:ext cx="1042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4A347A0-7E29-B04F-83B3-F9F3372CC777}" type="slidenum">
              <a:rPr lang="en-US" sz="1000" b="1" i="0" u="none" smtClean="0">
                <a:solidFill>
                  <a:schemeClr val="bg1"/>
                </a:solidFill>
              </a:rPr>
              <a:pPr algn="l"/>
              <a:t>‹#›</a:t>
            </a:fld>
            <a:endParaRPr lang="en-US" sz="1000" b="1" i="0" u="none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D8A120-1957-8A4E-87B5-134F2E3C44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0154" y="6175551"/>
            <a:ext cx="1521809" cy="52399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AACF37C-6F78-E74F-A6DE-1DA77548C7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2354" y="1870972"/>
            <a:ext cx="8827293" cy="311605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 lIns="720000" tIns="720000" rIns="720000" bIns="720000" anchor="ctr" anchorCtr="0">
            <a:sp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  <a:lvl2pPr marL="457200" indent="0" algn="ctr">
              <a:buNone/>
              <a:defRPr b="1">
                <a:solidFill>
                  <a:schemeClr val="bg1"/>
                </a:solidFill>
              </a:defRPr>
            </a:lvl2pPr>
            <a:lvl3pPr marL="914400" indent="0" algn="ctr">
              <a:buNone/>
              <a:defRPr b="1">
                <a:solidFill>
                  <a:schemeClr val="bg1"/>
                </a:solidFill>
              </a:defRPr>
            </a:lvl3pPr>
            <a:lvl4pPr marL="1371600" indent="0" algn="ctr">
              <a:buNone/>
              <a:defRPr b="1">
                <a:solidFill>
                  <a:schemeClr val="bg1"/>
                </a:solidFill>
              </a:defRPr>
            </a:lvl4pPr>
            <a:lvl5pPr marL="1828800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one </a:t>
            </a:r>
            <a:br>
              <a:rPr lang="en-US"/>
            </a:br>
            <a:r>
              <a:rPr lang="en-US"/>
              <a:t>big bold statement.</a:t>
            </a:r>
          </a:p>
        </p:txBody>
      </p:sp>
    </p:spTree>
    <p:extLst>
      <p:ext uri="{BB962C8B-B14F-4D97-AF65-F5344CB8AC3E}">
        <p14:creationId xmlns:p14="http://schemas.microsoft.com/office/powerpoint/2010/main" val="2726328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9D3A21A-5F37-B243-B2B4-ECED95B9C8F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full-slide photo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B9CF4-46FB-2F4B-ADCF-18BDD6B1A39E}"/>
              </a:ext>
            </a:extLst>
          </p:cNvPr>
          <p:cNvSpPr txBox="1"/>
          <p:nvPr userDrawn="1"/>
        </p:nvSpPr>
        <p:spPr>
          <a:xfrm>
            <a:off x="232006" y="6381482"/>
            <a:ext cx="1042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4A347A0-7E29-B04F-83B3-F9F3372CC777}" type="slidenum">
              <a:rPr lang="en-US" sz="1000" b="1" i="0" u="none" smtClean="0">
                <a:solidFill>
                  <a:schemeClr val="bg1"/>
                </a:solidFill>
              </a:rPr>
              <a:pPr algn="l"/>
              <a:t>‹#›</a:t>
            </a:fld>
            <a:endParaRPr lang="en-US" sz="1000" b="1" i="0" u="non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20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5FBD-2BCB-E24A-99E0-A23270E2A0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6188" y="979714"/>
            <a:ext cx="9144000" cy="2665575"/>
          </a:xfrm>
          <a:prstGeom prst="rect">
            <a:avLst/>
          </a:prstGeo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closing note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1A6CEAC-4C3F-3D40-836D-D41100A4F7A3}"/>
              </a:ext>
            </a:extLst>
          </p:cNvPr>
          <p:cNvSpPr txBox="1">
            <a:spLocks/>
          </p:cNvSpPr>
          <p:nvPr userDrawn="1"/>
        </p:nvSpPr>
        <p:spPr>
          <a:xfrm>
            <a:off x="846188" y="6507335"/>
            <a:ext cx="9144000" cy="35066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FDD2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200" b="1">
              <a:solidFill>
                <a:srgbClr val="FDD21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BA7D3-C87C-B348-B14C-0E0965308F65}"/>
              </a:ext>
            </a:extLst>
          </p:cNvPr>
          <p:cNvSpPr/>
          <p:nvPr userDrawn="1"/>
        </p:nvSpPr>
        <p:spPr>
          <a:xfrm>
            <a:off x="974035" y="3808161"/>
            <a:ext cx="2001078" cy="77866"/>
          </a:xfrm>
          <a:prstGeom prst="rect">
            <a:avLst/>
          </a:prstGeom>
          <a:solidFill>
            <a:srgbClr val="FDD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28C7DED-32B5-024C-8A81-8306048290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650" y="5474711"/>
            <a:ext cx="7443788" cy="9507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/>
              <a:t>Presenter’s Name</a:t>
            </a:r>
            <a:br>
              <a:rPr lang="en-US" sz="1400"/>
            </a:br>
            <a:r>
              <a:rPr lang="en-US" sz="1400" err="1"/>
              <a:t>presentersemail@ucalgary.ca</a:t>
            </a:r>
            <a:br>
              <a:rPr lang="en-US" sz="1400"/>
            </a:br>
            <a:r>
              <a:rPr lang="en-US" sz="1400"/>
              <a:t>Twitter handle / additional contact info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9421D-4CBB-0B45-BECA-B7C1634DF4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7751" y="5635909"/>
            <a:ext cx="2737895" cy="9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5FBD-2BCB-E24A-99E0-A23270E2A0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6188" y="526840"/>
            <a:ext cx="9144000" cy="1940619"/>
          </a:xfrm>
          <a:prstGeom prst="rect">
            <a:avLst/>
          </a:prstGeom>
        </p:spPr>
        <p:txBody>
          <a:bodyPr anchor="b"/>
          <a:lstStyle>
            <a:lvl1pPr algn="l">
              <a:defRPr sz="60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CE0E4-CB84-1E49-908B-89B9EBE4DC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524" y="2967278"/>
            <a:ext cx="9144000" cy="8053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1A6CEAC-4C3F-3D40-836D-D41100A4F7A3}"/>
              </a:ext>
            </a:extLst>
          </p:cNvPr>
          <p:cNvSpPr txBox="1">
            <a:spLocks/>
          </p:cNvSpPr>
          <p:nvPr userDrawn="1"/>
        </p:nvSpPr>
        <p:spPr>
          <a:xfrm>
            <a:off x="846188" y="6507335"/>
            <a:ext cx="9144000" cy="35066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FDD2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200" b="1">
              <a:solidFill>
                <a:srgbClr val="FDD21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BA7D3-C87C-B348-B14C-0E0965308F65}"/>
              </a:ext>
            </a:extLst>
          </p:cNvPr>
          <p:cNvSpPr/>
          <p:nvPr userDrawn="1"/>
        </p:nvSpPr>
        <p:spPr>
          <a:xfrm>
            <a:off x="974035" y="2630331"/>
            <a:ext cx="2001078" cy="778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28C7DED-32B5-024C-8A81-8306048290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650" y="4303856"/>
            <a:ext cx="7443788" cy="9507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400"/>
              <a:t>Presenter’s Name</a:t>
            </a:r>
            <a:br>
              <a:rPr lang="en-US" sz="1400"/>
            </a:br>
            <a:r>
              <a:rPr lang="en-US" sz="1400"/>
              <a:t>Presenter’s title / additional designations</a:t>
            </a:r>
            <a:br>
              <a:rPr lang="en-US" sz="1400"/>
            </a:br>
            <a:r>
              <a:rPr lang="en-US" sz="1400"/>
              <a:t>Faculty of / Department of / additional designations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1AC9967-0DF9-3E43-8459-62AB752645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650" y="5359495"/>
            <a:ext cx="7443788" cy="266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9F7FB5-8A8B-6840-8821-3E103FA700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7751" y="5635909"/>
            <a:ext cx="2737895" cy="94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apercli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1405B4-CFCA-7B4F-B27E-AFC289A8A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9EC9C0-5382-E948-A121-C5B2AA3269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65FBD-2BCB-E24A-99E0-A23270E2A0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6188" y="526840"/>
            <a:ext cx="9144000" cy="1940619"/>
          </a:xfrm>
          <a:prstGeom prst="rect">
            <a:avLst/>
          </a:prstGeo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CE0E4-CB84-1E49-908B-89B9EBE4DC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524" y="2967278"/>
            <a:ext cx="9144000" cy="8053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1A6CEAC-4C3F-3D40-836D-D41100A4F7A3}"/>
              </a:ext>
            </a:extLst>
          </p:cNvPr>
          <p:cNvSpPr txBox="1">
            <a:spLocks/>
          </p:cNvSpPr>
          <p:nvPr userDrawn="1"/>
        </p:nvSpPr>
        <p:spPr>
          <a:xfrm>
            <a:off x="846188" y="6507335"/>
            <a:ext cx="9144000" cy="35066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FDD2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200" b="1">
              <a:solidFill>
                <a:srgbClr val="FDD21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BA7D3-C87C-B348-B14C-0E0965308F65}"/>
              </a:ext>
            </a:extLst>
          </p:cNvPr>
          <p:cNvSpPr/>
          <p:nvPr userDrawn="1"/>
        </p:nvSpPr>
        <p:spPr>
          <a:xfrm>
            <a:off x="974035" y="2630331"/>
            <a:ext cx="2001078" cy="77866"/>
          </a:xfrm>
          <a:prstGeom prst="rect">
            <a:avLst/>
          </a:prstGeom>
          <a:solidFill>
            <a:srgbClr val="FDD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28C7DED-32B5-024C-8A81-8306048290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650" y="4303856"/>
            <a:ext cx="7443788" cy="9507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/>
              <a:t>Presenter’s Name</a:t>
            </a:r>
            <a:br>
              <a:rPr lang="en-US" sz="1400"/>
            </a:br>
            <a:r>
              <a:rPr lang="en-US" sz="1400"/>
              <a:t>Presenter’s title / additional designations</a:t>
            </a:r>
            <a:br>
              <a:rPr lang="en-US" sz="1400"/>
            </a:br>
            <a:r>
              <a:rPr lang="en-US" sz="1400"/>
              <a:t>Faculty of / Department of / additional designations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1AC9967-0DF9-3E43-8459-62AB752645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650" y="5359495"/>
            <a:ext cx="7443788" cy="266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rgbClr val="FDD21F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0F92D-A86D-B242-A3E2-8EDAA5871B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97751" y="5635909"/>
            <a:ext cx="2737895" cy="9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7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dd a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4ADCEF7-50E6-F148-85D9-6C4E11468FB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a background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65FBD-2BCB-E24A-99E0-A23270E2A0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6188" y="526840"/>
            <a:ext cx="9144000" cy="1940619"/>
          </a:xfrm>
          <a:prstGeom prst="rect">
            <a:avLst/>
          </a:prstGeo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CE0E4-CB84-1E49-908B-89B9EBE4DC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524" y="2967278"/>
            <a:ext cx="9144000" cy="8053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1A6CEAC-4C3F-3D40-836D-D41100A4F7A3}"/>
              </a:ext>
            </a:extLst>
          </p:cNvPr>
          <p:cNvSpPr txBox="1">
            <a:spLocks/>
          </p:cNvSpPr>
          <p:nvPr userDrawn="1"/>
        </p:nvSpPr>
        <p:spPr>
          <a:xfrm>
            <a:off x="846188" y="6507335"/>
            <a:ext cx="9144000" cy="35066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FDD2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200" b="1">
              <a:solidFill>
                <a:srgbClr val="FDD21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BA7D3-C87C-B348-B14C-0E0965308F65}"/>
              </a:ext>
            </a:extLst>
          </p:cNvPr>
          <p:cNvSpPr/>
          <p:nvPr userDrawn="1"/>
        </p:nvSpPr>
        <p:spPr>
          <a:xfrm>
            <a:off x="974035" y="2630331"/>
            <a:ext cx="2001078" cy="77866"/>
          </a:xfrm>
          <a:prstGeom prst="rect">
            <a:avLst/>
          </a:prstGeom>
          <a:solidFill>
            <a:srgbClr val="FDD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28C7DED-32B5-024C-8A81-8306048290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650" y="4303856"/>
            <a:ext cx="7443788" cy="9507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/>
              <a:t>Presenter’s Name</a:t>
            </a:r>
            <a:br>
              <a:rPr lang="en-US" sz="1400"/>
            </a:br>
            <a:r>
              <a:rPr lang="en-US" sz="1400"/>
              <a:t>Presenter’s title / additional designations</a:t>
            </a:r>
            <a:br>
              <a:rPr lang="en-US" sz="1400"/>
            </a:br>
            <a:r>
              <a:rPr lang="en-US" sz="1400"/>
              <a:t>Faculty of / Department of / additional designations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1AC9967-0DF9-3E43-8459-62AB752645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650" y="5359495"/>
            <a:ext cx="7443788" cy="266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rgbClr val="FDD21F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0F92D-A86D-B242-A3E2-8EDAA5871B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7751" y="5635909"/>
            <a:ext cx="2737895" cy="9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9623-35C9-4842-9D43-217A87829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46" y="367553"/>
            <a:ext cx="10276269" cy="984730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70E2-8956-C345-AEB7-70259E74A0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5002" y="1626140"/>
            <a:ext cx="10256813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400"/>
            </a:lvl1pPr>
            <a:lvl2pPr>
              <a:buClr>
                <a:schemeClr val="accent1"/>
              </a:buClr>
              <a:defRPr sz="200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600"/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F6EDF-A82D-594D-B5C2-0A52064F685D}"/>
              </a:ext>
            </a:extLst>
          </p:cNvPr>
          <p:cNvSpPr txBox="1"/>
          <p:nvPr userDrawn="1"/>
        </p:nvSpPr>
        <p:spPr>
          <a:xfrm>
            <a:off x="232006" y="6381482"/>
            <a:ext cx="1042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4A347A0-7E29-B04F-83B3-F9F3372CC777}" type="slidenum">
              <a:rPr lang="en-US" sz="1000" b="1" i="0" u="none" smtClean="0">
                <a:solidFill>
                  <a:schemeClr val="tx1"/>
                </a:solidFill>
              </a:rPr>
              <a:pPr algn="l"/>
              <a:t>‹#›</a:t>
            </a:fld>
            <a:endParaRPr lang="en-US" sz="1000" b="1" i="0" u="none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E50EE-F688-F14F-8CFF-534A2A22A2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0154" y="6175551"/>
            <a:ext cx="1521810" cy="5239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25088A-D264-9741-8951-65AE4210C42D}"/>
              </a:ext>
            </a:extLst>
          </p:cNvPr>
          <p:cNvSpPr/>
          <p:nvPr userDrawn="1"/>
        </p:nvSpPr>
        <p:spPr>
          <a:xfrm rot="10800000" flipV="1">
            <a:off x="652278" y="1352283"/>
            <a:ext cx="875245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93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07C5-BAC5-1547-924B-5C7C6591F3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835239"/>
            <a:ext cx="10515600" cy="1503743"/>
          </a:xfrm>
          <a:prstGeom prst="rect">
            <a:avLst/>
          </a:prstGeom>
        </p:spPr>
        <p:txBody>
          <a:bodyPr anchor="b"/>
          <a:lstStyle>
            <a:lvl1pPr algn="ctr">
              <a:defRPr sz="4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a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89F6E-8F8B-BF46-B902-6793548AE6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765216"/>
            <a:ext cx="10515600" cy="7681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a section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923C1E-FEAF-3847-8F41-6D9EAF12B618}"/>
              </a:ext>
            </a:extLst>
          </p:cNvPr>
          <p:cNvSpPr/>
          <p:nvPr userDrawn="1"/>
        </p:nvSpPr>
        <p:spPr>
          <a:xfrm>
            <a:off x="5572115" y="3479693"/>
            <a:ext cx="1035069" cy="64466"/>
          </a:xfrm>
          <a:prstGeom prst="rect">
            <a:avLst/>
          </a:prstGeom>
          <a:solidFill>
            <a:srgbClr val="FDD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6A666-7EB5-4546-B449-CC4B00B6946C}"/>
              </a:ext>
            </a:extLst>
          </p:cNvPr>
          <p:cNvSpPr txBox="1"/>
          <p:nvPr userDrawn="1"/>
        </p:nvSpPr>
        <p:spPr>
          <a:xfrm>
            <a:off x="232006" y="6381482"/>
            <a:ext cx="1042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4A347A0-7E29-B04F-83B3-F9F3372CC777}" type="slidenum">
              <a:rPr lang="en-US" sz="1000" b="1" i="0" u="none" smtClean="0">
                <a:solidFill>
                  <a:schemeClr val="bg1"/>
                </a:solidFill>
              </a:rPr>
              <a:pPr algn="l"/>
              <a:t>‹#›</a:t>
            </a:fld>
            <a:endParaRPr lang="en-US" sz="1000" b="1" i="0" u="none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47B7B9-20D2-5C4C-8E5F-B0843515BD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0154" y="6175551"/>
            <a:ext cx="1521809" cy="52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9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07C5-BAC5-1547-924B-5C7C6591F3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835239"/>
            <a:ext cx="10515600" cy="1503743"/>
          </a:xfrm>
          <a:prstGeom prst="rect">
            <a:avLst/>
          </a:prstGeom>
        </p:spPr>
        <p:txBody>
          <a:bodyPr anchor="b"/>
          <a:lstStyle>
            <a:lvl1pPr algn="ctr">
              <a:defRPr sz="4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a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89F6E-8F8B-BF46-B902-6793548AE6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765216"/>
            <a:ext cx="10515600" cy="7681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a section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923C1E-FEAF-3847-8F41-6D9EAF12B618}"/>
              </a:ext>
            </a:extLst>
          </p:cNvPr>
          <p:cNvSpPr/>
          <p:nvPr userDrawn="1"/>
        </p:nvSpPr>
        <p:spPr>
          <a:xfrm>
            <a:off x="5572115" y="3479693"/>
            <a:ext cx="1035069" cy="644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93245-3BC0-BA49-9E2F-15539E4A12A2}"/>
              </a:ext>
            </a:extLst>
          </p:cNvPr>
          <p:cNvSpPr txBox="1"/>
          <p:nvPr userDrawn="1"/>
        </p:nvSpPr>
        <p:spPr>
          <a:xfrm>
            <a:off x="232006" y="6381482"/>
            <a:ext cx="1042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4A347A0-7E29-B04F-83B3-F9F3372CC777}" type="slidenum">
              <a:rPr lang="en-US" sz="1000" b="1" i="0" u="none" smtClean="0">
                <a:solidFill>
                  <a:schemeClr val="tx1"/>
                </a:solidFill>
              </a:rPr>
              <a:pPr algn="l"/>
              <a:t>‹#›</a:t>
            </a:fld>
            <a:endParaRPr lang="en-US" sz="1000" b="1" i="0" u="none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DA146A-1928-834A-A188-426610F59B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0154" y="6175551"/>
            <a:ext cx="1521810" cy="52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2DD51B-1006-3D43-8BBF-271E9F19F6AC}"/>
              </a:ext>
            </a:extLst>
          </p:cNvPr>
          <p:cNvSpPr txBox="1"/>
          <p:nvPr userDrawn="1"/>
        </p:nvSpPr>
        <p:spPr>
          <a:xfrm>
            <a:off x="232006" y="6381482"/>
            <a:ext cx="1042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4A347A0-7E29-B04F-83B3-F9F3372CC777}" type="slidenum">
              <a:rPr lang="en-US" sz="1000" b="1" i="0" u="none" smtClean="0">
                <a:solidFill>
                  <a:schemeClr val="bg1"/>
                </a:solidFill>
              </a:rPr>
              <a:pPr algn="l"/>
              <a:t>‹#›</a:t>
            </a:fld>
            <a:endParaRPr lang="en-US" sz="1000" b="1" i="0" u="none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E120D-228A-6848-89AA-15506DABA9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0154" y="6175551"/>
            <a:ext cx="1521809" cy="52399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73D5C-7DE2-8B43-9E03-9E533500C5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2354" y="1870972"/>
            <a:ext cx="8827293" cy="311605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 lIns="720000" tIns="720000" rIns="720000" bIns="720000" anchor="ctr" anchorCtr="0">
            <a:sp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  <a:lvl2pPr marL="457200" indent="0" algn="ctr">
              <a:buNone/>
              <a:defRPr b="1">
                <a:solidFill>
                  <a:schemeClr val="bg1"/>
                </a:solidFill>
              </a:defRPr>
            </a:lvl2pPr>
            <a:lvl3pPr marL="914400" indent="0" algn="ctr">
              <a:buNone/>
              <a:defRPr b="1">
                <a:solidFill>
                  <a:schemeClr val="bg1"/>
                </a:solidFill>
              </a:defRPr>
            </a:lvl3pPr>
            <a:lvl4pPr marL="1371600" indent="0" algn="ctr">
              <a:buNone/>
              <a:defRPr b="1">
                <a:solidFill>
                  <a:schemeClr val="bg1"/>
                </a:solidFill>
              </a:defRPr>
            </a:lvl4pPr>
            <a:lvl5pPr marL="1828800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one </a:t>
            </a:r>
            <a:br>
              <a:rPr lang="en-US"/>
            </a:br>
            <a:r>
              <a:rPr lang="en-US"/>
              <a:t>big bold statement.</a:t>
            </a:r>
          </a:p>
        </p:txBody>
      </p:sp>
    </p:spTree>
    <p:extLst>
      <p:ext uri="{BB962C8B-B14F-4D97-AF65-F5344CB8AC3E}">
        <p14:creationId xmlns:p14="http://schemas.microsoft.com/office/powerpoint/2010/main" val="245323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dark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3DDAFE-9DAA-CF47-AE1F-E357B870A049}"/>
              </a:ext>
            </a:extLst>
          </p:cNvPr>
          <p:cNvSpPr txBox="1"/>
          <p:nvPr userDrawn="1"/>
        </p:nvSpPr>
        <p:spPr>
          <a:xfrm>
            <a:off x="232006" y="6381482"/>
            <a:ext cx="1042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4A347A0-7E29-B04F-83B3-F9F3372CC777}" type="slidenum">
              <a:rPr lang="en-US" sz="1000" b="1" i="0" u="none" smtClean="0">
                <a:solidFill>
                  <a:schemeClr val="bg1"/>
                </a:solidFill>
              </a:rPr>
              <a:pPr algn="l"/>
              <a:t>‹#›</a:t>
            </a:fld>
            <a:endParaRPr lang="en-US" sz="1000" b="1" i="0" u="none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7EADD-79EF-004D-AAFE-B4247A2277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0154" y="6175551"/>
            <a:ext cx="1521809" cy="52399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B8CEC71-8FF2-3346-AD43-5429CFDD0D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2354" y="1870972"/>
            <a:ext cx="8827293" cy="311605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 lIns="720000" tIns="720000" rIns="720000" bIns="720000" anchor="ctr" anchorCtr="0">
            <a:sp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  <a:lvl2pPr marL="457200" indent="0" algn="ctr">
              <a:buNone/>
              <a:defRPr b="1">
                <a:solidFill>
                  <a:schemeClr val="bg1"/>
                </a:solidFill>
              </a:defRPr>
            </a:lvl2pPr>
            <a:lvl3pPr marL="914400" indent="0" algn="ctr">
              <a:buNone/>
              <a:defRPr b="1">
                <a:solidFill>
                  <a:schemeClr val="bg1"/>
                </a:solidFill>
              </a:defRPr>
            </a:lvl3pPr>
            <a:lvl4pPr marL="1371600" indent="0" algn="ctr">
              <a:buNone/>
              <a:defRPr b="1">
                <a:solidFill>
                  <a:schemeClr val="bg1"/>
                </a:solidFill>
              </a:defRPr>
            </a:lvl4pPr>
            <a:lvl5pPr marL="1828800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one </a:t>
            </a:r>
            <a:br>
              <a:rPr lang="en-US"/>
            </a:br>
            <a:r>
              <a:rPr lang="en-US"/>
              <a:t>big bold statement.</a:t>
            </a:r>
          </a:p>
        </p:txBody>
      </p:sp>
    </p:spTree>
    <p:extLst>
      <p:ext uri="{BB962C8B-B14F-4D97-AF65-F5344CB8AC3E}">
        <p14:creationId xmlns:p14="http://schemas.microsoft.com/office/powerpoint/2010/main" val="181736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12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  <p:sldLayoutId id="2147483675" r:id="rId4"/>
    <p:sldLayoutId id="2147483650" r:id="rId5"/>
    <p:sldLayoutId id="2147483651" r:id="rId6"/>
    <p:sldLayoutId id="2147483663" r:id="rId7"/>
    <p:sldLayoutId id="2147483664" r:id="rId8"/>
    <p:sldLayoutId id="2147483665" r:id="rId9"/>
    <p:sldLayoutId id="2147483666" r:id="rId10"/>
    <p:sldLayoutId id="2147483677" r:id="rId11"/>
    <p:sldLayoutId id="2147483678" r:id="rId12"/>
    <p:sldLayoutId id="2147483679" r:id="rId13"/>
    <p:sldLayoutId id="2147483668" r:id="rId14"/>
    <p:sldLayoutId id="2147483676" r:id="rId15"/>
    <p:sldLayoutId id="2147483669" r:id="rId16"/>
    <p:sldLayoutId id="2147483672" r:id="rId17"/>
    <p:sldLayoutId id="214748367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F6ED-5AC5-4E43-8069-ECF11021C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/>
              <a:t>DATA606 -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0AD6A-0122-5B4D-AA60-80E9977A6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/>
          <a:lstStyle/>
          <a:p>
            <a:r>
              <a:rPr lang="en-US"/>
              <a:t>Hotel Booking Cancellation Analysis and More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4C0D7-003C-CA48-8405-44EF48FAB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Group 4 - Harold Lee, Radhika Joshi, Alex </a:t>
            </a:r>
            <a:r>
              <a:rPr lang="en-US" err="1"/>
              <a:t>Papparis</a:t>
            </a:r>
            <a:r>
              <a:rPr lang="en-US"/>
              <a:t>, David St. George, Daniel Zhou</a:t>
            </a:r>
          </a:p>
          <a:p>
            <a:r>
              <a:rPr lang="en-US"/>
              <a:t>Instructor -  Dr. Wenjun Jiang</a:t>
            </a:r>
          </a:p>
          <a:p>
            <a:r>
              <a:rPr lang="en-US"/>
              <a:t>TA - Christian Chan, Lin Guo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0EEBA-A79C-0F4C-9377-12B2BF0711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February 16, 2022</a:t>
            </a:r>
          </a:p>
        </p:txBody>
      </p:sp>
    </p:spTree>
    <p:extLst>
      <p:ext uri="{BB962C8B-B14F-4D97-AF65-F5344CB8AC3E}">
        <p14:creationId xmlns:p14="http://schemas.microsoft.com/office/powerpoint/2010/main" val="181476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Calibri"/>
                <a:cs typeface="Calibri"/>
              </a:rPr>
              <a:t>Logistic Regression</a:t>
            </a:r>
            <a:br>
              <a:rPr lang="en-US">
                <a:latin typeface="Calibri"/>
                <a:cs typeface="Calibri"/>
              </a:rPr>
            </a:br>
            <a:r>
              <a:rPr lang="en-US">
                <a:latin typeface="Calibri"/>
                <a:cs typeface="Calibri"/>
              </a:rPr>
              <a:t>- </a:t>
            </a:r>
            <a:r>
              <a:rPr lang="en-US" sz="2400">
                <a:latin typeface="Calibri"/>
                <a:cs typeface="Calibri"/>
              </a:rPr>
              <a:t>Optimizing the threshold value using the ROC metric</a:t>
            </a:r>
            <a:endParaRPr lang="en-US">
              <a:latin typeface="Calibri"/>
              <a:cs typeface="Calibri"/>
            </a:endParaRP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4133B4F4-D968-49F3-8E4D-A91D760F5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842" y="1501573"/>
            <a:ext cx="4701695" cy="3526271"/>
          </a:xfr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135BCB8-E27A-4813-AE37-0D1375EC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20" y="1501573"/>
            <a:ext cx="4701695" cy="352627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50C9F0-E4AB-49B9-8BF9-A8B80DD21830}"/>
              </a:ext>
            </a:extLst>
          </p:cNvPr>
          <p:cNvSpPr txBox="1">
            <a:spLocks/>
          </p:cNvSpPr>
          <p:nvPr/>
        </p:nvSpPr>
        <p:spPr>
          <a:xfrm>
            <a:off x="2489485" y="5135466"/>
            <a:ext cx="7654374" cy="23341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The threshold of 0.5 gives the best accuracy in the model and shows good balance between the true and false positive rates.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0406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Calibri"/>
                <a:cs typeface="Calibri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ADB5-40EB-8341-B26F-64AA7C34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02" y="1626140"/>
            <a:ext cx="10256813" cy="1902671"/>
          </a:xfrm>
        </p:spPr>
        <p:txBody>
          <a:bodyPr/>
          <a:lstStyle/>
          <a:p>
            <a:r>
              <a:rPr lang="en-US" sz="2000"/>
              <a:t>Stratified K-fold Cross-Validation Performed</a:t>
            </a:r>
          </a:p>
          <a:p>
            <a:pPr lvl="1"/>
            <a:r>
              <a:rPr lang="en-US" sz="1600"/>
              <a:t>Used response variable as strata</a:t>
            </a:r>
          </a:p>
          <a:p>
            <a:pPr lvl="1"/>
            <a:r>
              <a:rPr lang="en-US" sz="1600"/>
              <a:t>K-fold (10) Cross Validation: </a:t>
            </a:r>
            <a:r>
              <a:rPr lang="en-US" sz="1600" b="1"/>
              <a:t>20.1% </a:t>
            </a:r>
          </a:p>
          <a:p>
            <a:pPr lvl="1"/>
            <a:endParaRPr lang="en-US" sz="1600" b="1"/>
          </a:p>
          <a:p>
            <a:r>
              <a:rPr lang="en-US" sz="2000"/>
              <a:t>10-fold Cross-Validation for Feature Selection by sequentially adding features to the model.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7D02CDF-4070-41DC-8280-DAA86516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819" y="3335628"/>
            <a:ext cx="4660855" cy="287707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33D828-551F-495B-88BB-4BDF59E76BB5}"/>
              </a:ext>
            </a:extLst>
          </p:cNvPr>
          <p:cNvSpPr txBox="1">
            <a:spLocks/>
          </p:cNvSpPr>
          <p:nvPr/>
        </p:nvSpPr>
        <p:spPr>
          <a:xfrm>
            <a:off x="555002" y="3483735"/>
            <a:ext cx="5757792" cy="1902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The accuracy rate does not improve beyond the first 18 features in the model. </a:t>
            </a:r>
          </a:p>
          <a:p>
            <a:r>
              <a:rPr lang="en-US" sz="2000"/>
              <a:t>We consider removing </a:t>
            </a:r>
            <a:r>
              <a:rPr lang="en-US" sz="2000" err="1"/>
              <a:t>consistent_room_type</a:t>
            </a:r>
            <a:r>
              <a:rPr lang="en-US" sz="2000"/>
              <a:t> and </a:t>
            </a:r>
            <a:r>
              <a:rPr lang="en-US" sz="2000" err="1"/>
              <a:t>arrival_date_season</a:t>
            </a:r>
            <a:r>
              <a:rPr lang="en-US" sz="2000"/>
              <a:t> from our final logistic regression model. </a:t>
            </a:r>
          </a:p>
        </p:txBody>
      </p:sp>
    </p:spTree>
    <p:extLst>
      <p:ext uri="{BB962C8B-B14F-4D97-AF65-F5344CB8AC3E}">
        <p14:creationId xmlns:p14="http://schemas.microsoft.com/office/powerpoint/2010/main" val="22955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46" y="206567"/>
            <a:ext cx="10276269" cy="984730"/>
          </a:xfrm>
        </p:spPr>
        <p:txBody>
          <a:bodyPr lIns="91440" tIns="45720" rIns="91440" bIns="45720" anchor="ctr"/>
          <a:lstStyle/>
          <a:p>
            <a:r>
              <a:rPr lang="en-US">
                <a:latin typeface="Calibri"/>
                <a:cs typeface="Calibri"/>
              </a:rPr>
              <a:t>Logistic Regression</a:t>
            </a:r>
            <a:br>
              <a:rPr lang="en-US">
                <a:latin typeface="Calibri"/>
                <a:cs typeface="Calibri"/>
              </a:rPr>
            </a:br>
            <a:r>
              <a:rPr lang="en-US">
                <a:latin typeface="Calibri"/>
                <a:cs typeface="Calibri"/>
              </a:rPr>
              <a:t>- </a:t>
            </a:r>
            <a:r>
              <a:rPr lang="en-US" sz="2400">
                <a:latin typeface="Calibri"/>
                <a:cs typeface="Calibri"/>
              </a:rPr>
              <a:t>Model Interpretation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ADB5-40EB-8341-B26F-64AA7C34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46" y="1433226"/>
            <a:ext cx="11366381" cy="5295480"/>
          </a:xfrm>
        </p:spPr>
        <p:txBody>
          <a:bodyPr lIns="91440" tIns="45720" rIns="91440" bIns="45720" anchor="t"/>
          <a:lstStyle/>
          <a:p>
            <a:r>
              <a:rPr lang="en-US"/>
              <a:t>Features with a positive influence:</a:t>
            </a:r>
          </a:p>
          <a:p>
            <a:pPr lvl="1"/>
            <a:r>
              <a:rPr lang="en-US" sz="1800"/>
              <a:t>City Hotel</a:t>
            </a:r>
            <a:endParaRPr lang="en-US"/>
          </a:p>
          <a:p>
            <a:pPr lvl="1"/>
            <a:r>
              <a:rPr lang="en-US" sz="1800"/>
              <a:t>Lead Time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Arrival in the year 2017 compared with years 2015 and 2016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No meal package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Bookings made online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Previous cancellations by the customer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Transient Customer Type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Average daily Rate</a:t>
            </a:r>
            <a:endParaRPr lang="en-US" sz="1800">
              <a:cs typeface="Calibri"/>
            </a:endParaRPr>
          </a:p>
          <a:p>
            <a:r>
              <a:rPr lang="en-US"/>
              <a:t>Features with a negative influence:</a:t>
            </a:r>
          </a:p>
          <a:p>
            <a:pPr lvl="1"/>
            <a:r>
              <a:rPr lang="en-US" sz="1800"/>
              <a:t>Resort Hotel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Half-board meal package (breakfast and dinner)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Complementary and corporate bookings; Group bookings; Bookings through travel agents and tour operators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Repeated guests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Bookings Changes 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Special Requests</a:t>
            </a:r>
            <a:endParaRPr lang="en-US" sz="1800">
              <a:cs typeface="Calibri"/>
            </a:endParaRPr>
          </a:p>
          <a:p>
            <a:pPr lvl="1"/>
            <a:endParaRPr lang="en-US" sz="1600" b="1"/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32EA5E-5B5D-4132-B5F0-566746B6B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742" y="129226"/>
            <a:ext cx="4948661" cy="514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2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C312A6E-9392-4A39-9625-D552A5BE3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10" y="4154608"/>
            <a:ext cx="4378503" cy="1185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Calibri"/>
                <a:cs typeface="Calibri"/>
              </a:rPr>
              <a:t>Classification Tree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9326418-B323-4C72-9870-38EBF1CEA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277" y="1452370"/>
            <a:ext cx="7640547" cy="470669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D7793D8-8FDF-48BF-8303-D7319E66D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6814" y="1404024"/>
            <a:ext cx="6281256" cy="1944492"/>
          </a:xfr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F51BDDD7-5E7E-43F2-891C-9AACB4845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746" y="2165279"/>
            <a:ext cx="10668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A3F6E0-0538-4990-98FA-48333E79B7C4}"/>
              </a:ext>
            </a:extLst>
          </p:cNvPr>
          <p:cNvSpPr txBox="1"/>
          <p:nvPr/>
        </p:nvSpPr>
        <p:spPr>
          <a:xfrm>
            <a:off x="8508715" y="2720938"/>
            <a:ext cx="23579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30% of all cancellations</a:t>
            </a:r>
          </a:p>
        </p:txBody>
      </p:sp>
    </p:spTree>
    <p:extLst>
      <p:ext uri="{BB962C8B-B14F-4D97-AF65-F5344CB8AC3E}">
        <p14:creationId xmlns:p14="http://schemas.microsoft.com/office/powerpoint/2010/main" val="149449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BB455ED-7303-4F34-ABF9-629466EB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3" y="3003039"/>
            <a:ext cx="5670395" cy="3295896"/>
          </a:xfrm>
          <a:prstGeom prst="rect">
            <a:avLst/>
          </a:prstGeom>
        </p:spPr>
      </p:pic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58F8FD12-83C5-48EF-BD98-B1ADE36A7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8062" y="254656"/>
            <a:ext cx="6667500" cy="4114800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69A4F8A-C1B7-41E3-8419-CF74229FC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596" y="3590076"/>
            <a:ext cx="6915614" cy="1396996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4F3094D-8E47-4AF5-AFB0-4A805CC49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839" y="5031904"/>
            <a:ext cx="3979126" cy="13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3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B1BBE3E-5D17-4A10-8477-764B79E6F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0000" y="266872"/>
            <a:ext cx="6667500" cy="4114800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4BA3AED-56D3-42A7-9729-30B40C22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742" y="3654521"/>
            <a:ext cx="7073590" cy="1574764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6D664E-CEBE-4934-A884-9F5F62FD2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95" y="2005714"/>
            <a:ext cx="4499517" cy="15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0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Calibri"/>
                <a:cs typeface="Calibri"/>
              </a:rPr>
              <a:t>Random Forest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ADB5-40EB-8341-B26F-64AA7C34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02" y="1626140"/>
            <a:ext cx="10256813" cy="4680392"/>
          </a:xfrm>
        </p:spPr>
        <p:txBody>
          <a:bodyPr lIns="91440" tIns="45720" rIns="91440" bIns="45720" anchor="t"/>
          <a:lstStyle/>
          <a:p>
            <a:r>
              <a:rPr lang="en-US" sz="2000"/>
              <a:t>Required another method of modelling not inhibited by categorical variables and normal distribution</a:t>
            </a:r>
          </a:p>
          <a:p>
            <a:endParaRPr lang="en-US" sz="2000"/>
          </a:p>
          <a:p>
            <a:r>
              <a:rPr lang="en-US" sz="2000"/>
              <a:t>Attempted to run Random Forest Analysis, n=1000, </a:t>
            </a:r>
            <a:r>
              <a:rPr lang="en-US" sz="2000" err="1"/>
              <a:t>mtry</a:t>
            </a:r>
            <a:r>
              <a:rPr lang="en-US" sz="2000"/>
              <a:t> = 4</a:t>
            </a:r>
            <a:endParaRPr lang="en-US" sz="2000">
              <a:cs typeface="Calibri"/>
            </a:endParaRPr>
          </a:p>
          <a:p>
            <a:endParaRPr lang="en-US" sz="2000"/>
          </a:p>
          <a:p>
            <a:r>
              <a:rPr lang="en-US" sz="2000"/>
              <a:t>Misclassification Rate: </a:t>
            </a:r>
          </a:p>
          <a:p>
            <a:pPr lvl="1"/>
            <a:r>
              <a:rPr lang="en-US"/>
              <a:t>OOB Error: </a:t>
            </a:r>
            <a:r>
              <a:rPr lang="en-US" b="1"/>
              <a:t>15.29% </a:t>
            </a:r>
            <a:endParaRPr lang="en-US" b="1">
              <a:cs typeface="Calibri"/>
            </a:endParaRPr>
          </a:p>
          <a:p>
            <a:pPr lvl="1"/>
            <a:r>
              <a:rPr lang="en-US" sz="2000"/>
              <a:t>K-fold (10), Cross-Validation: </a:t>
            </a:r>
            <a:r>
              <a:rPr lang="en-US" sz="2000" b="1"/>
              <a:t>17.6</a:t>
            </a:r>
            <a:r>
              <a:rPr lang="en-US" b="1"/>
              <a:t>%, </a:t>
            </a:r>
            <a:r>
              <a:rPr lang="en-US" sz="2000" err="1"/>
              <a:t>mtry</a:t>
            </a:r>
            <a:r>
              <a:rPr lang="en-US"/>
              <a:t> = 16</a:t>
            </a:r>
            <a:endParaRPr lang="en-US">
              <a:cs typeface="Calibri"/>
            </a:endParaRPr>
          </a:p>
          <a:p>
            <a:pPr lvl="1"/>
            <a:endParaRPr lang="en-US" sz="2000"/>
          </a:p>
          <a:p>
            <a:r>
              <a:rPr lang="en-US" sz="2000"/>
              <a:t>Very high error predicting cancelation. Model likely overfit.</a:t>
            </a:r>
            <a:endParaRPr lang="en-US" sz="2000">
              <a:cs typeface="Calibri"/>
            </a:endParaRP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160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79AED4ED-3D03-4D26-B0E4-6A8BF2B74C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366F3-36F1-4B7C-8110-CD789E23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866" y="5431153"/>
            <a:ext cx="2876951" cy="733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136196-DE8A-4CA2-84E5-122FE8B04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701" y="2037143"/>
            <a:ext cx="3581900" cy="762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244848-265E-4BC0-BAF9-9D8F3B2C9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912" y="3210252"/>
            <a:ext cx="4713624" cy="29089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8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Calibri"/>
                <a:cs typeface="Calibri"/>
              </a:rPr>
              <a:t>Linear &amp; Quadratic Discriminant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ADB5-40EB-8341-B26F-64AA7C34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02" y="1626140"/>
            <a:ext cx="10256813" cy="4680392"/>
          </a:xfrm>
        </p:spPr>
        <p:txBody>
          <a:bodyPr/>
          <a:lstStyle/>
          <a:p>
            <a:r>
              <a:rPr lang="en-US" sz="2000"/>
              <a:t>Equivalent variables used in Logistic Regression Model</a:t>
            </a:r>
          </a:p>
          <a:p>
            <a:endParaRPr lang="en-US" sz="2000"/>
          </a:p>
          <a:p>
            <a:r>
              <a:rPr lang="en-US" sz="2000"/>
              <a:t>Data largely consists of categorical variables , few numerical variables which exist not normally distributed</a:t>
            </a:r>
          </a:p>
          <a:p>
            <a:endParaRPr lang="en-US" sz="2000"/>
          </a:p>
          <a:p>
            <a:pPr lvl="1"/>
            <a:endParaRPr lang="en-US" sz="1600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F22A4C-C47E-4244-9868-4C67F1C8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67" y="3315609"/>
            <a:ext cx="4375447" cy="27002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C6D54C-4458-4E6B-9A6F-D317126C3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75" y="3315609"/>
            <a:ext cx="4490281" cy="27711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92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Calibri"/>
                <a:cs typeface="Calibri"/>
              </a:rPr>
              <a:t>Linear &amp; Quadratic Discriminant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ADB5-40EB-8341-B26F-64AA7C34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02" y="1626140"/>
            <a:ext cx="10256813" cy="4680392"/>
          </a:xfrm>
        </p:spPr>
        <p:txBody>
          <a:bodyPr/>
          <a:lstStyle/>
          <a:p>
            <a:r>
              <a:rPr lang="en-US" sz="2000"/>
              <a:t>Analysis still completed out of curiosity</a:t>
            </a:r>
          </a:p>
          <a:p>
            <a:endParaRPr lang="en-US" sz="2000"/>
          </a:p>
          <a:p>
            <a:r>
              <a:rPr lang="en-US" sz="2000"/>
              <a:t>LDA Misclassification Rate Results: </a:t>
            </a:r>
          </a:p>
          <a:p>
            <a:pPr lvl="1"/>
            <a:r>
              <a:rPr lang="en-US" sz="1600"/>
              <a:t>Validation Approach (75/25 Split): </a:t>
            </a:r>
            <a:r>
              <a:rPr lang="en-US" sz="1600" b="1"/>
              <a:t>17.8%</a:t>
            </a:r>
          </a:p>
          <a:p>
            <a:pPr lvl="1"/>
            <a:r>
              <a:rPr lang="en-US" sz="1600"/>
              <a:t>K-fold (10) Cross Validation: </a:t>
            </a:r>
            <a:r>
              <a:rPr lang="en-US" sz="1600" b="1"/>
              <a:t>21.8% </a:t>
            </a:r>
          </a:p>
          <a:p>
            <a:r>
              <a:rPr lang="en-US" sz="2000"/>
              <a:t>QDA Misclassification Rate Results: </a:t>
            </a:r>
          </a:p>
          <a:p>
            <a:pPr lvl="1"/>
            <a:r>
              <a:rPr lang="en-US" sz="1600"/>
              <a:t>Validation Approach (75/25 Split): </a:t>
            </a:r>
            <a:r>
              <a:rPr lang="en-US" sz="1600" b="1"/>
              <a:t>23.2%</a:t>
            </a:r>
          </a:p>
          <a:p>
            <a:pPr lvl="1"/>
            <a:r>
              <a:rPr lang="en-US" sz="1600"/>
              <a:t>K-fold (10) Cross Validation: </a:t>
            </a:r>
            <a:r>
              <a:rPr lang="en-US" sz="1600" b="1"/>
              <a:t>24.3% </a:t>
            </a:r>
          </a:p>
          <a:p>
            <a:pPr lvl="1"/>
            <a:endParaRPr lang="en-US" sz="1600" b="1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C6DA6F8-764C-44FB-8C39-2BEE1530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629" y="2798001"/>
            <a:ext cx="2954592" cy="22159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58102F4F-C6C5-4C4D-96CD-BAB06D05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214" y="3925914"/>
            <a:ext cx="3062385" cy="2296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03C487-4601-434D-86FF-5900A15052D8}"/>
              </a:ext>
            </a:extLst>
          </p:cNvPr>
          <p:cNvSpPr txBox="1"/>
          <p:nvPr/>
        </p:nvSpPr>
        <p:spPr>
          <a:xfrm>
            <a:off x="8885817" y="2805128"/>
            <a:ext cx="169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>
                    <a:lumMod val="65000"/>
                  </a:schemeClr>
                </a:solidFill>
              </a:rPr>
              <a:t>LDA (VA) Confusion Matrix</a:t>
            </a:r>
            <a:endParaRPr lang="en-CA" sz="105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8BE43-3A54-4543-B70C-A32051367F76}"/>
              </a:ext>
            </a:extLst>
          </p:cNvPr>
          <p:cNvSpPr txBox="1"/>
          <p:nvPr/>
        </p:nvSpPr>
        <p:spPr>
          <a:xfrm>
            <a:off x="7165958" y="5968786"/>
            <a:ext cx="169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>
                <a:solidFill>
                  <a:schemeClr val="bg1">
                    <a:lumMod val="65000"/>
                  </a:schemeClr>
                </a:solidFill>
              </a:rPr>
              <a:t>QDA (VA) Confusion Matrix</a:t>
            </a:r>
            <a:endParaRPr lang="en-CA" sz="105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46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FD94-83E6-41EB-81AD-74B005BF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Summary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B2C2E8F-14CE-4DAF-AE85-C8C5436B0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76529"/>
              </p:ext>
            </p:extLst>
          </p:nvPr>
        </p:nvGraphicFramePr>
        <p:xfrm>
          <a:off x="2031999" y="2075855"/>
          <a:ext cx="8128001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61243313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2491002572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873302645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 sz="1800"/>
                        <a:t>Classification Method</a:t>
                      </a:r>
                      <a:endParaRPr lang="en-CA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Misclassification Rate</a:t>
                      </a:r>
                      <a:endParaRPr lang="en-CA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1000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Validation Approach</a:t>
                      </a:r>
                      <a:endParaRPr lang="en-CA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Cross Validation</a:t>
                      </a:r>
                      <a:endParaRPr lang="en-CA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1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Logistic Regression</a:t>
                      </a:r>
                      <a:endParaRPr lang="en-CA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17.1 %</a:t>
                      </a:r>
                      <a:endParaRPr lang="en-CA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20 %</a:t>
                      </a:r>
                      <a:endParaRPr lang="en-CA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7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LDA*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17.8%</a:t>
                      </a:r>
                      <a:endParaRPr lang="en-CA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21.8%</a:t>
                      </a:r>
                      <a:endParaRPr lang="en-CA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8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QDA*</a:t>
                      </a:r>
                      <a:endParaRPr lang="en-CA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23.2%</a:t>
                      </a:r>
                      <a:endParaRPr lang="en-CA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24.3%</a:t>
                      </a:r>
                      <a:endParaRPr lang="en-CA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8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Random Forest</a:t>
                      </a:r>
                      <a:endParaRPr lang="en-CA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15.2%</a:t>
                      </a:r>
                      <a:endParaRPr lang="en-CA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17.5%</a:t>
                      </a:r>
                      <a:endParaRPr lang="en-CA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6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Classification Tree</a:t>
                      </a:r>
                      <a:endParaRPr lang="en-CA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sz="1800" b="0" i="0" u="none" strike="noStrike" noProof="0">
                          <a:latin typeface="Calibri"/>
                        </a:rPr>
                        <a:t>22.27% (pruned)</a:t>
                      </a:r>
                      <a:endParaRPr lang="en-CA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sz="1800"/>
                        <a:t>23.65%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56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69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FF99367-B613-4DC8-9B9A-A6CD6178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85" y="1824510"/>
            <a:ext cx="4124147" cy="2404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ADB5-40EB-8341-B26F-64AA7C34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25" y="1111790"/>
            <a:ext cx="7247093" cy="5256213"/>
          </a:xfrm>
        </p:spPr>
        <p:txBody>
          <a:bodyPr lIns="91440" tIns="45720" rIns="91440" bIns="45720" anchor="t"/>
          <a:lstStyle/>
          <a:p>
            <a:pPr marL="0" indent="0">
              <a:spcAft>
                <a:spcPts val="500"/>
              </a:spcAft>
              <a:buNone/>
            </a:pPr>
            <a:endParaRPr lang="en-US" sz="2800" b="1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en-US" sz="2800">
                <a:ea typeface="+mn-lt"/>
                <a:cs typeface="+mn-lt"/>
              </a:rPr>
              <a:t>In 2019, tourism and travel brought in </a:t>
            </a:r>
            <a:r>
              <a:rPr lang="en-US" sz="2800" b="1">
                <a:ea typeface="+mn-lt"/>
                <a:cs typeface="+mn-lt"/>
              </a:rPr>
              <a:t>42.8 billion USD</a:t>
            </a:r>
            <a:r>
              <a:rPr lang="en-US" sz="2800" baseline="30000">
                <a:ea typeface="+mn-lt"/>
                <a:cs typeface="+mn-lt"/>
              </a:rPr>
              <a:t>(1)</a:t>
            </a:r>
            <a:r>
              <a:rPr lang="en-US" sz="2800">
                <a:ea typeface="+mn-lt"/>
                <a:cs typeface="+mn-lt"/>
              </a:rPr>
              <a:t> to Portugal, contributing to</a:t>
            </a:r>
            <a:r>
              <a:rPr lang="en-US" sz="2800" b="1">
                <a:ea typeface="+mn-lt"/>
                <a:cs typeface="+mn-lt"/>
              </a:rPr>
              <a:t> 19.8% of GDP.</a:t>
            </a:r>
            <a:r>
              <a:rPr lang="en-US" sz="2800" baseline="30000">
                <a:ea typeface="+mn-lt"/>
                <a:cs typeface="+mn-lt"/>
              </a:rPr>
              <a:t>(2)</a:t>
            </a:r>
            <a:r>
              <a:rPr lang="en-US" sz="2800" b="1">
                <a:ea typeface="+mn-lt"/>
                <a:cs typeface="+mn-lt"/>
              </a:rPr>
              <a:t> </a:t>
            </a:r>
            <a:endParaRPr lang="en-US" sz="2800" b="1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en-US" sz="2800">
                <a:ea typeface="+mn-lt"/>
                <a:cs typeface="+mn-lt"/>
              </a:rPr>
              <a:t>Considering that it is such an important part of the economy, being able to maximize efficiency of hospitality management would be beneficial. </a:t>
            </a:r>
          </a:p>
          <a:p>
            <a:pPr>
              <a:spcAft>
                <a:spcPts val="500"/>
              </a:spcAft>
            </a:pPr>
            <a:r>
              <a:rPr lang="en-US" sz="2800">
                <a:ea typeface="+mn-lt"/>
                <a:cs typeface="+mn-lt"/>
              </a:rPr>
              <a:t>The rise of data science has enabled businesses to utilize </a:t>
            </a:r>
            <a:r>
              <a:rPr lang="en-US" sz="2800" i="1">
                <a:ea typeface="+mn-lt"/>
                <a:cs typeface="+mn-lt"/>
              </a:rPr>
              <a:t>historical client data</a:t>
            </a:r>
            <a:r>
              <a:rPr lang="en-US" sz="2800">
                <a:ea typeface="+mn-lt"/>
                <a:cs typeface="+mn-lt"/>
              </a:rPr>
              <a:t> to create profiles in attempts to </a:t>
            </a:r>
            <a:r>
              <a:rPr lang="en-US" sz="2800" b="1">
                <a:ea typeface="+mn-lt"/>
                <a:cs typeface="+mn-lt"/>
              </a:rPr>
              <a:t>maximize profits</a:t>
            </a:r>
            <a:r>
              <a:rPr lang="en-US" sz="2800">
                <a:ea typeface="+mn-lt"/>
                <a:cs typeface="+mn-lt"/>
              </a:rPr>
              <a:t> and </a:t>
            </a:r>
            <a:r>
              <a:rPr lang="en-US" sz="2800" b="1">
                <a:ea typeface="+mn-lt"/>
                <a:cs typeface="+mn-lt"/>
              </a:rPr>
              <a:t>minimize liabilities.</a:t>
            </a:r>
            <a:endParaRPr lang="en-US">
              <a:cs typeface="Calibri" panose="020F0502020204030204"/>
            </a:endParaRPr>
          </a:p>
          <a:p>
            <a:pPr>
              <a:spcAft>
                <a:spcPts val="500"/>
              </a:spcAft>
            </a:pPr>
            <a:endParaRPr lang="en-US" sz="2800" b="1">
              <a:cs typeface="Calibri"/>
            </a:endParaRPr>
          </a:p>
          <a:p>
            <a:pPr marL="0" indent="0">
              <a:spcAft>
                <a:spcPts val="500"/>
              </a:spcAft>
              <a:buNone/>
            </a:pPr>
            <a:endParaRPr lang="en-US" sz="2800">
              <a:cs typeface="Calibri"/>
            </a:endParaRPr>
          </a:p>
          <a:p>
            <a:pPr>
              <a:spcAft>
                <a:spcPts val="5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500"/>
              </a:spcAft>
            </a:pPr>
            <a:endParaRPr lang="en-US" sz="2800" baseline="30000">
              <a:cs typeface="Calibri"/>
            </a:endParaRPr>
          </a:p>
          <a:p>
            <a:pPr>
              <a:spcAft>
                <a:spcPts val="500"/>
              </a:spcAft>
            </a:pPr>
            <a:endParaRPr lang="en-US" sz="2800" baseline="30000">
              <a:cs typeface="Calibri"/>
            </a:endParaRPr>
          </a:p>
          <a:p>
            <a:pPr>
              <a:spcAft>
                <a:spcPts val="500"/>
              </a:spcAft>
            </a:pPr>
            <a:endParaRPr lang="en-US" sz="2800" baseline="300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27792-0ABE-41B0-AC28-5C15BEE086F2}"/>
              </a:ext>
            </a:extLst>
          </p:cNvPr>
          <p:cNvSpPr txBox="1"/>
          <p:nvPr/>
        </p:nvSpPr>
        <p:spPr>
          <a:xfrm>
            <a:off x="9239250" y="4143375"/>
            <a:ext cx="261937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i="1">
                <a:cs typeface="Calibri"/>
              </a:rPr>
              <a:t>Picture taken from VisitPortugal.com</a:t>
            </a:r>
            <a:r>
              <a:rPr lang="en-US" sz="1100" i="1" baseline="30000">
                <a:cs typeface="Calibri"/>
              </a:rPr>
              <a:t>(3)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35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46" y="367553"/>
            <a:ext cx="9289133" cy="984730"/>
          </a:xfrm>
        </p:spPr>
        <p:txBody>
          <a:bodyPr lIns="91440" tIns="45720" rIns="91440" bIns="45720" anchor="ctr"/>
          <a:lstStyle/>
          <a:p>
            <a:r>
              <a:rPr lang="en-US" sz="2400">
                <a:latin typeface="Calibri"/>
                <a:cs typeface="Calibri"/>
              </a:rPr>
              <a:t>Research Question 3: </a:t>
            </a:r>
            <a:r>
              <a:rPr lang="en-US" sz="2400" b="0">
                <a:latin typeface="Calibri"/>
                <a:cs typeface="Calibri"/>
              </a:rPr>
              <a:t>Using regression tree, which variables are important in predicting average daily rate of a hotel stay in Portugal?</a:t>
            </a:r>
            <a:endParaRPr lang="en-US" sz="24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C4E83C-D61F-406B-B536-4C7E182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84" y="1626140"/>
            <a:ext cx="11114062" cy="4870883"/>
          </a:xfrm>
        </p:spPr>
        <p:txBody>
          <a:bodyPr lIns="91440" tIns="45720" rIns="91440" bIns="45720" anchor="t"/>
          <a:lstStyle/>
          <a:p>
            <a:r>
              <a:rPr lang="en-US" sz="1800">
                <a:cs typeface="Calibri"/>
              </a:rPr>
              <a:t>We plot a regression tree using the tree() function with </a:t>
            </a:r>
            <a:r>
              <a:rPr lang="en-US" sz="1800" err="1">
                <a:cs typeface="Calibri"/>
              </a:rPr>
              <a:t>adr</a:t>
            </a:r>
            <a:r>
              <a:rPr lang="en-US" sz="1800">
                <a:cs typeface="Calibri"/>
              </a:rPr>
              <a:t> (average daily rate) as the response, our predictors are all</a:t>
            </a:r>
            <a:r>
              <a:rPr lang="en-US" sz="1800">
                <a:ea typeface="+mn-lt"/>
                <a:cs typeface="+mn-lt"/>
              </a:rPr>
              <a:t> other variable that are either quantitative or categorical that has less than 32</a:t>
            </a:r>
            <a:r>
              <a:rPr lang="en-US" sz="1800">
                <a:cs typeface="Calibri"/>
              </a:rPr>
              <a:t> levels (due to constraints with tree() function). </a:t>
            </a:r>
          </a:p>
          <a:p>
            <a:r>
              <a:rPr lang="en-US" sz="1800">
                <a:cs typeface="Calibri"/>
              </a:rPr>
              <a:t>Using </a:t>
            </a:r>
            <a:r>
              <a:rPr lang="en-US" sz="1800">
                <a:ea typeface="+mn-lt"/>
                <a:cs typeface="+mn-lt"/>
              </a:rPr>
              <a:t>validation set approach for cross validation, </a:t>
            </a:r>
            <a:r>
              <a:rPr lang="en-US" sz="1800">
                <a:cs typeface="Calibri"/>
              </a:rPr>
              <a:t>we use 75% of data for training, 25% for testing.</a:t>
            </a: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ea typeface="+mn-lt"/>
              <a:cs typeface="+mn-lt"/>
            </a:endParaRPr>
          </a:p>
          <a:p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Cross-validation error: RMSE = €33.89, this is the standard deviation of the unexplained variance by the model</a:t>
            </a:r>
            <a:endParaRPr lang="en-US" sz="1800">
              <a:cs typeface="Calibri"/>
            </a:endParaRPr>
          </a:p>
          <a:p>
            <a:r>
              <a:rPr lang="en-US" sz="1800">
                <a:cs typeface="Calibri"/>
              </a:rPr>
              <a:t>Results Interpretation:</a:t>
            </a:r>
          </a:p>
          <a:p>
            <a:pPr lvl="1"/>
            <a:r>
              <a:rPr lang="en-US" sz="1400">
                <a:ea typeface="+mn-lt"/>
                <a:cs typeface="+mn-lt"/>
              </a:rPr>
              <a:t>Arrival Month -</a:t>
            </a:r>
            <a:r>
              <a:rPr lang="en-US" sz="1400">
                <a:cs typeface="Calibri"/>
              </a:rPr>
              <a:t> Warmer months (May to September, especially July to August) lead to higher average daily rate. </a:t>
            </a:r>
          </a:p>
          <a:p>
            <a:pPr lvl="1"/>
            <a:r>
              <a:rPr lang="en-US" sz="1400">
                <a:ea typeface="+mn-lt"/>
                <a:cs typeface="+mn-lt"/>
              </a:rPr>
              <a:t>Hotel - </a:t>
            </a:r>
            <a:r>
              <a:rPr lang="en-US" sz="1400">
                <a:cs typeface="Calibri"/>
              </a:rPr>
              <a:t>Hotel in resort region is cheaper than hotel in the city in colder months. </a:t>
            </a:r>
          </a:p>
          <a:p>
            <a:pPr lvl="1"/>
            <a:r>
              <a:rPr lang="en-US" sz="1400">
                <a:ea typeface="+mn-lt"/>
                <a:cs typeface="+mn-lt"/>
              </a:rPr>
              <a:t>Market Segment -</a:t>
            </a:r>
            <a:r>
              <a:rPr lang="en-US" sz="1400">
                <a:cs typeface="Calibri"/>
              </a:rPr>
              <a:t> Market segment pays a major role in pricing, with Direct Booking and Online Travel Agents resulting in more expensive rates as compared to corporate and groups.</a:t>
            </a:r>
          </a:p>
          <a:p>
            <a:pPr lvl="1"/>
            <a:r>
              <a:rPr lang="en-US" sz="1400">
                <a:ea typeface="+mn-lt"/>
                <a:cs typeface="+mn-lt"/>
              </a:rPr>
              <a:t>Meal Plan - </a:t>
            </a:r>
            <a:r>
              <a:rPr lang="en-US" sz="1400">
                <a:cs typeface="Calibri"/>
              </a:rPr>
              <a:t>Meal plans contributes to higher prices, with no meal/breakfast cheaper than Half/Full Board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9E91303F-7ADC-40B0-A04A-77F0EBB8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73" y="2994585"/>
            <a:ext cx="6864926" cy="165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7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46" y="367553"/>
            <a:ext cx="9393042" cy="984730"/>
          </a:xfrm>
        </p:spPr>
        <p:txBody>
          <a:bodyPr lIns="91440" tIns="45720" rIns="91440" bIns="45720" anchor="ctr"/>
          <a:lstStyle/>
          <a:p>
            <a:r>
              <a:rPr lang="en-US" sz="2800">
                <a:latin typeface="Calibri"/>
                <a:cs typeface="Calibri"/>
              </a:rPr>
              <a:t>Research Question 3: (cont.) Pruned Regression Tree</a:t>
            </a:r>
            <a:endParaRPr lang="en-US" sz="44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C4E83C-D61F-406B-B536-4C7E182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84" y="1626140"/>
            <a:ext cx="11114062" cy="4870883"/>
          </a:xfrm>
        </p:spPr>
        <p:txBody>
          <a:bodyPr lIns="91440" tIns="45720" rIns="91440" bIns="45720" anchor="t"/>
          <a:lstStyle/>
          <a:p>
            <a:r>
              <a:rPr lang="en-US" sz="2000">
                <a:cs typeface="Calibri"/>
              </a:rPr>
              <a:t>We now prune the tree. Graph below is CV error vs size of tree, we see that the cross-validation error is smallest at 10 terminal nodes, but improvement seemed to plateau at 7 terminal nodes, we will prune our tree to 7 terminal nodes for a simpler model.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Cross-validation error: RMSE =</a:t>
            </a:r>
            <a:r>
              <a:rPr lang="en-US" sz="2000">
                <a:ea typeface="+mn-lt"/>
                <a:cs typeface="+mn-lt"/>
              </a:rPr>
              <a:t> €34.96 (vs. €33.89 of the un-pruned tree)</a:t>
            </a:r>
          </a:p>
          <a:p>
            <a:r>
              <a:rPr lang="en-US" sz="2000">
                <a:cs typeface="Calibri"/>
              </a:rPr>
              <a:t>Compared to the un-pruned tree, pruned tree does not make use of the 'meal' feature.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9DD14BC-8692-4CF2-A12D-A1921CFA2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8" y="2704186"/>
            <a:ext cx="5124450" cy="2523357"/>
          </a:xfrm>
          <a:prstGeom prst="rect">
            <a:avLst/>
          </a:prstGeom>
        </p:spPr>
      </p:pic>
      <p:pic>
        <p:nvPicPr>
          <p:cNvPr id="6" name="Picture 7" descr="Timeline&#10;&#10;Description automatically generated">
            <a:extLst>
              <a:ext uri="{FF2B5EF4-FFF2-40B4-BE49-F238E27FC236}">
                <a16:creationId xmlns:a16="http://schemas.microsoft.com/office/drawing/2014/main" id="{6513AFA0-30E7-4F6B-9891-E71FB816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942" y="2712107"/>
            <a:ext cx="5037859" cy="234066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C5BFD71-4517-4CE4-89E7-CEE3BD839F51}"/>
              </a:ext>
            </a:extLst>
          </p:cNvPr>
          <p:cNvSpPr/>
          <p:nvPr/>
        </p:nvSpPr>
        <p:spPr>
          <a:xfrm>
            <a:off x="4162952" y="4609634"/>
            <a:ext cx="118693" cy="11869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46" y="367553"/>
            <a:ext cx="9297792" cy="984730"/>
          </a:xfrm>
        </p:spPr>
        <p:txBody>
          <a:bodyPr lIns="91440" tIns="45720" rIns="91440" bIns="45720" anchor="ctr"/>
          <a:lstStyle/>
          <a:p>
            <a:r>
              <a:rPr lang="en-US" sz="2800">
                <a:latin typeface="Calibri"/>
                <a:cs typeface="Calibri"/>
              </a:rPr>
              <a:t>Research Question 3: (cont.) Linear Regression</a:t>
            </a:r>
            <a:endParaRPr lang="en-US" sz="2800" b="0">
              <a:latin typeface="Calibri"/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C4E83C-D61F-406B-B536-4C7E182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84" y="1626140"/>
            <a:ext cx="11114062" cy="4870883"/>
          </a:xfrm>
        </p:spPr>
        <p:txBody>
          <a:bodyPr lIns="91440" tIns="45720" rIns="91440" bIns="45720" anchor="t"/>
          <a:lstStyle/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 dirty="0">
                <a:cs typeface="Calibri"/>
              </a:rPr>
              <a:t>Just as a comparison, we also built a simple first order multiple linear regression model using methods learnt in DATA603 and </a:t>
            </a:r>
            <a:r>
              <a:rPr lang="en-US" sz="2000" dirty="0">
                <a:ea typeface="+mn-lt"/>
                <a:cs typeface="+mn-lt"/>
              </a:rPr>
              <a:t>used </a:t>
            </a:r>
            <a:r>
              <a:rPr lang="en-US" sz="2000" dirty="0">
                <a:cs typeface="Calibri"/>
              </a:rPr>
              <a:t>validation set approach for cross validation.</a:t>
            </a:r>
          </a:p>
          <a:p>
            <a:r>
              <a:rPr lang="en-US" sz="2000" dirty="0">
                <a:cs typeface="Calibri"/>
              </a:rPr>
              <a:t>Here is a summary of the key steps to build the model, full steps will be in the report.</a:t>
            </a:r>
          </a:p>
          <a:p>
            <a:pPr lvl="1"/>
            <a:r>
              <a:rPr lang="en-US" sz="1600" dirty="0">
                <a:cs typeface="Calibri"/>
              </a:rPr>
              <a:t>Step 1: Start with a full model with all variables (do f-test to check that at least one variable is significant)</a:t>
            </a:r>
          </a:p>
          <a:p>
            <a:pPr lvl="1"/>
            <a:r>
              <a:rPr lang="en-US" sz="1600" dirty="0">
                <a:cs typeface="Calibri"/>
              </a:rPr>
              <a:t>Step 2: Remove Aliased variables (ex. </a:t>
            </a:r>
            <a:r>
              <a:rPr lang="en-US" sz="1600" dirty="0">
                <a:ea typeface="+mn-lt"/>
                <a:cs typeface="+mn-lt"/>
              </a:rPr>
              <a:t>'</a:t>
            </a:r>
            <a:r>
              <a:rPr lang="en-US" sz="1600" dirty="0" err="1">
                <a:ea typeface="+mn-lt"/>
                <a:cs typeface="+mn-lt"/>
              </a:rPr>
              <a:t>arrival_date_season</a:t>
            </a:r>
            <a:r>
              <a:rPr lang="en-US" sz="1600" dirty="0">
                <a:cs typeface="Calibri"/>
              </a:rPr>
              <a:t>' is an alias of </a:t>
            </a:r>
            <a:r>
              <a:rPr lang="en-US" sz="1600" dirty="0">
                <a:ea typeface="+mn-lt"/>
                <a:cs typeface="+mn-lt"/>
              </a:rPr>
              <a:t>'</a:t>
            </a:r>
            <a:r>
              <a:rPr lang="en-US" sz="1600" dirty="0" err="1">
                <a:ea typeface="+mn-lt"/>
                <a:cs typeface="+mn-lt"/>
              </a:rPr>
              <a:t>arrival_date_month</a:t>
            </a:r>
            <a:r>
              <a:rPr lang="en-US" sz="1600" dirty="0">
                <a:cs typeface="Calibri"/>
              </a:rPr>
              <a:t>')</a:t>
            </a:r>
          </a:p>
          <a:p>
            <a:pPr lvl="1"/>
            <a:r>
              <a:rPr lang="en-US" sz="1600" dirty="0">
                <a:cs typeface="Calibri"/>
              </a:rPr>
              <a:t>Step 3: Use Stepwise regression (</a:t>
            </a:r>
            <a:r>
              <a:rPr lang="en-US" sz="1600" dirty="0" err="1">
                <a:cs typeface="Calibri"/>
              </a:rPr>
              <a:t>P_ent</a:t>
            </a:r>
            <a:r>
              <a:rPr lang="en-US" sz="1600" dirty="0">
                <a:cs typeface="Calibri"/>
              </a:rPr>
              <a:t> = 0.05, </a:t>
            </a:r>
            <a:r>
              <a:rPr lang="en-US" sz="1600" dirty="0" err="1">
                <a:cs typeface="Calibri"/>
              </a:rPr>
              <a:t>P_rem</a:t>
            </a:r>
            <a:r>
              <a:rPr lang="en-US" sz="1600" dirty="0">
                <a:cs typeface="Calibri"/>
              </a:rPr>
              <a:t> = 0.1) to reduce the full model (</a:t>
            </a:r>
            <a:r>
              <a:rPr lang="en-US" sz="1600" dirty="0">
                <a:ea typeface="+mn-lt"/>
                <a:cs typeface="+mn-lt"/>
              </a:rPr>
              <a:t>do ANOVA / f-test</a:t>
            </a:r>
            <a:r>
              <a:rPr lang="en-US" sz="1600" dirty="0">
                <a:cs typeface="Calibri"/>
              </a:rPr>
              <a:t> to check no significant variables are removed)</a:t>
            </a:r>
          </a:p>
          <a:p>
            <a:pPr lvl="1"/>
            <a:r>
              <a:rPr lang="en-US" sz="1600" dirty="0">
                <a:cs typeface="Calibri"/>
              </a:rPr>
              <a:t>Step 4: Check for multicollinearity and model assumptions</a:t>
            </a:r>
          </a:p>
          <a:p>
            <a:r>
              <a:rPr lang="en-US" sz="2000" dirty="0">
                <a:ea typeface="+mn-lt"/>
                <a:cs typeface="+mn-lt"/>
              </a:rPr>
              <a:t>Cross-validation error: RMSE = €29.91, which is smaller than €34.96 (pruned tree) and €33.89 (un-pruned tree)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Note that </a:t>
            </a:r>
            <a:r>
              <a:rPr lang="en-US" sz="2000" dirty="0">
                <a:ea typeface="+mn-lt"/>
                <a:cs typeface="+mn-lt"/>
              </a:rPr>
              <a:t>at α = 0.05, homoscedasticity</a:t>
            </a:r>
            <a:r>
              <a:rPr lang="en-US" sz="2000" dirty="0">
                <a:cs typeface="Calibri"/>
              </a:rPr>
              <a:t> assumption was met, linearity and normality assumptions were not met, suggesting that a linear model may not be a good choice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EC2FCEA-3C75-45AE-BE4B-29AAB4095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77" r="162" b="1775"/>
          <a:stretch/>
        </p:blipFill>
        <p:spPr>
          <a:xfrm>
            <a:off x="637310" y="1441280"/>
            <a:ext cx="5340930" cy="143438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F13BF7C-F7AA-46E1-8E94-C9A648A43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536" y="2304557"/>
            <a:ext cx="2743200" cy="569023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D9E123C4-4D2E-44DD-BD63-323F5E350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536" y="1441026"/>
            <a:ext cx="2743200" cy="564266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AF64E32-88ED-462E-8886-CF730C3FA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035" y="1335888"/>
            <a:ext cx="2509405" cy="15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28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79" y="333306"/>
            <a:ext cx="10276269" cy="984730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ADB5-40EB-8341-B26F-64AA7C34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30" y="4194679"/>
            <a:ext cx="11114062" cy="1868417"/>
          </a:xfrm>
        </p:spPr>
        <p:txBody>
          <a:bodyPr lIns="91440" tIns="45720" rIns="91440" bIns="45720" anchor="t"/>
          <a:lstStyle/>
          <a:p>
            <a:endParaRPr lang="en-US" sz="2000"/>
          </a:p>
          <a:p>
            <a:r>
              <a:rPr lang="en-US" sz="2000"/>
              <a:t>For Research Question 2: Random forest appears to be the best model for predicting booking cancellations with the lowest misclassification rate of 15.2% against the test data, and 17.5% in cross-validation.</a:t>
            </a:r>
            <a:endParaRPr lang="en-US" sz="2000">
              <a:cs typeface="Calibri"/>
            </a:endParaRPr>
          </a:p>
          <a:p>
            <a:r>
              <a:rPr lang="en-US" sz="2000"/>
              <a:t>For Research Question 3: Using regression tree, the variables shown to be important in predicting average daily rate </a:t>
            </a:r>
            <a:r>
              <a:rPr lang="en-US" sz="2000">
                <a:ea typeface="+mn-lt"/>
                <a:cs typeface="+mn-lt"/>
              </a:rPr>
              <a:t>of a hotel stay </a:t>
            </a:r>
            <a:r>
              <a:rPr lang="en-US" sz="2000"/>
              <a:t>in Portugal are: Arrival Month, Hotel Type, Market Segment, and Meal Plan.</a:t>
            </a:r>
            <a:endParaRPr lang="en-US" sz="2000">
              <a:cs typeface="Calibri"/>
            </a:endParaRPr>
          </a:p>
          <a:p>
            <a:pPr lvl="1"/>
            <a:endParaRPr lang="en-US" sz="16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806C6A-5BFE-4A3A-800B-E32A0F145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19606"/>
              </p:ext>
            </p:extLst>
          </p:nvPr>
        </p:nvGraphicFramePr>
        <p:xfrm>
          <a:off x="3458386" y="2502748"/>
          <a:ext cx="612276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923">
                  <a:extLst>
                    <a:ext uri="{9D8B030D-6E8A-4147-A177-3AD203B41FA5}">
                      <a16:colId xmlns:a16="http://schemas.microsoft.com/office/drawing/2014/main" val="321201266"/>
                    </a:ext>
                  </a:extLst>
                </a:gridCol>
                <a:gridCol w="2040923">
                  <a:extLst>
                    <a:ext uri="{9D8B030D-6E8A-4147-A177-3AD203B41FA5}">
                      <a16:colId xmlns:a16="http://schemas.microsoft.com/office/drawing/2014/main" val="805409754"/>
                    </a:ext>
                  </a:extLst>
                </a:gridCol>
                <a:gridCol w="2040923">
                  <a:extLst>
                    <a:ext uri="{9D8B030D-6E8A-4147-A177-3AD203B41FA5}">
                      <a16:colId xmlns:a16="http://schemas.microsoft.com/office/drawing/2014/main" val="119028125"/>
                    </a:ext>
                  </a:extLst>
                </a:gridCol>
              </a:tblGrid>
              <a:tr h="180011">
                <a:tc rowSpan="2"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Classification Method​</a:t>
                      </a:r>
                      <a:endParaRPr lang="en-US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Misclassification Rate​</a:t>
                      </a:r>
                      <a:endParaRPr lang="en-US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1415"/>
                  </a:ext>
                </a:extLst>
              </a:tr>
              <a:tr h="174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Validation Approach​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Cross Validation​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84726"/>
                  </a:ext>
                </a:extLst>
              </a:tr>
              <a:tr h="18001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Logistic Regression​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17.1 %​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20 %​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30313"/>
                  </a:ext>
                </a:extLst>
              </a:tr>
              <a:tr h="18001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LDA*​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17.8%​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21.8%​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44545"/>
                  </a:ext>
                </a:extLst>
              </a:tr>
              <a:tr h="17438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QDA*​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23.2%​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24.3%​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8686"/>
                  </a:ext>
                </a:extLst>
              </a:tr>
              <a:tr h="18001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Random Forest​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15.2%​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17.5%​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85241"/>
                  </a:ext>
                </a:extLst>
              </a:tr>
              <a:tr h="18001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Classification Tree​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22.27% (pruned)​</a:t>
                      </a:r>
                      <a:endParaRPr lang="en-CA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CA" sz="1200" b="0" i="0" u="none" strike="noStrike" noProof="0">
                          <a:effectLst/>
                          <a:latin typeface="Calibri"/>
                        </a:rPr>
                        <a:t>23.65%</a:t>
                      </a:r>
                      <a:r>
                        <a:rPr lang="en-CA" sz="1200">
                          <a:effectLst/>
                        </a:rPr>
                        <a:t>​</a:t>
                      </a:r>
                      <a:endParaRPr lang="en-CA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2445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2560D7-8414-4E4F-A3A7-E752BB7332FA}"/>
              </a:ext>
            </a:extLst>
          </p:cNvPr>
          <p:cNvSpPr txBox="1"/>
          <p:nvPr/>
        </p:nvSpPr>
        <p:spPr>
          <a:xfrm>
            <a:off x="1376737" y="174489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6B562B-D3BA-4729-9500-F53B0A97714C}"/>
              </a:ext>
            </a:extLst>
          </p:cNvPr>
          <p:cNvSpPr txBox="1">
            <a:spLocks/>
          </p:cNvSpPr>
          <p:nvPr/>
        </p:nvSpPr>
        <p:spPr>
          <a:xfrm>
            <a:off x="904131" y="1299079"/>
            <a:ext cx="8887995" cy="90093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/>
              <a:t>For Research Question 1: Contingency tables –the response variable </a:t>
            </a:r>
            <a:r>
              <a:rPr lang="en-US" sz="2000" i="1"/>
              <a:t>is_canceled</a:t>
            </a:r>
            <a:r>
              <a:rPr lang="en-US" sz="2000"/>
              <a:t> is dependent on all categorical tested features.</a:t>
            </a:r>
            <a:endParaRPr lang="en-US" sz="2000">
              <a:ea typeface="+mn-lt"/>
              <a:cs typeface="+mn-lt"/>
            </a:endParaRPr>
          </a:p>
          <a:p>
            <a:endParaRPr lang="en-US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106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ADB5-40EB-8341-B26F-64AA7C34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sz="2000">
                <a:cs typeface="Calibri"/>
              </a:rPr>
              <a:t>(1) Total tourism contribution to GDP in Portugal 2020 | Statista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(2) Portugal Contribution of travel and tourism to GDP (% of GDP), 1995-2019 - knoema.com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(3) Homepage | www.visitportugal.com</a:t>
            </a:r>
            <a:endParaRPr lang="en-US"/>
          </a:p>
          <a:p>
            <a:r>
              <a:rPr lang="en-US" sz="2000">
                <a:cs typeface="Calibri"/>
              </a:rPr>
              <a:t>(4) Hotel booking demand | </a:t>
            </a:r>
            <a:r>
              <a:rPr lang="en-US" sz="2000">
                <a:ea typeface="+mn-lt"/>
                <a:cs typeface="+mn-lt"/>
              </a:rPr>
              <a:t>https://www.kaggle.com/jessemostipak/hotel-booking-demand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(5) Hotel booking demand datasets | </a:t>
            </a:r>
            <a:r>
              <a:rPr lang="en-US" sz="2000">
                <a:ea typeface="+mn-lt"/>
                <a:cs typeface="+mn-lt"/>
              </a:rPr>
              <a:t>https://doi.org/10.1016/j.dib.2018.11.126</a:t>
            </a:r>
            <a:endParaRPr lang="en-US">
              <a:cs typeface="Calibri" panose="020F0502020204030204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16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87851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055B-8968-B34B-9FF4-65C0E7416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239FE-FADD-DC45-BE84-77F105C2A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Group 4 - Harold Lee, Radhika Joshi, Alex </a:t>
            </a:r>
            <a:r>
              <a:rPr lang="en-US" err="1"/>
              <a:t>Papparis</a:t>
            </a:r>
            <a:r>
              <a:rPr lang="en-US"/>
              <a:t>, David St. George, Daniel Zhou</a:t>
            </a:r>
          </a:p>
        </p:txBody>
      </p:sp>
    </p:spTree>
    <p:extLst>
      <p:ext uri="{BB962C8B-B14F-4D97-AF65-F5344CB8AC3E}">
        <p14:creationId xmlns:p14="http://schemas.microsoft.com/office/powerpoint/2010/main" val="56139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Description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F8440F-7822-4F77-A8A6-307D9199ED19}"/>
              </a:ext>
            </a:extLst>
          </p:cNvPr>
          <p:cNvSpPr txBox="1">
            <a:spLocks/>
          </p:cNvSpPr>
          <p:nvPr/>
        </p:nvSpPr>
        <p:spPr>
          <a:xfrm>
            <a:off x="707402" y="1778540"/>
            <a:ext cx="10256813" cy="347677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'Hotel Booking Demand Dataset' acquired from Kaggle</a:t>
            </a:r>
            <a:r>
              <a:rPr lang="en-US" sz="2000" baseline="30000"/>
              <a:t>(4)</a:t>
            </a:r>
            <a:endParaRPr lang="en-US" sz="2000" baseline="30000">
              <a:cs typeface="Calibri"/>
            </a:endParaRPr>
          </a:p>
          <a:p>
            <a:r>
              <a:rPr lang="en-US" sz="2000"/>
              <a:t>Originated from ScienceDirect</a:t>
            </a:r>
            <a:r>
              <a:rPr lang="en-US" sz="2000" baseline="30000"/>
              <a:t> (5)</a:t>
            </a:r>
            <a:r>
              <a:rPr lang="en-US" sz="2000"/>
              <a:t>, authored by Nuno Antonio, Ana de Almeida, Luis Nunes</a:t>
            </a:r>
            <a:endParaRPr lang="en-US" sz="2000">
              <a:cs typeface="Calibri"/>
            </a:endParaRPr>
          </a:p>
          <a:p>
            <a:r>
              <a:rPr lang="en-US" sz="2000"/>
              <a:t>Consists of hotel demand data from two hotels in Portugal from July 2015 to August 2017</a:t>
            </a:r>
            <a:endParaRPr lang="en-US" sz="2000">
              <a:cs typeface="Calibri"/>
            </a:endParaRPr>
          </a:p>
          <a:p>
            <a:pPr lvl="1"/>
            <a:r>
              <a:rPr lang="en-US" sz="1600"/>
              <a:t>One hotel located in Lisbon (classed ‘City Hotel’)</a:t>
            </a:r>
            <a:endParaRPr lang="en-US" sz="1600">
              <a:cs typeface="Calibri"/>
            </a:endParaRPr>
          </a:p>
          <a:p>
            <a:pPr lvl="1"/>
            <a:r>
              <a:rPr lang="en-US" sz="1600"/>
              <a:t>Another located in Algarve region (classed ‘Resort Hotel’)</a:t>
            </a:r>
            <a:endParaRPr lang="en-US" sz="1600">
              <a:cs typeface="Calibri"/>
            </a:endParaRPr>
          </a:p>
          <a:p>
            <a:r>
              <a:rPr lang="en-US" sz="2000">
                <a:cs typeface="Calibri"/>
              </a:rPr>
              <a:t>Dataset includes </a:t>
            </a:r>
            <a:r>
              <a:rPr lang="en-US" sz="2000">
                <a:ea typeface="+mn-lt"/>
                <a:cs typeface="+mn-lt"/>
              </a:rPr>
              <a:t>119,390</a:t>
            </a:r>
            <a:r>
              <a:rPr lang="en-US" sz="2000">
                <a:cs typeface="Calibri"/>
              </a:rPr>
              <a:t> datapoints, each </a:t>
            </a:r>
            <a:r>
              <a:rPr lang="en-US" sz="2000">
                <a:ea typeface="+mn-lt"/>
                <a:cs typeface="+mn-lt"/>
              </a:rPr>
              <a:t>datapoint </a:t>
            </a:r>
            <a:r>
              <a:rPr lang="en-US" sz="2000">
                <a:cs typeface="Calibri"/>
              </a:rPr>
              <a:t>representing a single hotel room booking. There are 32 variables, containing both qualitative (binary and nominal) and quantitative variables (</a:t>
            </a:r>
            <a:r>
              <a:rPr lang="en-US" sz="2000">
                <a:ea typeface="+mn-lt"/>
                <a:cs typeface="+mn-lt"/>
              </a:rPr>
              <a:t>discrete and continuous</a:t>
            </a:r>
            <a:r>
              <a:rPr lang="en-US" sz="2000">
                <a:cs typeface="Calibri"/>
              </a:rPr>
              <a:t>).</a:t>
            </a:r>
          </a:p>
          <a:p>
            <a:r>
              <a:rPr lang="en-US" sz="2000">
                <a:cs typeface="Calibri"/>
              </a:rPr>
              <a:t>The 2 variables that we will use as response variables in our analysis are:</a:t>
            </a:r>
            <a:endParaRPr lang="en-US"/>
          </a:p>
          <a:p>
            <a:endParaRPr lang="en-US" sz="2000">
              <a:cs typeface="Calibri"/>
            </a:endParaRPr>
          </a:p>
          <a:p>
            <a:pPr lvl="1"/>
            <a:endParaRPr lang="en-US" sz="1600">
              <a:cs typeface="Calibri"/>
            </a:endParaRPr>
          </a:p>
          <a:p>
            <a:pPr lvl="1"/>
            <a:endParaRPr lang="en-US" sz="1600">
              <a:cs typeface="Calibri"/>
            </a:endParaRPr>
          </a:p>
          <a:p>
            <a:pPr lvl="1"/>
            <a:endParaRPr lang="en-US" sz="1600"/>
          </a:p>
          <a:p>
            <a:pPr lvl="1"/>
            <a:endParaRPr lang="en-US" sz="1600">
              <a:cs typeface="Calibri" panose="020F0502020204030204"/>
            </a:endParaRPr>
          </a:p>
          <a:p>
            <a:pPr lvl="1"/>
            <a:endParaRPr lang="en-US" sz="1600">
              <a:cs typeface="Calibri" panose="020F0502020204030204"/>
            </a:endParaRPr>
          </a:p>
          <a:p>
            <a:pPr lvl="1"/>
            <a:endParaRPr lang="en-US" sz="1600">
              <a:cs typeface="Calibri" panose="020F0502020204030204"/>
            </a:endParaRPr>
          </a:p>
          <a:p>
            <a:endParaRPr lang="en-US" sz="2000" baseline="30000">
              <a:cs typeface="Calibri" panose="020F0502020204030204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09DECD3-00BB-4799-9295-88A50A580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0165"/>
              </p:ext>
            </p:extLst>
          </p:nvPr>
        </p:nvGraphicFramePr>
        <p:xfrm>
          <a:off x="2687090" y="4965331"/>
          <a:ext cx="6139294" cy="1546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977">
                  <a:extLst>
                    <a:ext uri="{9D8B030D-6E8A-4147-A177-3AD203B41FA5}">
                      <a16:colId xmlns:a16="http://schemas.microsoft.com/office/drawing/2014/main" val="1831958896"/>
                    </a:ext>
                  </a:extLst>
                </a:gridCol>
                <a:gridCol w="1359477">
                  <a:extLst>
                    <a:ext uri="{9D8B030D-6E8A-4147-A177-3AD203B41FA5}">
                      <a16:colId xmlns:a16="http://schemas.microsoft.com/office/drawing/2014/main" val="4239385121"/>
                    </a:ext>
                  </a:extLst>
                </a:gridCol>
                <a:gridCol w="3229840">
                  <a:extLst>
                    <a:ext uri="{9D8B030D-6E8A-4147-A177-3AD203B41FA5}">
                      <a16:colId xmlns:a16="http://schemas.microsoft.com/office/drawing/2014/main" val="435946141"/>
                    </a:ext>
                  </a:extLst>
                </a:gridCol>
              </a:tblGrid>
              <a:tr h="288330">
                <a:tc>
                  <a:txBody>
                    <a:bodyPr/>
                    <a:lstStyle/>
                    <a:p>
                      <a:r>
                        <a:rPr lang="en-US" sz="160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49371"/>
                  </a:ext>
                </a:extLst>
              </a:tr>
              <a:tr h="6303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1" u="none" strike="noStrike" noProof="0" err="1">
                          <a:latin typeface="Calibri"/>
                        </a:rPr>
                        <a:t>is_canceled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Binary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Status of the booking</a:t>
                      </a:r>
                      <a:endParaRPr lang="en-US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1 = cancelled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0 = not cancelled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46616"/>
                  </a:ext>
                </a:extLst>
              </a:tr>
              <a:tr h="4492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1" u="none" strike="noStrike" noProof="0" err="1">
                          <a:latin typeface="Calibri"/>
                        </a:rPr>
                        <a:t>adr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Continuous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Average daily rate of stay in Euros(€)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1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84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Calibri"/>
                <a:cs typeface="Calibri"/>
              </a:rPr>
              <a:t>Data Wrangling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ADB5-40EB-8341-B26F-64AA7C34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sz="2000">
                <a:cs typeface="Calibri"/>
              </a:rPr>
              <a:t>Data wrangling was done at the beginning to clean erroneous or dirty data from our dataset.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Some of the steps we did were:</a:t>
            </a:r>
          </a:p>
          <a:p>
            <a:pPr lvl="1"/>
            <a:r>
              <a:rPr lang="en-US" sz="1600">
                <a:cs typeface="Calibri"/>
              </a:rPr>
              <a:t>Reducing the </a:t>
            </a:r>
            <a:r>
              <a:rPr lang="en-US" sz="1600">
                <a:ea typeface="+mn-lt"/>
                <a:cs typeface="+mn-lt"/>
              </a:rPr>
              <a:t>factor levels of our variables (ex. 'Undefined' and 'SC' both means no meal package according to the dataset documentation, we unified the 2 variables under 'SC')</a:t>
            </a:r>
          </a:p>
          <a:p>
            <a:pPr lvl="1"/>
            <a:r>
              <a:rPr lang="en-US" sz="1600">
                <a:ea typeface="+mn-lt"/>
                <a:cs typeface="+mn-lt"/>
              </a:rPr>
              <a:t>Removing rows with NULL / Undefined values in columns where it's clear that NULL should not be present.</a:t>
            </a:r>
          </a:p>
          <a:p>
            <a:pPr lvl="1"/>
            <a:r>
              <a:rPr lang="en-US" sz="1600">
                <a:ea typeface="+mn-lt"/>
                <a:cs typeface="+mn-lt"/>
              </a:rPr>
              <a:t>Removed other erroneous datapoints (ex. there were datapoints indicating that a booking was neither on a weekday nor weekend, which is obviously impossible)</a:t>
            </a:r>
          </a:p>
          <a:p>
            <a:pPr lvl="1"/>
            <a:r>
              <a:rPr lang="en-US" sz="1600">
                <a:ea typeface="+mn-lt"/>
                <a:cs typeface="+mn-lt"/>
              </a:rPr>
              <a:t>Added additional variables that helps with our analysis (ex. 'arrival date season' variable was added to see if the season of the booking would affect our response variables)</a:t>
            </a:r>
          </a:p>
          <a:p>
            <a:pPr lvl="1"/>
            <a:r>
              <a:rPr lang="en-US" sz="1600">
                <a:ea typeface="+mn-lt"/>
                <a:cs typeface="+mn-lt"/>
              </a:rPr>
              <a:t>Factored variables as needed</a:t>
            </a:r>
          </a:p>
          <a:p>
            <a:r>
              <a:rPr lang="en-US" sz="2000">
                <a:ea typeface="+mn-lt"/>
                <a:cs typeface="+mn-lt"/>
              </a:rPr>
              <a:t>We tried to preserve as much data as possible in our wrangling</a:t>
            </a:r>
          </a:p>
          <a:p>
            <a:r>
              <a:rPr lang="en-US" sz="2000">
                <a:ea typeface="+mn-lt"/>
                <a:cs typeface="+mn-lt"/>
              </a:rPr>
              <a:t>We started with 119,390 datapoints and ended with 118,087 (1,303 datapoints removed).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97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Research Questions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ADB5-40EB-8341-B26F-64AA7C34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endParaRPr lang="en-US" sz="1800">
              <a:cs typeface="Calibri"/>
            </a:endParaRPr>
          </a:p>
          <a:p>
            <a:r>
              <a:rPr lang="en-US" sz="1800">
                <a:cs typeface="Calibri"/>
              </a:rPr>
              <a:t>Research Question 1: Contingency tables- independence between categorical variables?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Research Question 2:  Which model is the best at predicting hotel booking cancellation:</a:t>
            </a:r>
          </a:p>
          <a:p>
            <a:pPr lvl="1"/>
            <a:r>
              <a:rPr lang="en-US" sz="1400">
                <a:ea typeface="+mn-lt"/>
                <a:cs typeface="+mn-lt"/>
              </a:rPr>
              <a:t>Logistic Regression</a:t>
            </a:r>
          </a:p>
          <a:p>
            <a:pPr lvl="1"/>
            <a:r>
              <a:rPr lang="en-US" sz="1400">
                <a:ea typeface="+mn-lt"/>
                <a:cs typeface="+mn-lt"/>
              </a:rPr>
              <a:t>LDA/QDA</a:t>
            </a:r>
          </a:p>
          <a:p>
            <a:pPr lvl="1"/>
            <a:r>
              <a:rPr lang="en-US" sz="1400">
                <a:ea typeface="+mn-lt"/>
                <a:cs typeface="+mn-lt"/>
              </a:rPr>
              <a:t>Classification Tree</a:t>
            </a:r>
          </a:p>
          <a:p>
            <a:pPr lvl="1"/>
            <a:r>
              <a:rPr lang="en-US" sz="1400">
                <a:ea typeface="+mn-lt"/>
                <a:cs typeface="+mn-lt"/>
              </a:rPr>
              <a:t>Random Forest</a:t>
            </a:r>
            <a:endParaRPr lang="en-US" sz="1400"/>
          </a:p>
          <a:p>
            <a:r>
              <a:rPr lang="en-US" sz="1800"/>
              <a:t>Research Question 3: Using regression tree, which variables are important in predicting average daily rate of a hotel stay </a:t>
            </a:r>
            <a:r>
              <a:rPr lang="en-US" sz="1800">
                <a:ea typeface="+mn-lt"/>
                <a:cs typeface="+mn-lt"/>
              </a:rPr>
              <a:t>in Portugal</a:t>
            </a:r>
            <a:r>
              <a:rPr lang="en-US" sz="1800"/>
              <a:t>?</a:t>
            </a:r>
            <a:endParaRPr lang="en-US" sz="1800">
              <a:cs typeface="Calibri"/>
            </a:endParaRPr>
          </a:p>
          <a:p>
            <a:pPr lvl="1"/>
            <a:r>
              <a:rPr lang="en-US" sz="1400"/>
              <a:t>Methodology:  Regression tree with cross-validation using validation set approach</a:t>
            </a:r>
            <a:endParaRPr lang="en-US" sz="1400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0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>
            <a:extLst>
              <a:ext uri="{FF2B5EF4-FFF2-40B4-BE49-F238E27FC236}">
                <a16:creationId xmlns:a16="http://schemas.microsoft.com/office/drawing/2014/main" id="{1CBA8DA4-C439-4260-847C-2A31CDA13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03" y="5538072"/>
            <a:ext cx="3324225" cy="660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Calibri"/>
                <a:cs typeface="Calibri"/>
              </a:rPr>
              <a:t>Research Question 1: 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ADB5-40EB-8341-B26F-64AA7C34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52" y="1626140"/>
            <a:ext cx="10275863" cy="1874838"/>
          </a:xfrm>
        </p:spPr>
        <p:txBody>
          <a:bodyPr lIns="91440" tIns="45720" rIns="91440" bIns="45720" anchor="t"/>
          <a:lstStyle/>
          <a:p>
            <a:r>
              <a:rPr lang="en-US" sz="2000">
                <a:cs typeface="Calibri"/>
              </a:rPr>
              <a:t>Contingency tables were created between </a:t>
            </a:r>
            <a:r>
              <a:rPr lang="en-US" sz="2000" i="1" err="1">
                <a:cs typeface="Calibri"/>
              </a:rPr>
              <a:t>is_canceled</a:t>
            </a:r>
            <a:r>
              <a:rPr lang="en-US" sz="2000">
                <a:cs typeface="Calibri"/>
              </a:rPr>
              <a:t> and the categorical features in the dataset:</a:t>
            </a:r>
          </a:p>
          <a:p>
            <a:pPr lvl="1"/>
            <a:r>
              <a:rPr lang="en-US" sz="1600" i="1" err="1">
                <a:cs typeface="Calibri"/>
              </a:rPr>
              <a:t>arrival_date_month</a:t>
            </a:r>
            <a:r>
              <a:rPr lang="en-US" sz="1600" i="1">
                <a:cs typeface="Calibri"/>
              </a:rPr>
              <a:t>, hotel, meal, country, </a:t>
            </a:r>
            <a:r>
              <a:rPr lang="en-US" sz="1600" i="1" err="1">
                <a:cs typeface="Calibri"/>
              </a:rPr>
              <a:t>market_segment</a:t>
            </a:r>
            <a:r>
              <a:rPr lang="en-US" sz="1600" i="1">
                <a:cs typeface="Calibri"/>
              </a:rPr>
              <a:t>, </a:t>
            </a:r>
            <a:r>
              <a:rPr lang="en-US" sz="1600" i="1" err="1">
                <a:cs typeface="Calibri"/>
              </a:rPr>
              <a:t>is_repeated_guest</a:t>
            </a:r>
            <a:r>
              <a:rPr lang="en-US" sz="1600" i="1">
                <a:cs typeface="Calibri"/>
              </a:rPr>
              <a:t>, </a:t>
            </a:r>
            <a:r>
              <a:rPr lang="en-US" sz="1600" i="1" err="1">
                <a:cs typeface="Calibri"/>
              </a:rPr>
              <a:t>previous_cancellations</a:t>
            </a:r>
            <a:r>
              <a:rPr lang="en-US" sz="1600" i="1">
                <a:cs typeface="Calibri"/>
              </a:rPr>
              <a:t>, </a:t>
            </a:r>
            <a:r>
              <a:rPr lang="en-US" sz="1600" i="1" err="1">
                <a:cs typeface="Calibri"/>
              </a:rPr>
              <a:t>deposit_type</a:t>
            </a:r>
            <a:endParaRPr lang="en-US" sz="1600" i="1">
              <a:cs typeface="Calibri"/>
            </a:endParaRPr>
          </a:p>
          <a:p>
            <a:pPr lvl="1"/>
            <a:r>
              <a:rPr lang="en-US" sz="1600">
                <a:cs typeface="Calibri"/>
              </a:rPr>
              <a:t>All variables  produced p&lt;2.2e-16 using a Chi-squared test, suggesting none of the features are independent from</a:t>
            </a:r>
            <a:r>
              <a:rPr lang="en-US" sz="1600" i="1">
                <a:cs typeface="Calibri"/>
              </a:rPr>
              <a:t> </a:t>
            </a:r>
            <a:r>
              <a:rPr lang="en-US" sz="1600" i="1" err="1">
                <a:cs typeface="Calibri"/>
              </a:rPr>
              <a:t>is_canceled</a:t>
            </a:r>
            <a:endParaRPr lang="en-US" sz="1600" i="1">
              <a:cs typeface="Calibri"/>
            </a:endParaRPr>
          </a:p>
          <a:p>
            <a:r>
              <a:rPr lang="en-US" sz="2000">
                <a:cs typeface="Calibri"/>
              </a:rPr>
              <a:t>Example: Contingency table between cancellation and meal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4714D56-C10D-48BA-AC71-7880CFBB8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5848"/>
              </p:ext>
            </p:extLst>
          </p:nvPr>
        </p:nvGraphicFramePr>
        <p:xfrm>
          <a:off x="1923629" y="3738596"/>
          <a:ext cx="677332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5">
                  <a:extLst>
                    <a:ext uri="{9D8B030D-6E8A-4147-A177-3AD203B41FA5}">
                      <a16:colId xmlns:a16="http://schemas.microsoft.com/office/drawing/2014/main" val="286124331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49100257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87330264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45299630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27364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Canceled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Bed &amp; 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Full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Half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56851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319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9374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7428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7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34428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478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4980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4229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89158"/>
                  </a:ext>
                </a:extLst>
              </a:tr>
            </a:tbl>
          </a:graphicData>
        </a:graphic>
      </p:graphicFrame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7FF4D0F6-8745-41E1-9575-576A820A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457" y="5546914"/>
            <a:ext cx="2743200" cy="6524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34E3DE0-04DA-4BBA-B8AA-1048F10D1412}"/>
              </a:ext>
            </a:extLst>
          </p:cNvPr>
          <p:cNvSpPr/>
          <p:nvPr/>
        </p:nvSpPr>
        <p:spPr>
          <a:xfrm>
            <a:off x="5263895" y="5548883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039C8B-E0D9-4A34-9BB7-320C385A6E02}"/>
              </a:ext>
            </a:extLst>
          </p:cNvPr>
          <p:cNvSpPr/>
          <p:nvPr/>
        </p:nvSpPr>
        <p:spPr>
          <a:xfrm>
            <a:off x="8658225" y="5791200"/>
            <a:ext cx="1466850" cy="5810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42128249-0A74-4EFE-8339-EB0141635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688" y="4078857"/>
            <a:ext cx="2390775" cy="438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520E07-3344-4150-B4AA-FD3C2EBE04D8}"/>
              </a:ext>
            </a:extLst>
          </p:cNvPr>
          <p:cNvSpPr txBox="1"/>
          <p:nvPr/>
        </p:nvSpPr>
        <p:spPr>
          <a:xfrm>
            <a:off x="8991600" y="4572000"/>
            <a:ext cx="263842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i="1"/>
              <a:t>Cell residuals for cancellation status and meal type</a:t>
            </a:r>
            <a:endParaRPr lang="en-US" sz="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83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Calibri"/>
                <a:cs typeface="Calibri"/>
              </a:rPr>
              <a:t>Research Question 1: 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ADB5-40EB-8341-B26F-64AA7C34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52" y="1626140"/>
            <a:ext cx="10275863" cy="1369295"/>
          </a:xfrm>
        </p:spPr>
        <p:txBody>
          <a:bodyPr lIns="91440" tIns="45720" rIns="91440" bIns="45720" anchor="t"/>
          <a:lstStyle/>
          <a:p>
            <a:r>
              <a:rPr lang="en-US" sz="2000">
                <a:cs typeface="Calibri"/>
              </a:rPr>
              <a:t>2x2 contingency tables were created between </a:t>
            </a:r>
            <a:r>
              <a:rPr lang="en-US" sz="2000" i="1" err="1">
                <a:cs typeface="Calibri"/>
              </a:rPr>
              <a:t>is_canceled</a:t>
            </a:r>
            <a:r>
              <a:rPr lang="en-US" sz="2000" i="1">
                <a:cs typeface="Calibri"/>
              </a:rPr>
              <a:t> </a:t>
            </a:r>
            <a:r>
              <a:rPr lang="en-US" sz="2000">
                <a:cs typeface="Calibri"/>
              </a:rPr>
              <a:t>and binary features (</a:t>
            </a:r>
            <a:r>
              <a:rPr lang="en-US" sz="2000" i="1">
                <a:ea typeface="+mn-lt"/>
                <a:cs typeface="+mn-lt"/>
              </a:rPr>
              <a:t>hotel, </a:t>
            </a:r>
            <a:r>
              <a:rPr lang="en-US" sz="2000" i="1" err="1">
                <a:ea typeface="+mn-lt"/>
                <a:cs typeface="+mn-lt"/>
              </a:rPr>
              <a:t>is_repeated_guest</a:t>
            </a:r>
            <a:r>
              <a:rPr lang="en-US" sz="2000" i="1">
                <a:cs typeface="Calibri"/>
              </a:rPr>
              <a:t>)</a:t>
            </a:r>
            <a:r>
              <a:rPr lang="en-US" sz="2000">
                <a:cs typeface="Calibri"/>
              </a:rPr>
              <a:t> to use </a:t>
            </a:r>
            <a:r>
              <a:rPr lang="en-US" sz="2000" b="1">
                <a:cs typeface="Calibri"/>
              </a:rPr>
              <a:t>risk difference, relative risk </a:t>
            </a:r>
            <a:r>
              <a:rPr lang="en-US" sz="2000">
                <a:cs typeface="Calibri"/>
              </a:rPr>
              <a:t>and the </a:t>
            </a:r>
            <a:r>
              <a:rPr lang="en-US" sz="2000" b="1">
                <a:cs typeface="Calibri"/>
              </a:rPr>
              <a:t>odds ratio </a:t>
            </a:r>
            <a:r>
              <a:rPr lang="en-US" sz="2000">
                <a:cs typeface="Calibri"/>
              </a:rPr>
              <a:t>as measures for independence.</a:t>
            </a:r>
          </a:p>
          <a:p>
            <a:r>
              <a:rPr lang="en-US" sz="2000">
                <a:cs typeface="Calibri"/>
              </a:rPr>
              <a:t>Independent if: RR=1, Odds ratio = 1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4714D56-C10D-48BA-AC71-7880CFBB8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22679"/>
              </p:ext>
            </p:extLst>
          </p:nvPr>
        </p:nvGraphicFramePr>
        <p:xfrm>
          <a:off x="637215" y="3061422"/>
          <a:ext cx="54186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5">
                  <a:extLst>
                    <a:ext uri="{9D8B030D-6E8A-4147-A177-3AD203B41FA5}">
                      <a16:colId xmlns:a16="http://schemas.microsoft.com/office/drawing/2014/main" val="286124331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49100257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87330264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452996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Canceled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City Hotel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33048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45831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79330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7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Resort Hotel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11067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28141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40060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89158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2E7E24C4-89E8-4170-84F6-8CF14856F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99251"/>
              </p:ext>
            </p:extLst>
          </p:nvPr>
        </p:nvGraphicFramePr>
        <p:xfrm>
          <a:off x="6297400" y="2750871"/>
          <a:ext cx="5418663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5">
                  <a:extLst>
                    <a:ext uri="{9D8B030D-6E8A-4147-A177-3AD203B41FA5}">
                      <a16:colId xmlns:a16="http://schemas.microsoft.com/office/drawing/2014/main" val="286124331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49100257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87330264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452996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Canceled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Is repeat guest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549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2947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3496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7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Is not repeat guest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43566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71025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114591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8915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021A62B-686C-4258-B6C4-BBA48574C843}"/>
              </a:ext>
            </a:extLst>
          </p:cNvPr>
          <p:cNvSpPr txBox="1"/>
          <p:nvPr/>
        </p:nvSpPr>
        <p:spPr>
          <a:xfrm>
            <a:off x="755350" y="4464709"/>
            <a:ext cx="496432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π</a:t>
            </a:r>
            <a:r>
              <a:rPr lang="en-US" baseline="-25000">
                <a:cs typeface="Calibri"/>
              </a:rPr>
              <a:t>1   </a:t>
            </a:r>
            <a:r>
              <a:rPr lang="en-US">
                <a:cs typeface="Calibri"/>
              </a:rPr>
              <a:t> = 45831/78879= 0.5810</a:t>
            </a:r>
          </a:p>
          <a:p>
            <a:r>
              <a:rPr lang="en-US">
                <a:ea typeface="+mn-lt"/>
                <a:cs typeface="+mn-lt"/>
              </a:rPr>
              <a:t>π</a:t>
            </a:r>
            <a:r>
              <a:rPr lang="en-US" baseline="-25000">
                <a:ea typeface="+mn-lt"/>
                <a:cs typeface="+mn-lt"/>
              </a:rPr>
              <a:t>2</a:t>
            </a:r>
            <a:r>
              <a:rPr lang="en-US">
                <a:ea typeface="+mn-lt"/>
                <a:cs typeface="+mn-lt"/>
              </a:rPr>
              <a:t>    = 28141/39208= 0.7177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Risk difference =</a:t>
            </a:r>
            <a:r>
              <a:rPr lang="en-US">
                <a:ea typeface="+mn-lt"/>
                <a:cs typeface="+mn-lt"/>
              </a:rPr>
              <a:t> π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-</a:t>
            </a:r>
            <a:r>
              <a:rPr lang="en-US">
                <a:cs typeface="Calibri"/>
              </a:rPr>
              <a:t>π</a:t>
            </a:r>
            <a:r>
              <a:rPr lang="en-US" baseline="-25000">
                <a:cs typeface="Calibri"/>
              </a:rPr>
              <a:t>2</a:t>
            </a:r>
            <a:r>
              <a:rPr lang="en-US">
                <a:cs typeface="Calibri"/>
              </a:rPr>
              <a:t> = </a:t>
            </a:r>
            <a:r>
              <a:rPr lang="en-US" b="1">
                <a:cs typeface="Calibri"/>
              </a:rPr>
              <a:t>-0.2232</a:t>
            </a:r>
          </a:p>
          <a:p>
            <a:r>
              <a:rPr lang="en-US">
                <a:cs typeface="Calibri"/>
              </a:rPr>
              <a:t>Risk ratio =  π</a:t>
            </a:r>
            <a:r>
              <a:rPr lang="en-US" baseline="-25000">
                <a:cs typeface="Calibri"/>
              </a:rPr>
              <a:t>1</a:t>
            </a:r>
            <a:r>
              <a:rPr lang="en-US">
                <a:cs typeface="Calibri"/>
              </a:rPr>
              <a:t>/π</a:t>
            </a:r>
            <a:r>
              <a:rPr lang="en-US" baseline="-25000">
                <a:cs typeface="Calibri"/>
              </a:rPr>
              <a:t>2</a:t>
            </a:r>
            <a:r>
              <a:rPr lang="en-US">
                <a:ea typeface="+mn-lt"/>
                <a:cs typeface="+mn-lt"/>
              </a:rPr>
              <a:t> = </a:t>
            </a:r>
            <a:r>
              <a:rPr lang="en-US">
                <a:cs typeface="Calibri"/>
              </a:rPr>
              <a:t> </a:t>
            </a:r>
            <a:r>
              <a:rPr lang="en-US" b="1">
                <a:cs typeface="Calibri"/>
              </a:rPr>
              <a:t>0.7353</a:t>
            </a:r>
          </a:p>
          <a:p>
            <a:r>
              <a:rPr lang="en-US">
                <a:cs typeface="Calibri"/>
              </a:rPr>
              <a:t>Odds ratio = RR*(1-π</a:t>
            </a:r>
            <a:r>
              <a:rPr lang="en-US" baseline="-25000">
                <a:cs typeface="Calibri"/>
              </a:rPr>
              <a:t>2</a:t>
            </a:r>
            <a:r>
              <a:rPr lang="en-US">
                <a:cs typeface="Calibri"/>
              </a:rPr>
              <a:t>)/(1-π</a:t>
            </a:r>
            <a:r>
              <a:rPr lang="en-US" baseline="-25000">
                <a:cs typeface="Calibri"/>
              </a:rPr>
              <a:t>1</a:t>
            </a:r>
            <a:r>
              <a:rPr lang="en-US">
                <a:cs typeface="Calibri"/>
              </a:rPr>
              <a:t>) = </a:t>
            </a:r>
            <a:r>
              <a:rPr lang="en-US" b="1">
                <a:cs typeface="Calibri"/>
              </a:rPr>
              <a:t>0.3037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9D037-0A3A-449F-B6C3-6D1E83DE7B04}"/>
              </a:ext>
            </a:extLst>
          </p:cNvPr>
          <p:cNvSpPr txBox="1"/>
          <p:nvPr/>
        </p:nvSpPr>
        <p:spPr>
          <a:xfrm>
            <a:off x="6333765" y="4464708"/>
            <a:ext cx="515482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π</a:t>
            </a:r>
            <a:r>
              <a:rPr lang="en-US" baseline="-25000">
                <a:cs typeface="Calibri"/>
              </a:rPr>
              <a:t>1   </a:t>
            </a:r>
            <a:r>
              <a:rPr lang="en-US">
                <a:cs typeface="Calibri"/>
              </a:rPr>
              <a:t> = 2947/3496= 0.6198</a:t>
            </a:r>
          </a:p>
          <a:p>
            <a:r>
              <a:rPr lang="en-US">
                <a:ea typeface="+mn-lt"/>
                <a:cs typeface="+mn-lt"/>
              </a:rPr>
              <a:t>π</a:t>
            </a:r>
            <a:r>
              <a:rPr lang="en-US" baseline="-25000">
                <a:ea typeface="+mn-lt"/>
                <a:cs typeface="+mn-lt"/>
              </a:rPr>
              <a:t>2</a:t>
            </a:r>
            <a:r>
              <a:rPr lang="en-US">
                <a:ea typeface="+mn-lt"/>
                <a:cs typeface="+mn-lt"/>
              </a:rPr>
              <a:t>    = 71025/114591= 0.8430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Risk difference </a:t>
            </a:r>
            <a:r>
              <a:rPr lang="en-US">
                <a:ea typeface="+mn-lt"/>
                <a:cs typeface="+mn-lt"/>
              </a:rPr>
              <a:t>=</a:t>
            </a:r>
            <a:r>
              <a:rPr lang="en-US">
                <a:cs typeface="Calibri"/>
              </a:rPr>
              <a:t> π</a:t>
            </a:r>
            <a:r>
              <a:rPr lang="en-US" baseline="-25000">
                <a:cs typeface="Calibri"/>
              </a:rPr>
              <a:t>1</a:t>
            </a:r>
            <a:r>
              <a:rPr lang="en-US">
                <a:cs typeface="Calibri"/>
              </a:rPr>
              <a:t>-</a:t>
            </a:r>
            <a:r>
              <a:rPr lang="en-US">
                <a:ea typeface="+mn-lt"/>
                <a:cs typeface="+mn-lt"/>
              </a:rPr>
              <a:t>π</a:t>
            </a:r>
            <a:r>
              <a:rPr lang="en-US" baseline="-25000">
                <a:ea typeface="+mn-lt"/>
                <a:cs typeface="+mn-lt"/>
              </a:rPr>
              <a:t>2</a:t>
            </a:r>
            <a:r>
              <a:rPr lang="en-US">
                <a:ea typeface="+mn-lt"/>
                <a:cs typeface="+mn-lt"/>
              </a:rPr>
              <a:t> =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>
                <a:cs typeface="Calibri"/>
              </a:rPr>
              <a:t>-0.2232</a:t>
            </a:r>
          </a:p>
          <a:p>
            <a:r>
              <a:rPr lang="en-US">
                <a:cs typeface="Calibri"/>
              </a:rPr>
              <a:t>Risk ratio </a:t>
            </a:r>
            <a:r>
              <a:rPr lang="en-US">
                <a:ea typeface="+mn-lt"/>
                <a:cs typeface="+mn-lt"/>
              </a:rPr>
              <a:t>=</a:t>
            </a:r>
            <a:r>
              <a:rPr lang="en-US">
                <a:cs typeface="Calibri"/>
              </a:rPr>
              <a:t> π</a:t>
            </a:r>
            <a:r>
              <a:rPr lang="en-US" baseline="-25000">
                <a:cs typeface="Calibri"/>
              </a:rPr>
              <a:t>1</a:t>
            </a:r>
            <a:r>
              <a:rPr lang="en-US">
                <a:cs typeface="Calibri"/>
              </a:rPr>
              <a:t>/π</a:t>
            </a:r>
            <a:r>
              <a:rPr lang="en-US" baseline="-25000">
                <a:cs typeface="Calibri"/>
              </a:rPr>
              <a:t>2</a:t>
            </a:r>
            <a:r>
              <a:rPr lang="en-US">
                <a:ea typeface="+mn-lt"/>
                <a:cs typeface="+mn-lt"/>
              </a:rPr>
              <a:t> =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>
                <a:cs typeface="Calibri"/>
              </a:rPr>
              <a:t>0.7353</a:t>
            </a:r>
          </a:p>
          <a:p>
            <a:r>
              <a:rPr lang="en-US">
                <a:cs typeface="Calibri"/>
              </a:rPr>
              <a:t>Odds ratio = </a:t>
            </a:r>
            <a:r>
              <a:rPr lang="en-US">
                <a:ea typeface="+mn-lt"/>
                <a:cs typeface="+mn-lt"/>
              </a:rPr>
              <a:t> RR*(1-π</a:t>
            </a:r>
            <a:r>
              <a:rPr lang="en-US" baseline="-25000">
                <a:ea typeface="+mn-lt"/>
                <a:cs typeface="+mn-lt"/>
              </a:rPr>
              <a:t>2</a:t>
            </a:r>
            <a:r>
              <a:rPr lang="en-US">
                <a:ea typeface="+mn-lt"/>
                <a:cs typeface="+mn-lt"/>
              </a:rPr>
              <a:t>)/(1-π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) =</a:t>
            </a:r>
            <a:r>
              <a:rPr lang="en-US" b="1">
                <a:cs typeface="Calibri"/>
              </a:rPr>
              <a:t> 0.3037</a:t>
            </a:r>
          </a:p>
        </p:txBody>
      </p:sp>
    </p:spTree>
    <p:extLst>
      <p:ext uri="{BB962C8B-B14F-4D97-AF65-F5344CB8AC3E}">
        <p14:creationId xmlns:p14="http://schemas.microsoft.com/office/powerpoint/2010/main" val="84370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Calibri"/>
                <a:cs typeface="Calibri"/>
              </a:rPr>
              <a:t>Logistic Regression Model To Predict Hotel Cancellations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ADB5-40EB-8341-B26F-64AA7C34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sz="2000"/>
              <a:t>25 Features (14 Numeric, 11 Categorical) Included in the Initial Model: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1BF0CD-D4E5-4AFA-A834-424136456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68161"/>
              </p:ext>
            </p:extLst>
          </p:nvPr>
        </p:nvGraphicFramePr>
        <p:xfrm>
          <a:off x="1589008" y="2035042"/>
          <a:ext cx="5457811" cy="4490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8240">
                  <a:extLst>
                    <a:ext uri="{9D8B030D-6E8A-4147-A177-3AD203B41FA5}">
                      <a16:colId xmlns:a16="http://schemas.microsoft.com/office/drawing/2014/main" val="3174474101"/>
                    </a:ext>
                  </a:extLst>
                </a:gridCol>
                <a:gridCol w="623843">
                  <a:extLst>
                    <a:ext uri="{9D8B030D-6E8A-4147-A177-3AD203B41FA5}">
                      <a16:colId xmlns:a16="http://schemas.microsoft.com/office/drawing/2014/main" val="2416607004"/>
                    </a:ext>
                  </a:extLst>
                </a:gridCol>
                <a:gridCol w="3175728">
                  <a:extLst>
                    <a:ext uri="{9D8B030D-6E8A-4147-A177-3AD203B41FA5}">
                      <a16:colId xmlns:a16="http://schemas.microsoft.com/office/drawing/2014/main" val="607472012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>
                          <a:effectLst/>
                        </a:rPr>
                        <a:t>Variable Name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>
                          <a:effectLst/>
                        </a:rPr>
                        <a:t>Data Type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>
                          <a:effectLst/>
                        </a:rPr>
                        <a:t>Description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4636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adr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Float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Average Daily Rate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9063847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adults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Int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Number of Adults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09377704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agent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Categorical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Yes/No for whether booking was made through an agent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92501930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j-lt"/>
                        </a:rPr>
                        <a:t>arrival_date_day_of_month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Int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60898654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arrival_date_season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Categorical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89718167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arrival_date_week_number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Int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52853258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arrival_date_year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Int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03528408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babies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Int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88798279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booking_changes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Int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74806594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children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Int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54581860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consistent_room_type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Categorical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j-lt"/>
                        </a:rPr>
                        <a:t>Whether Room Type was Changed After Booking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72177067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customer_type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Categorical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j-lt"/>
                        </a:rPr>
                        <a:t>Medium through which booking was made (Travel Agency, etc.)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87496079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days_in_waiting_list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Int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66422757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deposit_type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Categorical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j-lt"/>
                        </a:rPr>
                        <a:t>Whether customer made a deposit on booking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70292069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distribution_channel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Categorical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Booking distribution channel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78708848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hotel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Categorical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Hotel Type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1143928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is_repeated_guest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Categorical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76628098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lead_time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Int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3299910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market_segment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Categorical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Aviation, Corporate, Direct, etc.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72518999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meal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Categorical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60942500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previous_cancellations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Categorical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19994605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required_car_parking_spaces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Int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39703055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stays_in_week_nights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Int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14339509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stays_in_weekend_nights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Int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336470570"/>
                  </a:ext>
                </a:extLst>
              </a:tr>
              <a:tr h="4388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total_of_special_requests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  <a:latin typeface="+mj-lt"/>
                        </a:rPr>
                        <a:t>Int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37249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9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E5F-821C-4544-B050-7C424B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Calibri"/>
                <a:cs typeface="Calibri"/>
              </a:rPr>
              <a:t>Logistic Regression Model To Predict Hotel Cancellations 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5E128E7D-1D49-44C0-AEC5-3D1197F6C6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605FDF7-CE87-4080-B9B7-05CA102F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65" y="1465811"/>
            <a:ext cx="2649828" cy="264982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22CCFB-2106-43EC-9FBE-91990AC49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060" y="1520557"/>
            <a:ext cx="8364000" cy="2334114"/>
          </a:xfrm>
        </p:spPr>
        <p:txBody>
          <a:bodyPr/>
          <a:lstStyle/>
          <a:p>
            <a:r>
              <a:rPr lang="en-US" sz="2000"/>
              <a:t>Stratified train test split using 75% data for training and 25% data for testing </a:t>
            </a:r>
          </a:p>
          <a:p>
            <a:r>
              <a:rPr lang="en-US" sz="2000"/>
              <a:t>Features removed after VIF check for multicollinearity</a:t>
            </a:r>
          </a:p>
          <a:p>
            <a:pPr lvl="1"/>
            <a:r>
              <a:rPr lang="en-US" sz="1600" err="1"/>
              <a:t>distribution_channel</a:t>
            </a:r>
            <a:endParaRPr lang="en-US" sz="1600"/>
          </a:p>
          <a:p>
            <a:r>
              <a:rPr lang="en-US" sz="2000"/>
              <a:t>Features with insignificant coefficients removed-</a:t>
            </a:r>
          </a:p>
          <a:p>
            <a:pPr lvl="1"/>
            <a:r>
              <a:rPr lang="en-US" sz="1600" err="1"/>
              <a:t>arrival_date_day_of_month</a:t>
            </a:r>
            <a:endParaRPr lang="en-US" sz="1600"/>
          </a:p>
          <a:p>
            <a:pPr lvl="1"/>
            <a:r>
              <a:rPr lang="en-US" sz="1600" err="1"/>
              <a:t>arrival_date_week_number</a:t>
            </a:r>
            <a:endParaRPr lang="en-US" sz="1600"/>
          </a:p>
          <a:p>
            <a:pPr lvl="1"/>
            <a:r>
              <a:rPr lang="en-US" sz="1600" err="1"/>
              <a:t>required_car_parking_spaces</a:t>
            </a:r>
            <a:endParaRPr lang="en-US" sz="16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291997B-3250-4DCE-8396-E895386703DD}"/>
              </a:ext>
            </a:extLst>
          </p:cNvPr>
          <p:cNvSpPr txBox="1">
            <a:spLocks/>
          </p:cNvSpPr>
          <p:nvPr/>
        </p:nvSpPr>
        <p:spPr>
          <a:xfrm>
            <a:off x="1181775" y="4229168"/>
            <a:ext cx="4266389" cy="233411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Reduced Model Performance Metrics: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Misclassification Rate = 0.1714912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/>
              <a:t>Precision = 0.6307531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Recall = 0.7400791 </a:t>
            </a:r>
            <a:endParaRPr lang="en-US" sz="200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F1 Score = 0.6810567</a:t>
            </a:r>
            <a:endParaRPr lang="en-US" sz="200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Sensitivity = 0.7400791</a:t>
            </a:r>
            <a:endParaRPr lang="en-US" sz="200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5AE82DDA-A0A7-4D6A-B50C-5498F94D5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18" y="3907887"/>
            <a:ext cx="3818616" cy="286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454C0E-F653-4F92-8FB0-5681277268AD}"/>
              </a:ext>
            </a:extLst>
          </p:cNvPr>
          <p:cNvSpPr txBox="1"/>
          <p:nvPr/>
        </p:nvSpPr>
        <p:spPr>
          <a:xfrm>
            <a:off x="7697794" y="3651061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Confusion Matrix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1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- Widescreen" id="{574B2FC3-2B42-0047-9AB7-67EFA8572FA1}" vid="{DA7D9E4C-DB24-2043-8D8E-DD81E63FCC8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735855909F14FB6250141B48BB436" ma:contentTypeVersion="0" ma:contentTypeDescription="Create a new document." ma:contentTypeScope="" ma:versionID="2668d068a3d15d27978d94907a5ce0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EB53F2-F1EC-4153-845D-F99D9069D782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9D0D9F6-CA9E-4BC3-8427-80211BF51C66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167551-A149-4BA9-8A5D-26598435BE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Simple - Widescreen</Template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DATA606 - Project Presentation</vt:lpstr>
      <vt:lpstr>Introduction &amp; Background</vt:lpstr>
      <vt:lpstr>Dataset Description</vt:lpstr>
      <vt:lpstr>Data Wrangling</vt:lpstr>
      <vt:lpstr>Proposed Research Questions &amp; Methodology</vt:lpstr>
      <vt:lpstr>Research Question 1: Contingency Tables</vt:lpstr>
      <vt:lpstr>Research Question 1: Contingency Tables</vt:lpstr>
      <vt:lpstr>Logistic Regression Model To Predict Hotel Cancellations </vt:lpstr>
      <vt:lpstr>Logistic Regression Model To Predict Hotel Cancellations </vt:lpstr>
      <vt:lpstr>Logistic Regression - Optimizing the threshold value using the ROC metric</vt:lpstr>
      <vt:lpstr>Logistic Regression</vt:lpstr>
      <vt:lpstr>Logistic Regression - Model Interpretation</vt:lpstr>
      <vt:lpstr>Classification Tree</vt:lpstr>
      <vt:lpstr>PowerPoint Presentation</vt:lpstr>
      <vt:lpstr>PowerPoint Presentation</vt:lpstr>
      <vt:lpstr>Random Forest Analysis</vt:lpstr>
      <vt:lpstr>Linear &amp; Quadratic Discriminant Analysis</vt:lpstr>
      <vt:lpstr>Linear &amp; Quadratic Discriminant Analysis</vt:lpstr>
      <vt:lpstr>Model Summary</vt:lpstr>
      <vt:lpstr>Research Question 3: Using regression tree, which variables are important in predicting average daily rate of a hotel stay in Portugal?</vt:lpstr>
      <vt:lpstr>Research Question 3: (cont.) Pruned Regression Tree</vt:lpstr>
      <vt:lpstr>Research Question 3: (cont.) Linear Regression</vt:lpstr>
      <vt:lpstr>Conclusion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DATA606 - Project Presentation</dc:title>
  <dc:creator>Daniel</dc:creator>
  <cp:revision>9</cp:revision>
  <dcterms:created xsi:type="dcterms:W3CDTF">2022-02-12T02:50:17Z</dcterms:created>
  <dcterms:modified xsi:type="dcterms:W3CDTF">2022-02-17T03:15:20Z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0x010100D3D735855909F14FB6250141B48BB436</vt:lpwstr>
  </property>
</Properties>
</file>