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E32-5D00-4FBF-AF73-A75968B38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54D7-2D8D-47A2-8787-85383B19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212A-45C0-4527-8518-C8FABD9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9576-7385-4AB4-BDFE-82002CE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5E63-EFC4-4F69-ACCD-3917586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83DB-53FE-422E-808F-8E5A0D23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2900-3DE7-4BA3-A37E-8BF0FEDA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11AF-3627-4F95-9D98-1710082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BE52-815D-4FCC-8433-D42168E2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2FC1-5033-466E-B252-42FCAE5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62A0-6412-49D5-B129-A483A6DD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9CE01-534B-4B32-B735-496486F1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E67F-343E-4881-95DE-51A34D2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0360-47AE-40CA-914C-22C4D95E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7F0D-1989-451F-80A5-651B26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01A-946F-488C-8A0D-324C9272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93C8-30F9-4A8E-97FF-9D4E0430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B6D4-A028-4305-B302-31B42E3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3C4C-1E24-40D9-AF6F-32242121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8C3B-1BEA-4FE6-BF15-35AB721F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1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B66F-8CAC-41F6-868F-9105282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D226-4DEE-411D-BAD0-8E2ABCD5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1B00-C1F5-47A9-929D-C54AD99A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D90C-1E6C-4EE7-AE9F-3C77435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E034-917D-4EFB-B56B-535C6F6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4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2144-6546-4250-A71F-03C9777F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8099-D5DB-49CB-A84E-E0EC36811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D2CD-A493-425B-A3BD-B95ADAF1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02611-581D-411C-87F3-518881C2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781B-19EA-4E42-9092-7AFC198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2E71-E44C-457A-829A-A8EAA887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58A4-5056-4A56-83AC-434038E8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EA99-54B6-4A0A-B2D4-FF9A101F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87DC-A4CC-4A65-8D56-55C6B6266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F310-85CF-4B41-8F57-256BCDE8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3C470-792F-4105-B2DA-2D6AB007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DCCC5-6DC2-4E00-A727-271C8B3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1CA6-5306-40CB-AD3F-2AEDE724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DC82E-1AF7-4C76-B422-54E25644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9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967-4BC2-45A0-B125-14C20B62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4229-E292-4C52-B5B1-6204BA25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2AAD5-B807-4731-86A7-D73029A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4173-93A7-4FAC-83E3-B738179A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17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EF21-DADA-40ED-B70D-9E29A33D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4C72-B612-45B3-831B-9282842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E0976-6767-480E-9F79-1A3074E9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3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D35-6CBD-4A11-A34D-298E5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6344-2F35-46AF-9DCD-C84C2BED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83CB-07E8-4860-835F-4E1D901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05A97-389D-4A93-AA0E-4D0AAF4E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3727-2DC7-4F92-8E99-98BF5B7A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1304-2D18-4A2D-8497-E00F95A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50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35CA-2B0E-433A-9281-09FBB271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A61A-452F-41AE-8E40-AFBA75A3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9447-725C-47C9-A1EB-F15611E0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7F7A-0529-49F8-9B9D-1CAAA69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595F-08C7-4E53-9509-446C963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254E-2635-4717-90F6-5A48DC6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5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120DA-1AF4-48F4-A072-9FEE4EF2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7E5A-4272-421D-826E-1AA073F1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982-7A28-4F49-9F58-7BC6CABA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158A-FDBB-4736-BD5F-B7E5E76D4148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278-7FB2-4FB8-96A7-E94D5900B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D778-D6EC-44E4-8BF2-7606B242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4194-F651-4273-8029-66CDF6EAA2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95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1F90-D1CC-4CF5-9EDA-C7D48528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NEDD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2682-8222-4352-A52A-7DE07C48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Nicolas </a:t>
            </a:r>
            <a:r>
              <a:rPr lang="en-US" dirty="0" err="1"/>
              <a:t>Roizman</a:t>
            </a:r>
            <a:endParaRPr lang="en-US" dirty="0"/>
          </a:p>
          <a:p>
            <a:r>
              <a:rPr lang="en-US" dirty="0" err="1"/>
              <a:t>Elad</a:t>
            </a:r>
            <a:r>
              <a:rPr lang="en-US" dirty="0"/>
              <a:t> </a:t>
            </a:r>
            <a:r>
              <a:rPr lang="en-US" dirty="0" err="1"/>
              <a:t>Toorgeman</a:t>
            </a:r>
            <a:endParaRPr lang="en-US" dirty="0"/>
          </a:p>
          <a:p>
            <a:r>
              <a:rPr lang="en-US" dirty="0"/>
              <a:t>Dani </a:t>
            </a:r>
            <a:r>
              <a:rPr lang="en-US" dirty="0" err="1"/>
              <a:t>Rabinovich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/>
              <a:t>Dombrovski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8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6277-7B4D-4D7F-847D-38608BFD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subject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A382-6C06-4465-B94E-2BD8C42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מהנדסים נגישות</a:t>
            </a:r>
          </a:p>
          <a:p>
            <a:pPr lvl="1" algn="r" rtl="1"/>
            <a:r>
              <a:rPr lang="he-IL" dirty="0"/>
              <a:t>אנשים בעלי לקות שמיעה או בעלי לקות דיבור, מתקשים לדבר באופן ברור מסיבות שונות למשל, אנשים חירשים לא יכולים לשמוע את עצמם לכן הם מתקשים להתבטא.</a:t>
            </a:r>
          </a:p>
          <a:p>
            <a:pPr lvl="1" algn="r" rtl="1"/>
            <a:r>
              <a:rPr lang="he-IL" dirty="0"/>
              <a:t>אנו רוצים לפתח מערכת שתעזור לאנשים בעלי לקויות שמיעה או דיבור "לשפר" את יכולת הביטוי שלהם.</a:t>
            </a:r>
          </a:p>
          <a:p>
            <a:pPr lvl="1" algn="r" rtl="1"/>
            <a:r>
              <a:rPr lang="he-IL" dirty="0"/>
              <a:t>המערכת תבחר משפט אשר המשתמש יצטרך להקריא, המערכת תקלוט את הקלטת המשתמש ותציג את מה שנאמר בכתב, תשווה בין המשפט לבין הנאמר ע"י המשתמש וכך יחושב דירוגו.</a:t>
            </a:r>
          </a:p>
          <a:p>
            <a:pPr lvl="1" algn="r" rtl="1"/>
            <a:r>
              <a:rPr lang="he-IL" dirty="0"/>
              <a:t>המשתמש יוכל לבצע מעקב אחר התהליך ע"י ממשק פשוט למשתמש וכך יוכל לדעת אילו צלילים המשתמש מתקשה לבטא ובזאת יוכל להשקיע יותר על מנת לשפר זאת.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E0A0-2A7C-47CE-99BF-4FB23C6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דיאגמרת בלוקים בסיסית</a:t>
            </a:r>
          </a:p>
        </p:txBody>
      </p:sp>
    </p:spTree>
    <p:extLst>
      <p:ext uri="{BB962C8B-B14F-4D97-AF65-F5344CB8AC3E}">
        <p14:creationId xmlns:p14="http://schemas.microsoft.com/office/powerpoint/2010/main" val="408753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NEDD</vt:lpstr>
      <vt:lpstr>Project subject</vt:lpstr>
      <vt:lpstr>דיאגמרת בלוקים בסיסית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NEDD</dc:title>
  <dc:creator>צואת ארנבים</dc:creator>
  <cp:lastModifiedBy>צואת ארנבים</cp:lastModifiedBy>
  <cp:revision>4</cp:revision>
  <dcterms:created xsi:type="dcterms:W3CDTF">2019-03-02T12:04:05Z</dcterms:created>
  <dcterms:modified xsi:type="dcterms:W3CDTF">2019-03-02T12:37:13Z</dcterms:modified>
</cp:coreProperties>
</file>