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CE5"/>
    <a:srgbClr val="5AB8EB"/>
    <a:srgbClr val="84CEEB"/>
    <a:srgbClr val="558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2" autoAdjust="0"/>
    <p:restoredTop sz="94660"/>
  </p:normalViewPr>
  <p:slideViewPr>
    <p:cSldViewPr snapToGrid="0">
      <p:cViewPr>
        <p:scale>
          <a:sx n="400" d="100"/>
          <a:sy n="400" d="100"/>
        </p:scale>
        <p:origin x="230" y="-2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3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6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6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4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06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3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5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0354C8-15AE-4641-9433-D717C9713EB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C99ACF-B9DF-444A-BDE7-09FAEE2D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4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3EA85-8C1E-469E-858C-E07F5B99A5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84CEEB"/>
              </a:gs>
              <a:gs pos="49000">
                <a:srgbClr val="5AB8EB"/>
              </a:gs>
              <a:gs pos="0">
                <a:srgbClr val="5580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ebsite color scheme 21">
            <a:extLst>
              <a:ext uri="{FF2B5EF4-FFF2-40B4-BE49-F238E27FC236}">
                <a16:creationId xmlns:a16="http://schemas.microsoft.com/office/drawing/2014/main" id="{E5EA2EFD-B926-4C64-BC05-E517E965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83" y="9577034"/>
            <a:ext cx="4040080" cy="20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E0D8B2-AF70-45B7-9397-1913FCC4F5B1}"/>
              </a:ext>
            </a:extLst>
          </p:cNvPr>
          <p:cNvSpPr txBox="1"/>
          <p:nvPr/>
        </p:nvSpPr>
        <p:spPr>
          <a:xfrm>
            <a:off x="847719" y="1178505"/>
            <a:ext cx="300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latin typeface="Webdings" panose="05030102010509060703" pitchFamily="18" charset="2"/>
              </a:rPr>
              <a:t>·</a:t>
            </a:r>
            <a:endParaRPr lang="en-US" altLang="ja-JP" sz="105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315B8-736C-4205-9333-66478E661227}"/>
              </a:ext>
            </a:extLst>
          </p:cNvPr>
          <p:cNvSpPr txBox="1"/>
          <p:nvPr/>
        </p:nvSpPr>
        <p:spPr>
          <a:xfrm>
            <a:off x="515957" y="1145973"/>
            <a:ext cx="300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latin typeface="Webdings" panose="05030102010509060703" pitchFamily="18" charset="2"/>
              </a:rPr>
              <a:t>¯</a:t>
            </a:r>
            <a:endParaRPr lang="en-US" altLang="ja-JP" sz="105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1D2706-1DFE-414F-9DAF-B82093BB6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92" t="45937" r="34744" b="49549"/>
          <a:stretch/>
        </p:blipFill>
        <p:spPr>
          <a:xfrm>
            <a:off x="1183619" y="1619502"/>
            <a:ext cx="232221" cy="22869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9AEE9AC-04E1-46C8-AB97-850A1BDD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97" b="99219" l="1172" r="97266">
                        <a14:foregroundMark x1="10156" y1="78516" x2="10156" y2="78516"/>
                        <a14:foregroundMark x1="14844" y1="78516" x2="28516" y2="94141"/>
                        <a14:foregroundMark x1="38311" y1="99219" x2="39063" y2="99609"/>
                        <a14:foregroundMark x1="37557" y1="98828" x2="38311" y2="99219"/>
                        <a14:foregroundMark x1="28516" y1="94141" x2="37557" y2="98828"/>
                        <a14:foregroundMark x1="92578" y1="68750" x2="97266" y2="52734"/>
                        <a14:foregroundMark x1="67969" y1="8984" x2="53125" y2="4297"/>
                        <a14:foregroundMark x1="20703" y1="15234" x2="12109" y2="23047"/>
                        <a14:foregroundMark x1="5078" y1="38281" x2="1172" y2="58203"/>
                        <a14:foregroundMark x1="1172" y1="58203" x2="4297" y2="65234"/>
                        <a14:foregroundMark x1="45703" y1="99219" x2="45703" y2="99219"/>
                        <a14:backgroundMark x1="38281" y1="99609" x2="38281" y2="99609"/>
                        <a14:backgroundMark x1="39453" y1="99609" x2="39453" y2="99609"/>
                        <a14:backgroundMark x1="36719" y1="99219" x2="36719" y2="99219"/>
                        <a14:backgroundMark x1="35938" y1="98828" x2="35938" y2="98828"/>
                        <a14:backgroundMark x1="36719" y1="98828" x2="36719" y2="98828"/>
                        <a14:backgroundMark x1="39063" y1="99609" x2="39063" y2="99609"/>
                        <a14:backgroundMark x1="39063" y1="99609" x2="39063" y2="99609"/>
                        <a14:backgroundMark x1="39063" y1="99609" x2="39063" y2="9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43" y="2594266"/>
            <a:ext cx="2438095" cy="2438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5E9A75-4D6F-43DB-9477-E7452EB3A794}"/>
              </a:ext>
            </a:extLst>
          </p:cNvPr>
          <p:cNvSpPr txBox="1"/>
          <p:nvPr/>
        </p:nvSpPr>
        <p:spPr>
          <a:xfrm>
            <a:off x="357608" y="1122462"/>
            <a:ext cx="2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Webdings" panose="05030102010509060703" pitchFamily="18" charset="2"/>
              </a:rPr>
              <a:t>L</a:t>
            </a:r>
            <a:endParaRPr lang="en-US" sz="1050" dirty="0">
              <a:latin typeface="MS Shell Dlg 2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879C1D-9E9F-4EBD-80DC-D2D8F46E6B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3" t="18908" r="27464" b="33609"/>
          <a:stretch/>
        </p:blipFill>
        <p:spPr>
          <a:xfrm>
            <a:off x="491724" y="1988881"/>
            <a:ext cx="232221" cy="2286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0D4142-E839-4AA4-8CC5-F3E2246CBE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2" t="19381" r="27732" b="33729"/>
          <a:stretch/>
        </p:blipFill>
        <p:spPr>
          <a:xfrm>
            <a:off x="700216" y="1958592"/>
            <a:ext cx="232221" cy="2286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EBD6E7-6C1D-43EF-9176-61C8F9015C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3" t="22896" r="27464" b="30214"/>
          <a:stretch/>
        </p:blipFill>
        <p:spPr>
          <a:xfrm>
            <a:off x="997904" y="1958592"/>
            <a:ext cx="232221" cy="2286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3E0344-E465-4D99-9C6B-50D8C08E9168}"/>
              </a:ext>
            </a:extLst>
          </p:cNvPr>
          <p:cNvSpPr txBox="1"/>
          <p:nvPr/>
        </p:nvSpPr>
        <p:spPr>
          <a:xfrm>
            <a:off x="1230125" y="1178505"/>
            <a:ext cx="55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Webdings" panose="05030102010509060703" pitchFamily="18" charset="2"/>
              </a:rPr>
              <a:t>Ä</a:t>
            </a:r>
            <a:endParaRPr lang="en-US" sz="1050" dirty="0">
              <a:latin typeface="MS Shell Dlg 2" panose="020B060403050404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03F249D-E05D-43F9-896A-84E8A98DC0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2" t="22584" r="38297" b="30526"/>
          <a:stretch/>
        </p:blipFill>
        <p:spPr>
          <a:xfrm>
            <a:off x="1254582" y="1956983"/>
            <a:ext cx="236359" cy="2286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9913AF9-8CFA-49F7-A605-396D7D374870}"/>
              </a:ext>
            </a:extLst>
          </p:cNvPr>
          <p:cNvSpPr txBox="1"/>
          <p:nvPr/>
        </p:nvSpPr>
        <p:spPr>
          <a:xfrm>
            <a:off x="1554480" y="1178505"/>
            <a:ext cx="40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6350">
                  <a:solidFill>
                    <a:schemeClr val="tx1"/>
                  </a:solidFill>
                </a:ln>
                <a:latin typeface="Webdings" panose="05030102010509060703" pitchFamily="18" charset="2"/>
              </a:rPr>
              <a:t></a:t>
            </a:r>
            <a:endParaRPr lang="en-US" sz="1050" dirty="0">
              <a:ln w="6350">
                <a:solidFill>
                  <a:schemeClr val="tx1"/>
                </a:solidFill>
              </a:ln>
              <a:latin typeface="MS Shell Dlg 2" panose="020B060403050404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80D3D2-AE25-4D99-8874-B32392F4C72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0" t="24095" r="19447" b="14410"/>
          <a:stretch/>
        </p:blipFill>
        <p:spPr>
          <a:xfrm>
            <a:off x="1515398" y="1973832"/>
            <a:ext cx="232221" cy="2286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06BE530-CA4F-4012-9E60-B94C4D58057A}"/>
              </a:ext>
            </a:extLst>
          </p:cNvPr>
          <p:cNvSpPr/>
          <p:nvPr/>
        </p:nvSpPr>
        <p:spPr>
          <a:xfrm>
            <a:off x="568176" y="1607458"/>
            <a:ext cx="232221" cy="22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1E4801-5B6B-4A79-8FBE-5284C5EA9BFE}"/>
              </a:ext>
            </a:extLst>
          </p:cNvPr>
          <p:cNvCxnSpPr>
            <a:cxnSpLocks/>
          </p:cNvCxnSpPr>
          <p:nvPr/>
        </p:nvCxnSpPr>
        <p:spPr>
          <a:xfrm>
            <a:off x="611521" y="1644414"/>
            <a:ext cx="0" cy="154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4D48D5D-AB1F-4C18-B660-96FA229BA8B1}"/>
              </a:ext>
            </a:extLst>
          </p:cNvPr>
          <p:cNvSpPr/>
          <p:nvPr/>
        </p:nvSpPr>
        <p:spPr>
          <a:xfrm>
            <a:off x="629666" y="1637746"/>
            <a:ext cx="112389" cy="1699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A75D5E-3E49-4FF4-B4B4-5EE8F9B03A68}"/>
              </a:ext>
            </a:extLst>
          </p:cNvPr>
          <p:cNvSpPr/>
          <p:nvPr/>
        </p:nvSpPr>
        <p:spPr>
          <a:xfrm>
            <a:off x="642997" y="1677379"/>
            <a:ext cx="85726" cy="53457"/>
          </a:xfrm>
          <a:prstGeom prst="rect">
            <a:avLst/>
          </a:prstGeom>
          <a:solidFill>
            <a:srgbClr val="1B9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69181-0055-412C-B7F9-794B19266C4D}"/>
              </a:ext>
            </a:extLst>
          </p:cNvPr>
          <p:cNvSpPr txBox="1"/>
          <p:nvPr/>
        </p:nvSpPr>
        <p:spPr>
          <a:xfrm>
            <a:off x="1955260" y="1183530"/>
            <a:ext cx="40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>
                  <a:solidFill>
                    <a:schemeClr val="tx1"/>
                  </a:solidFill>
                </a:ln>
                <a:latin typeface="Wingdings" panose="05000000000000000000" pitchFamily="2" charset="2"/>
              </a:rPr>
              <a:t>*</a:t>
            </a:r>
            <a:endParaRPr lang="en-US" sz="1800" dirty="0">
              <a:ln>
                <a:solidFill>
                  <a:schemeClr val="tx1"/>
                </a:solidFill>
              </a:ln>
              <a:latin typeface="MS Shell Dlg 2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6E330-3AAF-4A6D-B465-B6724A7AEF1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10505" r="5942" b="8366"/>
          <a:stretch/>
        </p:blipFill>
        <p:spPr>
          <a:xfrm>
            <a:off x="1772076" y="1973832"/>
            <a:ext cx="232222" cy="2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76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1613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Yu Gothic UI</vt:lpstr>
      <vt:lpstr>Calisto MT</vt:lpstr>
      <vt:lpstr>MS Shell Dlg 2</vt:lpstr>
      <vt:lpstr>Webdings</vt:lpstr>
      <vt:lpstr>Wingdings</vt:lpstr>
      <vt:lpstr>Wingdings 2</vt:lpstr>
      <vt:lpstr>Slate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Armstrong</dc:creator>
  <cp:lastModifiedBy>Daniel Armstrong</cp:lastModifiedBy>
  <cp:revision>10</cp:revision>
  <dcterms:created xsi:type="dcterms:W3CDTF">2020-12-04T16:07:17Z</dcterms:created>
  <dcterms:modified xsi:type="dcterms:W3CDTF">2020-12-10T00:56:34Z</dcterms:modified>
</cp:coreProperties>
</file>