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59" r:id="rId6"/>
    <p:sldId id="268" r:id="rId7"/>
    <p:sldId id="271" r:id="rId8"/>
    <p:sldId id="262" r:id="rId9"/>
    <p:sldId id="272" r:id="rId10"/>
    <p:sldId id="263" r:id="rId11"/>
    <p:sldId id="273" r:id="rId12"/>
    <p:sldId id="264" r:id="rId13"/>
    <p:sldId id="274" r:id="rId14"/>
    <p:sldId id="265" r:id="rId15"/>
    <p:sldId id="275" r:id="rId16"/>
    <p:sldId id="266" r:id="rId17"/>
    <p:sldId id="276" r:id="rId18"/>
    <p:sldId id="269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55E491-618D-0417-A3D8-E415CC23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02123"/>
            <a:ext cx="8361229" cy="2098226"/>
          </a:xfrm>
        </p:spPr>
        <p:txBody>
          <a:bodyPr>
            <a:normAutofit/>
          </a:bodyPr>
          <a:lstStyle/>
          <a:p>
            <a:r>
              <a:rPr lang="es-ES" dirty="0"/>
              <a:t>Alafia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1FE52-D353-BAF9-BC2D-242FF464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57652"/>
            <a:ext cx="6831673" cy="1527532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2400" dirty="0"/>
              <a:t>Desarrollo de una Progressive Web Application para la gestión de pedidos y de experiencias inmersivas para un restaurante africano</a:t>
            </a:r>
          </a:p>
        </p:txBody>
      </p:sp>
    </p:spTree>
    <p:extLst>
      <p:ext uri="{BB962C8B-B14F-4D97-AF65-F5344CB8AC3E}">
        <p14:creationId xmlns:p14="http://schemas.microsoft.com/office/powerpoint/2010/main" val="340952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827F-69FD-80BE-C3FC-45473B54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87D45-8C15-5619-D2DC-D57E4FC4A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72533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C2AC-2DBB-35B7-330B-9E66AF3C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BC031-C824-1B62-91EB-1F4861AB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42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DCDB-12BF-2FE0-F4AF-2DFCA45B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CFD67-31F4-C520-2E4D-1418E2F75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 + Spring Boot</a:t>
            </a:r>
          </a:p>
        </p:txBody>
      </p:sp>
    </p:spTree>
    <p:extLst>
      <p:ext uri="{BB962C8B-B14F-4D97-AF65-F5344CB8AC3E}">
        <p14:creationId xmlns:p14="http://schemas.microsoft.com/office/powerpoint/2010/main" val="117338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B2CA5-E2DF-9411-FDF2-C50EA6D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B38B4-F442-56FE-198F-382F83FF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9663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CA3B-68D8-C93B-0032-3340450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clave </a:t>
            </a:r>
            <a:br>
              <a:rPr lang="es-ES" dirty="0"/>
            </a:br>
            <a:r>
              <a:rPr lang="es-ES" dirty="0"/>
              <a:t>de sincronización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D6774-7550-D9D6-7A94-23256A9B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60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5A3B-4C3B-38A2-AA08-BE75F3EC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2416F-A15A-070B-C0EA-96C70C86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2373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C485-3D58-188A-5B5E-DC582DEB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social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4D916-9A07-BDF1-F6DE-C05AEA413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89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3A5AD-3304-21EE-FD44-36154EB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8402-2D4C-60CC-2ABA-D0B22352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8845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FC2A3-365F-A36D-D841-7D40F51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de </a:t>
            </a:r>
            <a:br>
              <a:rPr lang="es-ES" dirty="0"/>
            </a:br>
            <a:r>
              <a:rPr lang="es-ES" dirty="0"/>
              <a:t>la aplicación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B9A9E-52CE-4A3C-8B5D-A980ACE7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9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503D-D3BB-5AA7-7C12-4226BE0E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867EA-F2C6-4FA7-0A20-908E99DFD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04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3DFC81-3ED7-68FC-2206-4C64EE7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ES" dirty="0"/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97249-3DF3-D307-35B0-1118E0CC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79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E904-BAE5-B1D7-7E23-110E750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Alafia?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825A82-B7A1-3F3E-E94A-40248EB8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4395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C7A42-83B6-4EF0-21C1-5F35C337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los clientes en el restaurante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1DC0B-2284-F963-8FBF-EF9DBB7A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0390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B16B-9DE0-AA85-603B-D3B04132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68A8A-FB91-638F-D438-36C0540D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50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7611-682F-70D4-C602-91698471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59" y="2165426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s-ES" dirty="0"/>
              <a:t>Estudio de </a:t>
            </a:r>
            <a:br>
              <a:rPr lang="es-ES" dirty="0"/>
            </a:br>
            <a:r>
              <a:rPr lang="es-ES" dirty="0"/>
              <a:t>tecnologías </a:t>
            </a:r>
            <a:br>
              <a:rPr lang="es-ES" dirty="0"/>
            </a:br>
            <a:r>
              <a:rPr lang="es-ES" dirty="0"/>
              <a:t>en el mercado</a:t>
            </a:r>
          </a:p>
        </p:txBody>
      </p:sp>
    </p:spTree>
    <p:extLst>
      <p:ext uri="{BB962C8B-B14F-4D97-AF65-F5344CB8AC3E}">
        <p14:creationId xmlns:p14="http://schemas.microsoft.com/office/powerpoint/2010/main" val="9907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1E639-3AEB-D348-A4A9-3090FC7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BF0CE-246A-C342-966F-A49F5802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450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68490-88F4-E6F8-BC44-34FD218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6A3FB-78F5-1EF3-058D-AE7C7CF4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00024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8204A-3778-EB4E-7476-A47A5FC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2D099-8CE8-0BF3-43D3-095BA41A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21706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</TotalTime>
  <Words>73</Words>
  <Application>Microsoft Office PowerPoint</Application>
  <PresentationFormat>Panorámica</PresentationFormat>
  <Paragraphs>17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Franklin Gothic Book</vt:lpstr>
      <vt:lpstr>Recorte</vt:lpstr>
      <vt:lpstr>Alafia</vt:lpstr>
      <vt:lpstr>Introducción</vt:lpstr>
      <vt:lpstr>¿Qué es Alafia?</vt:lpstr>
      <vt:lpstr>Proceso de los clientes en el restaurante</vt:lpstr>
      <vt:lpstr>Objetivos del Proyecto</vt:lpstr>
      <vt:lpstr>Estudio de  tecnologías  en el mercado</vt:lpstr>
      <vt:lpstr>Presentación de PowerPoint</vt:lpstr>
      <vt:lpstr>Base de datos</vt:lpstr>
      <vt:lpstr>Presentación de PowerPoint</vt:lpstr>
      <vt:lpstr>Front end</vt:lpstr>
      <vt:lpstr>Presentación de PowerPoint</vt:lpstr>
      <vt:lpstr>Back end</vt:lpstr>
      <vt:lpstr>Presentación de PowerPoint</vt:lpstr>
      <vt:lpstr>Puntos clave  de sincronización</vt:lpstr>
      <vt:lpstr>Presentación de PowerPoint</vt:lpstr>
      <vt:lpstr>Impacto social</vt:lpstr>
      <vt:lpstr>Presentación de PowerPoint</vt:lpstr>
      <vt:lpstr>Demo de  la aplicación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Alafia</dc:title>
  <dc:creator>Daniel García Alonso</dc:creator>
  <cp:lastModifiedBy>Daniel García Alonso</cp:lastModifiedBy>
  <cp:revision>1</cp:revision>
  <dcterms:created xsi:type="dcterms:W3CDTF">2022-06-09T18:06:56Z</dcterms:created>
  <dcterms:modified xsi:type="dcterms:W3CDTF">2022-06-09T18:31:43Z</dcterms:modified>
</cp:coreProperties>
</file>