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76BEE-617E-4C7E-8D57-E0C7AD04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B343F3A-830B-4C78-B265-A61E975C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F30D-F479-4C0B-9978-53B98143B381}" type="datetimeFigureOut">
              <a:rPr lang="pt-PT" smtClean="0"/>
              <a:t>24/06/2021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A10D95D-3DBF-43AB-A40E-0B13A8C8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F1E3875-2262-4318-AF01-35B5D776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B1FE-A338-48DB-9F0E-17ABE713BF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97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62D11CC-F8EB-4B90-BCEA-2455B038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A44C81B-52AC-463B-A948-7D3468767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F8672CA-D59B-41ED-ADA9-E1E8B961A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2F30D-F479-4C0B-9978-53B98143B381}" type="datetimeFigureOut">
              <a:rPr lang="pt-PT" smtClean="0"/>
              <a:t>24/06/2021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2CD2C8-BE64-4616-AE3F-2A2F6E2F1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9953C53-9421-404E-9A9D-1983E0368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6B1FE-A338-48DB-9F0E-17ABE713BF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718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00C33372-B815-4E87-854A-5FDCC13F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600"/>
              <a:t>Design and Prototyping of an application using a human-centered approach </a:t>
            </a:r>
            <a:br>
              <a:rPr lang="en-US" sz="3600"/>
            </a:br>
            <a:endParaRPr lang="pt-PT" sz="36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7C0507E-D11D-4DBF-AA6F-6E08E6D776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67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20EFCEB4-ACCF-4B11-97C6-32C37631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Low Fidelity Prototype </a:t>
            </a:r>
            <a:br>
              <a:rPr lang="pt-PT"/>
            </a:br>
            <a:r>
              <a:rPr lang="pt-PT" sz="2200"/>
              <a:t>Virtual Guide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D476D92-3E92-437B-A92C-59EC139CE8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2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3526F664-8AD5-43BC-909F-94EAA10D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Low Fidelity Prototype</a:t>
            </a:r>
            <a:br>
              <a:rPr lang="pt-PT"/>
            </a:br>
            <a:r>
              <a:rPr lang="pt-PT" sz="2200"/>
              <a:t>Virtual Guide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79AFDD-E4F9-4661-891B-FEE79028AE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9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A674962B-0143-44B8-868A-8B343E0B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Low Fidelity Prototype</a:t>
            </a:r>
            <a:br>
              <a:rPr lang="pt-PT"/>
            </a:br>
            <a:r>
              <a:rPr lang="pt-PT" sz="2200"/>
              <a:t>Virtual Guide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109E5A4-5D71-4F07-AF18-69FB9C3072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80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6C2A76AE-015D-4A2B-AC38-38204CE7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User Evaluation</a:t>
            </a:r>
            <a:br>
              <a:rPr lang="pt-PT"/>
            </a:br>
            <a:r>
              <a:rPr lang="pt-PT" sz="2200"/>
              <a:t>Virtual Guide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C89AB8-685C-444F-9BB7-987D517EFC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40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BBE42F0C-47F8-443E-8D2D-74CBCB70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User Evaluation</a:t>
            </a:r>
            <a:br>
              <a:rPr lang="pt-PT"/>
            </a:br>
            <a:r>
              <a:rPr lang="pt-PT" sz="2200"/>
              <a:t>Virtual Guide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964D996-1EA4-4D51-BF6F-7087F3D0C0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88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4AF0E134-CA03-4DC1-AAA4-14FE630E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User Evaluation</a:t>
            </a:r>
            <a:br>
              <a:rPr lang="pt-PT"/>
            </a:br>
            <a:r>
              <a:rPr lang="pt-PT" sz="2200"/>
              <a:t>Virtual Guide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B0F6353-8EE5-41D7-BEF7-48CBED2842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50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732CE6B1-EA2C-4122-8D5A-9D44CB06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LFP - User Evaluation Results</a:t>
            </a:r>
            <a:br>
              <a:rPr lang="pt-PT"/>
            </a:br>
            <a:r>
              <a:rPr lang="pt-PT" sz="2200"/>
              <a:t>Virtual Guider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6969B2-A36A-4897-A3B7-68A4781E02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61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3CCA4E38-8CF8-4FA8-B7FB-D5561FA0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LFP - User Evaluation Results</a:t>
            </a:r>
            <a:br>
              <a:rPr lang="pt-PT"/>
            </a:br>
            <a:r>
              <a:rPr lang="pt-PT" sz="2200"/>
              <a:t>Virtual Guider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D7EDEDE-F292-470A-85B0-171592ADBB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32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41F478A6-BFF9-474D-ADF6-35C85EE6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LFP - User Evaluation Results</a:t>
            </a:r>
            <a:br>
              <a:rPr lang="pt-PT"/>
            </a:br>
            <a:r>
              <a:rPr lang="pt-PT" sz="2200"/>
              <a:t>Virtual Guider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824EA9C-BE9A-4375-8D49-C34D73F2AA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95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A61F33AE-77E4-4CD9-9647-0FC68B80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High fidelity prototype</a:t>
            </a:r>
            <a:br>
              <a:rPr lang="pt-PT"/>
            </a:br>
            <a:r>
              <a:rPr lang="pt-PT" sz="2200"/>
              <a:t>Virtual Guide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60E305-7E69-414C-8C48-A4504793A8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6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35FAE4ED-066A-423B-8D27-3C0B0EFE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20000"/>
              </a:lnSpc>
            </a:pPr>
            <a:r>
              <a:rPr lang="pt-PT"/>
              <a:t>Introduction</a:t>
            </a:r>
            <a:br>
              <a:rPr lang="pt-PT" sz="3000"/>
            </a:br>
            <a:r>
              <a:rPr lang="pt-PT" sz="2200"/>
              <a:t>Virtual Guide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687B4B-E341-46BE-A6E8-42A1D4E081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83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6D59AB10-4906-46EF-8A74-52422155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900"/>
              <a:t>Platform Used for the functional prototype</a:t>
            </a:r>
            <a:br>
              <a:rPr lang="en-US" sz="2900"/>
            </a:br>
            <a:r>
              <a:rPr lang="en-US" sz="2200"/>
              <a:t>Virtual Guide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25B928-8D10-4559-883B-9DBEA6F664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24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4C871B11-61F8-4FC4-B57C-7B29DE91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 sz="2800"/>
              <a:t>Heuristic Evaluation on Functional Prototype</a:t>
            </a:r>
            <a:br>
              <a:rPr lang="en-US" sz="2600"/>
            </a:br>
            <a:r>
              <a:rPr lang="en-US" sz="2000"/>
              <a:t>Virtual Guide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231AE9-4955-46F3-A9D0-9814534046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95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5D800BC4-BE9E-414F-AEB9-DC517AFE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7E8D931-408C-4A4A-A03B-BF99F1B3D4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32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F89B5407-2460-4CC6-AE2A-82F88EDF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Future work</a:t>
            </a:r>
            <a:br>
              <a:rPr lang="en-US"/>
            </a:br>
            <a:r>
              <a:rPr lang="en-US" sz="2400"/>
              <a:t>Virtual Guide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CC9C80-1F44-4E0B-8435-2B7E1422EB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6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B2B31122-CBA2-4E09-8817-4AA334665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20000"/>
              </a:lnSpc>
            </a:pPr>
            <a:r>
              <a:rPr lang="pt-PT"/>
              <a:t>Project Objectives</a:t>
            </a:r>
            <a:br>
              <a:rPr lang="pt-PT" sz="3000"/>
            </a:br>
            <a:r>
              <a:rPr lang="pt-PT" sz="2200"/>
              <a:t>Virtual Guide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B622E4-4678-4635-B44B-19CF7EC4A4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70B38C47-3E8E-497A-BFA6-48479001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Personas</a:t>
            </a:r>
            <a:br>
              <a:rPr lang="pt-PT"/>
            </a:br>
            <a:r>
              <a:rPr lang="pt-PT" sz="2200"/>
              <a:t>Virtual Guide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8F119DC-C3AD-4934-8971-13F1141709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5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FCDCB028-F83A-4270-ABD2-D2F8DA41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Personas</a:t>
            </a:r>
            <a:br>
              <a:rPr lang="pt-PT"/>
            </a:br>
            <a:r>
              <a:rPr lang="pt-PT" sz="2200"/>
              <a:t>Virtual Guide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2E6EAC-7051-40DA-AC83-59579161D5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0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F7D87908-70F2-47DE-A9A5-37F038CE9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AE7A550-E0F2-400C-B87E-274A3673B4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3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5BDB9329-FB66-4334-AAAC-DB4C5D55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Tasks</a:t>
            </a:r>
            <a:br>
              <a:rPr lang="pt-PT"/>
            </a:br>
            <a:r>
              <a:rPr lang="pt-PT" sz="2200"/>
              <a:t>Virtual Guide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5BB7D88-7CE1-4025-94F5-8986554BF7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0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E26EB08-2412-4AA8-BE24-FCF13872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Tasks</a:t>
            </a:r>
            <a:br>
              <a:rPr lang="pt-PT"/>
            </a:br>
            <a:r>
              <a:rPr lang="pt-PT" sz="2200"/>
              <a:t>Virtual Guide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D5F71B0-841E-42EF-BDA8-9BE670C0D0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5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EF28AE07-34C2-4499-BE25-B0AD19AE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/>
              <a:t>Requirements</a:t>
            </a:r>
            <a:br>
              <a:rPr lang="pt-PT"/>
            </a:br>
            <a:r>
              <a:rPr lang="pt-PT" sz="2200"/>
              <a:t>Virtual Guide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7542C7-46B6-4C44-B559-24849CC8EC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39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Ecrã Panorâmico</PresentationFormat>
  <Paragraphs>21</Paragraphs>
  <Slides>23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do Office</vt:lpstr>
      <vt:lpstr>Design and Prototyping of an application using a human-centered approach  </vt:lpstr>
      <vt:lpstr>Introduction Virtual Guide</vt:lpstr>
      <vt:lpstr>Project Objectives Virtual Guide</vt:lpstr>
      <vt:lpstr>Personas Virtual Guide</vt:lpstr>
      <vt:lpstr>Personas Virtual Guide</vt:lpstr>
      <vt:lpstr>Apresentação do PowerPoint</vt:lpstr>
      <vt:lpstr>Tasks Virtual Guide</vt:lpstr>
      <vt:lpstr>Tasks Virtual Guide</vt:lpstr>
      <vt:lpstr>Requirements Virtual Guide </vt:lpstr>
      <vt:lpstr>Low Fidelity Prototype  Virtual Guide </vt:lpstr>
      <vt:lpstr>Low Fidelity Prototype Virtual Guide</vt:lpstr>
      <vt:lpstr>Low Fidelity Prototype Virtual Guide</vt:lpstr>
      <vt:lpstr>User Evaluation Virtual Guide</vt:lpstr>
      <vt:lpstr>User Evaluation Virtual Guide</vt:lpstr>
      <vt:lpstr>User Evaluation Virtual Guide</vt:lpstr>
      <vt:lpstr>LFP - User Evaluation Results Virtual Guider</vt:lpstr>
      <vt:lpstr>LFP - User Evaluation Results Virtual Guider</vt:lpstr>
      <vt:lpstr>LFP - User Evaluation Results Virtual Guider</vt:lpstr>
      <vt:lpstr>High fidelity prototype Virtual Guide</vt:lpstr>
      <vt:lpstr>Platform Used for the functional prototype Virtual Guide</vt:lpstr>
      <vt:lpstr>Heuristic Evaluation on Functional Prototype Virtual Guide</vt:lpstr>
      <vt:lpstr>Apresentação do PowerPoint</vt:lpstr>
      <vt:lpstr>Future work Virtual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Prototyping of an application using a human-centered approach  </dc:title>
  <dc:creator>Daniel Figueiredo</dc:creator>
  <cp:lastModifiedBy>Daniel Figueiredo</cp:lastModifiedBy>
  <cp:revision>1</cp:revision>
  <dcterms:created xsi:type="dcterms:W3CDTF">2021-06-24T12:50:31Z</dcterms:created>
  <dcterms:modified xsi:type="dcterms:W3CDTF">2021-06-24T12:50:31Z</dcterms:modified>
</cp:coreProperties>
</file>