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ACB37-2DFA-42F1-B9A9-C89E7194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DE25745-B82C-4576-A24E-5E7034A0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BFFA-3497-45A2-8E12-2D4BFBC28BE6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E4F5481-A219-4BF0-8F7D-8D4275E0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5225843-4BF9-4E97-A973-243D8615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C926-BD30-4D88-942B-2B6C85DDF1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5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658AD91-D9C6-4E04-9EC6-7E329D04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D58881B-E534-43FE-92ED-70C9FF76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1E1343-8348-48FB-90FA-FC955721C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BFFA-3497-45A2-8E12-2D4BFBC28BE6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A08DE9-D74C-4D05-BF46-3C5A2F000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983946-FCFA-4AD6-9DDF-197F984DB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C926-BD30-4D88-942B-2B6C85DDF1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874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91123A4-E93C-47BE-9353-85402816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/>
              <a:t>Design and Prototyping of an application using a human-centered approach </a:t>
            </a:r>
            <a:br>
              <a:rPr lang="en-US" sz="3600"/>
            </a:br>
            <a:endParaRPr lang="pt-PT" sz="36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2C2396-9EE7-41AD-B8C2-8BCD5F325E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EDC9638-5159-4EA8-9FDA-3E85C770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Low Fidelity Prototype </a:t>
            </a:r>
            <a:br>
              <a:rPr lang="pt-PT"/>
            </a:br>
            <a:r>
              <a:rPr lang="pt-PT" sz="2200"/>
              <a:t>Virtual Guide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EAC757-CD46-496B-87A5-23FAC3333E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CAC1203-1D8E-4AE6-BF02-AFCE0809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Low Fidelity Prototype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D16774-37D1-4292-86F7-EEA731BA05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5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AD55A08-FE3B-41E3-B8D0-4419E8DE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Low Fidelity Prototype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911A8B-508F-4115-AE2F-D314B7A5A4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4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04563BF-80FD-445B-B16F-26D59DA8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User Evaluation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B3D06C-DD8A-49BC-BE4F-C91B9ABA1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4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E8CA361-639F-4589-B80F-12FD656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User Evaluation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4874DC-5183-4F9D-BA71-08DD86C0C1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1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DCA63E5-29AB-4903-B792-6F3FDF06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User Evaluation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C50082-767D-46E1-B7B5-94CE824767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0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2A1CF75-D756-4D4A-B6D4-31E878CC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LFP - User Evaluation Results</a:t>
            </a:r>
            <a:br>
              <a:rPr lang="pt-PT"/>
            </a:br>
            <a:r>
              <a:rPr lang="pt-PT" sz="2200"/>
              <a:t>Virtual Guider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21F224-5EF2-4A7D-862E-F1CD81BD59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0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4016806-EFAA-4DF9-9D8B-1CCB4F51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LFP - User Evaluation Results</a:t>
            </a:r>
            <a:br>
              <a:rPr lang="pt-PT"/>
            </a:br>
            <a:r>
              <a:rPr lang="pt-PT" sz="2200"/>
              <a:t>Virtual Guider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C3BA94-E70B-4243-B12C-7FBC178489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8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387A7E7-C6BB-46D5-A2EC-B23BB7A6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LFP - User Evaluation Results</a:t>
            </a:r>
            <a:br>
              <a:rPr lang="pt-PT"/>
            </a:br>
            <a:r>
              <a:rPr lang="pt-PT" sz="2200"/>
              <a:t>Virtual Guider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6B85D3-0D9E-4A90-A475-0D7D9CB6A4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5EBF4E1-DC2F-451F-90D4-9002DACD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High fidelity prototype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6EE5AB-28A8-42A9-A3CF-D125AB29D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B7A7366-B653-4F3B-B9AA-63E70292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pt-PT"/>
              <a:t>Introduction</a:t>
            </a:r>
            <a:br>
              <a:rPr lang="pt-PT" sz="3000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836C17-DFAC-4028-B124-9EBAFC2DD9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8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ACF8986-3DBA-4D25-87F8-3D01C3BD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Platform Used for the functional prototype</a:t>
            </a:r>
            <a:br>
              <a:rPr lang="en-US" sz="2900"/>
            </a:br>
            <a:r>
              <a:rPr lang="en-US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A812D2-749D-44D1-9753-DEAFBE6873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2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9FC47E0-D0E4-4CC1-9079-0B71DDD1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sz="2800"/>
              <a:t>Heuristic Evaluation on Functional Prototype</a:t>
            </a:r>
            <a:br>
              <a:rPr lang="en-US" sz="2600"/>
            </a:br>
            <a:r>
              <a:rPr lang="en-US" sz="20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9BF46F-4162-4AD3-A66F-6A2D18E4A2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8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835BC67-F3AA-4613-930A-6C234420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D96FA9-AE1F-4E9C-A0AC-A27068CFE9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0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EFA2E462-A8D7-4F71-B829-B2A39FBD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Future work</a:t>
            </a:r>
            <a:br>
              <a:rPr lang="en-US"/>
            </a:br>
            <a:r>
              <a:rPr lang="en-US" sz="24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7A2375-6810-430D-AB41-CACB446C15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BAE7CBD-9781-4FA3-BCB7-DB3BDF69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Acknowledgments</a:t>
            </a:r>
            <a:br>
              <a:rPr lang="en-US"/>
            </a:br>
            <a:r>
              <a:rPr lang="en-US" sz="2400"/>
              <a:t>Virtual Guide</a:t>
            </a:r>
            <a:endParaRPr lang="en-US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96E60D-A764-410E-815D-F45639CC64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7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E2A777E4-91E7-4A0B-AC54-D7383F29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pt-PT"/>
              <a:t>Project Objectives</a:t>
            </a:r>
            <a:br>
              <a:rPr lang="pt-PT" sz="3000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99AADE-C1AB-4422-A23F-25EA570344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9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32AD776-0FF2-482B-889E-1D46E2BE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Personas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5CD388-D62B-4B88-9BF4-C31F763B38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4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429D30F-862E-4BF2-AEAC-C6799FF5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Personas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328845-7962-4DA4-A9B1-EE97FCDCC2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061EF2F-B3E1-42A2-848F-1C57C7FD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A1EA85-A7AE-45F4-937A-E4F340D63F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4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D9CE1DF-7804-441A-AA0E-8AE1507C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Tasks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C8B896-C1F6-4C23-A87D-EECF3BB14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6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9E4C7B5-C76E-4F41-BFC1-E9F81BF9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Tasks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4AF2D-551C-4D5B-9DFF-03FE0AE51F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426DCFB-1517-4E7E-AC09-EE52D3D1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Requirements</a:t>
            </a:r>
            <a:br>
              <a:rPr lang="pt-PT"/>
            </a:br>
            <a:r>
              <a:rPr lang="pt-PT" sz="2200"/>
              <a:t>Virtual Guide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D56989-7BF0-41CB-B4BB-F8F3886A68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21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Ecrã Panorâmico</PresentationFormat>
  <Paragraphs>22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Design and Prototyping of an application using a human-centered approach  </vt:lpstr>
      <vt:lpstr>Introduction Virtual Guide</vt:lpstr>
      <vt:lpstr>Project Objectives Virtual Guide</vt:lpstr>
      <vt:lpstr>Personas Virtual Guide</vt:lpstr>
      <vt:lpstr>Personas Virtual Guide</vt:lpstr>
      <vt:lpstr>Apresentação do PowerPoint</vt:lpstr>
      <vt:lpstr>Tasks Virtual Guide</vt:lpstr>
      <vt:lpstr>Tasks Virtual Guide</vt:lpstr>
      <vt:lpstr>Requirements Virtual Guide </vt:lpstr>
      <vt:lpstr>Low Fidelity Prototype  Virtual Guide </vt:lpstr>
      <vt:lpstr>Low Fidelity Prototype Virtual Guide</vt:lpstr>
      <vt:lpstr>Low Fidelity Prototype Virtual Guide</vt:lpstr>
      <vt:lpstr>User Evaluation Virtual Guide</vt:lpstr>
      <vt:lpstr>User Evaluation Virtual Guide</vt:lpstr>
      <vt:lpstr>User Evaluation Virtual Guide</vt:lpstr>
      <vt:lpstr>LFP - User Evaluation Results Virtual Guider</vt:lpstr>
      <vt:lpstr>LFP - User Evaluation Results Virtual Guider</vt:lpstr>
      <vt:lpstr>LFP - User Evaluation Results Virtual Guider</vt:lpstr>
      <vt:lpstr>High fidelity prototype Virtual Guide</vt:lpstr>
      <vt:lpstr>Platform Used for the functional prototype Virtual Guide</vt:lpstr>
      <vt:lpstr>Heuristic Evaluation on Functional Prototype Virtual Guide</vt:lpstr>
      <vt:lpstr>Apresentação do PowerPoint</vt:lpstr>
      <vt:lpstr>Future work Virtual Guide</vt:lpstr>
      <vt:lpstr>Acknowledgments Virtual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Prototyping of an application using a human-centered approach  </dc:title>
  <dc:creator>Daniel Figueiredo</dc:creator>
  <cp:lastModifiedBy>Daniel Figueiredo</cp:lastModifiedBy>
  <cp:revision>1</cp:revision>
  <dcterms:created xsi:type="dcterms:W3CDTF">2021-06-24T14:04:52Z</dcterms:created>
  <dcterms:modified xsi:type="dcterms:W3CDTF">2021-06-24T14:04:52Z</dcterms:modified>
</cp:coreProperties>
</file>