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arker Grotesque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eab25a4c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eab25a4c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eab25a4c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eab25a4c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eab25a4c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eab25a4c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c5318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c5318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c5318745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c5318745e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c5318745e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c5318745e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e0a966e5d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e0a966e5d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c531874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c531874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0a966e5d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0a966e5d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0a966e5d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e0a966e5d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5318745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5318745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e0a966e5d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e0a966e5d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0a966e5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0a966e5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ab25a4c8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ab25a4c8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ab25a4c8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ab25a4c8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ab25a4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ab25a4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973" y="1522809"/>
            <a:ext cx="2236062" cy="2236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3057025" y="1220250"/>
            <a:ext cx="686325" cy="646875"/>
            <a:chOff x="2745300" y="1514650"/>
            <a:chExt cx="686325" cy="646875"/>
          </a:xfrm>
        </p:grpSpPr>
        <p:cxnSp>
          <p:nvCxnSpPr>
            <p:cNvPr id="56" name="Google Shape;56;p13"/>
            <p:cNvCxnSpPr/>
            <p:nvPr/>
          </p:nvCxnSpPr>
          <p:spPr>
            <a:xfrm rot="10800000">
              <a:off x="2745300" y="1514725"/>
              <a:ext cx="0" cy="64680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13"/>
            <p:cNvCxnSpPr/>
            <p:nvPr/>
          </p:nvCxnSpPr>
          <p:spPr>
            <a:xfrm rot="10800000">
              <a:off x="2745525" y="1514650"/>
              <a:ext cx="686100" cy="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" name="Google Shape;58;p13"/>
          <p:cNvGrpSpPr/>
          <p:nvPr/>
        </p:nvGrpSpPr>
        <p:grpSpPr>
          <a:xfrm rot="10800000">
            <a:off x="5382875" y="3251650"/>
            <a:ext cx="686325" cy="646875"/>
            <a:chOff x="2745300" y="1514650"/>
            <a:chExt cx="686325" cy="646875"/>
          </a:xfrm>
        </p:grpSpPr>
        <p:cxnSp>
          <p:nvCxnSpPr>
            <p:cNvPr id="59" name="Google Shape;59;p13"/>
            <p:cNvCxnSpPr/>
            <p:nvPr/>
          </p:nvCxnSpPr>
          <p:spPr>
            <a:xfrm rot="10800000">
              <a:off x="2745300" y="1514725"/>
              <a:ext cx="0" cy="64680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 rot="10800000">
              <a:off x="2745525" y="1514650"/>
              <a:ext cx="686100" cy="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" name="Google Shape;61;p13"/>
          <p:cNvSpPr txBox="1"/>
          <p:nvPr/>
        </p:nvSpPr>
        <p:spPr>
          <a:xfrm>
            <a:off x="-215300" y="1932813"/>
            <a:ext cx="3411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Universidade de Aveiro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Licenciatura em 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Engenharia Informática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IHC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DATA: 15/04/2021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970050" y="1863738"/>
            <a:ext cx="3411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P6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Daniel Figueiredo, 98498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Eduardo Fernandes, 98512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João Borges, 98155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8408">
            <a:off x="-1981800" y="3758413"/>
            <a:ext cx="43624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8408">
            <a:off x="6516950" y="-1354412"/>
            <a:ext cx="43624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-1807475" y="2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Heuristic Evaluation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92" name="Google Shape;192;p22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193" name="Google Shape;193;p22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194" name="Google Shape;194;p22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22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6" name="Google Shape;196;p22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197" name="Google Shape;197;p22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22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9" name="Google Shape;199;p22"/>
          <p:cNvSpPr txBox="1"/>
          <p:nvPr/>
        </p:nvSpPr>
        <p:spPr>
          <a:xfrm>
            <a:off x="633775" y="1378113"/>
            <a:ext cx="341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Issue: Application settings only can be accessed in </a:t>
            </a:r>
            <a:r>
              <a:rPr lang="pt-PT" sz="1600" i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tab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633775" y="2129163"/>
            <a:ext cx="341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Heuristic: Flexibility and efficiency of use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747025" y="2880213"/>
            <a:ext cx="34116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Severity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Eduardo - 2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      Daniel - 2  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	              João - 1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200" y="342037"/>
            <a:ext cx="2088649" cy="4520076"/>
          </a:xfrm>
          <a:prstGeom prst="rect">
            <a:avLst/>
          </a:prstGeom>
          <a:noFill/>
          <a:ln>
            <a:noFill/>
          </a:ln>
          <a:effectLst>
            <a:outerShdw blurRad="457200" dist="57150" dir="57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3" name="Google Shape;203;p22"/>
          <p:cNvSpPr/>
          <p:nvPr/>
        </p:nvSpPr>
        <p:spPr>
          <a:xfrm>
            <a:off x="6778717" y="602058"/>
            <a:ext cx="247800" cy="231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2"/>
          <p:cNvCxnSpPr/>
          <p:nvPr/>
        </p:nvCxnSpPr>
        <p:spPr>
          <a:xfrm>
            <a:off x="6295150" y="4693225"/>
            <a:ext cx="311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-1807475" y="2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Heuristic Evaluation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211" name="Google Shape;211;p23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212" name="Google Shape;212;p23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23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23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215" name="Google Shape;215;p23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23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7" name="Google Shape;217;p23"/>
          <p:cNvSpPr txBox="1"/>
          <p:nvPr/>
        </p:nvSpPr>
        <p:spPr>
          <a:xfrm>
            <a:off x="633775" y="1378113"/>
            <a:ext cx="341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Issue: There are no touch gestures shortcuts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633775" y="2356188"/>
            <a:ext cx="341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Heuristic: Flexibility and efficiency of use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747025" y="2880213"/>
            <a:ext cx="341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Severity: Eduardo - 2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Daniel - 2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João - 2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574" y="334050"/>
            <a:ext cx="2096049" cy="4536053"/>
          </a:xfrm>
          <a:prstGeom prst="rect">
            <a:avLst/>
          </a:prstGeom>
          <a:noFill/>
          <a:ln>
            <a:noFill/>
          </a:ln>
          <a:effectLst>
            <a:outerShdw blurRad="442913" dist="66675" dir="57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265288" y="23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Heuristic Evaluation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226" name="Google Shape;226;p24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227" name="Google Shape;227;p24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228" name="Google Shape;228;p24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24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0" name="Google Shape;230;p24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231" name="Google Shape;231;p24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24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3" name="Google Shape;233;p24"/>
          <p:cNvSpPr txBox="1"/>
          <p:nvPr/>
        </p:nvSpPr>
        <p:spPr>
          <a:xfrm>
            <a:off x="2819800" y="1453113"/>
            <a:ext cx="341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Issue: No customization available for the user to personalize his interface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2819788" y="2334763"/>
            <a:ext cx="341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Heuristic: Flexibility and efficiency of use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2819800" y="2901663"/>
            <a:ext cx="341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Severity: Eduardo - 0 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Daniel - 0 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João - 1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-1807475" y="181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Cognitive Walkthrough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241" name="Google Shape;241;p25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242" name="Google Shape;242;p25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243" name="Google Shape;243;p25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25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25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246" name="Google Shape;246;p25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25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975" y="913587"/>
            <a:ext cx="1560476" cy="3376973"/>
          </a:xfrm>
          <a:prstGeom prst="rect">
            <a:avLst/>
          </a:prstGeom>
          <a:noFill/>
          <a:ln>
            <a:noFill/>
          </a:ln>
          <a:effectLst>
            <a:outerShdw blurRad="457200" dist="57150" dir="57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49" name="Google Shape;249;p25"/>
          <p:cNvSpPr txBox="1"/>
          <p:nvPr/>
        </p:nvSpPr>
        <p:spPr>
          <a:xfrm>
            <a:off x="570675" y="813463"/>
            <a:ext cx="341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Delete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during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tracking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452873" y="1153912"/>
            <a:ext cx="400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User: Any athlete that uses the application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633773" y="1503596"/>
            <a:ext cx="4159683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-"/>
            </a:pP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look for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icon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(stop);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-"/>
            </a:pP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icon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;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-"/>
            </a:pP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scroll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-"/>
            </a:pP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273" y="1778394"/>
            <a:ext cx="307374" cy="2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1200" y="2058444"/>
            <a:ext cx="294550" cy="2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825100" y="3284925"/>
            <a:ext cx="488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Q1 - Will the user know what to do at this step?</a:t>
            </a:r>
            <a:endParaRPr sz="15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825100" y="3696825"/>
            <a:ext cx="532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Q2 - If the user does the right thing, will they know that they did the right thing, and are making progress towards their goal?</a:t>
            </a:r>
            <a:endParaRPr sz="15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570675" y="3006070"/>
            <a:ext cx="341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look for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icon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(stop) 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463" y="3111460"/>
            <a:ext cx="307374" cy="2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xfrm>
            <a:off x="-1807475" y="2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Cognitive Walkthrough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263" name="Google Shape;263;p26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264" name="Google Shape;264;p26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265" name="Google Shape;265;p26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26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7" name="Google Shape;267;p26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268" name="Google Shape;268;p26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6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0" name="Google Shape;270;p26"/>
          <p:cNvSpPr txBox="1"/>
          <p:nvPr/>
        </p:nvSpPr>
        <p:spPr>
          <a:xfrm>
            <a:off x="633775" y="1378113"/>
            <a:ext cx="341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47025" y="3632288"/>
            <a:ext cx="341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500" y="557100"/>
            <a:ext cx="1889951" cy="4089927"/>
          </a:xfrm>
          <a:prstGeom prst="rect">
            <a:avLst/>
          </a:prstGeom>
          <a:noFill/>
          <a:ln>
            <a:noFill/>
          </a:ln>
          <a:effectLst>
            <a:outerShdw blurRad="457200" dist="57150" dir="57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3" name="Google Shape;273;p26"/>
          <p:cNvSpPr txBox="1"/>
          <p:nvPr/>
        </p:nvSpPr>
        <p:spPr>
          <a:xfrm>
            <a:off x="523325" y="2236888"/>
            <a:ext cx="4446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Q1 - Will the user know what to do at this step?</a:t>
            </a:r>
            <a:endParaRPr sz="15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791550" y="3076225"/>
            <a:ext cx="4281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Q2 - If the user does the right thing, will they know that they did the right thing, and are making progress towards their goal?</a:t>
            </a:r>
            <a:endParaRPr sz="15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278400" y="1457475"/>
            <a:ext cx="382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Second action: click on the icon         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300" y="1533016"/>
            <a:ext cx="294550" cy="2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>
            <a:spLocks noGrp="1"/>
          </p:cNvSpPr>
          <p:nvPr>
            <p:ph type="title"/>
          </p:nvPr>
        </p:nvSpPr>
        <p:spPr>
          <a:xfrm>
            <a:off x="-1807475" y="2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Cognitive Walkthrough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282" name="Google Shape;282;p27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283" name="Google Shape;283;p27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284" name="Google Shape;284;p27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27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6" name="Google Shape;286;p27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287" name="Google Shape;287;p27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27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89" name="Google Shape;2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575" y="480825"/>
            <a:ext cx="1882975" cy="4074874"/>
          </a:xfrm>
          <a:prstGeom prst="rect">
            <a:avLst/>
          </a:prstGeom>
          <a:noFill/>
          <a:ln>
            <a:noFill/>
          </a:ln>
          <a:effectLst>
            <a:outerShdw blurRad="428625" dist="66675" dir="57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0" name="Google Shape;290;p27"/>
          <p:cNvSpPr txBox="1"/>
          <p:nvPr/>
        </p:nvSpPr>
        <p:spPr>
          <a:xfrm>
            <a:off x="523325" y="2236888"/>
            <a:ext cx="4446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Q1 - Will the user know what to do at this step?</a:t>
            </a:r>
            <a:endParaRPr sz="15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91550" y="3076225"/>
            <a:ext cx="4281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Q2 - If the user does the right thing, will they know that they did the right thing, and are making progress towards their goal?</a:t>
            </a:r>
            <a:endParaRPr sz="15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633775" y="1449575"/>
            <a:ext cx="382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Third and fourth action: scroll down and delete the activity        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-925887" y="378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Results of the Heuristic Evaluation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298" name="Google Shape;298;p28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299" name="Google Shape;299;p28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300" name="Google Shape;300;p28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8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2" name="Google Shape;302;p28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303" name="Google Shape;303;p28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28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05" name="Google Shape;3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550" y="1772075"/>
            <a:ext cx="5920925" cy="21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Conclusion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311" name="Google Shape;311;p29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312" name="Google Shape;312;p29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313" name="Google Shape;313;p29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29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5" name="Google Shape;315;p29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316" name="Google Shape;316;p29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29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2262750"/>
            <a:ext cx="85206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Why we choose Strava?</a:t>
            </a:r>
            <a:endParaRPr sz="330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71" name="Google Shape;71;p14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72" name="Google Shape;72;p14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4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" name="Google Shape;74;p14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75" name="Google Shape;75;p14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14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What is Strava?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83" name="Google Shape;83;p15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84" name="Google Shape;84;p15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15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" name="Google Shape;86;p15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87" name="Google Shape;87;p15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24238" y="42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Scale of severity and methods used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95" name="Google Shape;95;p16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96" name="Google Shape;96;p16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16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" name="Google Shape;98;p16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99" name="Google Shape;99;p16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16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1" name="Google Shape;101;p16"/>
          <p:cNvSpPr txBox="1"/>
          <p:nvPr/>
        </p:nvSpPr>
        <p:spPr>
          <a:xfrm>
            <a:off x="953700" y="1103725"/>
            <a:ext cx="70617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-A Streamlined cognitive walkthrough was used</a:t>
            </a: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-Scale of severity:</a:t>
            </a: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0 = I don't agree that this is a usability problem at all </a:t>
            </a: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 = Cosmetic problem </a:t>
            </a: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 = Minor usability problem </a:t>
            </a: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 = Major usability problem </a:t>
            </a: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4 = Usability catastrophe</a:t>
            </a: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-1807475" y="2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Heuristic Evaluation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108" name="Google Shape;108;p17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109" name="Google Shape;109;p17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17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" name="Google Shape;111;p17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112" name="Google Shape;112;p17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17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" name="Google Shape;114;p17"/>
          <p:cNvSpPr txBox="1"/>
          <p:nvPr/>
        </p:nvSpPr>
        <p:spPr>
          <a:xfrm>
            <a:off x="690400" y="1570513"/>
            <a:ext cx="341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Issue: Name of button not very explicit 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90400" y="2131063"/>
            <a:ext cx="341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Heuristic: Match between system and the real world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03650" y="2890463"/>
            <a:ext cx="34116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Severity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Eduardo - 2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     Daniel - 2  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	             João - 1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375" y="323400"/>
            <a:ext cx="2077876" cy="4496699"/>
          </a:xfrm>
          <a:prstGeom prst="rect">
            <a:avLst/>
          </a:prstGeom>
          <a:noFill/>
          <a:ln>
            <a:noFill/>
          </a:ln>
          <a:effectLst>
            <a:outerShdw blurRad="45720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8" name="Google Shape;118;p17"/>
          <p:cNvSpPr/>
          <p:nvPr/>
        </p:nvSpPr>
        <p:spPr>
          <a:xfrm>
            <a:off x="6855863" y="599568"/>
            <a:ext cx="190500" cy="177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605350" y="534475"/>
            <a:ext cx="4869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rgbClr val="FF9900"/>
                </a:solidFill>
              </a:rPr>
              <a:t>Voltar</a:t>
            </a:r>
            <a:endParaRPr sz="8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-1807475" y="2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Heuristic Evaluation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126" name="Google Shape;126;p18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127" name="Google Shape;127;p18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18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" name="Google Shape;129;p18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130" name="Google Shape;130;p18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18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" name="Google Shape;132;p18"/>
          <p:cNvSpPr txBox="1"/>
          <p:nvPr/>
        </p:nvSpPr>
        <p:spPr>
          <a:xfrm>
            <a:off x="633775" y="1378113"/>
            <a:ext cx="341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Issue: Page name can’t probably be understood by everyone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33775" y="2129163"/>
            <a:ext cx="3411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Heuristic: Match between system and the real world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47025" y="2880213"/>
            <a:ext cx="34116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Severity</a:t>
            </a: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Eduardo - 2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     Daniel - 2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	             João - 2</a:t>
            </a: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925" y="367363"/>
            <a:ext cx="2037224" cy="4408775"/>
          </a:xfrm>
          <a:prstGeom prst="rect">
            <a:avLst/>
          </a:prstGeom>
          <a:noFill/>
          <a:ln>
            <a:noFill/>
          </a:ln>
          <a:effectLst>
            <a:outerShdw blurRad="471488" dist="57150" dir="57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6" name="Google Shape;136;p18"/>
          <p:cNvSpPr/>
          <p:nvPr/>
        </p:nvSpPr>
        <p:spPr>
          <a:xfrm>
            <a:off x="5107492" y="4426158"/>
            <a:ext cx="247800" cy="231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-1807475" y="2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Heuristic Evaluation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143" name="Google Shape;143;p19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144" name="Google Shape;144;p19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9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6" name="Google Shape;146;p19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147" name="Google Shape;147;p19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9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9" name="Google Shape;149;p19"/>
          <p:cNvSpPr txBox="1"/>
          <p:nvPr/>
        </p:nvSpPr>
        <p:spPr>
          <a:xfrm>
            <a:off x="633775" y="1378113"/>
            <a:ext cx="341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Issue: The footer was different for the three of us even tho we were using the same language 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33775" y="2375313"/>
            <a:ext cx="341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Heuristic: Consistency and standards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747025" y="2880213"/>
            <a:ext cx="341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Severity: Eduardo - 1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     Daniel - 1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João - 1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925" y="1505050"/>
            <a:ext cx="3261025" cy="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775" y="2159413"/>
            <a:ext cx="3033725" cy="3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575" y="2880225"/>
            <a:ext cx="3033725" cy="46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-1807475" y="2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Heuristic Evaluation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161" name="Google Shape;161;p20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162" name="Google Shape;162;p20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20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4" name="Google Shape;164;p20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165" name="Google Shape;165;p20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20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7" name="Google Shape;167;p20"/>
          <p:cNvSpPr txBox="1"/>
          <p:nvPr/>
        </p:nvSpPr>
        <p:spPr>
          <a:xfrm>
            <a:off x="633775" y="1378113"/>
            <a:ext cx="341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Issue: A pop-up doesn’t appear to confirm if the user really want to add an activity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633775" y="2375313"/>
            <a:ext cx="341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Heuristic: Error prevention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747025" y="2880213"/>
            <a:ext cx="341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Severity: Eduardo - 3 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Daniel - 3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João - 2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924" y="253275"/>
            <a:ext cx="2142674" cy="4636953"/>
          </a:xfrm>
          <a:prstGeom prst="rect">
            <a:avLst/>
          </a:prstGeom>
          <a:noFill/>
          <a:ln>
            <a:noFill/>
          </a:ln>
          <a:effectLst>
            <a:outerShdw blurRad="457200" dist="57150" dir="57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-1807475" y="2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320" b="1" i="1">
                <a:solidFill>
                  <a:srgbClr val="FF99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Heuristic Evaluation</a:t>
            </a:r>
            <a:endParaRPr sz="3320" b="1" i="1">
              <a:solidFill>
                <a:srgbClr val="FF99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76" name="Google Shape;176;p21"/>
          <p:cNvGrpSpPr/>
          <p:nvPr/>
        </p:nvGrpSpPr>
        <p:grpSpPr>
          <a:xfrm>
            <a:off x="633773" y="648442"/>
            <a:ext cx="7783618" cy="3907261"/>
            <a:chOff x="633773" y="648442"/>
            <a:chExt cx="7783618" cy="3907261"/>
          </a:xfrm>
        </p:grpSpPr>
        <p:grpSp>
          <p:nvGrpSpPr>
            <p:cNvPr id="177" name="Google Shape;177;p21"/>
            <p:cNvGrpSpPr/>
            <p:nvPr/>
          </p:nvGrpSpPr>
          <p:grpSpPr>
            <a:xfrm rot="5400000">
              <a:off x="7352564" y="679951"/>
              <a:ext cx="1096336" cy="1033318"/>
              <a:chOff x="2745300" y="1514650"/>
              <a:chExt cx="686325" cy="646875"/>
            </a:xfrm>
          </p:grpSpPr>
          <p:cxnSp>
            <p:nvCxnSpPr>
              <p:cNvPr id="178" name="Google Shape;178;p21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21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" name="Google Shape;180;p21"/>
            <p:cNvGrpSpPr/>
            <p:nvPr/>
          </p:nvGrpSpPr>
          <p:grpSpPr>
            <a:xfrm rot="-5400000">
              <a:off x="602264" y="3490876"/>
              <a:ext cx="1096336" cy="1033318"/>
              <a:chOff x="2745300" y="1514650"/>
              <a:chExt cx="686325" cy="646875"/>
            </a:xfrm>
          </p:grpSpPr>
          <p:cxnSp>
            <p:nvCxnSpPr>
              <p:cNvPr id="181" name="Google Shape;181;p21"/>
              <p:cNvCxnSpPr/>
              <p:nvPr/>
            </p:nvCxnSpPr>
            <p:spPr>
              <a:xfrm rot="10800000">
                <a:off x="2745300" y="1514725"/>
                <a:ext cx="0" cy="646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21"/>
              <p:cNvCxnSpPr/>
              <p:nvPr/>
            </p:nvCxnSpPr>
            <p:spPr>
              <a:xfrm rot="10800000">
                <a:off x="2745525" y="1514650"/>
                <a:ext cx="68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" name="Google Shape;183;p21"/>
          <p:cNvSpPr txBox="1"/>
          <p:nvPr/>
        </p:nvSpPr>
        <p:spPr>
          <a:xfrm>
            <a:off x="633775" y="1378113"/>
            <a:ext cx="341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Issue: There is no warning to the user when he is not registering any physical movement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633775" y="2356188"/>
            <a:ext cx="341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Heuristic: Error Prevention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747025" y="2880213"/>
            <a:ext cx="341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Severity: Eduardo - 3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Daniel - 3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        João - 3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600" y="339388"/>
            <a:ext cx="2534768" cy="4525374"/>
          </a:xfrm>
          <a:prstGeom prst="rect">
            <a:avLst/>
          </a:prstGeom>
          <a:noFill/>
          <a:ln>
            <a:noFill/>
          </a:ln>
          <a:effectLst>
            <a:outerShdw blurRad="200025" dist="28575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566</Words>
  <Application>Microsoft Office PowerPoint</Application>
  <PresentationFormat>Apresentação no Ecrã (16:9)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Darker Grotesque</vt:lpstr>
      <vt:lpstr>Calibri</vt:lpstr>
      <vt:lpstr>Simple Light</vt:lpstr>
      <vt:lpstr>Apresentação do PowerPoint</vt:lpstr>
      <vt:lpstr>Why we choose Strava?</vt:lpstr>
      <vt:lpstr>What is Strava?</vt:lpstr>
      <vt:lpstr>Scale of severity and methods used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Cognitive Walkthrough</vt:lpstr>
      <vt:lpstr>Cognitive Walkthrough</vt:lpstr>
      <vt:lpstr>Cognitive Walkthrough</vt:lpstr>
      <vt:lpstr>Results of the Heuristic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Daniel Figueiredo</cp:lastModifiedBy>
  <cp:revision>2</cp:revision>
  <dcterms:modified xsi:type="dcterms:W3CDTF">2021-04-15T14:23:24Z</dcterms:modified>
</cp:coreProperties>
</file>