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11f9f7e5c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11f9f7e5c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1f9f7e5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1f9f7e5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11f9f7e5c_3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11f9f7e5c_3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11f9f7e5c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11f9f7e5c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11f9f7e5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11f9f7e5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11f9f7e5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11f9f7e5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1f9f7e5c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1f9f7e5c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11f9f7e5c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11f9f7e5c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11f9f7e5c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11f9f7e5c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82975" y="1562675"/>
            <a:ext cx="56763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Requirements analysis of a touristic guide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666"/>
              <a:t>IHC</a:t>
            </a:r>
            <a:endParaRPr sz="2666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Daniel Figueiredo 98498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Eduardo Fernandes 98512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João Borges 98155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Next Steps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What type of prototype are you considering? (Paper or digital prototype?)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PT" sz="2000">
                <a:latin typeface="Arial"/>
                <a:ea typeface="Arial"/>
                <a:cs typeface="Arial"/>
                <a:sym typeface="Arial"/>
              </a:rPr>
              <a:t>How will you test it?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</a:t>
            </a:r>
            <a:endParaRPr sz="15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pt-PT"/>
              <a:t>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PT"/>
              <a:t>Having the ability to discover a new city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PT"/>
              <a:t>Low number of apps that covers this theme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>
                <a:latin typeface="Arial"/>
                <a:ea typeface="Arial"/>
                <a:cs typeface="Arial"/>
                <a:sym typeface="Arial"/>
              </a:rPr>
              <a:t>Personal Interest</a:t>
            </a:r>
            <a:r>
              <a:rPr lang="pt-PT"/>
              <a:t>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pt-PT"/>
              <a:t>Get to know the routes from unknown places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Project Objectives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</a:t>
            </a:r>
            <a:endParaRPr sz="15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High-level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indent="-323850">
              <a:spcBef>
                <a:spcPts val="1200"/>
              </a:spcBef>
              <a:buSzPts val="1500"/>
              <a:buFont typeface="Arial"/>
              <a:buChar char="-"/>
            </a:pP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tourist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routes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filtered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tourist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guide</a:t>
            </a:r>
            <a:endParaRPr lang="pt-PT" sz="1500" dirty="0">
              <a:latin typeface="Arial"/>
              <a:ea typeface="Arial"/>
              <a:cs typeface="Arial"/>
              <a:sym typeface="Arial"/>
            </a:endParaRPr>
          </a:p>
          <a:p>
            <a:pPr indent="-323850">
              <a:spcBef>
                <a:spcPts val="1200"/>
              </a:spcBef>
              <a:buSzPts val="1500"/>
              <a:buFont typeface="Arial"/>
              <a:buChar char="-"/>
            </a:pP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recomended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routes</a:t>
            </a:r>
            <a:endParaRPr lang="pt-PT" sz="1500" dirty="0">
              <a:latin typeface="Arial"/>
              <a:ea typeface="Arial"/>
              <a:cs typeface="Arial"/>
              <a:sym typeface="Arial"/>
            </a:endParaRPr>
          </a:p>
          <a:p>
            <a:pPr indent="-323850">
              <a:spcBef>
                <a:spcPts val="1200"/>
              </a:spcBef>
              <a:buSzPts val="1500"/>
              <a:buFont typeface="Arial"/>
              <a:buChar char="-"/>
            </a:pP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Allows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visit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little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bit more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place</a:t>
            </a:r>
            <a:endParaRPr lang="pt-PT"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Flexible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Increases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user's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cultural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knowledge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Fast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way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, for a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tourist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, to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choose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route</a:t>
            </a:r>
            <a:r>
              <a:rPr lang="pt-PT" sz="1500" dirty="0"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pt-PT" sz="1500" dirty="0" err="1">
                <a:latin typeface="Arial"/>
                <a:ea typeface="Arial"/>
                <a:cs typeface="Arial"/>
                <a:sym typeface="Arial"/>
              </a:rPr>
              <a:t>place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Persona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982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Name: George Flynn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Gender: Male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Age: 36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Profession: Doctor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Main motives: Weariness, Curiosity about touristic points and different cultures.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Objectives: Psychologically rest, Visit places with lots of touristic points, have the maximum avail of the visit with the minimum amount of time.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950" y="494200"/>
            <a:ext cx="2158600" cy="3084675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  <a:reflection stA="10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Persona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4977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Name: Fernando Rias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Gender: Male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Age: 45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Profession: Librarian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Main motives: Will to help new visitors, Will to help friends with local business.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Objectives: Interchange knowledge, improve touristic experience, help local business, stimulate local economy.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275" y="717925"/>
            <a:ext cx="2360202" cy="2793027"/>
          </a:xfrm>
          <a:prstGeom prst="rect">
            <a:avLst/>
          </a:prstGeom>
          <a:noFill/>
          <a:ln>
            <a:noFill/>
          </a:ln>
          <a:effectLst>
            <a:reflection stA="10000"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Scenarios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7" name="Google Shape;167;p18"/>
          <p:cNvCxnSpPr>
            <a:stCxn id="168" idx="2"/>
            <a:endCxn id="169" idx="6"/>
          </p:cNvCxnSpPr>
          <p:nvPr/>
        </p:nvCxnSpPr>
        <p:spPr>
          <a:xfrm>
            <a:off x="2416088" y="1698775"/>
            <a:ext cx="4362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8"/>
          <p:cNvSpPr/>
          <p:nvPr/>
        </p:nvSpPr>
        <p:spPr>
          <a:xfrm>
            <a:off x="2416088" y="1510075"/>
            <a:ext cx="377400" cy="3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4374488" y="1510075"/>
            <a:ext cx="377400" cy="3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401563" y="1510075"/>
            <a:ext cx="377400" cy="3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881288" y="2044825"/>
            <a:ext cx="1344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George is tired of his job and decided to go on vacations to Algarve.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925088" y="2044825"/>
            <a:ext cx="1344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 doesn't know to much about this place, so he starts using  the app.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917813" y="2044825"/>
            <a:ext cx="1344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Finally, he find a place called “Praia da Rocha” and decides to visit it.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4" name="Google Shape;174;p18"/>
          <p:cNvCxnSpPr>
            <a:stCxn id="175" idx="2"/>
            <a:endCxn id="176" idx="6"/>
          </p:cNvCxnSpPr>
          <p:nvPr/>
        </p:nvCxnSpPr>
        <p:spPr>
          <a:xfrm>
            <a:off x="2441625" y="3455550"/>
            <a:ext cx="43629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8"/>
          <p:cNvSpPr/>
          <p:nvPr/>
        </p:nvSpPr>
        <p:spPr>
          <a:xfrm>
            <a:off x="2441625" y="3266850"/>
            <a:ext cx="377400" cy="3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400025" y="3266850"/>
            <a:ext cx="377400" cy="3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6427100" y="3266850"/>
            <a:ext cx="377400" cy="377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1932350" y="3801600"/>
            <a:ext cx="13449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Fernando checks the routes that he created to see if it was possible to do any improvement</a:t>
            </a:r>
            <a:endParaRPr sz="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3950625" y="3801600"/>
            <a:ext cx="134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 notices that there is a monument, the “Cristo Rei”, that is far away from the route that he designate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5943350" y="3801600"/>
            <a:ext cx="1344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Finally, he proceeds to change his route so that it eases the life of the user to be able to see the monument better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3713100" y="2340750"/>
            <a:ext cx="1838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0. Get a route</a:t>
            </a:r>
            <a:endParaRPr sz="1200"/>
          </a:p>
        </p:txBody>
      </p:sp>
      <p:sp>
        <p:nvSpPr>
          <p:cNvPr id="186" name="Google Shape;186;p19"/>
          <p:cNvSpPr/>
          <p:nvPr/>
        </p:nvSpPr>
        <p:spPr>
          <a:xfrm>
            <a:off x="508363" y="3299425"/>
            <a:ext cx="8127300" cy="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4678725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4. Get categories </a:t>
            </a:r>
            <a:endParaRPr sz="1000"/>
          </a:p>
        </p:txBody>
      </p:sp>
      <p:sp>
        <p:nvSpPr>
          <p:cNvPr id="188" name="Google Shape;188;p19"/>
          <p:cNvSpPr/>
          <p:nvPr/>
        </p:nvSpPr>
        <p:spPr>
          <a:xfrm>
            <a:off x="1915300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2. Turn GPS on</a:t>
            </a:r>
            <a:endParaRPr sz="1000"/>
          </a:p>
        </p:txBody>
      </p:sp>
      <p:sp>
        <p:nvSpPr>
          <p:cNvPr id="189" name="Google Shape;189;p19"/>
          <p:cNvSpPr/>
          <p:nvPr/>
        </p:nvSpPr>
        <p:spPr>
          <a:xfrm>
            <a:off x="508338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1. Go to GPS definitions</a:t>
            </a:r>
            <a:endParaRPr sz="1000"/>
          </a:p>
        </p:txBody>
      </p:sp>
      <p:sp>
        <p:nvSpPr>
          <p:cNvPr id="190" name="Google Shape;190;p19"/>
          <p:cNvSpPr/>
          <p:nvPr/>
        </p:nvSpPr>
        <p:spPr>
          <a:xfrm>
            <a:off x="3322250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3. Choose a different location</a:t>
            </a:r>
            <a:endParaRPr sz="1000"/>
          </a:p>
        </p:txBody>
      </p:sp>
      <p:sp>
        <p:nvSpPr>
          <p:cNvPr id="191" name="Google Shape;191;p19"/>
          <p:cNvSpPr txBox="1"/>
          <p:nvPr/>
        </p:nvSpPr>
        <p:spPr>
          <a:xfrm>
            <a:off x="5654025" y="2402558"/>
            <a:ext cx="2812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 0: 4-5-6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gps location services aren’t active: 1-2-4-5-6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the visit is to a different place from where the user is: 3-4-5-6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035200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5. Choose a tourist guide</a:t>
            </a:r>
            <a:endParaRPr sz="1000"/>
          </a:p>
        </p:txBody>
      </p:sp>
      <p:sp>
        <p:nvSpPr>
          <p:cNvPr id="193" name="Google Shape;193;p19"/>
          <p:cNvSpPr/>
          <p:nvPr/>
        </p:nvSpPr>
        <p:spPr>
          <a:xfrm>
            <a:off x="7485525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6. Visit the places in the route</a:t>
            </a:r>
            <a:endParaRPr sz="1000"/>
          </a:p>
        </p:txBody>
      </p:sp>
      <p:cxnSp>
        <p:nvCxnSpPr>
          <p:cNvPr id="194" name="Google Shape;194;p19"/>
          <p:cNvCxnSpPr>
            <a:stCxn id="189" idx="0"/>
          </p:cNvCxnSpPr>
          <p:nvPr/>
        </p:nvCxnSpPr>
        <p:spPr>
          <a:xfrm rot="10800000">
            <a:off x="1110738" y="3322025"/>
            <a:ext cx="300" cy="20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9"/>
          <p:cNvCxnSpPr/>
          <p:nvPr/>
        </p:nvCxnSpPr>
        <p:spPr>
          <a:xfrm rot="10800000">
            <a:off x="3938475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9"/>
          <p:cNvCxnSpPr/>
          <p:nvPr/>
        </p:nvCxnSpPr>
        <p:spPr>
          <a:xfrm rot="10800000">
            <a:off x="5242400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9"/>
          <p:cNvCxnSpPr/>
          <p:nvPr/>
        </p:nvCxnSpPr>
        <p:spPr>
          <a:xfrm rot="10800000">
            <a:off x="2524300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9"/>
          <p:cNvCxnSpPr/>
          <p:nvPr/>
        </p:nvCxnSpPr>
        <p:spPr>
          <a:xfrm rot="10800000">
            <a:off x="8087775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9"/>
          <p:cNvCxnSpPr/>
          <p:nvPr/>
        </p:nvCxnSpPr>
        <p:spPr>
          <a:xfrm rot="10800000">
            <a:off x="6692725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1287450" y="413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Tasks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965425" y="1669500"/>
            <a:ext cx="7038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500" dirty="0" err="1"/>
              <a:t>Doctor</a:t>
            </a:r>
            <a:endParaRPr sz="1500" dirty="0"/>
          </a:p>
        </p:txBody>
      </p:sp>
      <p:cxnSp>
        <p:nvCxnSpPr>
          <p:cNvPr id="202" name="Google Shape;202;p19"/>
          <p:cNvCxnSpPr>
            <a:endCxn id="185" idx="2"/>
          </p:cNvCxnSpPr>
          <p:nvPr/>
        </p:nvCxnSpPr>
        <p:spPr>
          <a:xfrm rot="10800000">
            <a:off x="4632300" y="2802750"/>
            <a:ext cx="600" cy="51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/>
          <p:nvPr/>
        </p:nvSpPr>
        <p:spPr>
          <a:xfrm>
            <a:off x="3713100" y="2340750"/>
            <a:ext cx="1838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/>
              <a:t>0. Create a route</a:t>
            </a:r>
            <a:endParaRPr sz="1200"/>
          </a:p>
        </p:txBody>
      </p:sp>
      <p:sp>
        <p:nvSpPr>
          <p:cNvPr id="208" name="Google Shape;208;p20"/>
          <p:cNvSpPr/>
          <p:nvPr/>
        </p:nvSpPr>
        <p:spPr>
          <a:xfrm>
            <a:off x="508363" y="3299425"/>
            <a:ext cx="8127300" cy="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322275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3. Post the new route</a:t>
            </a:r>
            <a:endParaRPr sz="1000"/>
          </a:p>
        </p:txBody>
      </p:sp>
      <p:sp>
        <p:nvSpPr>
          <p:cNvPr id="210" name="Google Shape;210;p20"/>
          <p:cNvSpPr/>
          <p:nvPr/>
        </p:nvSpPr>
        <p:spPr>
          <a:xfrm>
            <a:off x="1915300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2. Select the places </a:t>
            </a:r>
            <a:endParaRPr sz="1000"/>
          </a:p>
        </p:txBody>
      </p:sp>
      <p:sp>
        <p:nvSpPr>
          <p:cNvPr id="211" name="Google Shape;211;p20"/>
          <p:cNvSpPr/>
          <p:nvPr/>
        </p:nvSpPr>
        <p:spPr>
          <a:xfrm>
            <a:off x="508338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1. Select the category</a:t>
            </a:r>
            <a:endParaRPr sz="1000"/>
          </a:p>
        </p:txBody>
      </p:sp>
      <p:sp>
        <p:nvSpPr>
          <p:cNvPr id="212" name="Google Shape;212;p20"/>
          <p:cNvSpPr/>
          <p:nvPr/>
        </p:nvSpPr>
        <p:spPr>
          <a:xfrm>
            <a:off x="4640150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4. Click the edit button</a:t>
            </a:r>
            <a:endParaRPr sz="1000"/>
          </a:p>
        </p:txBody>
      </p:sp>
      <p:sp>
        <p:nvSpPr>
          <p:cNvPr id="213" name="Google Shape;213;p20"/>
          <p:cNvSpPr txBox="1"/>
          <p:nvPr/>
        </p:nvSpPr>
        <p:spPr>
          <a:xfrm>
            <a:off x="5654025" y="2402558"/>
            <a:ext cx="2812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Plan 0: 1-2-3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tourist guide wants to do changes to his own route: 4-5-6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6035200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5. Switch places</a:t>
            </a:r>
            <a:endParaRPr sz="1000"/>
          </a:p>
        </p:txBody>
      </p:sp>
      <p:sp>
        <p:nvSpPr>
          <p:cNvPr id="215" name="Google Shape;215;p20"/>
          <p:cNvSpPr/>
          <p:nvPr/>
        </p:nvSpPr>
        <p:spPr>
          <a:xfrm>
            <a:off x="7485525" y="3523925"/>
            <a:ext cx="12054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6. Save the new route</a:t>
            </a:r>
            <a:endParaRPr sz="1000"/>
          </a:p>
        </p:txBody>
      </p:sp>
      <p:cxnSp>
        <p:nvCxnSpPr>
          <p:cNvPr id="216" name="Google Shape;216;p20"/>
          <p:cNvCxnSpPr>
            <a:stCxn id="211" idx="0"/>
          </p:cNvCxnSpPr>
          <p:nvPr/>
        </p:nvCxnSpPr>
        <p:spPr>
          <a:xfrm rot="10800000">
            <a:off x="1110738" y="3322025"/>
            <a:ext cx="300" cy="201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0"/>
          <p:cNvCxnSpPr/>
          <p:nvPr/>
        </p:nvCxnSpPr>
        <p:spPr>
          <a:xfrm rot="10800000">
            <a:off x="3938475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0"/>
          <p:cNvCxnSpPr/>
          <p:nvPr/>
        </p:nvCxnSpPr>
        <p:spPr>
          <a:xfrm rot="10800000">
            <a:off x="5242400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0"/>
          <p:cNvCxnSpPr/>
          <p:nvPr/>
        </p:nvCxnSpPr>
        <p:spPr>
          <a:xfrm rot="10800000">
            <a:off x="2524300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0"/>
          <p:cNvCxnSpPr/>
          <p:nvPr/>
        </p:nvCxnSpPr>
        <p:spPr>
          <a:xfrm rot="10800000">
            <a:off x="8087775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0"/>
          <p:cNvCxnSpPr/>
          <p:nvPr/>
        </p:nvCxnSpPr>
        <p:spPr>
          <a:xfrm rot="10800000">
            <a:off x="6692725" y="3336375"/>
            <a:ext cx="900" cy="170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1287450" y="413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Tasks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965425" y="1669500"/>
            <a:ext cx="7038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PT" sz="1500"/>
              <a:t>Tourist Guide</a:t>
            </a:r>
            <a:endParaRPr sz="1500"/>
          </a:p>
        </p:txBody>
      </p:sp>
      <p:cxnSp>
        <p:nvCxnSpPr>
          <p:cNvPr id="224" name="Google Shape;224;p20"/>
          <p:cNvCxnSpPr>
            <a:endCxn id="207" idx="2"/>
          </p:cNvCxnSpPr>
          <p:nvPr/>
        </p:nvCxnSpPr>
        <p:spPr>
          <a:xfrm rot="10800000">
            <a:off x="4632300" y="2802750"/>
            <a:ext cx="600" cy="516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Requirements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Virtual Guide </a:t>
            </a:r>
            <a:endParaRPr/>
          </a:p>
        </p:txBody>
      </p:sp>
      <p:cxnSp>
        <p:nvCxnSpPr>
          <p:cNvPr id="230" name="Google Shape;230;p21"/>
          <p:cNvCxnSpPr/>
          <p:nvPr/>
        </p:nvCxnSpPr>
        <p:spPr>
          <a:xfrm>
            <a:off x="4572000" y="1567150"/>
            <a:ext cx="0" cy="265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1"/>
          <p:cNvSpPr txBox="1"/>
          <p:nvPr/>
        </p:nvSpPr>
        <p:spPr>
          <a:xfrm>
            <a:off x="341575" y="1476750"/>
            <a:ext cx="3636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lt1"/>
                </a:solidFill>
              </a:rPr>
              <a:t>Non-functional requirements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4239475" y="1476750"/>
            <a:ext cx="387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>
                <a:solidFill>
                  <a:schemeClr val="lt1"/>
                </a:solidFill>
              </a:rPr>
              <a:t>Functional requirements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73075" y="2061150"/>
            <a:ext cx="35664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pt-PT" sz="1200">
                <a:solidFill>
                  <a:schemeClr val="lt1"/>
                </a:solidFill>
              </a:rPr>
              <a:t>Data security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pt-PT" sz="1200">
                <a:solidFill>
                  <a:schemeClr val="lt1"/>
                </a:solidFill>
              </a:rPr>
              <a:t>Intuitive and easy learning 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pt-PT" sz="1200">
                <a:solidFill>
                  <a:schemeClr val="lt1"/>
                </a:solidFill>
              </a:rPr>
              <a:t>Appealing interface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pt-PT" sz="1200">
                <a:solidFill>
                  <a:schemeClr val="lt1"/>
                </a:solidFill>
              </a:rPr>
              <a:t>Documentation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-"/>
            </a:pPr>
            <a:r>
              <a:rPr lang="pt-PT" sz="1200">
                <a:solidFill>
                  <a:schemeClr val="lt1"/>
                </a:solidFill>
              </a:rPr>
              <a:t>Easy access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4904525" y="2061150"/>
            <a:ext cx="3566400" cy="1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pt-PT" sz="1100">
                <a:solidFill>
                  <a:schemeClr val="lt1"/>
                </a:solidFill>
              </a:rPr>
              <a:t>Can choose different categories (p.e. “Historical”, “Adventure”, etc) 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pt-PT" sz="1100">
                <a:solidFill>
                  <a:schemeClr val="lt1"/>
                </a:solidFill>
              </a:rPr>
              <a:t>Be able to evaluate the tourist route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pt-PT" sz="1100">
                <a:solidFill>
                  <a:schemeClr val="lt1"/>
                </a:solidFill>
              </a:rPr>
              <a:t>List of tourist guides per localization and category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pt-PT" sz="1100">
                <a:solidFill>
                  <a:schemeClr val="lt1"/>
                </a:solidFill>
              </a:rPr>
              <a:t>Recommendation menu (high rated routes)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546</Words>
  <Application>Microsoft Office PowerPoint</Application>
  <PresentationFormat>Apresentação no Ecrã (16:9)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Lato</vt:lpstr>
      <vt:lpstr>Arial</vt:lpstr>
      <vt:lpstr>Montserrat</vt:lpstr>
      <vt:lpstr>Focus</vt:lpstr>
      <vt:lpstr>Requirements analysis of a touristic guide IHC</vt:lpstr>
      <vt:lpstr>Introduction Virtual Guide</vt:lpstr>
      <vt:lpstr>Project Objectives Virtual Guide</vt:lpstr>
      <vt:lpstr>Persona 1 Virtual Guide</vt:lpstr>
      <vt:lpstr>Persona 2 Virtual Guide</vt:lpstr>
      <vt:lpstr>Scenarios Virtual Guide </vt:lpstr>
      <vt:lpstr>Tasks Virtual Guide</vt:lpstr>
      <vt:lpstr>Tasks Virtual Guide</vt:lpstr>
      <vt:lpstr>Requirements Virtual Guide </vt:lpstr>
      <vt:lpstr>Next Steps Virtual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of a touristic guide IHC</dc:title>
  <cp:lastModifiedBy>Daniel Figueiredo</cp:lastModifiedBy>
  <cp:revision>3</cp:revision>
  <dcterms:modified xsi:type="dcterms:W3CDTF">2021-05-04T22:24:21Z</dcterms:modified>
</cp:coreProperties>
</file>