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435" r:id="rId6"/>
    <p:sldId id="437" r:id="rId7"/>
    <p:sldId id="436" r:id="rId8"/>
    <p:sldId id="376" r:id="rId9"/>
    <p:sldId id="438" r:id="rId10"/>
    <p:sldId id="439" r:id="rId11"/>
    <p:sldId id="440" r:id="rId12"/>
    <p:sldId id="319" r:id="rId13"/>
    <p:sldId id="441" r:id="rId14"/>
    <p:sldId id="442" r:id="rId15"/>
    <p:sldId id="443" r:id="rId16"/>
    <p:sldId id="382" r:id="rId17"/>
    <p:sldId id="444" r:id="rId18"/>
    <p:sldId id="445" r:id="rId19"/>
    <p:sldId id="446" r:id="rId20"/>
    <p:sldId id="447" r:id="rId21"/>
    <p:sldId id="387" r:id="rId22"/>
    <p:sldId id="448" r:id="rId23"/>
    <p:sldId id="449" r:id="rId24"/>
    <p:sldId id="450" r:id="rId25"/>
    <p:sldId id="391" r:id="rId26"/>
    <p:sldId id="451" r:id="rId27"/>
    <p:sldId id="452" r:id="rId28"/>
    <p:sldId id="453" r:id="rId29"/>
    <p:sldId id="395" r:id="rId30"/>
    <p:sldId id="454" r:id="rId31"/>
    <p:sldId id="455" r:id="rId32"/>
    <p:sldId id="459" r:id="rId33"/>
    <p:sldId id="401" r:id="rId34"/>
    <p:sldId id="461" r:id="rId35"/>
    <p:sldId id="460" r:id="rId36"/>
    <p:sldId id="462" r:id="rId37"/>
    <p:sldId id="464" r:id="rId38"/>
    <p:sldId id="463" r:id="rId39"/>
    <p:sldId id="408" r:id="rId40"/>
    <p:sldId id="412" r:id="rId41"/>
    <p:sldId id="467" r:id="rId42"/>
    <p:sldId id="466" r:id="rId43"/>
    <p:sldId id="465" r:id="rId44"/>
    <p:sldId id="434" r:id="rId45"/>
    <p:sldId id="470" r:id="rId46"/>
    <p:sldId id="469" r:id="rId47"/>
    <p:sldId id="468" r:id="rId48"/>
    <p:sldId id="417" r:id="rId49"/>
    <p:sldId id="473" r:id="rId50"/>
    <p:sldId id="472" r:id="rId51"/>
    <p:sldId id="471" r:id="rId52"/>
    <p:sldId id="421" r:id="rId53"/>
    <p:sldId id="476" r:id="rId54"/>
    <p:sldId id="475" r:id="rId55"/>
    <p:sldId id="474" r:id="rId56"/>
    <p:sldId id="425" r:id="rId57"/>
    <p:sldId id="479" r:id="rId58"/>
    <p:sldId id="478" r:id="rId59"/>
    <p:sldId id="477" r:id="rId60"/>
    <p:sldId id="433" r:id="rId61"/>
    <p:sldId id="482" r:id="rId62"/>
    <p:sldId id="481" r:id="rId63"/>
    <p:sldId id="480" r:id="rId64"/>
    <p:sldId id="486" r:id="rId65"/>
    <p:sldId id="485" r:id="rId66"/>
    <p:sldId id="484" r:id="rId67"/>
    <p:sldId id="4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1EDF8-1563-75E7-01C8-90714CB820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9DD62-A071-C10B-3369-AE6A538519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7622-D122-D9E9-8CEA-531BA6C2F3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1B1C-7B52-B606-0EF9-5FD5B9F7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F4C-60BC-1A79-DB3F-988213DE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40F72-3A4A-9257-420F-F284DDC6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984A1-FD04-E539-B4C9-F980EF99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D8F50-EB60-2DF4-1E55-0EA917C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8C3DD-7F66-860D-F446-DE1CE324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E608-F8A3-2285-81BA-3810E0F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87AF5-463D-B0E2-1E6F-618D5CF3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97C5D-60A6-DBB6-642C-462658EB46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640AE-D91F-D08A-39AA-70928680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3153C-4181-8FD5-0563-03001E2E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D11F-9A37-22A4-A891-4B4ECCBF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013E9-C660-CFA9-24CD-5F9CF5F9250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E28B8-DE99-5221-E1CF-30A123CA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D87C3-68E4-D898-AA69-98C9AB3A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22CE5-BC83-F16F-E13E-6C79BEED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B7F11-828D-6315-D0D4-2240DD8B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DAA-F56A-498D-7583-D8D2B328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8A9FE-0B25-2D93-F5EF-6A17B66D55FA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20BB1-D20C-53C8-CDED-40353B63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EEEFD-2D21-1B58-C854-BBC1440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2177A-4FE5-617A-AFDB-7940E74C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F575-87A3-EC5B-2C9E-8291EC8B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C007-4B91-B32E-D2D4-6B00C7DAFAA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928-DD25-A8AB-ECFE-2ADF3B0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EDAB5-9625-4838-4D0A-DC96CA061D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E9895-2B10-2206-ABD0-0EFBD3B6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728D1-8488-9558-0335-DB4B50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DCBA6-E9EB-3FB0-0B2E-CDE5AAA8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3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E353B-1DF8-FFCF-99D0-C025A377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8F909-EBB7-A2A6-ABE5-F94189C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E8696-1693-42BE-9C75-824C3EE2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4C35-527C-C2AA-8114-E595165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152FA3-0AB0-F20B-2933-920E9849646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2B35F-36B7-E7BC-7DE3-93EE564F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97745-F35A-727F-B102-77E5D781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0B896-DD09-C6A0-B8B1-1DABBE3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11D8F-F7A6-7E9C-1553-F5F806DC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65BC-DB0B-F99C-33CE-2E9BFE3A727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E0A2F-3AE5-513B-0634-C61C574D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B67D6-CF47-0C08-3CAD-08CF0551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71266-CAD2-7D62-FDDC-86EDC894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D1409-88AE-4745-5B84-A3D0B25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DE07A-8B28-1BA9-44A3-55D10EAC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7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1F3AE-A0E8-AF91-5F25-FBD773BB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C574E-6834-919F-7C81-439E28A5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368BC-473F-A604-C709-117E44EF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57CA52-E1EC-BA4A-DD7A-985247D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F680-2217-6A63-EDED-7D1D30CD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D8845C-ABBF-1311-F13F-F25A69395923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9734E-12F9-DC25-A14A-602AFE6A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6D284-CCD2-153A-D060-7FCDEFA14B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6F7EF-B2D8-44CF-5A29-A246840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E339CB-4C12-9707-33D5-601A014C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3EF04-6767-70D1-DBC7-D909161E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30E-FA4D-F4DB-A297-C4D8833C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8E669-16D6-2AED-1B0C-D88995EF505B}"/>
              </a:ext>
            </a:extLst>
          </p:cNvPr>
          <p:cNvSpPr txBox="1"/>
          <p:nvPr/>
        </p:nvSpPr>
        <p:spPr>
          <a:xfrm>
            <a:off x="2244428" y="230400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D1BAA-0988-2E5C-D79F-C116C8ED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6AE71-7E6F-017F-D8BC-8792398E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5BDCC-158F-D481-1B9C-151B70BC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0AEFA-2E73-4034-2604-9F55E556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9C84-DF23-1064-86C7-8ED742C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29C3C-2CE9-CF50-F64F-70E1F271B4BD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AED7E-D664-6886-AC57-0A155F58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2B7C8-8BD7-9FB3-C149-32142F44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B9D9A-7A81-D289-DF2B-661B9D02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5BCA8-15B4-D5EB-4714-FC6B362C78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5DA04-BAC0-4C46-07A5-0E35A876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4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72ED6-D7A5-40FA-6CAD-5413E704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166E0-3A2E-8475-0A83-0A823D06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6C722-16C6-E1D6-E831-939CA3E2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F72DA-D2F0-E30F-9116-883AC054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453DD-C7E2-E4B0-2A57-DA8583FD42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5D8CD-59BD-07AD-7422-9F95A97BEE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66E872-56CB-309A-A144-920A8AF80C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320fc2-ea9a-4ce9-87bf-b71af18c7e2f">
      <UserInfo>
        <DisplayName>COSI VIXI (O) Members</DisplayName>
        <AccountId>21</AccountId>
        <AccountType/>
      </UserInfo>
    </SharedWithUsers>
    <lcf76f155ced4ddcb4097134ff3c332f xmlns="62ad205f-d487-4a8d-944a-1acd1ef41a1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D56B2FEC13F4D9A680B7C2200E018" ma:contentTypeVersion="13" ma:contentTypeDescription="Create a new document." ma:contentTypeScope="" ma:versionID="e76a6c9df5ee1b69ddc7bf860e83c113">
  <xsd:schema xmlns:xsd="http://www.w3.org/2001/XMLSchema" xmlns:xs="http://www.w3.org/2001/XMLSchema" xmlns:p="http://schemas.microsoft.com/office/2006/metadata/properties" xmlns:ns2="62ad205f-d487-4a8d-944a-1acd1ef41a11" xmlns:ns3="a6320fc2-ea9a-4ce9-87bf-b71af18c7e2f" targetNamespace="http://schemas.microsoft.com/office/2006/metadata/properties" ma:root="true" ma:fieldsID="b4ec1fc20ab09723460293edca43441b" ns2:_="" ns3:_="">
    <xsd:import namespace="62ad205f-d487-4a8d-944a-1acd1ef41a11"/>
    <xsd:import namespace="a6320fc2-ea9a-4ce9-87bf-b71af18c7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05f-d487-4a8d-944a-1acd1ef4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20fc2-ea9a-4ce9-87bf-b71af18c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24723F-D708-4A71-89B9-269775379C4B}">
  <ds:schemaRefs>
    <ds:schemaRef ds:uri="a6320fc2-ea9a-4ce9-87bf-b71af18c7e2f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ad205f-d487-4a8d-944a-1acd1ef41a1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E8266-780C-496B-8304-AA1743F17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86941-C381-4E54-90CA-46C21FCF5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05f-d487-4a8d-944a-1acd1ef41a11"/>
    <ds:schemaRef ds:uri="a6320fc2-ea9a-4ce9-87bf-b71af18c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27480</TotalTime>
  <Words>338</Words>
  <Application>Microsoft Office PowerPoint</Application>
  <PresentationFormat>Widescreen</PresentationFormat>
  <Paragraphs>64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 gallegos</cp:lastModifiedBy>
  <cp:revision>212</cp:revision>
  <dcterms:created xsi:type="dcterms:W3CDTF">2021-06-23T21:55:03Z</dcterms:created>
  <dcterms:modified xsi:type="dcterms:W3CDTF">2024-05-22T17:36:44Z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0x010100B95D56B2FEC13F4D9A680B7C2200E018</vt:lpwstr>
  </property>
  <property fmtid="{D5CDD505-2E9C-101B-9397-08002B2CF9AE}" pid="3" name="MediaServiceImageTags">
    <vt:lpwstr/>
  </property>
</Properties>
</file>