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12" r:id="rId5"/>
    <p:sldId id="435" r:id="rId6"/>
    <p:sldId id="437" r:id="rId7"/>
    <p:sldId id="436" r:id="rId8"/>
    <p:sldId id="376" r:id="rId9"/>
    <p:sldId id="438" r:id="rId10"/>
    <p:sldId id="439" r:id="rId11"/>
    <p:sldId id="440" r:id="rId12"/>
    <p:sldId id="319" r:id="rId13"/>
    <p:sldId id="441" r:id="rId14"/>
    <p:sldId id="442" r:id="rId15"/>
    <p:sldId id="443" r:id="rId16"/>
    <p:sldId id="382" r:id="rId17"/>
    <p:sldId id="444" r:id="rId18"/>
    <p:sldId id="445" r:id="rId19"/>
    <p:sldId id="446" r:id="rId20"/>
    <p:sldId id="447" r:id="rId21"/>
    <p:sldId id="387" r:id="rId22"/>
    <p:sldId id="448" r:id="rId23"/>
    <p:sldId id="487" r:id="rId24"/>
    <p:sldId id="449" r:id="rId25"/>
    <p:sldId id="450" r:id="rId26"/>
    <p:sldId id="391" r:id="rId27"/>
    <p:sldId id="451" r:id="rId28"/>
    <p:sldId id="452" r:id="rId29"/>
    <p:sldId id="453" r:id="rId30"/>
    <p:sldId id="395" r:id="rId31"/>
    <p:sldId id="454" r:id="rId32"/>
    <p:sldId id="455" r:id="rId33"/>
    <p:sldId id="459" r:id="rId34"/>
    <p:sldId id="401" r:id="rId35"/>
    <p:sldId id="461" r:id="rId36"/>
    <p:sldId id="462" r:id="rId37"/>
    <p:sldId id="464" r:id="rId38"/>
    <p:sldId id="463" r:id="rId39"/>
    <p:sldId id="408" r:id="rId40"/>
    <p:sldId id="412" r:id="rId41"/>
    <p:sldId id="467" r:id="rId42"/>
    <p:sldId id="466" r:id="rId43"/>
    <p:sldId id="465" r:id="rId44"/>
    <p:sldId id="434" r:id="rId45"/>
    <p:sldId id="470" r:id="rId46"/>
    <p:sldId id="469" r:id="rId47"/>
    <p:sldId id="468" r:id="rId48"/>
    <p:sldId id="417" r:id="rId49"/>
    <p:sldId id="473" r:id="rId50"/>
    <p:sldId id="472" r:id="rId51"/>
    <p:sldId id="471" r:id="rId52"/>
    <p:sldId id="421" r:id="rId53"/>
    <p:sldId id="476" r:id="rId54"/>
    <p:sldId id="475" r:id="rId55"/>
    <p:sldId id="474" r:id="rId56"/>
    <p:sldId id="425" r:id="rId57"/>
    <p:sldId id="479" r:id="rId58"/>
    <p:sldId id="478" r:id="rId59"/>
    <p:sldId id="477" r:id="rId60"/>
    <p:sldId id="433" r:id="rId61"/>
    <p:sldId id="482" r:id="rId62"/>
    <p:sldId id="481" r:id="rId63"/>
    <p:sldId id="480" r:id="rId64"/>
    <p:sldId id="486" r:id="rId65"/>
    <p:sldId id="485" r:id="rId66"/>
    <p:sldId id="484" r:id="rId67"/>
    <p:sldId id="483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" initials="k" lastIdx="1" clrIdx="0">
    <p:extLst>
      <p:ext uri="{19B8F6BF-5375-455C-9EA6-DF929625EA0E}">
        <p15:presenceInfo xmlns:p15="http://schemas.microsoft.com/office/powerpoint/2012/main" userId="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1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0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8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1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6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3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7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37F6-5A2C-47DD-AB8C-49C8E5A4CE6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94E5-90D5-4CE1-8680-03A05ED6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163886-5BB1-5E02-9E4D-3497E18F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9"/>
            <a:ext cx="12193200" cy="63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8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B9473F-FBCE-78AF-D0E9-7F6AF6A0D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74"/>
            <a:ext cx="12192000" cy="63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2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44EAC1-9F12-EFE2-5A4C-6CE0B8BC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74"/>
            <a:ext cx="12192000" cy="63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6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C489C2-E049-12DF-7100-96C28C5FC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74"/>
            <a:ext cx="12192000" cy="63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6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811AFF-933C-B08E-616D-AD18E2AC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74"/>
            <a:ext cx="12192000" cy="63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4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36114-CEAF-BFE9-097E-9F8DC354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74"/>
            <a:ext cx="12192000" cy="63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5DDD19-5A23-FEC4-86EB-D366B399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74"/>
            <a:ext cx="12192000" cy="63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3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7ED-BC87-1F3D-4023-CC7675CA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C41F6-7F04-C1F9-F75D-AB50D7F24F8F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2F1E2-CB58-F8E7-9DB5-4E5BA8D16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74"/>
            <a:ext cx="12192000" cy="63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5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23A9-6C17-F93D-7B4C-AC4945B68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4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4D1F3-E5BC-A3F1-4230-DE9E82D7E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41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0205E-40B9-92C0-6336-AECA5A2B2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4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D3AC6-CB8D-5A3B-AA5B-CA72B4CCF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74"/>
            <a:ext cx="12192000" cy="63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37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3BA241-1107-23CE-0125-3D073CF85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90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8A427-A455-845E-8366-C2B7766B5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14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F666A7-0B1B-5DF6-BDE3-BF73F3233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37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AD11F-9A37-22A4-A891-4B4ECCBFC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1013E9-C660-CFA9-24CD-5F9CF5F92507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D17AF8-29C6-5146-00C3-0C2C2371C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29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2DA7E-8A9A-D984-835F-CCF88BA66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76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0C128B-1C05-D03E-02F9-21C8567B8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39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A28267-A3D2-02DF-A188-74CCDC14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77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89DAA-F56A-498D-7583-D8D2B3288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58A9FE-0B25-2D93-F5EF-6A17B66D55FA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3FEE1B-D8F7-FA84-C0AB-33E4CBA3A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90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2AC4C-927D-E9F2-8BFB-6A9A936A1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2976-4BB1-0039-FD4B-30E82AEA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7691CD-8F47-B596-16A6-C359CB1D562B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F835F-AAFF-245F-83C2-0744FB56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7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C6A502-5A1B-00F4-1AD1-83109DE9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74"/>
            <a:ext cx="12192000" cy="63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08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B8B8CF-45C9-BB5D-0C07-F87BEC985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97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4F928-DD25-A8AB-ECFE-2ADF3B08D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6EDAB5-9625-4838-4D0A-DC96CA061D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Cereal Key Nutrition Facts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3F14E3-FF91-49D2-C270-CFA642F4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72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29D1B4-A196-07D8-77B8-4C881E9E0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78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87C2D-CA9A-D8FD-A692-A23BBA4D7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23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D1347-2AD1-79A4-C444-461525A86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82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2603E-2B09-46DF-C928-A6244A0A8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44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A4C35-527C-C2AA-8114-E595165FF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152FA3-0AB0-F20B-2933-920E9849646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12755-0BEE-CD9F-9B1D-C6653F92E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58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FEAA8-8C22-3DAE-8293-EAEF36141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4B39F4-570D-7FD4-2B60-A97786311687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ACD73-495F-C25F-89CB-F08090FC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91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AF479-10E1-0067-38A9-4F2EBC8D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53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E8A1C-9E0B-338E-3A7B-50C862152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3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0859AD-AEFE-E68D-DEAE-9AED0EA66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74"/>
            <a:ext cx="12192000" cy="63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9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E49B0-D41D-C646-CCA6-420DF33D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91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FEAA8-8C22-3DAE-8293-EAEF36141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4B39F4-570D-7FD4-2B60-A97786311687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2001BF-6284-877D-8EAE-847D0175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10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C39A9-B2C3-2AE2-8557-0022469DC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4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2197F3-3908-3A72-A8C3-45980FFE4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51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1F25-4EBA-F933-7957-5D697BCDF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3D3BB5-3E45-7300-3B54-AB62CDB83168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Candy Facts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D2E8E-644C-B14E-715D-539D48E0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57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181431-67AB-D9CC-A78E-94353F5CA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72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E8F75-BBCA-994B-8887-73B1B8B3D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23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4F180-610D-AECC-1267-D564E7CE8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5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2CEE5-33B2-38D8-7B85-1D2ABF4B6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0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BF680-2217-6A63-EDED-7D1D30CDB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D8845C-ABBF-1311-F13F-F25A69395923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DC883-15E0-B98E-68A6-5F97C2987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355"/>
            <a:ext cx="12192000" cy="62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8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3D5728-E41F-428C-FFF7-E2B512E5F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74"/>
            <a:ext cx="12192000" cy="63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50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76ECB-349F-1AA3-1BAA-1D31C1A42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273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2DCB8-DACC-E7B6-E3E9-990E2907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426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6B1C6-2AB4-C949-D171-20ECB3721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35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3B30E-FA4D-F4DB-A297-C4D8833C7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18E669-16D6-2AED-1B0C-D88995EF505B}"/>
              </a:ext>
            </a:extLst>
          </p:cNvPr>
          <p:cNvSpPr txBox="1"/>
          <p:nvPr/>
        </p:nvSpPr>
        <p:spPr>
          <a:xfrm>
            <a:off x="2244428" y="230400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785F4-D056-47D4-6B56-C6EDB32E2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0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B4F76-90DB-5F79-AD49-6B6DD82DD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30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5754E-4C48-2407-F787-DD2953F3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390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6C0F1F-8A39-9784-414F-88B20E71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94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39C84-DF23-1064-86C7-8ED742C61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829C3C-2CE9-CF50-F64F-70E1F271B4BD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1F635-3CF1-E090-0621-53A863EE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998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B9EB80-A621-C05F-835D-88E0F1B26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542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34B12-ADAE-9D76-EE3F-6C28CABAA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1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0BE92B-A66E-10DB-3976-1ACA3B5E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74"/>
            <a:ext cx="12192000" cy="63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132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B51C9-E57D-4776-766E-BA56D9057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047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A67F0-AB54-B419-690B-6CD10D242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958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16584-BEEC-2447-5E48-EB5A58CB3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340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13980C-1E03-A331-81A2-E26A2714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74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448A-4144-62B3-84C6-02EFA795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3CDE9-9208-9320-B713-B4FF2D3055A2}"/>
              </a:ext>
            </a:extLst>
          </p:cNvPr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Film Ratings Across Platforms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51F63A-EC8E-FE55-5182-D744A7E33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55"/>
            <a:ext cx="12192000" cy="6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5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8A470-4C8B-4504-A19A-6725607F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74"/>
            <a:ext cx="12192000" cy="63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3BD20-B086-E379-5CD7-68982625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74"/>
            <a:ext cx="12192000" cy="63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4428" y="228758"/>
            <a:ext cx="45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: Anime Related Data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5BA60-50BD-BC46-89D8-7A8D68D78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74"/>
            <a:ext cx="12192000" cy="63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6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5D56B2FEC13F4D9A680B7C2200E018" ma:contentTypeVersion="13" ma:contentTypeDescription="Create a new document." ma:contentTypeScope="" ma:versionID="e76a6c9df5ee1b69ddc7bf860e83c113">
  <xsd:schema xmlns:xsd="http://www.w3.org/2001/XMLSchema" xmlns:xs="http://www.w3.org/2001/XMLSchema" xmlns:p="http://schemas.microsoft.com/office/2006/metadata/properties" xmlns:ns2="62ad205f-d487-4a8d-944a-1acd1ef41a11" xmlns:ns3="a6320fc2-ea9a-4ce9-87bf-b71af18c7e2f" targetNamespace="http://schemas.microsoft.com/office/2006/metadata/properties" ma:root="true" ma:fieldsID="b4ec1fc20ab09723460293edca43441b" ns2:_="" ns3:_="">
    <xsd:import namespace="62ad205f-d487-4a8d-944a-1acd1ef41a11"/>
    <xsd:import namespace="a6320fc2-ea9a-4ce9-87bf-b71af18c7e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ad205f-d487-4a8d-944a-1acd1ef41a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fefc961-1432-4524-a5af-13225f490e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320fc2-ea9a-4ce9-87bf-b71af18c7e2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6320fc2-ea9a-4ce9-87bf-b71af18c7e2f">
      <UserInfo>
        <DisplayName>COSI VIXI (O) Members</DisplayName>
        <AccountId>21</AccountId>
        <AccountType/>
      </UserInfo>
    </SharedWithUsers>
    <lcf76f155ced4ddcb4097134ff3c332f xmlns="62ad205f-d487-4a8d-944a-1acd1ef41a1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486941-C381-4E54-90CA-46C21FCF56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ad205f-d487-4a8d-944a-1acd1ef41a11"/>
    <ds:schemaRef ds:uri="a6320fc2-ea9a-4ce9-87bf-b71af18c7e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24723F-D708-4A71-89B9-269775379C4B}">
  <ds:schemaRefs>
    <ds:schemaRef ds:uri="a6320fc2-ea9a-4ce9-87bf-b71af18c7e2f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62ad205f-d487-4a8d-944a-1acd1ef41a1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C1E8266-780C-496B-8304-AA1743F178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28243</TotalTime>
  <Words>340</Words>
  <Application>Microsoft Office PowerPoint</Application>
  <PresentationFormat>Widescreen</PresentationFormat>
  <Paragraphs>64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Daniela Gallegos Dupuis</cp:lastModifiedBy>
  <cp:revision>221</cp:revision>
  <dcterms:created xsi:type="dcterms:W3CDTF">2021-06-23T21:55:03Z</dcterms:created>
  <dcterms:modified xsi:type="dcterms:W3CDTF">2024-06-04T18:09:14Z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0x010100B95D56B2FEC13F4D9A680B7C2200E018</vt:lpwstr>
  </property>
  <property fmtid="{D5CDD505-2E9C-101B-9397-08002B2CF9AE}" pid="3" name="MediaServiceImageTags">
    <vt:lpwstr/>
  </property>
</Properties>
</file>