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87" r:id="rId24"/>
    <p:sldId id="449" r:id="rId25"/>
    <p:sldId id="450" r:id="rId26"/>
    <p:sldId id="391" r:id="rId27"/>
    <p:sldId id="451" r:id="rId28"/>
    <p:sldId id="452" r:id="rId29"/>
    <p:sldId id="453" r:id="rId30"/>
    <p:sldId id="395" r:id="rId31"/>
    <p:sldId id="454" r:id="rId32"/>
    <p:sldId id="455" r:id="rId33"/>
    <p:sldId id="459" r:id="rId34"/>
    <p:sldId id="401" r:id="rId35"/>
    <p:sldId id="461" r:id="rId36"/>
    <p:sldId id="462" r:id="rId37"/>
    <p:sldId id="464" r:id="rId38"/>
    <p:sldId id="463" r:id="rId39"/>
    <p:sldId id="408" r:id="rId40"/>
    <p:sldId id="412" r:id="rId41"/>
    <p:sldId id="467" r:id="rId42"/>
    <p:sldId id="466" r:id="rId43"/>
    <p:sldId id="465" r:id="rId44"/>
    <p:sldId id="434" r:id="rId45"/>
    <p:sldId id="470" r:id="rId46"/>
    <p:sldId id="469" r:id="rId47"/>
    <p:sldId id="468" r:id="rId48"/>
    <p:sldId id="417" r:id="rId49"/>
    <p:sldId id="473" r:id="rId50"/>
    <p:sldId id="472" r:id="rId51"/>
    <p:sldId id="471" r:id="rId52"/>
    <p:sldId id="421" r:id="rId53"/>
    <p:sldId id="476" r:id="rId54"/>
    <p:sldId id="475" r:id="rId55"/>
    <p:sldId id="474" r:id="rId56"/>
    <p:sldId id="425" r:id="rId57"/>
    <p:sldId id="479" r:id="rId58"/>
    <p:sldId id="478" r:id="rId59"/>
    <p:sldId id="477" r:id="rId60"/>
    <p:sldId id="433" r:id="rId61"/>
    <p:sldId id="482" r:id="rId62"/>
    <p:sldId id="481" r:id="rId63"/>
    <p:sldId id="480" r:id="rId64"/>
    <p:sldId id="486" r:id="rId65"/>
    <p:sldId id="485" r:id="rId66"/>
    <p:sldId id="484" r:id="rId67"/>
    <p:sldId id="4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commentAuthors" Target="commentAuthors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7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e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emf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emf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emf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emf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emf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emf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emf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emf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emf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emf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emf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emf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emf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emf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emf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emf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e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emf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emf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emf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emf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em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63886-5BB1-5E02-9E4D-3497E18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9473F-FBCE-78AF-D0E9-7F6AF6A0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4EAC1-9F12-EFE2-5A4C-6CE0B8BC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C489C2-E049-12DF-7100-96C28C5F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11AFF-933C-B08E-616D-AD18E2AC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36114-CEAF-BFE9-097E-9F8DC354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DDD19-5A23-FEC4-86EB-D366B399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F1E2-CB58-F8E7-9DB5-4E5BA8D1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23A9-6C17-F93D-7B4C-AC4945B6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4D1F3-E5BC-A3F1-4230-DE9E82D7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0205E-40B9-92C0-6336-AECA5A2B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D3AC6-CB8D-5A3B-AA5B-CA72B4CC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BA241-1107-23CE-0125-3D073CF8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A427-A455-845E-8366-C2B7766B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666A7-0B1B-5DF6-BDE3-BF73F323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17AF8-29C6-5146-00C3-0C2C2371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2DA7E-8A9A-D984-835F-CCF88BA6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C128B-1C05-D03E-02F9-21C8567B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28267-A3D2-02DF-A188-74CCDC14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FEE1B-D8F7-FA84-C0AB-33E4CBA3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2AC4C-927D-E9F2-8BFB-6A9A936A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F835F-AAFF-245F-83C2-0744FB56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6A502-5A1B-00F4-1AD1-83109DE9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8B8CF-45C9-BB5D-0C07-F87BEC98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F14E3-FF91-49D2-C270-CFA642F4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9D1B4-A196-07D8-77B8-4C881E9E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87C2D-CA9A-D8FD-A692-A23BBA4D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D1347-2AD1-79A4-C444-461525A8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603E-2B09-46DF-C928-A6244A0A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12755-0BEE-CD9F-9B1D-C6653F92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ACD73-495F-C25F-89CB-F08090FC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AF479-10E1-0067-38A9-4F2EBC8D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E8A1C-9E0B-338E-3A7B-50C86215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859AD-AEFE-E68D-DEAE-9AED0EA6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E49B0-D41D-C646-CCA6-420DF33D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001BF-6284-877D-8EAE-847D0175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C39A9-B2C3-2AE2-8557-0022469D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197F3-3908-3A72-A8C3-45980FFE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D2E8E-644C-B14E-715D-539D48E0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81431-67AB-D9CC-A78E-94353F5C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8F75-BBCA-994B-8887-73B1B8B3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F180-610D-AECC-1267-D564E7CE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2CEE5-33B2-38D8-7B85-1D2ABF4B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DC883-15E0-B98E-68A6-5F97C298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5728-E41F-428C-FFF7-E2B512E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76ECB-349F-1AA3-1BAA-1D31C1A4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2DCB8-DACC-E7B6-E3E9-990E290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6B1C6-2AB4-C949-D171-20ECB372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785F4-D056-47D4-6B56-C6EDB32E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B4F76-90DB-5F79-AD49-6B6DD82D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5754E-4C48-2407-F787-DD2953F3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C0F1F-8A39-9784-414F-88B20E71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1F635-3CF1-E090-0621-53A863EE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9EB80-A621-C05F-835D-88E0F1B2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34B12-ADAE-9D76-EE3F-6C28CABA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BE92B-A66E-10DB-3976-1ACA3B5E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51C9-E57D-4776-766E-BA56D905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A67F0-AB54-B419-690B-6CD10D24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16584-BEEC-2447-5E48-EB5A58CB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3980C-1E03-A331-81A2-E26A2714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1F63A-EC8E-FE55-5182-D744A7E3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8A470-4C8B-4504-A19A-6725607F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3BD20-B086-E379-5CD7-68982625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5BA60-50BD-BC46-89D8-7A8D68D7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28243</TotalTime>
  <Words>340</Words>
  <Application>Microsoft Office PowerPoint</Application>
  <PresentationFormat>Widescreen</PresentationFormat>
  <Paragraphs>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Daniela Gallegos Dupuis</cp:lastModifiedBy>
  <cp:revision>221</cp:revision>
  <dcterms:created xsi:type="dcterms:W3CDTF">2021-06-23T21:55:03Z</dcterms:created>
  <dcterms:modified xsi:type="dcterms:W3CDTF">2024-06-04T18:09:14Z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